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91" r:id="rId9"/>
    <p:sldId id="265" r:id="rId10"/>
    <p:sldId id="263" r:id="rId11"/>
    <p:sldId id="261" r:id="rId12"/>
    <p:sldId id="262" r:id="rId13"/>
    <p:sldId id="292" r:id="rId14"/>
    <p:sldId id="288" r:id="rId15"/>
    <p:sldId id="287" r:id="rId16"/>
    <p:sldId id="289" r:id="rId17"/>
    <p:sldId id="279" r:id="rId18"/>
    <p:sldId id="264" r:id="rId19"/>
    <p:sldId id="28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qLMCkz9UMTzFreV1510HX04r2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B0E3C-E4D9-4EE5-968F-BCA9F57AC4E1}">
  <a:tblStyle styleId="{B5CB0E3C-E4D9-4EE5-968F-BCA9F57AC4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3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9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7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9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7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25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6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7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3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 b="0" i="0" u="none" strike="noStrike" cap="non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snigl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685800" y="1429538"/>
            <a:ext cx="7772400" cy="199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Persentation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latin typeface="Berlin Sans FB" panose="020E0602020502020306" pitchFamily="34" charset="0"/>
                <a:cs typeface="Courier New" panose="02070309020205020404" pitchFamily="49" charset="0"/>
              </a:rPr>
              <a:t>GAME 2048 </a:t>
            </a:r>
            <a:endParaRPr dirty="0">
              <a:latin typeface="Berlin Sans FB" panose="020E0602020502020306" pitchFamily="34" charset="0"/>
              <a:cs typeface="Courier New" panose="02070309020205020404" pitchFamily="49" charset="0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 rot="2194107">
            <a:off x="777401" y="3479855"/>
            <a:ext cx="1014485" cy="642684"/>
            <a:chOff x="238125" y="1918825"/>
            <a:chExt cx="1042450" cy="660400"/>
          </a:xfrm>
        </p:grpSpPr>
        <p:sp>
          <p:nvSpPr>
            <p:cNvPr id="49" name="Google Shape;49;p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 rot="-9269861">
            <a:off x="6165722" y="910861"/>
            <a:ext cx="750220" cy="664172"/>
            <a:chOff x="1113100" y="2199475"/>
            <a:chExt cx="801900" cy="709925"/>
          </a:xfrm>
        </p:grpSpPr>
        <p:sp>
          <p:nvSpPr>
            <p:cNvPr id="52" name="Google Shape;52;p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2435982" y="235954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560344" y="2359543"/>
            <a:ext cx="6023301" cy="109838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045614" y="29492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02964" y="1932403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02964" y="967975"/>
            <a:ext cx="41382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0" name="Google Shape;120;p8"/>
          <p:cNvSpPr/>
          <p:nvPr/>
        </p:nvSpPr>
        <p:spPr>
          <a:xfrm rot="13677118">
            <a:off x="1715891" y="5575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41" y="147065"/>
            <a:ext cx="4020248" cy="4841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1678718" y="1763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solidFill>
                  <a:srgbClr val="FFFFFF"/>
                </a:solidFill>
              </a:rPr>
              <a:t>👆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5318" y="1869897"/>
            <a:ext cx="8229600" cy="11404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9" y="3213725"/>
            <a:ext cx="8734425" cy="1619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2000" y="1123691"/>
            <a:ext cx="9156000" cy="50504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ubTitle" idx="4294967295"/>
          </p:nvPr>
        </p:nvSpPr>
        <p:spPr>
          <a:xfrm>
            <a:off x="4463228" y="1149632"/>
            <a:ext cx="4231759" cy="33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 rot="13818155">
            <a:off x="3020587" y="1704509"/>
            <a:ext cx="1516808" cy="960909"/>
            <a:chOff x="238125" y="1918825"/>
            <a:chExt cx="1042450" cy="660400"/>
          </a:xfrm>
        </p:grpSpPr>
        <p:sp>
          <p:nvSpPr>
            <p:cNvPr id="103" name="Google Shape;103;p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rot="166969" flipH="1">
            <a:off x="24384" y="2802699"/>
            <a:ext cx="1166676" cy="1032863"/>
            <a:chOff x="1113100" y="2199475"/>
            <a:chExt cx="801900" cy="709925"/>
          </a:xfrm>
        </p:grpSpPr>
        <p:sp>
          <p:nvSpPr>
            <p:cNvPr id="106" name="Google Shape;106;p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3" y="1476586"/>
            <a:ext cx="2684471" cy="122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56" y="3153807"/>
            <a:ext cx="3185038" cy="130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-83023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3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Win-Lose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29520" y="297121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73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3110" y="760288"/>
            <a:ext cx="3323690" cy="416562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191802"/>
            <a:ext cx="3558536" cy="2578813"/>
          </a:xfrm>
          <a:prstGeom prst="rect">
            <a:avLst/>
          </a:prstGeom>
        </p:spPr>
      </p:pic>
      <p:sp>
        <p:nvSpPr>
          <p:cNvPr id="4" name="Google Shape;285;p23"/>
          <p:cNvSpPr/>
          <p:nvPr/>
        </p:nvSpPr>
        <p:spPr>
          <a:xfrm>
            <a:off x="598250" y="1012501"/>
            <a:ext cx="3871008" cy="346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098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6840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474" y="821933"/>
            <a:ext cx="3830176" cy="31895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85" y="246451"/>
            <a:ext cx="4457700" cy="4503897"/>
          </a:xfrm>
          <a:prstGeom prst="rect">
            <a:avLst/>
          </a:prstGeom>
        </p:spPr>
      </p:pic>
      <p:grpSp>
        <p:nvGrpSpPr>
          <p:cNvPr id="7" name="Google Shape;108;p7"/>
          <p:cNvGrpSpPr/>
          <p:nvPr/>
        </p:nvGrpSpPr>
        <p:grpSpPr>
          <a:xfrm>
            <a:off x="873305" y="4401647"/>
            <a:ext cx="2275040" cy="431328"/>
            <a:chOff x="271125" y="812725"/>
            <a:chExt cx="766525" cy="221725"/>
          </a:xfrm>
        </p:grpSpPr>
        <p:sp>
          <p:nvSpPr>
            <p:cNvPr id="8" name="Google Shape;109;p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0;p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10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5" y="244287"/>
            <a:ext cx="8401492" cy="4621399"/>
          </a:xfrm>
          <a:prstGeom prst="rect">
            <a:avLst/>
          </a:prstGeom>
        </p:spPr>
      </p:pic>
      <p:sp>
        <p:nvSpPr>
          <p:cNvPr id="4" name="Google Shape;427;p29"/>
          <p:cNvSpPr/>
          <p:nvPr/>
        </p:nvSpPr>
        <p:spPr>
          <a:xfrm>
            <a:off x="118233" y="4582274"/>
            <a:ext cx="518765" cy="5612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27;p29"/>
          <p:cNvSpPr/>
          <p:nvPr/>
        </p:nvSpPr>
        <p:spPr>
          <a:xfrm>
            <a:off x="8429786" y="-287677"/>
            <a:ext cx="847538" cy="1063928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ctrTitle" idx="4294967295"/>
          </p:nvPr>
        </p:nvSpPr>
        <p:spPr>
          <a:xfrm>
            <a:off x="1031390" y="1216879"/>
            <a:ext cx="732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-US" sz="4800" b="0" i="0" u="none" strike="noStrike" cap="none" dirty="0" smtClean="0">
                <a:solidFill>
                  <a:srgbClr val="FFFFFF"/>
                </a:solidFill>
                <a:latin typeface="Berlin Sans FB" panose="020E0602020502020306" pitchFamily="34" charset="0"/>
                <a:sym typeface="Walter Turncoat"/>
              </a:rPr>
              <a:t>THANK YOU SO MUCH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Any questions?</a:t>
            </a:r>
            <a:endParaRPr sz="3600" b="0" i="0" u="none" strike="noStrike" cap="non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endParaRPr sz="2000" b="0" i="0" u="none" strike="noStrike" cap="non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228268" y="36172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829765" y="2263123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Berlin Sans FB" panose="020E0602020502020306" pitchFamily="34" charset="0"/>
              </a:rPr>
              <a:t>Group members </a:t>
            </a:r>
            <a:endParaRPr sz="3600" dirty="0">
              <a:latin typeface="Berlin Sans FB" panose="020E0602020502020306" pitchFamily="3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86428" y="1736332"/>
            <a:ext cx="7518600" cy="28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Nguyen The Duy Khanh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ITITRG17016</a:t>
            </a:r>
          </a:p>
          <a:p>
            <a:pPr marL="45720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Bui Hoang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Thien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Bao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ITITWE17026</a:t>
            </a:r>
          </a:p>
          <a:p>
            <a:pPr marL="457200" lvl="0" indent="-419100"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Vo Nguyen </a:t>
            </a:r>
            <a:r>
              <a:rPr lang="en-US" sz="2500" dirty="0" err="1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Khoi</a:t>
            </a:r>
            <a:r>
              <a:rPr lang="en-US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                  </a:t>
            </a:r>
            <a:r>
              <a:rPr lang="en-US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ITITRG17008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Ha Khanh Lam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ITITWE17003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Char char="❖"/>
            </a:pP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Ho </a:t>
            </a:r>
            <a:r>
              <a:rPr lang="en" sz="2500" dirty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Thai An                          </a:t>
            </a:r>
            <a:r>
              <a:rPr lang="en" sz="2500" dirty="0" smtClean="0">
                <a:solidFill>
                  <a:srgbClr val="FFFFFF"/>
                </a:solidFill>
                <a:latin typeface="Footlight MT Light" panose="0204060206030A020304" pitchFamily="18" charset="0"/>
                <a:ea typeface="Sniglet"/>
                <a:cs typeface="Sniglet"/>
                <a:sym typeface="Sniglet"/>
              </a:rPr>
              <a:t> ITITRG17017</a:t>
            </a:r>
            <a:endParaRPr sz="2500" dirty="0">
              <a:solidFill>
                <a:srgbClr val="FFFFFF"/>
              </a:solidFill>
              <a:latin typeface="Footlight MT Light" panose="0204060206030A020304" pitchFamily="18" charset="0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135193" y="2665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ctrTitle" idx="4294967295"/>
          </p:nvPr>
        </p:nvSpPr>
        <p:spPr>
          <a:xfrm>
            <a:off x="1822500" y="845113"/>
            <a:ext cx="54570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lang="en" sz="6000" dirty="0">
                <a:latin typeface="Berlin Sans FB" panose="020E0602020502020306" pitchFamily="34" charset="0"/>
              </a:rPr>
              <a:t>Content</a:t>
            </a:r>
            <a:r>
              <a:rPr lang="en" sz="4800" dirty="0">
                <a:latin typeface="Berlin Sans FB" panose="020E0602020502020306" pitchFamily="34" charset="0"/>
              </a:rPr>
              <a:t> </a:t>
            </a:r>
            <a:endParaRPr sz="4800" b="0" i="0" u="none" strike="noStrike" cap="none" dirty="0">
              <a:solidFill>
                <a:srgbClr val="FFFFFF"/>
              </a:solidFill>
              <a:latin typeface="Berlin Sans FB" panose="020E0602020502020306" pitchFamily="34" charset="0"/>
              <a:sym typeface="Walter Turncoat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4294967295"/>
          </p:nvPr>
        </p:nvSpPr>
        <p:spPr>
          <a:xfrm>
            <a:off x="1275150" y="2009626"/>
            <a:ext cx="6593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82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niglet"/>
              <a:buAutoNum type="arabicPeriod"/>
            </a:pPr>
            <a:r>
              <a:rPr lang="en" sz="4000"/>
              <a:t>Menu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Game play screen </a:t>
            </a:r>
            <a:endParaRPr sz="4000"/>
          </a:p>
          <a:p>
            <a:pPr marL="457200" marR="0" lvl="0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Win - Lose screen </a:t>
            </a:r>
            <a:endParaRPr sz="4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71" name="Google Shape;71;p3"/>
          <p:cNvSpPr/>
          <p:nvPr/>
        </p:nvSpPr>
        <p:spPr>
          <a:xfrm>
            <a:off x="3799414" y="17705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122461"/>
            <a:ext cx="7772400" cy="31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1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M</a:t>
            </a:r>
            <a:r>
              <a:rPr lang="en" sz="10000" dirty="0" smtClean="0">
                <a:latin typeface="Berlin Sans FB" panose="020E0602020502020306" pitchFamily="34" charset="0"/>
              </a:rPr>
              <a:t>enu</a:t>
            </a:r>
            <a:endParaRPr sz="10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719246" y="235476"/>
            <a:ext cx="1527314" cy="154195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1346" y="2984632"/>
            <a:ext cx="6767836" cy="2003593"/>
          </a:xfrm>
        </p:spPr>
        <p:txBody>
          <a:bodyPr/>
          <a:lstStyle/>
          <a:p>
            <a:r>
              <a:rPr lang="en-US" sz="2000" dirty="0" smtClean="0"/>
              <a:t>Create a menu with 4 buttons:</a:t>
            </a:r>
          </a:p>
          <a:p>
            <a:pPr marL="571500" indent="-342900" algn="just">
              <a:buFont typeface="+mj-lt"/>
              <a:buAutoNum type="arabicPeriod"/>
            </a:pPr>
            <a:r>
              <a:rPr lang="en-US" sz="2000" dirty="0" smtClean="0"/>
              <a:t> Start game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Go to main game</a:t>
            </a:r>
          </a:p>
          <a:p>
            <a:pPr marL="685800" indent="-457200" algn="just">
              <a:buFont typeface="+mj-lt"/>
              <a:buAutoNum type="arabicPeriod" startAt="2"/>
            </a:pPr>
            <a:r>
              <a:rPr lang="en-US" sz="2000" dirty="0" smtClean="0"/>
              <a:t>Intro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 how to play this game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87688"/>
            <a:ext cx="8407950" cy="2896944"/>
          </a:xfrm>
          <a:prstGeom prst="rect">
            <a:avLst/>
          </a:prstGeom>
        </p:spPr>
      </p:pic>
      <p:grpSp>
        <p:nvGrpSpPr>
          <p:cNvPr id="4" name="Google Shape;421;p29"/>
          <p:cNvGrpSpPr/>
          <p:nvPr/>
        </p:nvGrpSpPr>
        <p:grpSpPr>
          <a:xfrm rot="1548848">
            <a:off x="106742" y="4064074"/>
            <a:ext cx="978319" cy="667259"/>
            <a:chOff x="1113100" y="2199475"/>
            <a:chExt cx="801900" cy="709925"/>
          </a:xfrm>
        </p:grpSpPr>
        <p:sp>
          <p:nvSpPr>
            <p:cNvPr id="5" name="Google Shape;422;p2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23;p2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4620" y="3478602"/>
            <a:ext cx="3485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3. Options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Turn on/off music or </a:t>
            </a:r>
            <a:r>
              <a:rPr lang="en-US" sz="2000" dirty="0" err="1" smtClean="0">
                <a:solidFill>
                  <a:schemeClr val="bg1"/>
                </a:solidFill>
              </a:rPr>
              <a:t>sfx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28600" algn="just"/>
            <a:r>
              <a:rPr lang="en-US" sz="2000" dirty="0" smtClean="0">
                <a:solidFill>
                  <a:schemeClr val="bg1"/>
                </a:solidFill>
              </a:rPr>
              <a:t>4. Quit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Quit the game</a:t>
            </a:r>
          </a:p>
          <a:p>
            <a:pPr marL="5715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48589"/>
            <a:ext cx="8229600" cy="1304818"/>
          </a:xfrm>
        </p:spPr>
        <p:txBody>
          <a:bodyPr/>
          <a:lstStyle/>
          <a:p>
            <a:r>
              <a:rPr lang="en-US" sz="3200" dirty="0" smtClean="0"/>
              <a:t>Introduction about how to play game 2048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5366"/>
            <a:ext cx="8318450" cy="3507609"/>
          </a:xfrm>
          <a:prstGeom prst="rect">
            <a:avLst/>
          </a:prstGeom>
        </p:spPr>
      </p:pic>
      <p:sp>
        <p:nvSpPr>
          <p:cNvPr id="5" name="Google Shape;226;p17"/>
          <p:cNvSpPr/>
          <p:nvPr/>
        </p:nvSpPr>
        <p:spPr>
          <a:xfrm>
            <a:off x="-326572" y="2213048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" name="Google Shape;226;p17"/>
          <p:cNvSpPr/>
          <p:nvPr/>
        </p:nvSpPr>
        <p:spPr>
          <a:xfrm>
            <a:off x="8006612" y="4293236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26;p17"/>
          <p:cNvSpPr/>
          <p:nvPr/>
        </p:nvSpPr>
        <p:spPr>
          <a:xfrm>
            <a:off x="7961056" y="55992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861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3575407"/>
            <a:ext cx="8229600" cy="9815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4297650" y="4853523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46" y="95046"/>
            <a:ext cx="7171361" cy="3368615"/>
          </a:xfrm>
          <a:prstGeom prst="rect">
            <a:avLst/>
          </a:prstGeom>
        </p:spPr>
      </p:pic>
      <p:sp>
        <p:nvSpPr>
          <p:cNvPr id="8" name="Google Shape;416;p29"/>
          <p:cNvSpPr/>
          <p:nvPr/>
        </p:nvSpPr>
        <p:spPr>
          <a:xfrm rot="254174">
            <a:off x="2601337" y="4823507"/>
            <a:ext cx="4205062" cy="370533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685800" y="852754"/>
            <a:ext cx="7772400" cy="21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0000" dirty="0">
                <a:latin typeface="Berlin Sans FB" panose="020E0602020502020306" pitchFamily="34" charset="0"/>
              </a:rPr>
              <a:t>2</a:t>
            </a:r>
            <a:r>
              <a:rPr lang="en" sz="10000" dirty="0" smtClean="0">
                <a:latin typeface="Berlin Sans FB" panose="020E0602020502020306" pitchFamily="34" charset="0"/>
              </a:rPr>
              <a:t>.</a:t>
            </a:r>
            <a:br>
              <a:rPr lang="en" sz="10000" dirty="0" smtClean="0">
                <a:latin typeface="Berlin Sans FB" panose="020E0602020502020306" pitchFamily="34" charset="0"/>
              </a:rPr>
            </a:br>
            <a:r>
              <a:rPr lang="en" sz="8000" dirty="0" smtClean="0">
                <a:latin typeface="Berlin Sans FB" panose="020E0602020502020306" pitchFamily="34" charset="0"/>
              </a:rPr>
              <a:t>Game play screen </a:t>
            </a:r>
            <a:endParaRPr sz="8000" dirty="0">
              <a:latin typeface="Berlin Sans FB" panose="020E0602020502020306" pitchFamily="34" charset="0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698698" y="328773"/>
            <a:ext cx="1592494" cy="143838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41" name="Google Shape;141;p1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656450" y="1660988"/>
            <a:ext cx="2939505" cy="287663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8" y="1736333"/>
            <a:ext cx="2960053" cy="2498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270</Words>
  <Application>Microsoft Office PowerPoint</Application>
  <PresentationFormat>On-screen Show (16:9)</PresentationFormat>
  <Paragraphs>66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Courier New</vt:lpstr>
      <vt:lpstr>Footlight MT Light</vt:lpstr>
      <vt:lpstr>Sniglet</vt:lpstr>
      <vt:lpstr>Walter Turncoat</vt:lpstr>
      <vt:lpstr>Ursula template</vt:lpstr>
      <vt:lpstr>Persentation  GAME 2048 </vt:lpstr>
      <vt:lpstr>Group members </vt:lpstr>
      <vt:lpstr>Content </vt:lpstr>
      <vt:lpstr>1. Menu</vt:lpstr>
      <vt:lpstr>PowerPoint Presentation</vt:lpstr>
      <vt:lpstr>PowerPoint Presentation</vt:lpstr>
      <vt:lpstr>PowerPoint Presentation</vt:lpstr>
      <vt:lpstr>2. Game play screen </vt:lpstr>
      <vt:lpstr>A picture is worth a thousand words</vt:lpstr>
      <vt:lpstr>PowerPoint Presentation</vt:lpstr>
      <vt:lpstr>PowerPoint Presentation</vt:lpstr>
      <vt:lpstr>PowerPoint Presentation</vt:lpstr>
      <vt:lpstr>3. Win-Lose screen </vt:lpstr>
      <vt:lpstr>PowerPoint Presentation</vt:lpstr>
      <vt:lpstr>PowerPoint Presentation</vt:lpstr>
      <vt:lpstr>PowerPoint Presentation</vt:lpstr>
      <vt:lpstr>THANK YOU SO MUCH </vt:lpstr>
      <vt:lpstr>In two or three columns</vt:lpstr>
      <vt:lpstr>Presentation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Persentation  GAME 2048</dc:title>
  <dc:creator>lenovo</dc:creator>
  <cp:lastModifiedBy>lenovo</cp:lastModifiedBy>
  <cp:revision>13</cp:revision>
  <dcterms:modified xsi:type="dcterms:W3CDTF">2019-05-31T09:25:30Z</dcterms:modified>
</cp:coreProperties>
</file>