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5" r:id="rId6"/>
    <p:sldId id="286" r:id="rId7"/>
    <p:sldId id="260" r:id="rId8"/>
    <p:sldId id="291" r:id="rId9"/>
    <p:sldId id="265" r:id="rId10"/>
    <p:sldId id="263" r:id="rId11"/>
    <p:sldId id="261" r:id="rId12"/>
    <p:sldId id="262" r:id="rId13"/>
    <p:sldId id="292" r:id="rId14"/>
    <p:sldId id="288" r:id="rId15"/>
    <p:sldId id="287" r:id="rId16"/>
    <p:sldId id="289" r:id="rId17"/>
    <p:sldId id="279" r:id="rId18"/>
    <p:sldId id="264" r:id="rId19"/>
    <p:sldId id="28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qLMCkz9UMTzFreV1510HX04r2O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CB0E3C-E4D9-4EE5-968F-BCA9F57AC4E1}">
  <a:tblStyle styleId="{B5CB0E3C-E4D9-4EE5-968F-BCA9F57AC4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33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03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9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7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9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5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2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54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2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6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8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7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p3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ontsquirrel.com/fonts/snigl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685800" y="1429538"/>
            <a:ext cx="7772400" cy="199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Persentation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GAME 2048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 rot="2194107">
            <a:off x="777401" y="3479855"/>
            <a:ext cx="1014485" cy="642684"/>
            <a:chOff x="238125" y="1918825"/>
            <a:chExt cx="1042450" cy="660400"/>
          </a:xfrm>
        </p:grpSpPr>
        <p:sp>
          <p:nvSpPr>
            <p:cNvPr id="49" name="Google Shape;49;p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"/>
          <p:cNvGrpSpPr/>
          <p:nvPr/>
        </p:nvGrpSpPr>
        <p:grpSpPr>
          <a:xfrm rot="-9269861">
            <a:off x="6165722" y="910861"/>
            <a:ext cx="750220" cy="664172"/>
            <a:chOff x="1113100" y="2199475"/>
            <a:chExt cx="801900" cy="709925"/>
          </a:xfrm>
        </p:grpSpPr>
        <p:sp>
          <p:nvSpPr>
            <p:cNvPr id="52" name="Google Shape;52;p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"/>
          <p:cNvSpPr/>
          <p:nvPr/>
        </p:nvSpPr>
        <p:spPr>
          <a:xfrm>
            <a:off x="2435982" y="235954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560344" y="2359543"/>
            <a:ext cx="6023301" cy="109838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045614" y="294923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402964" y="1932403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402964" y="967975"/>
            <a:ext cx="413821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20" name="Google Shape;120;p8"/>
          <p:cNvSpPr/>
          <p:nvPr/>
        </p:nvSpPr>
        <p:spPr>
          <a:xfrm rot="13677118">
            <a:off x="1715891" y="5575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17" y="182903"/>
            <a:ext cx="4260243" cy="4841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5400000">
            <a:off x="1678718" y="17639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000" dirty="0">
                <a:solidFill>
                  <a:srgbClr val="FFFFFF"/>
                </a:solidFill>
              </a:rPr>
              <a:t>👆</a:t>
            </a:r>
            <a:endParaRPr lang="en-US" sz="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5318" y="1869897"/>
            <a:ext cx="8229600" cy="11404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9" y="3213725"/>
            <a:ext cx="8734425" cy="1619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2000" y="1123691"/>
            <a:ext cx="9156000" cy="50504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ubTitle" idx="4294967295"/>
          </p:nvPr>
        </p:nvSpPr>
        <p:spPr>
          <a:xfrm>
            <a:off x="4463228" y="1149632"/>
            <a:ext cx="4231759" cy="33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02" name="Google Shape;102;p7"/>
          <p:cNvGrpSpPr/>
          <p:nvPr/>
        </p:nvGrpSpPr>
        <p:grpSpPr>
          <a:xfrm rot="13818155">
            <a:off x="2817558" y="1720868"/>
            <a:ext cx="1516808" cy="960909"/>
            <a:chOff x="238125" y="1918825"/>
            <a:chExt cx="1042450" cy="660400"/>
          </a:xfrm>
        </p:grpSpPr>
        <p:sp>
          <p:nvSpPr>
            <p:cNvPr id="103" name="Google Shape;103;p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7"/>
          <p:cNvGrpSpPr/>
          <p:nvPr/>
        </p:nvGrpSpPr>
        <p:grpSpPr>
          <a:xfrm rot="166969" flipH="1">
            <a:off x="55460" y="2870918"/>
            <a:ext cx="1166676" cy="1032863"/>
            <a:chOff x="1113100" y="2199475"/>
            <a:chExt cx="801900" cy="709925"/>
          </a:xfrm>
        </p:grpSpPr>
        <p:sp>
          <p:nvSpPr>
            <p:cNvPr id="106" name="Google Shape;106;p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4" y="1294544"/>
            <a:ext cx="2684471" cy="1224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12" y="3147045"/>
            <a:ext cx="3185038" cy="13003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-83023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3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Win-Lose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29520" y="297121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73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3110" y="760288"/>
            <a:ext cx="3323690" cy="416562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1191802"/>
            <a:ext cx="3558536" cy="2578813"/>
          </a:xfrm>
          <a:prstGeom prst="rect">
            <a:avLst/>
          </a:prstGeom>
        </p:spPr>
      </p:pic>
      <p:sp>
        <p:nvSpPr>
          <p:cNvPr id="4" name="Google Shape;285;p23"/>
          <p:cNvSpPr/>
          <p:nvPr/>
        </p:nvSpPr>
        <p:spPr>
          <a:xfrm>
            <a:off x="598250" y="1012501"/>
            <a:ext cx="3871008" cy="34670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098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6840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474" y="821933"/>
            <a:ext cx="3830176" cy="31895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85" y="246451"/>
            <a:ext cx="4457700" cy="4503897"/>
          </a:xfrm>
          <a:prstGeom prst="rect">
            <a:avLst/>
          </a:prstGeom>
        </p:spPr>
      </p:pic>
      <p:grpSp>
        <p:nvGrpSpPr>
          <p:cNvPr id="7" name="Google Shape;108;p7"/>
          <p:cNvGrpSpPr/>
          <p:nvPr/>
        </p:nvGrpSpPr>
        <p:grpSpPr>
          <a:xfrm>
            <a:off x="873305" y="4401647"/>
            <a:ext cx="2275040" cy="431328"/>
            <a:chOff x="271125" y="812725"/>
            <a:chExt cx="766525" cy="221725"/>
          </a:xfrm>
        </p:grpSpPr>
        <p:sp>
          <p:nvSpPr>
            <p:cNvPr id="8" name="Google Shape;109;p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0;p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10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5" y="244287"/>
            <a:ext cx="8401492" cy="4621399"/>
          </a:xfrm>
          <a:prstGeom prst="rect">
            <a:avLst/>
          </a:prstGeom>
        </p:spPr>
      </p:pic>
      <p:sp>
        <p:nvSpPr>
          <p:cNvPr id="4" name="Google Shape;427;p29"/>
          <p:cNvSpPr/>
          <p:nvPr/>
        </p:nvSpPr>
        <p:spPr>
          <a:xfrm>
            <a:off x="118233" y="4582274"/>
            <a:ext cx="518765" cy="56122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27;p29"/>
          <p:cNvSpPr/>
          <p:nvPr/>
        </p:nvSpPr>
        <p:spPr>
          <a:xfrm>
            <a:off x="8429786" y="-287677"/>
            <a:ext cx="847538" cy="1063928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7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>
            <a:spLocks noGrp="1"/>
          </p:cNvSpPr>
          <p:nvPr>
            <p:ph type="ctrTitle" idx="4294967295"/>
          </p:nvPr>
        </p:nvSpPr>
        <p:spPr>
          <a:xfrm>
            <a:off x="1031390" y="1216879"/>
            <a:ext cx="732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-US" sz="4800" b="0" i="0" u="none" strike="noStrike" cap="none" dirty="0" smtClean="0">
                <a:solidFill>
                  <a:srgbClr val="FFFFFF"/>
                </a:solidFill>
                <a:latin typeface="Berlin Sans FB" panose="020E0602020502020306" pitchFamily="34" charset="0"/>
                <a:sym typeface="Walter Turncoat"/>
              </a:rPr>
              <a:t>THANK YOU SO MUCH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Any questions?</a:t>
            </a:r>
            <a:endParaRPr sz="36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228268" y="36172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3829765" y="226312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b="0" i="0" u="none" strike="noStrike" cap="none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2" name="Google Shape;31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 dirty="0">
                <a:latin typeface="Berlin Sans FB" panose="020E0602020502020306" pitchFamily="34" charset="0"/>
              </a:rPr>
              <a:t>Group members </a:t>
            </a:r>
            <a:endParaRPr sz="3600" dirty="0">
              <a:latin typeface="Berlin Sans FB" panose="020E0602020502020306" pitchFamily="34" charset="0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886428" y="1736332"/>
            <a:ext cx="7518600" cy="285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Nguyen The Duy Khanh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ITITRG17016</a:t>
            </a:r>
          </a:p>
          <a:p>
            <a:pPr marL="45720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Bui Hoang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Thien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Bao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ITITWE17026</a:t>
            </a:r>
          </a:p>
          <a:p>
            <a:pPr marL="457200" lvl="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Vo Nguyen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Khoi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ITITRG17008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Ha Khanh Lam                     ITITWE17003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Ho </a:t>
            </a: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Thai An                      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</a:t>
            </a: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ITITRG17...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135193" y="2665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ctrTitle" idx="4294967295"/>
          </p:nvPr>
        </p:nvSpPr>
        <p:spPr>
          <a:xfrm>
            <a:off x="1822500" y="845113"/>
            <a:ext cx="54570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 sz="6000" dirty="0">
                <a:latin typeface="Berlin Sans FB" panose="020E0602020502020306" pitchFamily="34" charset="0"/>
              </a:rPr>
              <a:t>Content</a:t>
            </a:r>
            <a:r>
              <a:rPr lang="en" sz="4800" dirty="0">
                <a:latin typeface="Berlin Sans FB" panose="020E0602020502020306" pitchFamily="34" charset="0"/>
              </a:rPr>
              <a:t>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4294967295"/>
          </p:nvPr>
        </p:nvSpPr>
        <p:spPr>
          <a:xfrm>
            <a:off x="1275150" y="2009626"/>
            <a:ext cx="6593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82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niglet"/>
              <a:buAutoNum type="arabicPeriod"/>
            </a:pPr>
            <a:r>
              <a:rPr lang="en" sz="4000"/>
              <a:t>Menu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Game play screen 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Win - Lose screen </a:t>
            </a:r>
            <a:endParaRPr sz="4000"/>
          </a:p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71" name="Google Shape;71;p3"/>
          <p:cNvSpPr/>
          <p:nvPr/>
        </p:nvSpPr>
        <p:spPr>
          <a:xfrm>
            <a:off x="3799414" y="177052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122461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1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M</a:t>
            </a:r>
            <a:r>
              <a:rPr lang="en" sz="10000" dirty="0" smtClean="0">
                <a:latin typeface="Berlin Sans FB" panose="020E0602020502020306" pitchFamily="34" charset="0"/>
              </a:rPr>
              <a:t>enu</a:t>
            </a:r>
            <a:endParaRPr sz="10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19246" y="235476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81528" y="3513763"/>
            <a:ext cx="7366572" cy="13972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0" y="153870"/>
            <a:ext cx="8308899" cy="3127465"/>
          </a:xfrm>
          <a:prstGeom prst="rect">
            <a:avLst/>
          </a:prstGeom>
        </p:spPr>
      </p:pic>
      <p:grpSp>
        <p:nvGrpSpPr>
          <p:cNvPr id="4" name="Google Shape;421;p29"/>
          <p:cNvGrpSpPr/>
          <p:nvPr/>
        </p:nvGrpSpPr>
        <p:grpSpPr>
          <a:xfrm rot="4069185">
            <a:off x="-111352" y="2929310"/>
            <a:ext cx="1057805" cy="936479"/>
            <a:chOff x="1113100" y="2199475"/>
            <a:chExt cx="801900" cy="709925"/>
          </a:xfrm>
        </p:grpSpPr>
        <p:sp>
          <p:nvSpPr>
            <p:cNvPr id="5" name="Google Shape;422;p2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23;p2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5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5228" y="3339102"/>
            <a:ext cx="8229600" cy="1304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6" y="369870"/>
            <a:ext cx="8171572" cy="2650733"/>
          </a:xfrm>
          <a:prstGeom prst="rect">
            <a:avLst/>
          </a:prstGeom>
        </p:spPr>
      </p:pic>
      <p:sp>
        <p:nvSpPr>
          <p:cNvPr id="5" name="Google Shape;226;p17"/>
          <p:cNvSpPr/>
          <p:nvPr/>
        </p:nvSpPr>
        <p:spPr>
          <a:xfrm>
            <a:off x="-326572" y="2213048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Google Shape;226;p17"/>
          <p:cNvSpPr/>
          <p:nvPr/>
        </p:nvSpPr>
        <p:spPr>
          <a:xfrm>
            <a:off x="8006612" y="4293236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26;p17"/>
          <p:cNvSpPr/>
          <p:nvPr/>
        </p:nvSpPr>
        <p:spPr>
          <a:xfrm>
            <a:off x="7903028" y="66747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86133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4001056" y="4835389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8" y="217066"/>
            <a:ext cx="8722759" cy="4422008"/>
          </a:xfrm>
          <a:prstGeom prst="rect">
            <a:avLst/>
          </a:prstGeom>
        </p:spPr>
      </p:pic>
      <p:sp>
        <p:nvSpPr>
          <p:cNvPr id="8" name="Google Shape;416;p29"/>
          <p:cNvSpPr/>
          <p:nvPr/>
        </p:nvSpPr>
        <p:spPr>
          <a:xfrm rot="254174">
            <a:off x="2249237" y="4711761"/>
            <a:ext cx="4205062" cy="370533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852754"/>
            <a:ext cx="7772400" cy="21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2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Game play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698698" y="328773"/>
            <a:ext cx="1592494" cy="143838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7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41" name="Google Shape;141;p1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656450" y="1660988"/>
            <a:ext cx="2939505" cy="287663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63" y="1825375"/>
            <a:ext cx="2960053" cy="2409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228</Words>
  <Application>Microsoft Office PowerPoint</Application>
  <PresentationFormat>On-screen Show (16:9)</PresentationFormat>
  <Paragraphs>53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Berlin Sans FB</vt:lpstr>
      <vt:lpstr>Courier New</vt:lpstr>
      <vt:lpstr>Footlight MT Light</vt:lpstr>
      <vt:lpstr>Sniglet</vt:lpstr>
      <vt:lpstr>Walter Turncoat</vt:lpstr>
      <vt:lpstr>Ursula template</vt:lpstr>
      <vt:lpstr>Persentation  GAME 2048 </vt:lpstr>
      <vt:lpstr>Group members </vt:lpstr>
      <vt:lpstr>Content </vt:lpstr>
      <vt:lpstr>1. Menu</vt:lpstr>
      <vt:lpstr>PowerPoint Presentation</vt:lpstr>
      <vt:lpstr>PowerPoint Presentation</vt:lpstr>
      <vt:lpstr>PowerPoint Presentation</vt:lpstr>
      <vt:lpstr>2. Game play screen </vt:lpstr>
      <vt:lpstr>A picture is worth a thousand words</vt:lpstr>
      <vt:lpstr>PowerPoint Presentation</vt:lpstr>
      <vt:lpstr>PowerPoint Presentation</vt:lpstr>
      <vt:lpstr>PowerPoint Presentation</vt:lpstr>
      <vt:lpstr>3. Win-Lose screen </vt:lpstr>
      <vt:lpstr>PowerPoint Presentation</vt:lpstr>
      <vt:lpstr>PowerPoint Presentation</vt:lpstr>
      <vt:lpstr>PowerPoint Presentation</vt:lpstr>
      <vt:lpstr>THANK YOU SO MUCH </vt:lpstr>
      <vt:lpstr>In two or three columns</vt:lpstr>
      <vt:lpstr>Presentation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Persentation  GAME 2048</dc:title>
  <dc:creator>lenovo</dc:creator>
  <cp:lastModifiedBy>lenovo</cp:lastModifiedBy>
  <cp:revision>9</cp:revision>
  <dcterms:modified xsi:type="dcterms:W3CDTF">2019-05-31T08:58:05Z</dcterms:modified>
</cp:coreProperties>
</file>