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64"/>
    <a:srgbClr val="4B6FE1"/>
    <a:srgbClr val="ED2BC8"/>
    <a:srgbClr val="E7E703"/>
    <a:srgbClr val="F2FC20"/>
    <a:srgbClr val="DBE600"/>
    <a:srgbClr val="E6E100"/>
    <a:srgbClr val="FAF400"/>
    <a:srgbClr val="EECC00"/>
    <a:srgbClr val="EEE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28/09/2012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51520" y="188640"/>
            <a:ext cx="3744416" cy="936104"/>
            <a:chOff x="251520" y="188640"/>
            <a:chExt cx="3744416" cy="936104"/>
          </a:xfrm>
        </p:grpSpPr>
        <p:sp>
          <p:nvSpPr>
            <p:cNvPr id="5" name="Rectangle 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251520" y="1412776"/>
            <a:ext cx="3744416" cy="936104"/>
            <a:chOff x="251520" y="188640"/>
            <a:chExt cx="3744416" cy="936104"/>
          </a:xfrm>
        </p:grpSpPr>
        <p:sp>
          <p:nvSpPr>
            <p:cNvPr id="65" name="Rectangle 6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251520" y="2636912"/>
            <a:ext cx="3744416" cy="936104"/>
            <a:chOff x="251520" y="188640"/>
            <a:chExt cx="3744416" cy="936104"/>
          </a:xfrm>
        </p:grpSpPr>
        <p:sp>
          <p:nvSpPr>
            <p:cNvPr id="71" name="Rectangle 70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251520" y="3861048"/>
            <a:ext cx="3744416" cy="936104"/>
            <a:chOff x="251520" y="188640"/>
            <a:chExt cx="3744416" cy="936104"/>
          </a:xfrm>
        </p:grpSpPr>
        <p:sp>
          <p:nvSpPr>
            <p:cNvPr id="77" name="Rectangle 76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4644008" y="188640"/>
            <a:ext cx="3744416" cy="936104"/>
            <a:chOff x="251520" y="188640"/>
            <a:chExt cx="3744416" cy="936104"/>
          </a:xfrm>
        </p:grpSpPr>
        <p:sp>
          <p:nvSpPr>
            <p:cNvPr id="83" name="Rectangle 82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8" name="Groupe 87"/>
          <p:cNvGrpSpPr/>
          <p:nvPr/>
        </p:nvGrpSpPr>
        <p:grpSpPr>
          <a:xfrm>
            <a:off x="4644008" y="1412776"/>
            <a:ext cx="3744416" cy="936104"/>
            <a:chOff x="251520" y="188640"/>
            <a:chExt cx="3744416" cy="936104"/>
          </a:xfrm>
        </p:grpSpPr>
        <p:sp>
          <p:nvSpPr>
            <p:cNvPr id="89" name="Rectangle 88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4644008" y="2636912"/>
            <a:ext cx="3744416" cy="936104"/>
            <a:chOff x="251520" y="188640"/>
            <a:chExt cx="3744416" cy="936104"/>
          </a:xfrm>
        </p:grpSpPr>
        <p:sp>
          <p:nvSpPr>
            <p:cNvPr id="95" name="Rectangle 9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95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4644008" y="3861048"/>
            <a:ext cx="3744416" cy="936104"/>
            <a:chOff x="251520" y="188640"/>
            <a:chExt cx="3744416" cy="936104"/>
          </a:xfrm>
        </p:grpSpPr>
        <p:sp>
          <p:nvSpPr>
            <p:cNvPr id="101" name="Rectangle 100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4644008" y="5229200"/>
            <a:ext cx="3744416" cy="936104"/>
            <a:chOff x="251520" y="188640"/>
            <a:chExt cx="3744416" cy="936104"/>
          </a:xfrm>
        </p:grpSpPr>
        <p:sp>
          <p:nvSpPr>
            <p:cNvPr id="107" name="Rectangle 106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4" name="Groupe 123"/>
          <p:cNvGrpSpPr/>
          <p:nvPr/>
        </p:nvGrpSpPr>
        <p:grpSpPr>
          <a:xfrm>
            <a:off x="251520" y="5229200"/>
            <a:ext cx="3744416" cy="936104"/>
            <a:chOff x="251520" y="188640"/>
            <a:chExt cx="3744416" cy="936104"/>
          </a:xfrm>
        </p:grpSpPr>
        <p:sp>
          <p:nvSpPr>
            <p:cNvPr id="125" name="Rectangle 12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FAF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ZoneTexte 129"/>
          <p:cNvSpPr txBox="1"/>
          <p:nvPr/>
        </p:nvSpPr>
        <p:spPr>
          <a:xfrm>
            <a:off x="467544" y="638132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HSV = (221,215,140)	(160,182,150)	(104,255,110)	(41,255,125)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8"/>
          <p:cNvGrpSpPr/>
          <p:nvPr/>
        </p:nvGrpSpPr>
        <p:grpSpPr>
          <a:xfrm>
            <a:off x="251520" y="188640"/>
            <a:ext cx="3744416" cy="936104"/>
            <a:chOff x="251520" y="188640"/>
            <a:chExt cx="3744416" cy="936104"/>
          </a:xfrm>
        </p:grpSpPr>
        <p:sp>
          <p:nvSpPr>
            <p:cNvPr id="5" name="Rectangle 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9"/>
          <p:cNvGrpSpPr/>
          <p:nvPr/>
        </p:nvGrpSpPr>
        <p:grpSpPr>
          <a:xfrm>
            <a:off x="4427984" y="188640"/>
            <a:ext cx="3744416" cy="936104"/>
            <a:chOff x="251520" y="188640"/>
            <a:chExt cx="3744416" cy="936104"/>
          </a:xfrm>
        </p:grpSpPr>
        <p:sp>
          <p:nvSpPr>
            <p:cNvPr id="11" name="Rectangle 10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15"/>
          <p:cNvGrpSpPr/>
          <p:nvPr/>
        </p:nvGrpSpPr>
        <p:grpSpPr>
          <a:xfrm>
            <a:off x="251520" y="1484784"/>
            <a:ext cx="3744416" cy="936104"/>
            <a:chOff x="251520" y="188640"/>
            <a:chExt cx="3744416" cy="936104"/>
          </a:xfrm>
        </p:grpSpPr>
        <p:sp>
          <p:nvSpPr>
            <p:cNvPr id="17" name="Rectangle 16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21"/>
          <p:cNvGrpSpPr/>
          <p:nvPr/>
        </p:nvGrpSpPr>
        <p:grpSpPr>
          <a:xfrm>
            <a:off x="4427984" y="1484784"/>
            <a:ext cx="3744416" cy="936104"/>
            <a:chOff x="251520" y="188640"/>
            <a:chExt cx="3744416" cy="936104"/>
          </a:xfrm>
        </p:grpSpPr>
        <p:sp>
          <p:nvSpPr>
            <p:cNvPr id="23" name="Rectangle 22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27"/>
          <p:cNvGrpSpPr/>
          <p:nvPr/>
        </p:nvGrpSpPr>
        <p:grpSpPr>
          <a:xfrm>
            <a:off x="251520" y="2780928"/>
            <a:ext cx="3744416" cy="936104"/>
            <a:chOff x="251520" y="188640"/>
            <a:chExt cx="3744416" cy="936104"/>
          </a:xfrm>
        </p:grpSpPr>
        <p:sp>
          <p:nvSpPr>
            <p:cNvPr id="29" name="Rectangle 28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33"/>
          <p:cNvGrpSpPr/>
          <p:nvPr/>
        </p:nvGrpSpPr>
        <p:grpSpPr>
          <a:xfrm>
            <a:off x="251520" y="4005064"/>
            <a:ext cx="3744416" cy="936104"/>
            <a:chOff x="251520" y="188640"/>
            <a:chExt cx="3744416" cy="936104"/>
          </a:xfrm>
        </p:grpSpPr>
        <p:sp>
          <p:nvSpPr>
            <p:cNvPr id="35" name="Rectangle 3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39"/>
          <p:cNvGrpSpPr/>
          <p:nvPr/>
        </p:nvGrpSpPr>
        <p:grpSpPr>
          <a:xfrm>
            <a:off x="251520" y="5373216"/>
            <a:ext cx="3744416" cy="936104"/>
            <a:chOff x="251520" y="188640"/>
            <a:chExt cx="3744416" cy="936104"/>
          </a:xfrm>
        </p:grpSpPr>
        <p:sp>
          <p:nvSpPr>
            <p:cNvPr id="41" name="Rectangle 40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45"/>
          <p:cNvGrpSpPr/>
          <p:nvPr/>
        </p:nvGrpSpPr>
        <p:grpSpPr>
          <a:xfrm>
            <a:off x="4427984" y="2780928"/>
            <a:ext cx="3744416" cy="936104"/>
            <a:chOff x="251520" y="188640"/>
            <a:chExt cx="3744416" cy="936104"/>
          </a:xfrm>
        </p:grpSpPr>
        <p:sp>
          <p:nvSpPr>
            <p:cNvPr id="47" name="Rectangle 46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51"/>
          <p:cNvGrpSpPr/>
          <p:nvPr/>
        </p:nvGrpSpPr>
        <p:grpSpPr>
          <a:xfrm>
            <a:off x="4427984" y="4005064"/>
            <a:ext cx="3744416" cy="936104"/>
            <a:chOff x="251520" y="188640"/>
            <a:chExt cx="3744416" cy="936104"/>
          </a:xfrm>
        </p:grpSpPr>
        <p:sp>
          <p:nvSpPr>
            <p:cNvPr id="53" name="Rectangle 52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57"/>
          <p:cNvGrpSpPr/>
          <p:nvPr/>
        </p:nvGrpSpPr>
        <p:grpSpPr>
          <a:xfrm>
            <a:off x="4427984" y="5373216"/>
            <a:ext cx="3744416" cy="936104"/>
            <a:chOff x="251520" y="188640"/>
            <a:chExt cx="3744416" cy="936104"/>
          </a:xfrm>
        </p:grpSpPr>
        <p:sp>
          <p:nvSpPr>
            <p:cNvPr id="59" name="Rectangle 58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234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CD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467544" y="638132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HSV = (221,214,113)	(160,182,123)	(104,255,75)	(41,255,103)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8"/>
          <p:cNvGrpSpPr/>
          <p:nvPr/>
        </p:nvGrpSpPr>
        <p:grpSpPr>
          <a:xfrm>
            <a:off x="251520" y="188640"/>
            <a:ext cx="3744416" cy="936104"/>
            <a:chOff x="251520" y="188640"/>
            <a:chExt cx="3744416" cy="936104"/>
          </a:xfrm>
        </p:grpSpPr>
        <p:sp>
          <p:nvSpPr>
            <p:cNvPr id="5" name="Rectangle 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467544" y="638132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HSV = (10,230,110)		(180,192,130)	(120,220,110)	(60,240,100)</a:t>
            </a:r>
            <a:endParaRPr lang="fr-FR" dirty="0"/>
          </a:p>
        </p:txBody>
      </p:sp>
      <p:grpSp>
        <p:nvGrpSpPr>
          <p:cNvPr id="65" name="Groupe 8"/>
          <p:cNvGrpSpPr/>
          <p:nvPr/>
        </p:nvGrpSpPr>
        <p:grpSpPr>
          <a:xfrm>
            <a:off x="4355976" y="1556792"/>
            <a:ext cx="3744416" cy="936104"/>
            <a:chOff x="251520" y="188640"/>
            <a:chExt cx="3744416" cy="936104"/>
          </a:xfrm>
        </p:grpSpPr>
        <p:sp>
          <p:nvSpPr>
            <p:cNvPr id="66" name="Rectangle 65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1" name="Groupe 8"/>
          <p:cNvGrpSpPr/>
          <p:nvPr/>
        </p:nvGrpSpPr>
        <p:grpSpPr>
          <a:xfrm>
            <a:off x="251520" y="1556792"/>
            <a:ext cx="3744416" cy="936104"/>
            <a:chOff x="251520" y="188640"/>
            <a:chExt cx="3744416" cy="936104"/>
          </a:xfrm>
        </p:grpSpPr>
        <p:sp>
          <p:nvSpPr>
            <p:cNvPr id="72" name="Rectangle 71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8"/>
          <p:cNvGrpSpPr/>
          <p:nvPr/>
        </p:nvGrpSpPr>
        <p:grpSpPr>
          <a:xfrm>
            <a:off x="4355976" y="188640"/>
            <a:ext cx="3744416" cy="936104"/>
            <a:chOff x="251520" y="188640"/>
            <a:chExt cx="3744416" cy="936104"/>
          </a:xfrm>
        </p:grpSpPr>
        <p:sp>
          <p:nvSpPr>
            <p:cNvPr id="78" name="Rectangle 77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3" name="Groupe 8"/>
          <p:cNvGrpSpPr/>
          <p:nvPr/>
        </p:nvGrpSpPr>
        <p:grpSpPr>
          <a:xfrm>
            <a:off x="251520" y="2852936"/>
            <a:ext cx="3744416" cy="936104"/>
            <a:chOff x="251520" y="188640"/>
            <a:chExt cx="3744416" cy="936104"/>
          </a:xfrm>
        </p:grpSpPr>
        <p:sp>
          <p:nvSpPr>
            <p:cNvPr id="84" name="Rectangle 83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9" name="Groupe 8"/>
          <p:cNvGrpSpPr/>
          <p:nvPr/>
        </p:nvGrpSpPr>
        <p:grpSpPr>
          <a:xfrm>
            <a:off x="4355976" y="4077072"/>
            <a:ext cx="3744416" cy="936104"/>
            <a:chOff x="251520" y="188640"/>
            <a:chExt cx="3744416" cy="936104"/>
          </a:xfrm>
        </p:grpSpPr>
        <p:sp>
          <p:nvSpPr>
            <p:cNvPr id="90" name="Rectangle 89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5" name="Groupe 8"/>
          <p:cNvGrpSpPr/>
          <p:nvPr/>
        </p:nvGrpSpPr>
        <p:grpSpPr>
          <a:xfrm>
            <a:off x="251520" y="4077072"/>
            <a:ext cx="3744416" cy="936104"/>
            <a:chOff x="251520" y="188640"/>
            <a:chExt cx="3744416" cy="936104"/>
          </a:xfrm>
        </p:grpSpPr>
        <p:sp>
          <p:nvSpPr>
            <p:cNvPr id="96" name="Rectangle 95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Ellipse 98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1" name="Groupe 8"/>
          <p:cNvGrpSpPr/>
          <p:nvPr/>
        </p:nvGrpSpPr>
        <p:grpSpPr>
          <a:xfrm>
            <a:off x="4355976" y="2852936"/>
            <a:ext cx="3744416" cy="936104"/>
            <a:chOff x="251520" y="188640"/>
            <a:chExt cx="3744416" cy="936104"/>
          </a:xfrm>
        </p:grpSpPr>
        <p:sp>
          <p:nvSpPr>
            <p:cNvPr id="102" name="Rectangle 101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8"/>
          <p:cNvGrpSpPr/>
          <p:nvPr/>
        </p:nvGrpSpPr>
        <p:grpSpPr>
          <a:xfrm>
            <a:off x="4355976" y="5301208"/>
            <a:ext cx="3744416" cy="936104"/>
            <a:chOff x="251520" y="188640"/>
            <a:chExt cx="3744416" cy="936104"/>
          </a:xfrm>
        </p:grpSpPr>
        <p:sp>
          <p:nvSpPr>
            <p:cNvPr id="108" name="Rectangle 107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8"/>
          <p:cNvGrpSpPr/>
          <p:nvPr/>
        </p:nvGrpSpPr>
        <p:grpSpPr>
          <a:xfrm>
            <a:off x="251520" y="5301208"/>
            <a:ext cx="3744416" cy="936104"/>
            <a:chOff x="251520" y="188640"/>
            <a:chExt cx="3744416" cy="936104"/>
          </a:xfrm>
        </p:grpSpPr>
        <p:sp>
          <p:nvSpPr>
            <p:cNvPr id="114" name="Rectangle 113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1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F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76C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8"/>
          <p:cNvGrpSpPr/>
          <p:nvPr/>
        </p:nvGrpSpPr>
        <p:grpSpPr>
          <a:xfrm>
            <a:off x="251520" y="188640"/>
            <a:ext cx="3744416" cy="936104"/>
            <a:chOff x="251520" y="188640"/>
            <a:chExt cx="3744416" cy="936104"/>
          </a:xfrm>
        </p:grpSpPr>
        <p:sp>
          <p:nvSpPr>
            <p:cNvPr id="5" name="Rectangle 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14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251520" y="6309320"/>
            <a:ext cx="4001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HSV = </a:t>
            </a:r>
            <a:r>
              <a:rPr lang="fr-FR" sz="1100" dirty="0" smtClean="0"/>
              <a:t>(221,214,113)</a:t>
            </a:r>
            <a:r>
              <a:rPr lang="fr-FR" sz="1100" dirty="0" smtClean="0"/>
              <a:t>   </a:t>
            </a:r>
            <a:r>
              <a:rPr lang="fr-FR" sz="1100" dirty="0" smtClean="0"/>
              <a:t>(</a:t>
            </a:r>
            <a:r>
              <a:rPr lang="fr-FR" sz="1100" dirty="0" smtClean="0"/>
              <a:t>180,192,130</a:t>
            </a:r>
            <a:r>
              <a:rPr lang="fr-FR" sz="1100" dirty="0" smtClean="0"/>
              <a:t>)  (104,255,75)  (127,210,122)</a:t>
            </a:r>
            <a:endParaRPr lang="fr-FR" sz="1100" dirty="0"/>
          </a:p>
        </p:txBody>
      </p:sp>
      <p:grpSp>
        <p:nvGrpSpPr>
          <p:cNvPr id="63" name="Groupe 8"/>
          <p:cNvGrpSpPr/>
          <p:nvPr/>
        </p:nvGrpSpPr>
        <p:grpSpPr>
          <a:xfrm>
            <a:off x="251520" y="1484784"/>
            <a:ext cx="3744416" cy="936104"/>
            <a:chOff x="251520" y="188640"/>
            <a:chExt cx="3744416" cy="936104"/>
          </a:xfrm>
        </p:grpSpPr>
        <p:sp>
          <p:nvSpPr>
            <p:cNvPr id="65" name="Rectangle 64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Ellipse 82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14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5" name="Groupe 8"/>
          <p:cNvGrpSpPr/>
          <p:nvPr/>
        </p:nvGrpSpPr>
        <p:grpSpPr>
          <a:xfrm>
            <a:off x="251520" y="4005064"/>
            <a:ext cx="3744416" cy="936104"/>
            <a:chOff x="251520" y="188640"/>
            <a:chExt cx="3744416" cy="936104"/>
          </a:xfrm>
        </p:grpSpPr>
        <p:sp>
          <p:nvSpPr>
            <p:cNvPr id="101" name="Rectangle 100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14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1" name="Groupe 8"/>
          <p:cNvGrpSpPr/>
          <p:nvPr/>
        </p:nvGrpSpPr>
        <p:grpSpPr>
          <a:xfrm>
            <a:off x="251520" y="2780928"/>
            <a:ext cx="3744416" cy="936104"/>
            <a:chOff x="251520" y="188640"/>
            <a:chExt cx="3744416" cy="936104"/>
          </a:xfrm>
        </p:grpSpPr>
        <p:sp>
          <p:nvSpPr>
            <p:cNvPr id="122" name="Rectangle 121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14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7" name="Groupe 8"/>
          <p:cNvGrpSpPr/>
          <p:nvPr/>
        </p:nvGrpSpPr>
        <p:grpSpPr>
          <a:xfrm>
            <a:off x="251520" y="5157192"/>
            <a:ext cx="3744416" cy="936104"/>
            <a:chOff x="251520" y="188640"/>
            <a:chExt cx="3744416" cy="936104"/>
          </a:xfrm>
        </p:grpSpPr>
        <p:sp>
          <p:nvSpPr>
            <p:cNvPr id="128" name="Rectangle 127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D01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512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9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16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3" name="Groupe 132"/>
          <p:cNvGrpSpPr/>
          <p:nvPr/>
        </p:nvGrpSpPr>
        <p:grpSpPr>
          <a:xfrm>
            <a:off x="4644008" y="188640"/>
            <a:ext cx="3744416" cy="936104"/>
            <a:chOff x="251520" y="188640"/>
            <a:chExt cx="3744416" cy="936104"/>
          </a:xfrm>
        </p:grpSpPr>
        <p:sp>
          <p:nvSpPr>
            <p:cNvPr id="134" name="Rectangle 133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E7E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7" name="Groupe 156"/>
          <p:cNvGrpSpPr/>
          <p:nvPr/>
        </p:nvGrpSpPr>
        <p:grpSpPr>
          <a:xfrm>
            <a:off x="4644008" y="1484784"/>
            <a:ext cx="3744416" cy="936104"/>
            <a:chOff x="251520" y="188640"/>
            <a:chExt cx="3744416" cy="936104"/>
          </a:xfrm>
        </p:grpSpPr>
        <p:sp>
          <p:nvSpPr>
            <p:cNvPr id="158" name="Rectangle 157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E7E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4644008" y="2780928"/>
            <a:ext cx="3744416" cy="936104"/>
            <a:chOff x="251520" y="188640"/>
            <a:chExt cx="3744416" cy="936104"/>
          </a:xfrm>
        </p:grpSpPr>
        <p:sp>
          <p:nvSpPr>
            <p:cNvPr id="164" name="Rectangle 163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E7E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9" name="Groupe 168"/>
          <p:cNvGrpSpPr/>
          <p:nvPr/>
        </p:nvGrpSpPr>
        <p:grpSpPr>
          <a:xfrm>
            <a:off x="4644008" y="4005064"/>
            <a:ext cx="3744416" cy="936104"/>
            <a:chOff x="251520" y="188640"/>
            <a:chExt cx="3744416" cy="936104"/>
          </a:xfrm>
        </p:grpSpPr>
        <p:sp>
          <p:nvSpPr>
            <p:cNvPr id="170" name="Rectangle 169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E7E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5" name="Groupe 174"/>
          <p:cNvGrpSpPr/>
          <p:nvPr/>
        </p:nvGrpSpPr>
        <p:grpSpPr>
          <a:xfrm>
            <a:off x="4644008" y="5157192"/>
            <a:ext cx="3744416" cy="936104"/>
            <a:chOff x="251520" y="188640"/>
            <a:chExt cx="3744416" cy="936104"/>
          </a:xfrm>
        </p:grpSpPr>
        <p:sp>
          <p:nvSpPr>
            <p:cNvPr id="176" name="Rectangle 175"/>
            <p:cNvSpPr/>
            <p:nvPr/>
          </p:nvSpPr>
          <p:spPr>
            <a:xfrm>
              <a:off x="251520" y="188640"/>
              <a:ext cx="374441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Ellipse 176"/>
            <p:cNvSpPr/>
            <p:nvPr/>
          </p:nvSpPr>
          <p:spPr>
            <a:xfrm>
              <a:off x="395536" y="332656"/>
              <a:ext cx="648000" cy="648000"/>
            </a:xfrm>
            <a:prstGeom prst="ellipse">
              <a:avLst/>
            </a:prstGeom>
            <a:solidFill>
              <a:srgbClr val="ED2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Ellipse 177"/>
            <p:cNvSpPr/>
            <p:nvPr/>
          </p:nvSpPr>
          <p:spPr>
            <a:xfrm>
              <a:off x="1259632" y="332656"/>
              <a:ext cx="648000" cy="648000"/>
            </a:xfrm>
            <a:prstGeom prst="ellipse">
              <a:avLst/>
            </a:prstGeom>
            <a:solidFill>
              <a:srgbClr val="4B6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Ellipse 178"/>
            <p:cNvSpPr/>
            <p:nvPr/>
          </p:nvSpPr>
          <p:spPr>
            <a:xfrm>
              <a:off x="2195736" y="332656"/>
              <a:ext cx="648000" cy="648000"/>
            </a:xfrm>
            <a:prstGeom prst="ellipse">
              <a:avLst/>
            </a:prstGeom>
            <a:solidFill>
              <a:srgbClr val="00D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Ellipse 179"/>
            <p:cNvSpPr/>
            <p:nvPr/>
          </p:nvSpPr>
          <p:spPr>
            <a:xfrm>
              <a:off x="3131840" y="332656"/>
              <a:ext cx="648000" cy="648000"/>
            </a:xfrm>
            <a:prstGeom prst="ellipse">
              <a:avLst/>
            </a:prstGeom>
            <a:solidFill>
              <a:srgbClr val="E7E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1" name="ZoneTexte 180"/>
          <p:cNvSpPr txBox="1"/>
          <p:nvPr/>
        </p:nvSpPr>
        <p:spPr>
          <a:xfrm>
            <a:off x="4644008" y="6309320"/>
            <a:ext cx="3929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HSV = </a:t>
            </a:r>
            <a:r>
              <a:rPr lang="fr-FR" sz="1100" dirty="0" smtClean="0"/>
              <a:t>(221,215,140)</a:t>
            </a:r>
            <a:r>
              <a:rPr lang="fr-FR" sz="1100" dirty="0" smtClean="0"/>
              <a:t>   </a:t>
            </a:r>
            <a:r>
              <a:rPr lang="fr-FR" sz="1100" dirty="0" smtClean="0"/>
              <a:t>(160,182,150)  (104,255,110)  (42,248,117)</a:t>
            </a:r>
            <a:endParaRPr lang="fr-F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43</Words>
  <Application>Microsoft Office PowerPoint</Application>
  <PresentationFormat>Affichage à l'écran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Jean-Marc Vézien</dc:creator>
  <cp:lastModifiedBy>Jean-Marc Vézien</cp:lastModifiedBy>
  <cp:revision>34</cp:revision>
  <dcterms:created xsi:type="dcterms:W3CDTF">2011-11-09T14:59:58Z</dcterms:created>
  <dcterms:modified xsi:type="dcterms:W3CDTF">2012-09-28T12:23:34Z</dcterms:modified>
</cp:coreProperties>
</file>