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72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93C72-CC0E-6F27-1A22-4DA0E38C8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6AD62C-3354-11CD-74C4-DCFC1FFA2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4920A-3EFD-3EAA-68EA-2287E7B4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AE60-FFAE-4B79-8E75-FFB0B4A56E63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F2B77E-5F2D-80BF-58B2-87BB2790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2575D-B100-9872-1F6E-51DD17E4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9730-613C-4AF8-8167-C6992A306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47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DABCB-E280-D74E-BC1E-745F290D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B9EDB7-3B37-AECC-0753-653186061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A3DA5-6CF6-40FB-9135-4360EE34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AE60-FFAE-4B79-8E75-FFB0B4A56E63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B1934-4D8D-32AD-695D-EA35FE49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65DF2-555D-5F8D-5A2C-E8C10A63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9730-613C-4AF8-8167-C6992A306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89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D8795C-D553-3D35-FCD2-3F31A94F0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A02042-6260-4AF2-C83F-DEEEFB701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A6DE2-1AD3-F47B-9D1C-C20B26E5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AE60-FFAE-4B79-8E75-FFB0B4A56E63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53059-EBAC-4466-2BCE-9D4CFAAD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D2AB4-E90F-D6BF-427A-8CB7374D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9730-613C-4AF8-8167-C6992A306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11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9EB79-5CAC-22A7-4354-4A078DB0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FA1E1-D040-8521-C232-8006EFCC5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1C45C-599B-AB36-42C6-6978DBB4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AE60-FFAE-4B79-8E75-FFB0B4A56E63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9897E-2524-B113-6B56-7E7ADC84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EC74E3-2494-7500-4E98-10697E3D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9730-613C-4AF8-8167-C6992A306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41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988E9-9BDF-FBA8-D5E3-A70E89CA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2DA681-DBA2-453D-FD08-14396B578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B28B6-B639-C025-31CD-786DD1BE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AE60-FFAE-4B79-8E75-FFB0B4A56E63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74ECC-5ED5-F11F-3867-95A30FC8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D4049-C726-8E49-1272-C0AD5B7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9730-613C-4AF8-8167-C6992A306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93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86E71-FC30-1A49-A03B-E66D1BE1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00DA58-FD97-FBC4-D1C3-997BD74CE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39E99-9B67-770E-16B6-A617B14EF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E29AE5-FA72-E192-F7C5-034D3DC6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AE60-FFAE-4B79-8E75-FFB0B4A56E63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A127BC-33BD-D7B5-ACDF-231E02C3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75A0A4-D0FF-11D7-768B-90E548AA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9730-613C-4AF8-8167-C6992A306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07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ACC58-706C-D386-D4FA-163D0410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7CFA27-9746-55B7-0AE0-3875A651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B1B2FF-A78B-D31F-9936-E50EA9245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C94362-7365-587B-00D7-7D0189764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08342A-D109-9EFA-40F3-5E089AA62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03DE08-4DD2-1BE6-EBBD-5E971109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AE60-FFAE-4B79-8E75-FFB0B4A56E63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28BE0A-2910-B9BE-8282-00C9B55E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929D94-1547-C71D-BFE8-C21A9744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9730-613C-4AF8-8167-C6992A306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42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26710-454C-E850-7903-7490616F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D95081-B282-110C-FAAB-53D6D15B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AE60-FFAE-4B79-8E75-FFB0B4A56E63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CC7BC3-A83F-7B86-5437-AE0337AD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A98995-4601-E42C-5167-9D2037E3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9730-613C-4AF8-8167-C6992A306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61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DD687C-F307-63CA-347C-88E3ED77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AE60-FFAE-4B79-8E75-FFB0B4A56E63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5FF907-93A0-E7F2-8615-6BD3DDDB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6303F9-84F0-EC7E-03DE-717202C0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9730-613C-4AF8-8167-C6992A306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93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B63C9-0736-6F85-5132-59E3DC85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734299-2100-BD26-2D4F-07611D70C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E88F4A-0DE7-8830-55ED-00F9B023D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7D6BF1-829F-AF51-9135-8B5670EE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AE60-FFAE-4B79-8E75-FFB0B4A56E63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494757-320F-9B03-C647-F1E8A268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18586-6CBE-AC70-6B9B-E5C9BB18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9730-613C-4AF8-8167-C6992A306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77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33916-1027-EAC3-8A0A-7A6E4009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273A3E-6594-D3B9-E572-A7144713F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92BA9-07BF-84E4-F0B2-C50F97CE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31A493-50FF-D43A-42B6-68C4D43E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AE60-FFAE-4B79-8E75-FFB0B4A56E63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3F5ACA-197D-ECDD-2BFF-F200B740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4CD0D-CD50-97F1-EC34-6D789C04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9730-613C-4AF8-8167-C6992A306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0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F94587-C464-62E7-71BB-4B8F7633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420772-FF3F-7595-0E7E-B903B0AA0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4FD07-6FC8-A3C1-5AAC-25D0B80AE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AE60-FFAE-4B79-8E75-FFB0B4A56E63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35641-3272-CB54-D690-10DA90B87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1E6E1-B7A4-FD77-F385-80A132FEA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99730-613C-4AF8-8167-C6992A306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70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FAB547E-A1E2-C293-6773-ED3938E97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21" y="185285"/>
            <a:ext cx="10112974" cy="64848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95D8A32-0E68-3250-D461-C05ED4539CFD}"/>
              </a:ext>
            </a:extLst>
          </p:cNvPr>
          <p:cNvSpPr txBox="1"/>
          <p:nvPr/>
        </p:nvSpPr>
        <p:spPr>
          <a:xfrm>
            <a:off x="3164130" y="1123138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F(5)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22133F-CA51-8B74-B051-19B0B915626D}"/>
              </a:ext>
            </a:extLst>
          </p:cNvPr>
          <p:cNvSpPr txBox="1"/>
          <p:nvPr/>
        </p:nvSpPr>
        <p:spPr>
          <a:xfrm>
            <a:off x="4401881" y="1123138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F(7)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7594DB-F2D9-8814-2D40-10047A29C318}"/>
              </a:ext>
            </a:extLst>
          </p:cNvPr>
          <p:cNvSpPr txBox="1"/>
          <p:nvPr/>
        </p:nvSpPr>
        <p:spPr>
          <a:xfrm>
            <a:off x="5595681" y="1123138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F(4)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E5A791-C010-FEF6-4D68-06F4AB838730}"/>
              </a:ext>
            </a:extLst>
          </p:cNvPr>
          <p:cNvSpPr txBox="1"/>
          <p:nvPr/>
        </p:nvSpPr>
        <p:spPr>
          <a:xfrm>
            <a:off x="6607960" y="997403"/>
            <a:ext cx="123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C+F(9)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428D0-5A0B-D0A9-BFEF-1B034D2C9652}"/>
              </a:ext>
            </a:extLst>
          </p:cNvPr>
          <p:cNvSpPr txBox="1"/>
          <p:nvPr/>
        </p:nvSpPr>
        <p:spPr>
          <a:xfrm>
            <a:off x="8071183" y="1155404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F(7)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BAD03E-B170-3B68-CE61-73E5CA977B98}"/>
              </a:ext>
            </a:extLst>
          </p:cNvPr>
          <p:cNvSpPr txBox="1"/>
          <p:nvPr/>
        </p:nvSpPr>
        <p:spPr>
          <a:xfrm>
            <a:off x="446327" y="1123138"/>
            <a:ext cx="19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：频繁项集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4153BC-8BEA-0574-7E35-BD19A0170C39}"/>
              </a:ext>
            </a:extLst>
          </p:cNvPr>
          <p:cNvSpPr txBox="1"/>
          <p:nvPr/>
        </p:nvSpPr>
        <p:spPr>
          <a:xfrm>
            <a:off x="446327" y="1919005"/>
            <a:ext cx="19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：不频繁项集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9FFD33-451A-AF4E-B05C-613FB3A92BDA}"/>
              </a:ext>
            </a:extLst>
          </p:cNvPr>
          <p:cNvSpPr txBox="1"/>
          <p:nvPr/>
        </p:nvSpPr>
        <p:spPr>
          <a:xfrm>
            <a:off x="446327" y="2714872"/>
            <a:ext cx="19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：闭合频繁项集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783B0C-2B7B-5D28-287F-1E4F7BC89C03}"/>
              </a:ext>
            </a:extLst>
          </p:cNvPr>
          <p:cNvSpPr txBox="1"/>
          <p:nvPr/>
        </p:nvSpPr>
        <p:spPr>
          <a:xfrm>
            <a:off x="483718" y="3427721"/>
            <a:ext cx="1958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：极大频繁项集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5525A5-9099-74F5-F9ED-10BE01104CFA}"/>
              </a:ext>
            </a:extLst>
          </p:cNvPr>
          <p:cNvSpPr txBox="1"/>
          <p:nvPr/>
        </p:nvSpPr>
        <p:spPr>
          <a:xfrm>
            <a:off x="512148" y="4223588"/>
            <a:ext cx="19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：剪枝项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BCDFF6-D6A7-FFF7-ECF1-98D7C087727F}"/>
              </a:ext>
            </a:extLst>
          </p:cNvPr>
          <p:cNvSpPr txBox="1"/>
          <p:nvPr/>
        </p:nvSpPr>
        <p:spPr>
          <a:xfrm>
            <a:off x="6440027" y="2245657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F(6)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EF5360-C78C-4CE6-EF98-57767CB8E29A}"/>
              </a:ext>
            </a:extLst>
          </p:cNvPr>
          <p:cNvSpPr txBox="1"/>
          <p:nvPr/>
        </p:nvSpPr>
        <p:spPr>
          <a:xfrm>
            <a:off x="7369713" y="2221508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F(5)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DCA884D-BF42-E0B5-43F4-03ED03CCC1C6}"/>
              </a:ext>
            </a:extLst>
          </p:cNvPr>
          <p:cNvSpPr txBox="1"/>
          <p:nvPr/>
        </p:nvSpPr>
        <p:spPr>
          <a:xfrm>
            <a:off x="10005430" y="2221508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F(6)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3E137A2-A0D5-535A-44B3-B4BCD4EDB97F}"/>
              </a:ext>
            </a:extLst>
          </p:cNvPr>
          <p:cNvSpPr txBox="1"/>
          <p:nvPr/>
        </p:nvSpPr>
        <p:spPr>
          <a:xfrm>
            <a:off x="8743643" y="3390587"/>
            <a:ext cx="147838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C+M+F(5)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E6D6F7A-E0C8-4626-9E3E-09A2B9078659}"/>
              </a:ext>
            </a:extLst>
          </p:cNvPr>
          <p:cNvSpPr txBox="1"/>
          <p:nvPr/>
        </p:nvSpPr>
        <p:spPr>
          <a:xfrm>
            <a:off x="2009502" y="2196004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6C15518-463C-84E2-ED02-C7473AF21B9A}"/>
              </a:ext>
            </a:extLst>
          </p:cNvPr>
          <p:cNvSpPr txBox="1"/>
          <p:nvPr/>
        </p:nvSpPr>
        <p:spPr>
          <a:xfrm>
            <a:off x="2874624" y="2180911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DC1489F-B4BF-EA93-523D-5030CBD251FC}"/>
              </a:ext>
            </a:extLst>
          </p:cNvPr>
          <p:cNvSpPr txBox="1"/>
          <p:nvPr/>
        </p:nvSpPr>
        <p:spPr>
          <a:xfrm>
            <a:off x="3763961" y="2177301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445CB01-8DEE-773F-B7F0-7BD592128247}"/>
              </a:ext>
            </a:extLst>
          </p:cNvPr>
          <p:cNvSpPr txBox="1"/>
          <p:nvPr/>
        </p:nvSpPr>
        <p:spPr>
          <a:xfrm>
            <a:off x="4685568" y="2191084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1C4B491-055B-88F6-EC66-B7F56E51D142}"/>
              </a:ext>
            </a:extLst>
          </p:cNvPr>
          <p:cNvSpPr txBox="1"/>
          <p:nvPr/>
        </p:nvSpPr>
        <p:spPr>
          <a:xfrm>
            <a:off x="5581779" y="2193180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3C34CE2-9D03-F8E5-DCA7-9AE8F12CDC2E}"/>
              </a:ext>
            </a:extLst>
          </p:cNvPr>
          <p:cNvSpPr txBox="1"/>
          <p:nvPr/>
        </p:nvSpPr>
        <p:spPr>
          <a:xfrm>
            <a:off x="8217496" y="2226954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E057C8B-8BC8-191F-F978-6D5E382BF0DE}"/>
              </a:ext>
            </a:extLst>
          </p:cNvPr>
          <p:cNvSpPr txBox="1"/>
          <p:nvPr/>
        </p:nvSpPr>
        <p:spPr>
          <a:xfrm>
            <a:off x="9083542" y="2221508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80768DC-D3BE-D45A-61A9-4615B49C400F}"/>
              </a:ext>
            </a:extLst>
          </p:cNvPr>
          <p:cNvSpPr txBox="1"/>
          <p:nvPr/>
        </p:nvSpPr>
        <p:spPr>
          <a:xfrm>
            <a:off x="2009501" y="3553732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032A099-059E-6B8A-8AB2-FD731D3039D1}"/>
              </a:ext>
            </a:extLst>
          </p:cNvPr>
          <p:cNvSpPr txBox="1"/>
          <p:nvPr/>
        </p:nvSpPr>
        <p:spPr>
          <a:xfrm>
            <a:off x="2876077" y="3503189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5FCFDB7-FFA9-4341-E4A7-91AB961C31DA}"/>
              </a:ext>
            </a:extLst>
          </p:cNvPr>
          <p:cNvSpPr txBox="1"/>
          <p:nvPr/>
        </p:nvSpPr>
        <p:spPr>
          <a:xfrm>
            <a:off x="3763961" y="3503189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58A76E8-B857-1974-92EE-E0E506AE6417}"/>
              </a:ext>
            </a:extLst>
          </p:cNvPr>
          <p:cNvSpPr txBox="1"/>
          <p:nvPr/>
        </p:nvSpPr>
        <p:spPr>
          <a:xfrm>
            <a:off x="4675704" y="3535638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2C7A5C0-0A3B-8AEA-828E-B56D8F8AF3C6}"/>
              </a:ext>
            </a:extLst>
          </p:cNvPr>
          <p:cNvSpPr txBox="1"/>
          <p:nvPr/>
        </p:nvSpPr>
        <p:spPr>
          <a:xfrm>
            <a:off x="5581779" y="3535869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0609CD-D2F6-F5B4-F3D7-8504E1648F13}"/>
              </a:ext>
            </a:extLst>
          </p:cNvPr>
          <p:cNvSpPr txBox="1"/>
          <p:nvPr/>
        </p:nvSpPr>
        <p:spPr>
          <a:xfrm>
            <a:off x="6423465" y="3576677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41752E6-7F58-299E-23B9-3FEC1018F4F3}"/>
              </a:ext>
            </a:extLst>
          </p:cNvPr>
          <p:cNvSpPr txBox="1"/>
          <p:nvPr/>
        </p:nvSpPr>
        <p:spPr>
          <a:xfrm>
            <a:off x="7352530" y="3552528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E1A9D59-5DAD-6450-4684-F126D013723B}"/>
              </a:ext>
            </a:extLst>
          </p:cNvPr>
          <p:cNvSpPr txBox="1"/>
          <p:nvPr/>
        </p:nvSpPr>
        <p:spPr>
          <a:xfrm>
            <a:off x="8226768" y="3583424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C9FA6CD-9C63-131F-0C8B-196B6F4D1657}"/>
              </a:ext>
            </a:extLst>
          </p:cNvPr>
          <p:cNvSpPr txBox="1"/>
          <p:nvPr/>
        </p:nvSpPr>
        <p:spPr>
          <a:xfrm>
            <a:off x="10005430" y="3552528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E7FF882-3F8F-1D46-584E-FC8694ABC1B1}"/>
              </a:ext>
            </a:extLst>
          </p:cNvPr>
          <p:cNvSpPr txBox="1"/>
          <p:nvPr/>
        </p:nvSpPr>
        <p:spPr>
          <a:xfrm>
            <a:off x="3615072" y="4902007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721F034-ED33-8E05-AB39-E70B2C6998E9}"/>
              </a:ext>
            </a:extLst>
          </p:cNvPr>
          <p:cNvSpPr txBox="1"/>
          <p:nvPr/>
        </p:nvSpPr>
        <p:spPr>
          <a:xfrm>
            <a:off x="4794970" y="4918116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872B59E-55D1-F9E3-562E-836BF1B0E403}"/>
              </a:ext>
            </a:extLst>
          </p:cNvPr>
          <p:cNvSpPr txBox="1"/>
          <p:nvPr/>
        </p:nvSpPr>
        <p:spPr>
          <a:xfrm>
            <a:off x="5974868" y="4938751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C5B968D-338B-32A4-8B71-8DAAC2B3DA26}"/>
              </a:ext>
            </a:extLst>
          </p:cNvPr>
          <p:cNvSpPr txBox="1"/>
          <p:nvPr/>
        </p:nvSpPr>
        <p:spPr>
          <a:xfrm>
            <a:off x="7154766" y="4938751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EFBA9D8-1CEE-CC07-526F-80702FEA7FCF}"/>
              </a:ext>
            </a:extLst>
          </p:cNvPr>
          <p:cNvSpPr txBox="1"/>
          <p:nvPr/>
        </p:nvSpPr>
        <p:spPr>
          <a:xfrm>
            <a:off x="8350238" y="4938751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B7E85E0-4BD3-F983-B5EE-A8A5514E666B}"/>
              </a:ext>
            </a:extLst>
          </p:cNvPr>
          <p:cNvSpPr txBox="1"/>
          <p:nvPr/>
        </p:nvSpPr>
        <p:spPr>
          <a:xfrm>
            <a:off x="5866464" y="5860597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78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92</Words>
  <Application>Microsoft Office PowerPoint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QIFAN WANG</dc:creator>
  <cp:lastModifiedBy>QIFAN WANG</cp:lastModifiedBy>
  <cp:revision>12</cp:revision>
  <dcterms:created xsi:type="dcterms:W3CDTF">2024-12-22T05:48:11Z</dcterms:created>
  <dcterms:modified xsi:type="dcterms:W3CDTF">2024-12-22T06:13:04Z</dcterms:modified>
</cp:coreProperties>
</file>