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c.gov/html/tlc/html/about/trip_record_data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H</a:t>
            </a:r>
            <a:r>
              <a:rPr lang="en-US" sz="3600" dirty="0" smtClean="0"/>
              <a:t>ow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Many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People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will be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Taking</a:t>
            </a:r>
            <a:r>
              <a:rPr lang="zh-CN" altLang="en-US" sz="3600" dirty="0" smtClean="0"/>
              <a:t> </a:t>
            </a:r>
            <a:r>
              <a:rPr lang="en-US" altLang="zh-CN" sz="3600" dirty="0" err="1" smtClean="0"/>
              <a:t>Uber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near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Central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Park?</a:t>
            </a:r>
            <a:r>
              <a:rPr lang="zh-CN" altLang="en-US" sz="3600" dirty="0" smtClean="0"/>
              <a:t>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</a:t>
            </a:r>
            <a:r>
              <a:rPr lang="zh-CN" altLang="en-US" dirty="0" smtClean="0"/>
              <a:t> </a:t>
            </a:r>
            <a:r>
              <a:rPr lang="en-US" altLang="zh-CN" dirty="0" smtClean="0"/>
              <a:t>Zou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Analysis</a:t>
            </a:r>
            <a:endParaRPr lang="en-US" dirty="0"/>
          </a:p>
        </p:txBody>
      </p:sp>
      <p:pic>
        <p:nvPicPr>
          <p:cNvPr id="4" name="Content Placeholder 3" descr="snowfal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b="62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012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Analysis</a:t>
            </a:r>
            <a:endParaRPr lang="en-US" dirty="0"/>
          </a:p>
        </p:txBody>
      </p:sp>
      <p:pic>
        <p:nvPicPr>
          <p:cNvPr id="4" name="Content Placeholder 3" descr="maxtem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b="62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724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Analysis</a:t>
            </a:r>
            <a:endParaRPr lang="en-US" dirty="0"/>
          </a:p>
        </p:txBody>
      </p:sp>
      <p:pic>
        <p:nvPicPr>
          <p:cNvPr id="4" name="Content Placeholder 3" descr="min tem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b="62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289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Analysis</a:t>
            </a:r>
            <a:endParaRPr lang="en-US" dirty="0"/>
          </a:p>
        </p:txBody>
      </p:sp>
      <p:pic>
        <p:nvPicPr>
          <p:cNvPr id="4" name="Content Placeholder 3" descr="pcfpicku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b="62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235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 </a:t>
            </a:r>
          </a:p>
          <a:p>
            <a:r>
              <a:rPr lang="en-US" dirty="0" smtClean="0"/>
              <a:t>Dependent Variable: # of customer pickups per day </a:t>
            </a:r>
          </a:p>
          <a:p>
            <a:r>
              <a:rPr lang="en-US" dirty="0" smtClean="0"/>
              <a:t>Independent Variables: Precipitation, Snow, Temp, Dummy variables for seasonality (Monthly)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Pick</a:t>
            </a:r>
            <a:r>
              <a:rPr lang="zh-CN" altLang="en-US" dirty="0" smtClean="0"/>
              <a:t>-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Weather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dirty="0" smtClean="0"/>
              <a:t>Big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(to be collected)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6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Uber</a:t>
            </a:r>
            <a:r>
              <a:rPr lang="en-US" dirty="0" smtClean="0"/>
              <a:t>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Taxi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Limousine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Trip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http://www.nyc.gov/html/tlc/html/about/</a:t>
            </a:r>
            <a:r>
              <a:rPr lang="en-US" dirty="0" smtClean="0">
                <a:hlinkClick r:id="rId2"/>
              </a:rPr>
              <a:t>trip_record_data.shtml</a:t>
            </a:r>
            <a:endParaRPr lang="en-US" altLang="zh-CN" dirty="0" smtClean="0"/>
          </a:p>
          <a:p>
            <a:r>
              <a:rPr lang="en-US" altLang="zh-CN" dirty="0" smtClean="0"/>
              <a:t>Regular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Taxi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</a:t>
            </a:r>
            <a:r>
              <a:rPr lang="en-US" altLang="zh-CN" dirty="0" err="1" smtClean="0"/>
              <a:t>Uber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Uber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Jan 2014 ~ June 2015</a:t>
            </a:r>
          </a:p>
          <a:p>
            <a:pPr>
              <a:buFontTx/>
              <a:buChar char="-"/>
            </a:pPr>
            <a:r>
              <a:rPr lang="en-US" altLang="zh-CN" dirty="0" smtClean="0"/>
              <a:t>Pick-up location (264 zones) </a:t>
            </a:r>
          </a:p>
          <a:p>
            <a:pPr>
              <a:buFontTx/>
              <a:buChar char="-"/>
            </a:pPr>
            <a:r>
              <a:rPr lang="en-US" altLang="zh-CN" dirty="0" smtClean="0"/>
              <a:t>Pick-up time (</a:t>
            </a:r>
            <a:r>
              <a:rPr lang="en-US" altLang="zh-CN" dirty="0" err="1" smtClean="0"/>
              <a:t>dd:hh:mm</a:t>
            </a:r>
            <a:r>
              <a:rPr lang="en-US" altLang="zh-CN" dirty="0" smtClean="0"/>
              <a:t>)</a:t>
            </a:r>
          </a:p>
          <a:p>
            <a:pPr>
              <a:buFontTx/>
              <a:buChar char="-"/>
            </a:pPr>
            <a:endParaRPr lang="en-US" altLang="zh-CN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8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National Centers for Environmental Information 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www.ncdc.noaa.gov</a:t>
            </a:r>
            <a:r>
              <a:rPr lang="en-US" dirty="0"/>
              <a:t>/</a:t>
            </a:r>
            <a:r>
              <a:rPr lang="en-US" dirty="0" err="1"/>
              <a:t>cdo</a:t>
            </a:r>
            <a:r>
              <a:rPr lang="en-US" dirty="0"/>
              <a:t>-web/</a:t>
            </a:r>
            <a:r>
              <a:rPr lang="en-US" dirty="0" err="1"/>
              <a:t>datatools</a:t>
            </a:r>
            <a:r>
              <a:rPr lang="en-US" dirty="0"/>
              <a:t>/</a:t>
            </a:r>
            <a:r>
              <a:rPr lang="en-US" dirty="0" err="1"/>
              <a:t>findstation</a:t>
            </a:r>
            <a:endParaRPr lang="en-US" dirty="0" smtClean="0"/>
          </a:p>
          <a:p>
            <a:r>
              <a:rPr lang="en-US" dirty="0" smtClean="0"/>
              <a:t>Daily weather record for each station </a:t>
            </a:r>
          </a:p>
          <a:p>
            <a:r>
              <a:rPr lang="en-US" dirty="0" smtClean="0"/>
              <a:t>Precipitation, Snow, Max Temp, Min Temp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0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Event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Sports, Music, Festival,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270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Study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Uber</a:t>
            </a:r>
            <a:r>
              <a:rPr lang="en-US" dirty="0" smtClean="0"/>
              <a:t> Pick-up @ the Central Park Area (Subset) </a:t>
            </a:r>
          </a:p>
          <a:p>
            <a:r>
              <a:rPr lang="en-US" dirty="0" smtClean="0"/>
              <a:t>Daily pick-up (Aggregate): 2015 Jan – June (181 days)</a:t>
            </a:r>
          </a:p>
          <a:p>
            <a:r>
              <a:rPr lang="en-US" dirty="0" smtClean="0"/>
              <a:t>Key Questions: </a:t>
            </a:r>
          </a:p>
          <a:p>
            <a:pPr marL="0" indent="0">
              <a:buNone/>
            </a:pPr>
            <a:r>
              <a:rPr lang="en-US" dirty="0" smtClean="0"/>
              <a:t>What influencing factors can we use to predict </a:t>
            </a:r>
            <a:r>
              <a:rPr lang="en-US" dirty="0" err="1" smtClean="0"/>
              <a:t>uber</a:t>
            </a:r>
            <a:r>
              <a:rPr lang="en-US" dirty="0" smtClean="0"/>
              <a:t> travel demand? </a:t>
            </a:r>
          </a:p>
          <a:p>
            <a:pPr marL="0" indent="0">
              <a:buNone/>
            </a:pPr>
            <a:r>
              <a:rPr lang="en-US" dirty="0" smtClean="0"/>
              <a:t>Weather? Big events?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6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Analysis</a:t>
            </a:r>
            <a:endParaRPr lang="en-US" dirty="0"/>
          </a:p>
        </p:txBody>
      </p:sp>
      <p:pic>
        <p:nvPicPr>
          <p:cNvPr id="4" name="Content Placeholder 3" descr="Screen Shot 2016-02-08 at 10.51.4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" b="772"/>
          <a:stretch>
            <a:fillRect/>
          </a:stretch>
        </p:blipFill>
        <p:spPr>
          <a:xfrm>
            <a:off x="406400" y="4073169"/>
            <a:ext cx="3123807" cy="1371742"/>
          </a:xfrm>
        </p:spPr>
      </p:pic>
      <p:pic>
        <p:nvPicPr>
          <p:cNvPr id="5" name="Picture 4" descr="R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89" y="3816014"/>
            <a:ext cx="5403191" cy="2709783"/>
          </a:xfrm>
          <a:prstGeom prst="rect">
            <a:avLst/>
          </a:prstGeom>
        </p:spPr>
      </p:pic>
      <p:pic>
        <p:nvPicPr>
          <p:cNvPr id="6" name="Picture 5" descr="Screen Shot 2016-02-08 at 12.06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057692"/>
            <a:ext cx="4165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1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Analysis </a:t>
            </a:r>
            <a:endParaRPr lang="en-US" dirty="0"/>
          </a:p>
        </p:txBody>
      </p:sp>
      <p:pic>
        <p:nvPicPr>
          <p:cNvPr id="4" name="Content Placeholder 3" descr="precipi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b="62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288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Analysis</a:t>
            </a:r>
            <a:endParaRPr lang="en-US" dirty="0"/>
          </a:p>
        </p:txBody>
      </p:sp>
      <p:pic>
        <p:nvPicPr>
          <p:cNvPr id="4" name="Content Placeholder 3" descr="depth of sno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b="62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0375823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114</TotalTime>
  <Words>226</Words>
  <Application>Microsoft Macintosh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Sky</vt:lpstr>
      <vt:lpstr>How Many People will be Taking Uber near the Central Park? </vt:lpstr>
      <vt:lpstr>Data </vt:lpstr>
      <vt:lpstr>Uber Data </vt:lpstr>
      <vt:lpstr>Weather Data </vt:lpstr>
      <vt:lpstr>Big Event Data </vt:lpstr>
      <vt:lpstr>This Study </vt:lpstr>
      <vt:lpstr>Initial Data Analysis</vt:lpstr>
      <vt:lpstr>Initial Data Analysis </vt:lpstr>
      <vt:lpstr>Initial Data Analysis</vt:lpstr>
      <vt:lpstr>Initial Data Analysis</vt:lpstr>
      <vt:lpstr>Initial Data Analysis</vt:lpstr>
      <vt:lpstr>Initial Data Analysis</vt:lpstr>
      <vt:lpstr>Initial Data Analysis</vt:lpstr>
      <vt:lpstr>Modeling Idea</vt:lpstr>
    </vt:vector>
  </TitlesOfParts>
  <Company>rpi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Many People are Taking Uber near the Central Park? </dc:title>
  <dc:creator>Wei Zou</dc:creator>
  <cp:lastModifiedBy>Wei Zou</cp:lastModifiedBy>
  <cp:revision>7</cp:revision>
  <dcterms:created xsi:type="dcterms:W3CDTF">2016-02-08T15:17:04Z</dcterms:created>
  <dcterms:modified xsi:type="dcterms:W3CDTF">2016-02-08T17:11:14Z</dcterms:modified>
</cp:coreProperties>
</file>