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CFC6-B7E1-47A2-B3A8-81F4CF02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93E2D-0CE8-4F75-B015-EABF7321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00E2-2A50-4DA0-9AF4-17AD8532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E1E9-400C-47A5-BFAC-0EF98591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A3D3-0C9B-401B-B069-F65CA9F4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1B8D-43E1-4EE2-8534-58971581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89BD9-0894-4BAC-8042-95040248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1698-3319-4001-9624-83CD31E9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3529-C2D5-41E6-AD1A-DE93419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CCAF-D967-4E0F-87B5-405D1DC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A152A-7EA6-4DD5-95F6-D2FBE68A1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4B392-9654-4FC2-8AF0-44E49CB73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B98B-7773-4970-9EDD-26372C0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C5AD-49EA-44D4-8C5C-E9E94A09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75A9-BBFD-4CC8-A55E-CCD88990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2D6B-5A50-4050-AFCA-90782982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626C-6E57-471D-B507-0C9EE1BE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D9C8-0AAD-45D2-86D4-457562B8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6926-4797-4126-9F1D-06AB6F8B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3958-EA96-402A-8EBC-2D91D3E6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D70D-0848-4421-B9D7-803CD3C8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DFED8-834C-418A-89D8-BC7CA728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7607-3DB4-4EDA-9B95-1FF34FAE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CBEB-5AB8-472F-A77F-B05E5907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FB54-7B03-46BF-A842-72145F8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7A24-FD21-48BE-985B-1077B958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3050-4F2E-41DA-9742-7D4F670C5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84A0E-7798-494F-849E-3FC40154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BE46-1F83-49FA-AC8E-EDD775C4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CE5D-58E3-49EA-88CE-C5EE2DA0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B5F88-750D-4C11-AAC6-3D05F869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F7F-70A6-47E5-A634-6FB06657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2484-370A-48EA-8462-B29CC877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00C6C-BB67-42C6-B96B-7D68BCA7D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7150-87E9-4AB4-A0C1-08B144A37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7AC6E-3D32-4C3D-B9FE-44313C5E4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D860-957E-451C-8150-9A376255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D7CFF-FFFB-4FD3-B932-AAFE6BFE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8D9F7-2761-4F65-BC3F-E3029A4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358-CF98-49A9-A36B-90D1D44A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55D7C-DD95-4918-AD17-43410A79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10FA7-7158-4D00-BA58-7CCEE2B6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377CE-4EFE-457E-A715-27C702FC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983F2-9D08-426C-BCAE-B5C13B10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80802-2B70-4A2B-9CC9-787388B1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5B76A-9758-4435-9D04-01F972D0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F058-4383-4BC3-96E7-FA89253B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221C-0CF3-432C-8F2A-FBCE90BB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CC37D-1298-422D-8E3C-6FBA145E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D06F-478E-4BFC-A484-45956709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553A9-6187-4660-BF17-66334EE6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13D3-0F92-4F51-B160-A2296E7E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E51A-529C-4E88-B8F2-91894F08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2832-3A8D-4E30-AD25-AEF2BABD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A9363-4C44-4238-90D1-F88BA825E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4E81-31FC-4B3F-849B-DA9775CB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FA056-47C7-4ACB-9528-DB385A2C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3AAD-D9A0-4563-AE27-5EEB2BB7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FFB97-6455-4B96-836C-FB0B5DD8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AEDBB-4408-4F81-8A4C-79CAED99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6081-9A8D-4425-AD6F-7CBE805D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E509-9E11-4FA9-812A-149470DC1C8F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57F0-AEAB-4E9D-8ECB-1A49766BD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AC34-7805-4900-9F47-8B266521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81F1-1319-4030-B92E-D4C44AD4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6DF73-C92B-4B90-BE09-2E56ABF9A563}"/>
              </a:ext>
            </a:extLst>
          </p:cNvPr>
          <p:cNvSpPr txBox="1"/>
          <p:nvPr/>
        </p:nvSpPr>
        <p:spPr>
          <a:xfrm>
            <a:off x="5618922" y="1599192"/>
            <a:ext cx="186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Algorithmic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3E567E-A22F-47D8-9B42-D19DC4AD0CB9}"/>
              </a:ext>
            </a:extLst>
          </p:cNvPr>
          <p:cNvSpPr/>
          <p:nvPr/>
        </p:nvSpPr>
        <p:spPr>
          <a:xfrm>
            <a:off x="3160642" y="2068778"/>
            <a:ext cx="1775792" cy="7288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IBP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A19C7-4654-4BD2-A95F-97F3983DC90A}"/>
              </a:ext>
            </a:extLst>
          </p:cNvPr>
          <p:cNvSpPr txBox="1"/>
          <p:nvPr/>
        </p:nvSpPr>
        <p:spPr>
          <a:xfrm>
            <a:off x="3160642" y="1601784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Offline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03C2A-4349-45ED-9D06-58EEB287E54B}"/>
              </a:ext>
            </a:extLst>
          </p:cNvPr>
          <p:cNvSpPr/>
          <p:nvPr/>
        </p:nvSpPr>
        <p:spPr>
          <a:xfrm>
            <a:off x="3160642" y="3051313"/>
            <a:ext cx="1775792" cy="7288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SM kernel learning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BEED51-742F-41CE-8C85-CA060B3286C7}"/>
              </a:ext>
            </a:extLst>
          </p:cNvPr>
          <p:cNvCxnSpPr/>
          <p:nvPr/>
        </p:nvCxnSpPr>
        <p:spPr>
          <a:xfrm>
            <a:off x="4048538" y="2797648"/>
            <a:ext cx="0" cy="233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E65F2-AD6F-44FE-AD3F-915458BDEE41}"/>
              </a:ext>
            </a:extLst>
          </p:cNvPr>
          <p:cNvSpPr/>
          <p:nvPr/>
        </p:nvSpPr>
        <p:spPr>
          <a:xfrm>
            <a:off x="5824312" y="3071478"/>
            <a:ext cx="1775792" cy="7288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Chi-squared fit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2655A-8DD6-4D93-A9B9-043D596866B1}"/>
              </a:ext>
            </a:extLst>
          </p:cNvPr>
          <p:cNvSpPr txBox="1"/>
          <p:nvPr/>
        </p:nvSpPr>
        <p:spPr>
          <a:xfrm>
            <a:off x="5824312" y="2605204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Online Inference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6DC09-AB2A-405E-A43A-945D941C2FEF}"/>
              </a:ext>
            </a:extLst>
          </p:cNvPr>
          <p:cNvSpPr/>
          <p:nvPr/>
        </p:nvSpPr>
        <p:spPr>
          <a:xfrm>
            <a:off x="5824312" y="4070578"/>
            <a:ext cx="1775792" cy="7288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Re-learn model parameters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1202A3-139D-4CB3-858E-FDC1CEDA789A}"/>
              </a:ext>
            </a:extLst>
          </p:cNvPr>
          <p:cNvCxnSpPr/>
          <p:nvPr/>
        </p:nvCxnSpPr>
        <p:spPr>
          <a:xfrm>
            <a:off x="6758590" y="3795881"/>
            <a:ext cx="0" cy="233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D3882F-E869-4659-BE20-098D4DB3CDB3}"/>
              </a:ext>
            </a:extLst>
          </p:cNvPr>
          <p:cNvSpPr/>
          <p:nvPr/>
        </p:nvSpPr>
        <p:spPr>
          <a:xfrm>
            <a:off x="3054630" y="1599192"/>
            <a:ext cx="1974568" cy="2349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7F680E-7087-49AD-9706-25485901993B}"/>
              </a:ext>
            </a:extLst>
          </p:cNvPr>
          <p:cNvSpPr/>
          <p:nvPr/>
        </p:nvSpPr>
        <p:spPr>
          <a:xfrm>
            <a:off x="5618922" y="2605205"/>
            <a:ext cx="2073947" cy="23499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3C3654-DA1C-42B9-BB71-63B26A1CA4C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29793" y="3431841"/>
            <a:ext cx="894519" cy="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2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Yutao Han</dc:creator>
  <cp:lastModifiedBy>Yutao Han</cp:lastModifiedBy>
  <cp:revision>3</cp:revision>
  <dcterms:created xsi:type="dcterms:W3CDTF">2017-11-20T00:11:59Z</dcterms:created>
  <dcterms:modified xsi:type="dcterms:W3CDTF">2017-11-20T01:09:17Z</dcterms:modified>
</cp:coreProperties>
</file>