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69DE2DE-ECE7-4360-89F8-9671EAC7341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415E72C-603A-4EF5-82AB-5B240F3C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383153" cy="3035808"/>
          </a:xfrm>
        </p:spPr>
        <p:txBody>
          <a:bodyPr/>
          <a:lstStyle/>
          <a:p>
            <a:r>
              <a:rPr lang="en-US" dirty="0" smtClean="0"/>
              <a:t>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York City vs. 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Explore information of </a:t>
            </a:r>
            <a:r>
              <a:rPr lang="en-US" sz="2400" dirty="0"/>
              <a:t>New York City and the city of </a:t>
            </a:r>
            <a:r>
              <a:rPr lang="en-US" sz="2400" dirty="0" smtClean="0"/>
              <a:t>Toronto; segmented </a:t>
            </a:r>
            <a:r>
              <a:rPr lang="en-US" sz="2400" dirty="0"/>
              <a:t>and clustered their neighborhoods. </a:t>
            </a:r>
            <a:endParaRPr lang="en-US" sz="2400" dirty="0" smtClean="0"/>
          </a:p>
          <a:p>
            <a:r>
              <a:rPr lang="en-US" sz="2400" dirty="0" smtClean="0"/>
              <a:t>Choose a city of my own choice to open a restaurant.</a:t>
            </a:r>
          </a:p>
          <a:p>
            <a:r>
              <a:rPr lang="en-US" sz="2400" dirty="0" smtClean="0"/>
              <a:t>In this project, I narrow down the goal to open a Chinese restaurant of a chosen city.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15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neighborhoods information using Foursquare</a:t>
            </a:r>
          </a:p>
          <a:p>
            <a:r>
              <a:rPr lang="en-US" dirty="0" smtClean="0"/>
              <a:t>Using k-means clustering algorithm to form clusters of the neighborhoods</a:t>
            </a:r>
          </a:p>
          <a:p>
            <a:r>
              <a:rPr lang="en-US" dirty="0" smtClean="0"/>
              <a:t>Identify the similarities and differences between neighborhoods of New York City vs. City of Toronto</a:t>
            </a:r>
          </a:p>
          <a:p>
            <a:r>
              <a:rPr lang="en-US" dirty="0" smtClean="0"/>
              <a:t>Make a decision for the better location to open a Chinese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New York City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232" y="2120900"/>
            <a:ext cx="679188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7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Toronto has 103 unique neighborhoods.</a:t>
            </a:r>
          </a:p>
          <a:p>
            <a:r>
              <a:rPr lang="en-US" dirty="0" smtClean="0"/>
              <a:t>The most common venues in Toronto are Breakfast spot, pizza place, coffee shop, sandwich place and café.</a:t>
            </a:r>
          </a:p>
          <a:p>
            <a:r>
              <a:rPr lang="en-US" dirty="0" smtClean="0"/>
              <a:t>New York City has 306 unique neighborhoods.</a:t>
            </a:r>
          </a:p>
          <a:p>
            <a:r>
              <a:rPr lang="en-US" dirty="0" smtClean="0"/>
              <a:t>The most common venues in New York City are more diverse. I have clustered the neighborhood of Queens into 5 clusters:</a:t>
            </a:r>
          </a:p>
          <a:p>
            <a:pPr lvl="1"/>
            <a:r>
              <a:rPr lang="en-US" dirty="0" smtClean="0"/>
              <a:t>Cluster 0: pizza place, deli, beach, hotel, etc.</a:t>
            </a:r>
          </a:p>
          <a:p>
            <a:pPr lvl="1"/>
            <a:r>
              <a:rPr lang="en-US" dirty="0" smtClean="0"/>
              <a:t>Cluster 1: Deli</a:t>
            </a:r>
          </a:p>
          <a:p>
            <a:pPr lvl="1"/>
            <a:r>
              <a:rPr lang="en-US" dirty="0" smtClean="0"/>
              <a:t>Cluster 2: Clothing store, restaurant, donut shop</a:t>
            </a:r>
          </a:p>
          <a:p>
            <a:pPr lvl="1"/>
            <a:r>
              <a:rPr lang="en-US" dirty="0" smtClean="0"/>
              <a:t>Cluster 3: Gym</a:t>
            </a:r>
          </a:p>
          <a:p>
            <a:pPr lvl="1"/>
            <a:r>
              <a:rPr lang="en-US" dirty="0" smtClean="0"/>
              <a:t>Cluster 4: Bakery, restaurant, park, bar,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6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quantity and diversity of venues, New York City, especially the Queens neighborhood, is a better choice than Toronto to open a new Chinese restaurant. New York City has less restaurants to compete against, and there are more diverse venues such as gym, park, beach to attract more visitors/tourists, who might pay a visit to the new Chinese restaurant.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55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</TotalTime>
  <Words>289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Battle of the neighborhoods</vt:lpstr>
      <vt:lpstr>Business problem to solve</vt:lpstr>
      <vt:lpstr>Objective</vt:lpstr>
      <vt:lpstr>Map of New York City</vt:lpstr>
      <vt:lpstr>Comparison between Neighborhoods</vt:lpstr>
      <vt:lpstr>Conclusion</vt:lpstr>
    </vt:vector>
  </TitlesOfParts>
  <Company>True Partners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Serena Liu</dc:creator>
  <cp:lastModifiedBy>Serena Liu</cp:lastModifiedBy>
  <cp:revision>6</cp:revision>
  <dcterms:created xsi:type="dcterms:W3CDTF">2021-03-25T05:13:43Z</dcterms:created>
  <dcterms:modified xsi:type="dcterms:W3CDTF">2021-03-25T05:40:30Z</dcterms:modified>
</cp:coreProperties>
</file>