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4" r:id="rId3"/>
    <p:sldId id="265" r:id="rId4"/>
    <p:sldId id="298" r:id="rId5"/>
    <p:sldId id="322" r:id="rId6"/>
    <p:sldId id="320" r:id="rId7"/>
    <p:sldId id="321" r:id="rId8"/>
    <p:sldId id="323" r:id="rId9"/>
    <p:sldId id="324" r:id="rId10"/>
    <p:sldId id="300" r:id="rId11"/>
    <p:sldId id="326" r:id="rId12"/>
    <p:sldId id="328" r:id="rId13"/>
    <p:sldId id="330" r:id="rId14"/>
    <p:sldId id="325" r:id="rId15"/>
    <p:sldId id="301" r:id="rId16"/>
    <p:sldId id="316" r:id="rId17"/>
    <p:sldId id="302" r:id="rId18"/>
    <p:sldId id="331" r:id="rId19"/>
    <p:sldId id="33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BA00-DDD8-4EDE-A0DC-B121C8A7375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F40A5-FF0C-4A56-AAC8-B7588AEB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0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69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8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70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91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2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C4366F-7987-45FD-B0CF-2D2FB47D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A3F8892-294E-4951-A53D-C5B49F20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AEB020-C3DF-4C53-9828-3253A79F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30A3A0-8BF5-40A0-B26F-CF3691F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43EC3D8-D76C-436D-8714-2E573426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3BE80B-0A43-4350-9375-F205A18E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5085990-4ECE-4ACF-848F-48DA35D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6EA7D8-E179-4A8C-8C67-EEAD619D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91A747-1AFC-4086-B131-5898D243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DEDF749-C37B-4E07-86FD-DDE09EF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0181507-FB69-482A-B9AE-21BB9323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DF3107F-5FE5-408D-B02B-7B1305CA7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E03272-54A3-4153-A6AC-8D03BBE7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EA2B5-2E66-4552-9DC2-CD64A558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F5ECE4-420B-461E-BD24-5BB8421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6DD665-B0F3-4ED3-A8DC-410738B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047674-7457-49EC-A0B2-AA22B875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82EA21-3121-4ACE-8743-1BA17CE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12282A-5989-4DA4-96EB-28F541AE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18423A-9D7D-491B-8742-ACC3F19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913E9C-5B62-4121-9AE6-B4BE193D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F1D541-F220-43C2-B5EF-53C45817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00A45D-9906-4942-9023-CD60ED42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30D559-2A48-4570-AA18-8FB9C153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718F5A-961D-4C01-9ACB-01205F4A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23C35F-E152-4650-852D-B4ADC96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91DF59-6A74-4D71-8F3D-CA24D4E9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354B3A8-03F0-4A33-BF52-D8D08280D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CD4EBC-9E85-4C6C-922F-6657FF44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7FC8832-3734-4448-8B28-A24BF228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056677C-2EA6-432A-93B3-53589F72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2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D28F45-8E78-4D25-B605-A0F43EEE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153674-364D-42FC-A350-E38F05C9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8BF68EB-59F4-485A-B928-2314773B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942DF9B-9D55-41F6-BD9A-9E1AC2E2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5EEAC43-64E2-418F-B8C1-AEE89045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77E5AD9-AD8E-4A11-B04D-581AF9E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1C9D5E1-69AE-4212-B339-C6DD445D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2F948A7-E2F8-4F1D-8FE9-F34BF13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2E1397-5212-4258-9B70-285071B2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04ABB66-F2BE-40F9-8C5D-22A5210A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F58A6E-3C02-470E-874E-48289A9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4241EBC-5364-41CB-883A-35C4A84B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0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DA2CE1A-E61B-4EC6-AD21-59AE17AD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06D8CB-F4A0-44F4-AFED-C2F517EE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289171C-B325-4774-811F-431ACB84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6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B2E6E8-2450-48E2-8F21-743CD8B5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639BEC-135A-4341-AE5F-040FA64A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FC8A544-53FD-4764-8906-62F61A51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954222-C6CF-47B7-AB89-04FE153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493CA-6081-40B4-A390-D7C95C9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B521782-6AAD-4A3A-935F-99E11E21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3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296A0E-A4A3-432C-B032-A1876B90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4CF03FE-A60A-4A9D-AB73-F22951DA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A8223DF-218E-4600-8EA9-59FDB05CD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84C2B7E-5BC8-4C57-B788-CEE6A0B4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5E7778F-DB5F-49E6-BC17-50C429DF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8A31664-F238-4148-A352-8728E3D7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4F6113-2E5F-46F9-A005-6D28A38C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DC90-0580-4DC0-B419-26919D2248F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9D43FA-AE71-49E4-9BF2-3F0B52FD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E7EC9F-82F7-43C6-879D-F12297F6D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5444-13E2-43C3-8A59-A671957B3E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AFBDA90-8FCA-443A-9952-F15FDACD5B8D}"/>
              </a:ext>
            </a:extLst>
          </p:cNvPr>
          <p:cNvSpPr/>
          <p:nvPr userDrawn="1"/>
        </p:nvSpPr>
        <p:spPr>
          <a:xfrm>
            <a:off x="286717" y="29781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D515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SHENYANG LIN LOONG TECHNOLOGY CO.,LTD.</a:t>
            </a:r>
            <a:endParaRPr lang="zh-CN" altLang="en-US" sz="1100" dirty="0">
              <a:solidFill>
                <a:srgbClr val="D51528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B948495-D37E-42AF-80FB-39C3AF0C0E93}"/>
              </a:ext>
            </a:extLst>
          </p:cNvPr>
          <p:cNvSpPr/>
          <p:nvPr userDrawn="1"/>
        </p:nvSpPr>
        <p:spPr>
          <a:xfrm>
            <a:off x="4005263" y="380999"/>
            <a:ext cx="6615845" cy="47619"/>
          </a:xfrm>
          <a:prstGeom prst="rect">
            <a:avLst/>
          </a:prstGeom>
          <a:gradFill flip="none" rotWithShape="1">
            <a:gsLst>
              <a:gs pos="0">
                <a:srgbClr val="D51528">
                  <a:tint val="66000"/>
                  <a:satMod val="160000"/>
                </a:srgbClr>
              </a:gs>
              <a:gs pos="50000">
                <a:srgbClr val="D51528">
                  <a:tint val="44500"/>
                  <a:satMod val="160000"/>
                </a:srgbClr>
              </a:gs>
              <a:gs pos="100000">
                <a:srgbClr val="D5152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4485015-2732-409F-8183-928B55609B9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30" y="56999"/>
            <a:ext cx="651339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ndroid-studio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62932" y="1865409"/>
            <a:ext cx="391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Monkey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培训文档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7605" y="409957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：侯艳雪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1529" y="627316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让人人成为快乐投资者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538" y="5300928"/>
            <a:ext cx="1577817" cy="78476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4613" y="6370638"/>
            <a:ext cx="9178925" cy="95250"/>
          </a:xfrm>
          <a:prstGeom prst="rect">
            <a:avLst/>
          </a:prstGeom>
          <a:gradFill flip="none" rotWithShape="1">
            <a:gsLst>
              <a:gs pos="0">
                <a:srgbClr val="D51528">
                  <a:tint val="66000"/>
                  <a:satMod val="160000"/>
                </a:srgbClr>
              </a:gs>
              <a:gs pos="50000">
                <a:srgbClr val="D51528">
                  <a:tint val="44500"/>
                  <a:satMod val="160000"/>
                </a:srgbClr>
              </a:gs>
              <a:gs pos="100000">
                <a:srgbClr val="D5152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8463" y="6370638"/>
            <a:ext cx="315913" cy="95250"/>
          </a:xfrm>
          <a:prstGeom prst="rect">
            <a:avLst/>
          </a:prstGeom>
          <a:gradFill flip="none" rotWithShape="1">
            <a:gsLst>
              <a:gs pos="0">
                <a:srgbClr val="D51528">
                  <a:tint val="66000"/>
                  <a:satMod val="160000"/>
                </a:srgbClr>
              </a:gs>
              <a:gs pos="50000">
                <a:srgbClr val="D51528">
                  <a:tint val="44500"/>
                  <a:satMod val="160000"/>
                </a:srgbClr>
              </a:gs>
              <a:gs pos="100000">
                <a:srgbClr val="D51528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4E8E50-C720-40BB-B18A-DF9578F009CE}"/>
              </a:ext>
            </a:extLst>
          </p:cNvPr>
          <p:cNvSpPr/>
          <p:nvPr/>
        </p:nvSpPr>
        <p:spPr>
          <a:xfrm>
            <a:off x="207470" y="104436"/>
            <a:ext cx="11644738" cy="784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9176020" y="200578"/>
            <a:ext cx="2701925" cy="3033713"/>
          </a:xfrm>
          <a:custGeom>
            <a:avLst/>
            <a:gdLst>
              <a:gd name="T0" fmla="*/ 1634 w 1707"/>
              <a:gd name="T1" fmla="*/ 226 h 1916"/>
              <a:gd name="T2" fmla="*/ 1634 w 1707"/>
              <a:gd name="T3" fmla="*/ 1916 h 1916"/>
              <a:gd name="T4" fmla="*/ 1707 w 1707"/>
              <a:gd name="T5" fmla="*/ 1916 h 1916"/>
              <a:gd name="T6" fmla="*/ 1707 w 1707"/>
              <a:gd name="T7" fmla="*/ 160 h 1916"/>
              <a:gd name="T8" fmla="*/ 1547 w 1707"/>
              <a:gd name="T9" fmla="*/ 0 h 1916"/>
              <a:gd name="T10" fmla="*/ 0 w 1707"/>
              <a:gd name="T11" fmla="*/ 0 h 1916"/>
              <a:gd name="T12" fmla="*/ 0 w 1707"/>
              <a:gd name="T13" fmla="*/ 80 h 1916"/>
              <a:gd name="T14" fmla="*/ 1488 w 1707"/>
              <a:gd name="T15" fmla="*/ 80 h 1916"/>
              <a:gd name="T16" fmla="*/ 1634 w 1707"/>
              <a:gd name="T17" fmla="*/ 22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7" h="1916">
                <a:moveTo>
                  <a:pt x="1634" y="226"/>
                </a:moveTo>
                <a:cubicBezTo>
                  <a:pt x="1634" y="1916"/>
                  <a:pt x="1634" y="1916"/>
                  <a:pt x="1634" y="1916"/>
                </a:cubicBezTo>
                <a:cubicBezTo>
                  <a:pt x="1707" y="1916"/>
                  <a:pt x="1707" y="1916"/>
                  <a:pt x="1707" y="1916"/>
                </a:cubicBezTo>
                <a:cubicBezTo>
                  <a:pt x="1707" y="160"/>
                  <a:pt x="1707" y="160"/>
                  <a:pt x="1707" y="160"/>
                </a:cubicBezTo>
                <a:cubicBezTo>
                  <a:pt x="1707" y="72"/>
                  <a:pt x="1635" y="0"/>
                  <a:pt x="15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1488" y="80"/>
                  <a:pt x="1488" y="80"/>
                  <a:pt x="1488" y="80"/>
                </a:cubicBezTo>
                <a:cubicBezTo>
                  <a:pt x="1568" y="80"/>
                  <a:pt x="1634" y="145"/>
                  <a:pt x="1634" y="226"/>
                </a:cubicBezTo>
                <a:close/>
              </a:path>
            </a:pathLst>
          </a:custGeom>
          <a:gradFill flip="none" rotWithShape="1">
            <a:gsLst>
              <a:gs pos="0">
                <a:srgbClr val="D51528">
                  <a:tint val="66000"/>
                  <a:satMod val="160000"/>
                </a:srgbClr>
              </a:gs>
              <a:gs pos="50000">
                <a:srgbClr val="D51528">
                  <a:tint val="44500"/>
                  <a:satMod val="160000"/>
                </a:srgbClr>
              </a:gs>
              <a:gs pos="100000">
                <a:srgbClr val="D51528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3949" y="574678"/>
            <a:ext cx="2608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kern="1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正气  |  诚信  |  合作  |  服务  |  担当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1956A435-D4FD-4418-AFF2-A4591C2A1997}"/>
              </a:ext>
            </a:extLst>
          </p:cNvPr>
          <p:cNvGrpSpPr/>
          <p:nvPr/>
        </p:nvGrpSpPr>
        <p:grpSpPr>
          <a:xfrm>
            <a:off x="718827" y="1853812"/>
            <a:ext cx="4060728" cy="2870708"/>
            <a:chOff x="452085" y="833592"/>
            <a:chExt cx="3751080" cy="4018136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xmlns="" id="{60FEF2D6-5A17-40DA-9F3B-E37CC0313B0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7967" y="980462"/>
              <a:ext cx="3745198" cy="3871266"/>
              <a:chOff x="292" y="379"/>
              <a:chExt cx="2115" cy="2203"/>
            </a:xfrm>
          </p:grpSpPr>
          <p:sp>
            <p:nvSpPr>
              <p:cNvPr id="4" name="AutoShape 3">
                <a:extLst>
                  <a:ext uri="{FF2B5EF4-FFF2-40B4-BE49-F238E27FC236}">
                    <a16:creationId xmlns:a16="http://schemas.microsoft.com/office/drawing/2014/main" xmlns="" id="{0E8C4A21-8FA9-4E86-91F2-2028F8898C8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18" y="379"/>
                <a:ext cx="1989" cy="2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xmlns="" id="{93F2C226-47DD-4740-9F91-0662167135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" y="1794"/>
                <a:ext cx="750" cy="7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9">
                <a:extLst>
                  <a:ext uri="{FF2B5EF4-FFF2-40B4-BE49-F238E27FC236}">
                    <a16:creationId xmlns:a16="http://schemas.microsoft.com/office/drawing/2014/main" xmlns="" id="{0F9042E3-DCF7-45FA-929D-273A5A3279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" y="1814"/>
                <a:ext cx="735" cy="76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xmlns="" id="{FB713FC3-4438-4E4D-91E6-BC984E4C3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" y="1170"/>
                <a:ext cx="1954" cy="0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xmlns="" id="{A805EEB7-D519-4BA0-BB58-FB370C452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" y="1791"/>
                <a:ext cx="1954" cy="0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xmlns="" id="{0DEA73EE-D572-4BC6-B0EA-FF78FEF8F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" y="390"/>
                <a:ext cx="0" cy="2147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xmlns="" id="{2AC07D1E-E5BF-4876-8920-68249BB82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7" y="390"/>
                <a:ext cx="0" cy="2147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xmlns="" id="{027FBA02-5242-4ACD-A509-7C274E05B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" y="1170"/>
                <a:ext cx="1954" cy="0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xmlns="" id="{47863B31-0CC2-430E-AC71-331877FF7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" y="1791"/>
                <a:ext cx="1954" cy="0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xmlns="" id="{F97E1C48-DDEA-4609-961D-AAE44DBA0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" y="390"/>
                <a:ext cx="0" cy="2147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xmlns="" id="{83C5A927-B94E-4634-B4B0-C6DE9CFCE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7" y="390"/>
                <a:ext cx="0" cy="2147"/>
              </a:xfrm>
              <a:prstGeom prst="line">
                <a:avLst/>
              </a:prstGeom>
              <a:noFill/>
              <a:ln w="33338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23" name="图片 22" descr="图片包含 人员, 掌握, 男士&#10;&#10;已生成高可信度的说明">
              <a:extLst>
                <a:ext uri="{FF2B5EF4-FFF2-40B4-BE49-F238E27FC236}">
                  <a16:creationId xmlns:a16="http://schemas.microsoft.com/office/drawing/2014/main" xmlns="" id="{4AC17C0A-50A7-4199-8C7F-6353E9DF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85" y="833592"/>
              <a:ext cx="2640734" cy="27858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3" name="Line 14">
              <a:extLst>
                <a:ext uri="{FF2B5EF4-FFF2-40B4-BE49-F238E27FC236}">
                  <a16:creationId xmlns:a16="http://schemas.microsoft.com/office/drawing/2014/main" xmlns="" id="{26C9C8F9-9265-4734-9B4D-897CC7767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67" y="2218525"/>
              <a:ext cx="2687853" cy="2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xmlns="" id="{11BBBD97-F002-4AFA-8C5C-0C3929DD3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040" y="947074"/>
              <a:ext cx="0" cy="2610593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89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80AC15C-BFC0-4EC1-808F-47725DBB723F}"/>
              </a:ext>
            </a:extLst>
          </p:cNvPr>
          <p:cNvSpPr/>
          <p:nvPr/>
        </p:nvSpPr>
        <p:spPr>
          <a:xfrm>
            <a:off x="-2374" y="1860452"/>
            <a:ext cx="12192000" cy="3137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5896" y="2276873"/>
            <a:ext cx="5551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2pPr marL="0" lvl="1">
              <a:defRPr sz="3600">
                <a:latin typeface="微软雅黑" pitchFamily="34" charset="-122"/>
                <a:ea typeface="微软雅黑" pitchFamily="34" charset="-122"/>
              </a:defRPr>
            </a:lvl2pPr>
          </a:lstStyle>
          <a:p>
            <a:r>
              <a:rPr lang="en-US" altLang="zh-CN" sz="3200" dirty="0" err="1"/>
              <a:t>Abd</a:t>
            </a:r>
            <a:r>
              <a:rPr lang="en-US" altLang="zh-CN" sz="3200" dirty="0"/>
              <a:t> monkey</a:t>
            </a:r>
            <a:r>
              <a:rPr lang="zh-CN" altLang="en-US" sz="3200" dirty="0"/>
              <a:t>测试相关命令介绍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PART 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0" name="KSO_Shape">
            <a:extLst>
              <a:ext uri="{FF2B5EF4-FFF2-40B4-BE49-F238E27FC236}">
                <a16:creationId xmlns:a16="http://schemas.microsoft.com/office/drawing/2014/main" xmlns="" id="{C4B03E1D-B382-4B8D-89DC-61DE03300BFA}"/>
              </a:ext>
            </a:extLst>
          </p:cNvPr>
          <p:cNvSpPr>
            <a:spLocks/>
          </p:cNvSpPr>
          <p:nvPr/>
        </p:nvSpPr>
        <p:spPr bwMode="auto">
          <a:xfrm>
            <a:off x="3286045" y="2843556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51135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103" y="671691"/>
            <a:ext cx="102452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Monkey</a:t>
            </a:r>
            <a:r>
              <a:rPr lang="zh-CN" altLang="en-US" dirty="0" smtClean="0"/>
              <a:t>高级参数的应用：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throttle</a:t>
            </a:r>
            <a:r>
              <a:rPr lang="zh-CN" altLang="en-US" dirty="0"/>
              <a:t>参数</a:t>
            </a:r>
            <a:r>
              <a:rPr lang="zh-CN" altLang="en-US" dirty="0" smtClean="0"/>
              <a:t>：用于指定用户操作（即事件）之间</a:t>
            </a:r>
            <a:r>
              <a:rPr lang="zh-CN" altLang="en-US" dirty="0"/>
              <a:t>的</a:t>
            </a:r>
            <a:r>
              <a:rPr lang="zh-CN" altLang="en-US" dirty="0" smtClean="0"/>
              <a:t>间隔时间</a:t>
            </a:r>
            <a:endParaRPr lang="en-US" altLang="zh-CN" dirty="0" smtClean="0"/>
          </a:p>
          <a:p>
            <a:r>
              <a:rPr lang="zh-CN" altLang="en-US" dirty="0" smtClean="0"/>
              <a:t>应用：</a:t>
            </a:r>
            <a:r>
              <a:rPr lang="en-US" altLang="zh-CN" dirty="0" err="1"/>
              <a:t>adb</a:t>
            </a:r>
            <a:r>
              <a:rPr lang="en-US" altLang="zh-CN" dirty="0"/>
              <a:t> shell monkey -throttle </a:t>
            </a:r>
            <a:r>
              <a:rPr lang="en-US" altLang="zh-CN" dirty="0" smtClean="0"/>
              <a:t>milliseconds</a:t>
            </a:r>
            <a:r>
              <a:rPr lang="zh-CN" altLang="en-US" dirty="0"/>
              <a:t>是时间值 ，单位毫秒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seed</a:t>
            </a:r>
            <a:r>
              <a:rPr lang="zh-CN" altLang="en-US" dirty="0"/>
              <a:t>参数</a:t>
            </a:r>
            <a:r>
              <a:rPr lang="zh-CN" altLang="en-US" dirty="0" smtClean="0"/>
              <a:t>：用于指定伪随机数</a:t>
            </a:r>
            <a:r>
              <a:rPr lang="zh-CN" altLang="en-US" dirty="0"/>
              <a:t>生成器的</a:t>
            </a:r>
            <a:r>
              <a:rPr lang="en-US" altLang="zh-CN" dirty="0"/>
              <a:t>seed </a:t>
            </a:r>
            <a:r>
              <a:rPr lang="zh-CN" altLang="en-US" dirty="0"/>
              <a:t>值。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值相同，则两次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测试所产生的序列也是相同的（即操作产生的先后顺序组成的是一个序列）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adb</a:t>
            </a:r>
            <a:r>
              <a:rPr lang="en-US" altLang="zh-CN" dirty="0"/>
              <a:t> shell monkey </a:t>
            </a:r>
            <a:r>
              <a:rPr lang="en-US" altLang="zh-CN" dirty="0" smtClean="0"/>
              <a:t>–s </a:t>
            </a:r>
            <a:r>
              <a:rPr lang="zh-CN" altLang="en-US" dirty="0" smtClean="0"/>
              <a:t>数字（</a:t>
            </a:r>
            <a:r>
              <a:rPr lang="en-US" altLang="zh-CN" dirty="0" smtClean="0"/>
              <a:t>1</a:t>
            </a:r>
            <a:r>
              <a:rPr lang="en-US" altLang="zh-CN" dirty="0" smtClean="0"/>
              <a:t>/2/3/100</a:t>
            </a:r>
            <a:r>
              <a:rPr lang="zh-CN" altLang="en-US" smtClean="0"/>
              <a:t>等</a:t>
            </a:r>
            <a:r>
              <a:rPr lang="zh-CN" altLang="en-US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如果用相同的 </a:t>
            </a:r>
            <a:r>
              <a:rPr lang="en-US" altLang="zh-CN" dirty="0"/>
              <a:t>seed </a:t>
            </a:r>
            <a:r>
              <a:rPr lang="zh-CN" altLang="en-US" dirty="0"/>
              <a:t>值再次运行 </a:t>
            </a:r>
            <a:r>
              <a:rPr lang="en-US" altLang="zh-CN" dirty="0"/>
              <a:t>Monkey </a:t>
            </a:r>
            <a:r>
              <a:rPr lang="zh-CN" altLang="en-US" dirty="0"/>
              <a:t>，它将生成相同的事件序列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、参数：</a:t>
            </a:r>
            <a:r>
              <a:rPr lang="en-US" altLang="zh-CN" dirty="0"/>
              <a:t>-p  </a:t>
            </a:r>
          </a:p>
          <a:p>
            <a:r>
              <a:rPr lang="zh-CN" altLang="zh-CN" dirty="0"/>
              <a:t>用于约束限制，用此参数指定一个或多个包（</a:t>
            </a:r>
            <a:r>
              <a:rPr lang="en-US" altLang="zh-CN" dirty="0"/>
              <a:t>Package</a:t>
            </a:r>
            <a:r>
              <a:rPr lang="zh-CN" altLang="zh-CN" dirty="0"/>
              <a:t>，即</a:t>
            </a:r>
            <a:r>
              <a:rPr lang="en-US" altLang="zh-CN" dirty="0"/>
              <a:t>App</a:t>
            </a:r>
            <a:r>
              <a:rPr lang="zh-CN" altLang="zh-CN" dirty="0"/>
              <a:t>）。指定包之后，</a:t>
            </a:r>
            <a:r>
              <a:rPr lang="en-US" altLang="zh-CN" dirty="0"/>
              <a:t>monkey</a:t>
            </a:r>
            <a:r>
              <a:rPr lang="zh-CN" altLang="zh-CN" dirty="0"/>
              <a:t>将只允许系统启动指定的</a:t>
            </a:r>
            <a:r>
              <a:rPr lang="en-US" altLang="zh-CN" dirty="0"/>
              <a:t>APP.</a:t>
            </a:r>
          </a:p>
          <a:p>
            <a:r>
              <a:rPr lang="zh-CN" altLang="zh-CN" dirty="0"/>
              <a:t>指定一个包：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shell monkey -p package.name 10</a:t>
            </a:r>
          </a:p>
          <a:p>
            <a:r>
              <a:rPr lang="zh-CN" altLang="zh-CN" dirty="0"/>
              <a:t>指定多个包：</a:t>
            </a:r>
            <a:r>
              <a:rPr lang="en-US" altLang="zh-CN" dirty="0" err="1"/>
              <a:t>adb</a:t>
            </a:r>
            <a:r>
              <a:rPr lang="en-US" altLang="zh-CN" dirty="0"/>
              <a:t> shell monkey -p package.name –p package.name -p package.name 100</a:t>
            </a:r>
          </a:p>
          <a:p>
            <a:r>
              <a:rPr lang="zh-CN" altLang="zh-CN" dirty="0"/>
              <a:t>不指定包：</a:t>
            </a:r>
            <a:r>
              <a:rPr lang="en-US" altLang="zh-CN" dirty="0" err="1"/>
              <a:t>adb</a:t>
            </a:r>
            <a:r>
              <a:rPr lang="en-US" altLang="zh-CN" dirty="0"/>
              <a:t> shell monkey 100</a:t>
            </a: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14783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103" y="671691"/>
            <a:ext cx="102452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Monkey</a:t>
            </a:r>
            <a:r>
              <a:rPr lang="zh-CN" altLang="en-US" dirty="0" smtClean="0"/>
              <a:t>高级参数的应用：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参数</a:t>
            </a:r>
            <a:r>
              <a:rPr lang="en-US" altLang="zh-CN" dirty="0"/>
              <a:t>: </a:t>
            </a:r>
            <a:r>
              <a:rPr lang="en-US" altLang="zh-CN" dirty="0" smtClean="0"/>
              <a:t>-v</a:t>
            </a:r>
          </a:p>
          <a:p>
            <a:r>
              <a:rPr lang="zh-CN" altLang="zh-CN" dirty="0" smtClean="0"/>
              <a:t>用于</a:t>
            </a:r>
            <a:r>
              <a:rPr lang="zh-CN" altLang="zh-CN" dirty="0"/>
              <a:t>指定反馈信息级别（信息级别就是日志的详细程度），总共分</a:t>
            </a:r>
            <a:r>
              <a:rPr lang="en-US" altLang="zh-CN" dirty="0"/>
              <a:t>3</a:t>
            </a:r>
            <a:r>
              <a:rPr lang="zh-CN" altLang="zh-CN" dirty="0"/>
              <a:t>个级别，分别对应的参数如下表所示：</a:t>
            </a:r>
          </a:p>
          <a:p>
            <a:r>
              <a:rPr lang="zh-CN" altLang="zh-CN" dirty="0"/>
              <a:t>日志级别</a:t>
            </a:r>
            <a:r>
              <a:rPr lang="en-US" altLang="zh-CN" dirty="0"/>
              <a:t> Level 0 </a:t>
            </a:r>
            <a:endParaRPr lang="zh-CN" altLang="zh-CN" dirty="0"/>
          </a:p>
          <a:p>
            <a:r>
              <a:rPr lang="zh-CN" altLang="zh-CN" dirty="0"/>
              <a:t>示例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cn.emoney.acg</a:t>
            </a:r>
            <a:r>
              <a:rPr lang="en-US" altLang="zh-CN" dirty="0"/>
              <a:t> –v 100</a:t>
            </a:r>
            <a:endParaRPr lang="zh-CN" altLang="zh-CN" dirty="0"/>
          </a:p>
          <a:p>
            <a:r>
              <a:rPr lang="zh-CN" altLang="zh-CN" dirty="0"/>
              <a:t>说明缺省值，仅提供启动提示、测试完成和最终结果等少量信息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日志级别</a:t>
            </a:r>
            <a:r>
              <a:rPr lang="en-US" altLang="zh-CN" dirty="0"/>
              <a:t> Level 1</a:t>
            </a:r>
            <a:endParaRPr lang="zh-CN" altLang="zh-CN" dirty="0"/>
          </a:p>
          <a:p>
            <a:r>
              <a:rPr lang="zh-CN" altLang="zh-CN" dirty="0"/>
              <a:t>示例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cn.emoney.acg</a:t>
            </a:r>
            <a:r>
              <a:rPr lang="en-US" altLang="zh-CN" dirty="0"/>
              <a:t> –v -v 100</a:t>
            </a:r>
            <a:endParaRPr lang="zh-CN" altLang="zh-CN" dirty="0"/>
          </a:p>
          <a:p>
            <a:r>
              <a:rPr lang="zh-CN" altLang="zh-CN" dirty="0"/>
              <a:t>说明提供较为详细的日志，包括每个发送到</a:t>
            </a:r>
            <a:r>
              <a:rPr lang="en-US" altLang="zh-CN" dirty="0"/>
              <a:t>Activity</a:t>
            </a:r>
            <a:r>
              <a:rPr lang="zh-CN" altLang="zh-CN" dirty="0"/>
              <a:t>的事件信息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日志级别</a:t>
            </a:r>
            <a:r>
              <a:rPr lang="en-US" altLang="zh-CN" dirty="0"/>
              <a:t> Level 2</a:t>
            </a:r>
            <a:endParaRPr lang="zh-CN" altLang="zh-CN" dirty="0"/>
          </a:p>
          <a:p>
            <a:r>
              <a:rPr lang="zh-CN" altLang="zh-CN" dirty="0"/>
              <a:t>示例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cn.emoney.acg</a:t>
            </a:r>
            <a:r>
              <a:rPr lang="en-US" altLang="zh-CN" dirty="0"/>
              <a:t> –v -v –v 100</a:t>
            </a:r>
            <a:endParaRPr lang="zh-CN" altLang="zh-CN" dirty="0"/>
          </a:p>
          <a:p>
            <a:r>
              <a:rPr lang="zh-CN" altLang="zh-CN" dirty="0"/>
              <a:t>说明最详细的日志，包括了测试中选中</a:t>
            </a:r>
            <a:r>
              <a:rPr lang="en-US" altLang="zh-CN" dirty="0"/>
              <a:t>/</a:t>
            </a:r>
            <a:r>
              <a:rPr lang="zh-CN" altLang="zh-CN" dirty="0"/>
              <a:t>未选中的</a:t>
            </a:r>
            <a:r>
              <a:rPr lang="en-US" altLang="zh-CN" dirty="0"/>
              <a:t>Activity</a:t>
            </a:r>
            <a:r>
              <a:rPr lang="zh-CN" altLang="zh-CN" dirty="0"/>
              <a:t>信息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29782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103" y="671691"/>
            <a:ext cx="102452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/>
              <a:t>参数：</a:t>
            </a:r>
            <a:r>
              <a:rPr lang="en-US" altLang="zh-CN" dirty="0"/>
              <a:t> --</a:t>
            </a:r>
            <a:r>
              <a:rPr lang="en-US" altLang="zh-CN" dirty="0" err="1"/>
              <a:t>pct</a:t>
            </a:r>
            <a:r>
              <a:rPr lang="en-US" altLang="zh-CN" dirty="0"/>
              <a:t>-[+</a:t>
            </a:r>
            <a:r>
              <a:rPr lang="zh-CN" altLang="zh-CN" dirty="0"/>
              <a:t>事件类别</a:t>
            </a:r>
            <a:r>
              <a:rPr lang="en-US" altLang="zh-CN" dirty="0"/>
              <a:t>] [+</a:t>
            </a:r>
            <a:r>
              <a:rPr lang="zh-CN" altLang="zh-CN" dirty="0"/>
              <a:t>事件类别百分比</a:t>
            </a:r>
            <a:r>
              <a:rPr lang="en-US" altLang="zh-CN" dirty="0"/>
              <a:t>]</a:t>
            </a:r>
          </a:p>
          <a:p>
            <a:r>
              <a:rPr lang="zh-CN" altLang="zh-CN" dirty="0"/>
              <a:t>用于指定每种类别事件的数目百分比（在</a:t>
            </a:r>
            <a:r>
              <a:rPr lang="en-US" altLang="zh-CN" dirty="0"/>
              <a:t>Monkey</a:t>
            </a:r>
            <a:r>
              <a:rPr lang="zh-CN" altLang="zh-CN" dirty="0"/>
              <a:t>事件序列中，该类事件数目占总事件数目的百分比）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--</a:t>
            </a:r>
            <a:r>
              <a:rPr lang="en-US" altLang="zh-CN" dirty="0" err="1"/>
              <a:t>pct</a:t>
            </a:r>
            <a:r>
              <a:rPr lang="en-US" altLang="zh-CN" dirty="0"/>
              <a:t>-</a:t>
            </a:r>
            <a:r>
              <a:rPr lang="en-US" altLang="zh-CN" b="1" dirty="0"/>
              <a:t>touch</a:t>
            </a:r>
            <a:r>
              <a:rPr lang="zh-CN" altLang="zh-CN" dirty="0"/>
              <a:t>｛</a:t>
            </a:r>
            <a:r>
              <a:rPr lang="en-US" altLang="zh-CN" dirty="0"/>
              <a:t>+</a:t>
            </a:r>
            <a:r>
              <a:rPr lang="zh-CN" altLang="zh-CN" dirty="0"/>
              <a:t>百分比｝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调整触摸事件的百分比</a:t>
            </a:r>
            <a:r>
              <a:rPr lang="en-US" altLang="zh-CN" dirty="0"/>
              <a:t>(</a:t>
            </a:r>
            <a:r>
              <a:rPr lang="zh-CN" altLang="zh-CN" b="1" dirty="0"/>
              <a:t>触摸事件</a:t>
            </a:r>
            <a:r>
              <a:rPr lang="zh-CN" altLang="zh-CN" dirty="0"/>
              <a:t>是一个</a:t>
            </a:r>
            <a:r>
              <a:rPr lang="en-US" altLang="zh-CN" dirty="0"/>
              <a:t>down-up</a:t>
            </a:r>
            <a:r>
              <a:rPr lang="zh-CN" altLang="zh-CN" dirty="0"/>
              <a:t>事件，它发生在屏幕上的某单一位置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package.name --</a:t>
            </a:r>
            <a:r>
              <a:rPr lang="en-US" altLang="zh-CN" dirty="0" err="1"/>
              <a:t>pct</a:t>
            </a:r>
            <a:r>
              <a:rPr lang="en-US" altLang="zh-CN" dirty="0"/>
              <a:t>-touch 10 1000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--</a:t>
            </a:r>
            <a:r>
              <a:rPr lang="en-US" altLang="zh-CN" dirty="0" err="1"/>
              <a:t>pct</a:t>
            </a:r>
            <a:r>
              <a:rPr lang="en-US" altLang="zh-CN" dirty="0"/>
              <a:t>-</a:t>
            </a:r>
            <a:r>
              <a:rPr lang="en-US" altLang="zh-CN" b="1" dirty="0"/>
              <a:t>motion </a:t>
            </a:r>
            <a:r>
              <a:rPr lang="zh-CN" altLang="zh-CN" dirty="0"/>
              <a:t>｛</a:t>
            </a:r>
            <a:r>
              <a:rPr lang="en-US" altLang="zh-CN" dirty="0"/>
              <a:t>+</a:t>
            </a:r>
            <a:r>
              <a:rPr lang="zh-CN" altLang="zh-CN" dirty="0"/>
              <a:t>百分比｝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调整动作事件的百分比</a:t>
            </a:r>
            <a:r>
              <a:rPr lang="en-US" altLang="zh-CN" dirty="0"/>
              <a:t>(</a:t>
            </a:r>
            <a:r>
              <a:rPr lang="zh-CN" altLang="zh-CN" b="1" dirty="0"/>
              <a:t>动作事件</a:t>
            </a:r>
            <a:r>
              <a:rPr lang="zh-CN" altLang="zh-CN" dirty="0"/>
              <a:t>由屏幕上某处的一个</a:t>
            </a:r>
            <a:r>
              <a:rPr lang="en-US" altLang="zh-CN" dirty="0"/>
              <a:t>down</a:t>
            </a:r>
            <a:r>
              <a:rPr lang="zh-CN" altLang="zh-CN" dirty="0"/>
              <a:t>事件、一系列的伪随件机事和一个</a:t>
            </a:r>
            <a:r>
              <a:rPr lang="en-US" altLang="zh-CN" dirty="0"/>
              <a:t>up</a:t>
            </a:r>
            <a:r>
              <a:rPr lang="zh-CN" altLang="zh-CN" dirty="0"/>
              <a:t>事件组成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package.name --</a:t>
            </a:r>
            <a:r>
              <a:rPr lang="en-US" altLang="zh-CN" dirty="0" err="1"/>
              <a:t>pct</a:t>
            </a:r>
            <a:r>
              <a:rPr lang="en-US" altLang="zh-CN" dirty="0"/>
              <a:t>-motion 20 </a:t>
            </a:r>
            <a:r>
              <a:rPr lang="en-US" altLang="zh-CN" dirty="0" smtClean="0"/>
              <a:t>1000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--</a:t>
            </a:r>
            <a:r>
              <a:rPr lang="en-US" altLang="zh-CN" dirty="0" err="1"/>
              <a:t>pct</a:t>
            </a:r>
            <a:r>
              <a:rPr lang="en-US" altLang="zh-CN" dirty="0"/>
              <a:t>-</a:t>
            </a:r>
            <a:r>
              <a:rPr lang="en-US" altLang="zh-CN" b="1" dirty="0"/>
              <a:t>trackball</a:t>
            </a:r>
            <a:r>
              <a:rPr lang="en-US" altLang="zh-CN" dirty="0"/>
              <a:t> </a:t>
            </a:r>
            <a:r>
              <a:rPr lang="zh-CN" altLang="zh-CN" dirty="0"/>
              <a:t>｛</a:t>
            </a:r>
            <a:r>
              <a:rPr lang="en-US" altLang="zh-CN" dirty="0"/>
              <a:t>+</a:t>
            </a:r>
            <a:r>
              <a:rPr lang="zh-CN" altLang="zh-CN" dirty="0"/>
              <a:t>百分比｝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调整轨迹事件的百分比</a:t>
            </a:r>
            <a:r>
              <a:rPr lang="en-US" altLang="zh-CN" dirty="0"/>
              <a:t>(</a:t>
            </a:r>
            <a:r>
              <a:rPr lang="zh-CN" altLang="zh-CN" b="1" dirty="0"/>
              <a:t>轨迹事件</a:t>
            </a:r>
            <a:r>
              <a:rPr lang="zh-CN" altLang="zh-CN" dirty="0"/>
              <a:t>由一个或几个随机的移动组成，有时还伴随有点击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p</a:t>
            </a:r>
            <a:r>
              <a:rPr lang="en-US" altLang="zh-CN" dirty="0"/>
              <a:t> package.name --</a:t>
            </a:r>
            <a:r>
              <a:rPr lang="en-US" altLang="zh-CN" dirty="0" err="1"/>
              <a:t>pct</a:t>
            </a:r>
            <a:r>
              <a:rPr lang="en-US" altLang="zh-CN" dirty="0"/>
              <a:t>-trackball 30 1000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 --</a:t>
            </a:r>
            <a:r>
              <a:rPr lang="en-US" altLang="zh-CN" dirty="0" err="1"/>
              <a:t>pct-</a:t>
            </a:r>
            <a:r>
              <a:rPr lang="en-US" altLang="zh-CN" b="1" dirty="0" err="1"/>
              <a:t>nav</a:t>
            </a:r>
            <a:r>
              <a:rPr lang="en-US" altLang="zh-CN" dirty="0"/>
              <a:t> </a:t>
            </a:r>
            <a:r>
              <a:rPr lang="zh-CN" altLang="zh-CN" dirty="0"/>
              <a:t>｛</a:t>
            </a:r>
            <a:r>
              <a:rPr lang="en-US" altLang="zh-CN" dirty="0"/>
              <a:t>+</a:t>
            </a:r>
            <a:r>
              <a:rPr lang="zh-CN" altLang="zh-CN" dirty="0"/>
              <a:t>百分比｝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调整</a:t>
            </a:r>
            <a:r>
              <a:rPr lang="en-US" altLang="zh-CN" dirty="0"/>
              <a:t>“</a:t>
            </a:r>
            <a:r>
              <a:rPr lang="zh-CN" altLang="zh-CN" dirty="0"/>
              <a:t>基本</a:t>
            </a:r>
            <a:r>
              <a:rPr lang="en-US" altLang="zh-CN" dirty="0"/>
              <a:t>”</a:t>
            </a:r>
            <a:r>
              <a:rPr lang="zh-CN" altLang="zh-CN" dirty="0"/>
              <a:t>导航事件的百分比</a:t>
            </a:r>
            <a:r>
              <a:rPr lang="en-US" altLang="zh-CN" dirty="0"/>
              <a:t>(</a:t>
            </a:r>
            <a:r>
              <a:rPr lang="zh-CN" altLang="zh-CN" b="1" dirty="0"/>
              <a:t>导航事件</a:t>
            </a:r>
            <a:r>
              <a:rPr lang="zh-CN" altLang="zh-CN" dirty="0"/>
              <a:t>由来自方向输入设备的</a:t>
            </a:r>
            <a:r>
              <a:rPr lang="en-US" altLang="zh-CN" dirty="0"/>
              <a:t>up/down/left/right</a:t>
            </a:r>
            <a:r>
              <a:rPr lang="zh-CN" altLang="zh-CN" dirty="0"/>
              <a:t>组成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package.name --</a:t>
            </a:r>
            <a:r>
              <a:rPr lang="en-US" altLang="zh-CN" dirty="0" err="1"/>
              <a:t>pct-nav</a:t>
            </a:r>
            <a:r>
              <a:rPr lang="en-US" altLang="zh-CN" dirty="0"/>
              <a:t> 40 1000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 --</a:t>
            </a:r>
            <a:r>
              <a:rPr lang="en-US" altLang="zh-CN" dirty="0" err="1"/>
              <a:t>pct-</a:t>
            </a:r>
            <a:r>
              <a:rPr lang="en-US" altLang="zh-CN" b="1" dirty="0" err="1"/>
              <a:t>majornav</a:t>
            </a:r>
            <a:r>
              <a:rPr lang="en-US" altLang="zh-CN" b="1" dirty="0"/>
              <a:t> </a:t>
            </a:r>
            <a:r>
              <a:rPr lang="zh-CN" altLang="zh-CN" dirty="0"/>
              <a:t>｛</a:t>
            </a:r>
            <a:r>
              <a:rPr lang="en-US" altLang="zh-CN" dirty="0"/>
              <a:t>+</a:t>
            </a:r>
            <a:r>
              <a:rPr lang="zh-CN" altLang="zh-CN" dirty="0"/>
              <a:t>百分比｝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调整</a:t>
            </a:r>
            <a:r>
              <a:rPr lang="en-US" altLang="zh-CN" dirty="0"/>
              <a:t>“</a:t>
            </a:r>
            <a:r>
              <a:rPr lang="zh-CN" altLang="zh-CN" dirty="0"/>
              <a:t>主要</a:t>
            </a:r>
            <a:r>
              <a:rPr lang="en-US" altLang="zh-CN" dirty="0"/>
              <a:t>”</a:t>
            </a:r>
            <a:r>
              <a:rPr lang="zh-CN" altLang="zh-CN" dirty="0"/>
              <a:t>导航事件的百分比</a:t>
            </a:r>
            <a:r>
              <a:rPr lang="en-US" altLang="zh-CN" dirty="0"/>
              <a:t>(</a:t>
            </a:r>
            <a:r>
              <a:rPr lang="zh-CN" altLang="zh-CN" dirty="0"/>
              <a:t>这些导航事件通常引发图形界面中的动作，如：</a:t>
            </a:r>
            <a:r>
              <a:rPr lang="en-US" altLang="zh-CN" dirty="0"/>
              <a:t>5-way</a:t>
            </a:r>
            <a:r>
              <a:rPr lang="zh-CN" altLang="zh-CN" dirty="0"/>
              <a:t>键盘的中间按键、回退按键、菜单按键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p</a:t>
            </a:r>
            <a:r>
              <a:rPr lang="en-US" altLang="zh-CN" dirty="0"/>
              <a:t> package.name --</a:t>
            </a:r>
            <a:r>
              <a:rPr lang="en-US" altLang="zh-CN" dirty="0" err="1"/>
              <a:t>pct-majornav</a:t>
            </a:r>
            <a:r>
              <a:rPr lang="en-US" altLang="zh-CN" dirty="0"/>
              <a:t> 50 </a:t>
            </a:r>
            <a:r>
              <a:rPr lang="en-US" altLang="zh-CN" dirty="0" smtClean="0"/>
              <a:t>1000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1458961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4130" y="481782"/>
            <a:ext cx="113857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/>
              <a:t>crashes :</a:t>
            </a:r>
            <a:r>
              <a:rPr lang="zh-CN" altLang="en-US" dirty="0"/>
              <a:t>程序崩溃事件设置 </a:t>
            </a:r>
            <a:br>
              <a:rPr lang="zh-CN" altLang="en-US" dirty="0"/>
            </a:br>
            <a:r>
              <a:rPr lang="en-US" altLang="zh-CN" dirty="0" err="1"/>
              <a:t>adb</a:t>
            </a:r>
            <a:r>
              <a:rPr lang="en-US" altLang="zh-CN" dirty="0"/>
              <a:t> shell monkey </a:t>
            </a:r>
            <a:r>
              <a:rPr lang="en-US" altLang="zh-CN" dirty="0" smtClean="0"/>
              <a:t>–p package.name -ignore-crashes 1000 </a:t>
            </a:r>
            <a:r>
              <a:rPr lang="zh-CN" altLang="en-US" dirty="0" smtClean="0"/>
              <a:t>（测试过程中即使程序崩溃，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依然会继续发送事件直到事件数目达到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为止）</a:t>
            </a:r>
            <a:endParaRPr lang="en-US" altLang="zh-CN" dirty="0" smtClean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崩溃和异常</a:t>
            </a:r>
            <a:r>
              <a:rPr lang="zh-CN" altLang="en-US" dirty="0" smtClean="0"/>
              <a:t>事件，</a:t>
            </a:r>
            <a:r>
              <a:rPr lang="zh-CN" altLang="zh-CN" dirty="0"/>
              <a:t>用于指定当应用程序崩溃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</a:t>
            </a:r>
            <a:r>
              <a:rPr lang="en-US" altLang="zh-CN" dirty="0"/>
              <a:t> Monkey</a:t>
            </a:r>
            <a:r>
              <a:rPr lang="zh-CN" altLang="zh-CN" dirty="0"/>
              <a:t>是否停止运行。如果使用此参数，即使应用程序崩溃，</a:t>
            </a:r>
            <a:r>
              <a:rPr lang="en-US" altLang="zh-CN" dirty="0"/>
              <a:t>Monkey</a:t>
            </a:r>
            <a:r>
              <a:rPr lang="zh-CN" altLang="zh-CN" dirty="0"/>
              <a:t>依然会发送事件，直到事件计数完成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timeouts</a:t>
            </a:r>
            <a:r>
              <a:rPr lang="zh-CN" altLang="en-US" dirty="0"/>
              <a:t>：超时事件设置 </a:t>
            </a:r>
            <a:br>
              <a:rPr lang="zh-CN" altLang="en-US" dirty="0"/>
            </a:br>
            <a:r>
              <a:rPr lang="en-US" altLang="zh-CN" dirty="0" err="1"/>
              <a:t>adb</a:t>
            </a:r>
            <a:r>
              <a:rPr lang="en-US" altLang="zh-CN" dirty="0"/>
              <a:t> shell monkey –p package.name -ignore-timeouts 1000 :</a:t>
            </a:r>
            <a:r>
              <a:rPr lang="zh-CN" altLang="en-US" dirty="0"/>
              <a:t>忽略超时事件 ，</a:t>
            </a:r>
            <a:r>
              <a:rPr lang="zh-CN" altLang="zh-CN" dirty="0"/>
              <a:t>用于指定当应用程序发生</a:t>
            </a:r>
            <a:r>
              <a:rPr lang="en-US" altLang="zh-CN" dirty="0"/>
              <a:t>ANR</a:t>
            </a:r>
            <a:r>
              <a:rPr lang="zh-CN" altLang="zh-CN" dirty="0"/>
              <a:t>错误时，</a:t>
            </a:r>
            <a:r>
              <a:rPr lang="en-US" altLang="zh-CN" dirty="0"/>
              <a:t>Monkey</a:t>
            </a:r>
            <a:r>
              <a:rPr lang="zh-CN" altLang="zh-CN" dirty="0"/>
              <a:t>是否停止运行。如果使用此参数，即使应用程序发生</a:t>
            </a:r>
            <a:r>
              <a:rPr lang="en-US" altLang="zh-CN" dirty="0"/>
              <a:t>ANR</a:t>
            </a:r>
            <a:r>
              <a:rPr lang="zh-CN" altLang="zh-CN" dirty="0"/>
              <a:t>错误，</a:t>
            </a:r>
            <a:r>
              <a:rPr lang="en-US" altLang="zh-CN" dirty="0"/>
              <a:t>Monkey</a:t>
            </a:r>
            <a:r>
              <a:rPr lang="zh-CN" altLang="zh-CN" dirty="0"/>
              <a:t>依然会发送事件，直到事件计数完成。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zh-CN" dirty="0"/>
              <a:t>参数：</a:t>
            </a:r>
            <a:r>
              <a:rPr lang="en-US" altLang="zh-CN" dirty="0"/>
              <a:t> security-exceptions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–p package.name --ignore-security-exceptions 1000</a:t>
            </a:r>
            <a:r>
              <a:rPr lang="zh-CN" altLang="en-US" dirty="0"/>
              <a:t>：</a:t>
            </a:r>
            <a:r>
              <a:rPr lang="zh-CN" altLang="zh-CN" dirty="0"/>
              <a:t>用于指定当应用程序发生许可错误时（如证书许可，网络许可等），</a:t>
            </a:r>
            <a:r>
              <a:rPr lang="en-US" altLang="zh-CN" dirty="0"/>
              <a:t>Monkey</a:t>
            </a:r>
            <a:r>
              <a:rPr lang="zh-CN" altLang="zh-CN" dirty="0"/>
              <a:t>是否停止运行。如果使用此参数，即使应用程序发生许可错误，</a:t>
            </a:r>
            <a:r>
              <a:rPr lang="en-US" altLang="zh-CN" dirty="0"/>
              <a:t>Monkey</a:t>
            </a:r>
            <a:r>
              <a:rPr lang="zh-CN" altLang="zh-CN" dirty="0"/>
              <a:t>依然会发送事件，直到事件计数完成。</a:t>
            </a:r>
          </a:p>
          <a:p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参数：</a:t>
            </a:r>
            <a:r>
              <a:rPr lang="en-US" altLang="zh-CN" dirty="0"/>
              <a:t> --kill-process-after-error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–p package.name --kill-process-after-error 1000</a:t>
            </a:r>
            <a:r>
              <a:rPr lang="zh-CN" altLang="en-US" dirty="0"/>
              <a:t>：</a:t>
            </a:r>
            <a:r>
              <a:rPr lang="zh-CN" altLang="zh-CN" dirty="0"/>
              <a:t>用于指定当应用程序发生错误时，是否停止其运行。如果指定此参数，当应用程序发生错误时，应用程序停止运行并保持在当前状态</a:t>
            </a:r>
          </a:p>
          <a:p>
            <a:endParaRPr lang="en-US" altLang="zh-CN" dirty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zh-CN" dirty="0"/>
              <a:t>参数：</a:t>
            </a:r>
            <a:r>
              <a:rPr lang="en-US" altLang="zh-CN" dirty="0"/>
              <a:t> --monitor-native-crashes</a:t>
            </a:r>
            <a:endParaRPr lang="zh-CN" altLang="zh-CN" dirty="0"/>
          </a:p>
          <a:p>
            <a:r>
              <a:rPr lang="zh-CN" altLang="zh-CN" dirty="0"/>
              <a:t>用于指定是否监视并报告应用程序发生崩溃的本地代码。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–p package.name --monitor-native-crashes 1000</a:t>
            </a:r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98220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E91E68C-15AA-4444-81E9-E70868D5D58A}"/>
              </a:ext>
            </a:extLst>
          </p:cNvPr>
          <p:cNvSpPr/>
          <p:nvPr/>
        </p:nvSpPr>
        <p:spPr>
          <a:xfrm>
            <a:off x="0" y="1899138"/>
            <a:ext cx="12192000" cy="3137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5895" y="2276873"/>
            <a:ext cx="50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2pPr marL="0" lvl="1">
              <a:defRPr sz="3600">
                <a:latin typeface="微软雅黑" pitchFamily="34" charset="-122"/>
                <a:ea typeface="微软雅黑" pitchFamily="34" charset="-122"/>
              </a:defRPr>
            </a:lvl2pPr>
          </a:lstStyle>
          <a:p>
            <a:r>
              <a:rPr lang="zh-CN" altLang="en-US" sz="2800" dirty="0"/>
              <a:t> </a:t>
            </a:r>
            <a:r>
              <a:rPr lang="en-US" altLang="zh-CN" sz="3200" dirty="0"/>
              <a:t>APP monkey</a:t>
            </a:r>
            <a:r>
              <a:rPr lang="zh-CN" altLang="en-US" sz="3200" dirty="0"/>
              <a:t>测试</a:t>
            </a:r>
            <a:r>
              <a:rPr lang="zh-CN" altLang="en-US" sz="3200" dirty="0" smtClean="0"/>
              <a:t>范例</a:t>
            </a:r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PART </a:t>
            </a:r>
            <a:r>
              <a:rPr lang="en-US" altLang="zh-CN" dirty="0" smtClean="0"/>
              <a:t>04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05573" y="7890561"/>
            <a:ext cx="1087879" cy="451608"/>
          </a:xfrm>
          <a:prstGeom prst="rect">
            <a:avLst/>
          </a:prstGeom>
          <a:noFill/>
        </p:spPr>
        <p:txBody>
          <a:bodyPr wrap="none" lIns="81479" tIns="40740" rIns="81479" bIns="40740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xmlns="" id="{791EC281-9235-494C-BC56-509C4A8D7C09}"/>
              </a:ext>
            </a:extLst>
          </p:cNvPr>
          <p:cNvSpPr>
            <a:spLocks/>
          </p:cNvSpPr>
          <p:nvPr/>
        </p:nvSpPr>
        <p:spPr bwMode="auto">
          <a:xfrm>
            <a:off x="3290588" y="2697060"/>
            <a:ext cx="713918" cy="706777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3662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620" y="894735"/>
            <a:ext cx="9596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、查看所测的包名是什么？</a:t>
            </a:r>
            <a:endParaRPr lang="en-US" altLang="zh-CN" dirty="0" smtClean="0"/>
          </a:p>
          <a:p>
            <a:r>
              <a:rPr lang="zh-CN" altLang="en-US" dirty="0" smtClean="0"/>
              <a:t>查看方法：首先打开所测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，例如，我们想测试如来神涨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，我们将它启动，然后在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中输入：</a:t>
            </a:r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window | </a:t>
            </a:r>
            <a:r>
              <a:rPr lang="en-US" altLang="zh-CN" dirty="0" err="1"/>
              <a:t>findstr</a:t>
            </a:r>
            <a:r>
              <a:rPr lang="en-US" altLang="zh-CN" dirty="0"/>
              <a:t> </a:t>
            </a:r>
            <a:r>
              <a:rPr lang="en-US" altLang="zh-CN" dirty="0" err="1" smtClean="0"/>
              <a:t>mCurrentFocus</a:t>
            </a:r>
            <a:endParaRPr lang="en-US" altLang="zh-CN" dirty="0" smtClean="0"/>
          </a:p>
          <a:p>
            <a:r>
              <a:rPr lang="zh-CN" altLang="en-US" dirty="0"/>
              <a:t>如来神</a:t>
            </a:r>
            <a:r>
              <a:rPr lang="zh-CN" altLang="en-US" dirty="0" smtClean="0"/>
              <a:t>涨的包名就是：</a:t>
            </a:r>
            <a:r>
              <a:rPr lang="en-US" altLang="zh-CN" dirty="0" err="1" smtClean="0"/>
              <a:t>com.linlong.ssa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2383590"/>
            <a:ext cx="4962624" cy="324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620" y="5850194"/>
            <a:ext cx="920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、将测试手机屏幕亮度设置为长亮，若没有长亮设置最大亮屏时间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54213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297" y="825910"/>
            <a:ext cx="102452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、测试实例：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com.linlong.ssa</a:t>
            </a:r>
            <a:r>
              <a:rPr lang="en-US" altLang="zh-CN" dirty="0"/>
              <a:t> --throttle 500 --monitor-native-crashes --ignore-crashes --ignore-timeouts --ignore-security-exceptions --</a:t>
            </a:r>
            <a:r>
              <a:rPr lang="en-US" altLang="zh-CN" dirty="0" err="1"/>
              <a:t>pct</a:t>
            </a:r>
            <a:r>
              <a:rPr lang="en-US" altLang="zh-CN" dirty="0"/>
              <a:t>-touch 35 --</a:t>
            </a:r>
            <a:r>
              <a:rPr lang="en-US" altLang="zh-CN" dirty="0" err="1"/>
              <a:t>pct-appswitch</a:t>
            </a:r>
            <a:r>
              <a:rPr lang="en-US" altLang="zh-CN" dirty="0"/>
              <a:t> 45 --</a:t>
            </a:r>
            <a:r>
              <a:rPr lang="en-US" altLang="zh-CN" dirty="0" err="1"/>
              <a:t>pct</a:t>
            </a:r>
            <a:r>
              <a:rPr lang="en-US" altLang="zh-CN" dirty="0"/>
              <a:t>-flip 20 -s 10 -v -v -v  1000000 1&gt;xx.txt &amp;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monkey</a:t>
            </a:r>
            <a:r>
              <a:rPr lang="zh-CN" altLang="zh-CN" dirty="0"/>
              <a:t>测试命令的最后加上一个</a:t>
            </a:r>
            <a:r>
              <a:rPr lang="en-US" altLang="zh-CN" dirty="0"/>
              <a:t>&amp;</a:t>
            </a:r>
            <a:r>
              <a:rPr lang="zh-CN" altLang="zh-CN" dirty="0"/>
              <a:t>符号，则可以再不连接</a:t>
            </a:r>
            <a:r>
              <a:rPr lang="en-US" altLang="zh-CN" dirty="0"/>
              <a:t>USB</a:t>
            </a:r>
            <a:r>
              <a:rPr lang="zh-CN" altLang="zh-CN" dirty="0"/>
              <a:t>的情况下继续执行</a:t>
            </a:r>
            <a:r>
              <a:rPr lang="en-US" altLang="zh-CN" dirty="0" smtClean="0"/>
              <a:t>monkey</a:t>
            </a:r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r>
              <a:rPr lang="zh-CN" altLang="en-US" dirty="0" smtClean="0"/>
              <a:t>跑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的时候记得手机充电，以防没电，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停止运行</a:t>
            </a:r>
            <a:endParaRPr lang="en-US" altLang="zh-CN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只有在次数到达时才会停止，若想中间让其停止，重启手机即可，或者：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reboot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）如果</a:t>
            </a:r>
            <a:r>
              <a:rPr lang="zh-CN" altLang="en-US" dirty="0" smtClean="0"/>
              <a:t>手机一直和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端使用数据线连接的话，直接去对应的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存放地址取即可，默认不改地址是存放在：</a:t>
            </a:r>
            <a:r>
              <a:rPr lang="en-US" altLang="zh-CN" dirty="0"/>
              <a:t>C:\</a:t>
            </a:r>
            <a:r>
              <a:rPr lang="en-US" altLang="zh-CN" dirty="0" smtClean="0"/>
              <a:t>Users\Administrator</a:t>
            </a:r>
            <a:r>
              <a:rPr lang="zh-CN" altLang="en-US" dirty="0" smtClean="0"/>
              <a:t>下，打开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，搜索关键字：</a:t>
            </a:r>
            <a:r>
              <a:rPr lang="en-US" altLang="zh-CN" dirty="0" smtClean="0"/>
              <a:t>fatal/error/fail/</a:t>
            </a:r>
            <a:r>
              <a:rPr lang="en-US" altLang="zh-CN" dirty="0" err="1" smtClean="0"/>
              <a:t>anr</a:t>
            </a:r>
            <a:r>
              <a:rPr lang="en-US" altLang="zh-CN" dirty="0" smtClean="0"/>
              <a:t>/crash/exception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字样，随后将有关键字的字段截图放到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）与</a:t>
            </a:r>
            <a:r>
              <a:rPr lang="zh-CN" altLang="en-US" dirty="0"/>
              <a:t>开发确认，版本已经添加</a:t>
            </a:r>
            <a:r>
              <a:rPr lang="en-US" altLang="zh-CN" dirty="0"/>
              <a:t>log</a:t>
            </a:r>
            <a:r>
              <a:rPr lang="zh-CN" altLang="en-US" dirty="0" smtClean="0"/>
              <a:t>的，手机</a:t>
            </a:r>
            <a:r>
              <a:rPr lang="zh-CN" altLang="en-US" dirty="0"/>
              <a:t>可以</a:t>
            </a:r>
            <a:r>
              <a:rPr lang="zh-CN" altLang="en-US" dirty="0" smtClean="0"/>
              <a:t>不连接到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端，测试完成后，去对应的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文件夹去取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/>
              <a:t>即</a:t>
            </a:r>
            <a:r>
              <a:rPr lang="zh-CN" altLang="en-US" dirty="0" smtClean="0"/>
              <a:t>可，如来神涨的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存放地址：</a:t>
            </a:r>
            <a:r>
              <a:rPr lang="en-US" altLang="zh-CN" dirty="0" smtClean="0"/>
              <a:t>Android-data-</a:t>
            </a:r>
            <a:r>
              <a:rPr lang="en-US" altLang="zh-CN" dirty="0" err="1" smtClean="0"/>
              <a:t>com.linlong.ssa</a:t>
            </a:r>
            <a:r>
              <a:rPr lang="en-US" altLang="zh-CN" dirty="0" smtClean="0"/>
              <a:t>-files-crash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用时间命名的，将跑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导致的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取出，挨个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查看是什么原因导致的，一中原因提交一个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，如下是提交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举例：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6230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13" y="1343844"/>
            <a:ext cx="7057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7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以上分享内容可能不精，是作为大家对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的初步的了解，后续还需要大家一起更近一步学习和深入了解，大家如有什么疑问，可以一起讨论，希望以上的分享内容，能让大家有所收获，谢谢各位小伙伴的倾听！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211741" y="729798"/>
            <a:ext cx="1642019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5625">
              <a:defRPr/>
            </a:pPr>
            <a:r>
              <a:rPr lang="zh-CN" altLang="en-US" sz="4267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04281" y="2627860"/>
            <a:ext cx="2136304" cy="1812531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88" name="Freeform 7"/>
              <p:cNvSpPr>
                <a:spLocks/>
              </p:cNvSpPr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010288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832467" y="2642851"/>
            <a:ext cx="2136304" cy="1812531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010288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472288" y="3549115"/>
            <a:ext cx="2136304" cy="1812531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7" y="4183862"/>
              <a:ext cx="1010288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739617" y="3540039"/>
            <a:ext cx="2136304" cy="1812531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010288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/>
                <a:t>4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14119" y="4609633"/>
            <a:ext cx="1370509" cy="646331"/>
            <a:chOff x="2328257" y="4927865"/>
            <a:chExt cx="1537897" cy="746573"/>
          </a:xfrm>
        </p:grpSpPr>
        <p:sp>
          <p:nvSpPr>
            <p:cNvPr id="112" name="TextBox 111"/>
            <p:cNvSpPr txBox="1"/>
            <p:nvPr/>
          </p:nvSpPr>
          <p:spPr>
            <a:xfrm>
              <a:off x="2328257" y="4927865"/>
              <a:ext cx="1537897" cy="74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Monkey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介绍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9470" y="5322309"/>
              <a:ext cx="1286284" cy="29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940159" y="2708143"/>
            <a:ext cx="1370509" cy="564978"/>
            <a:chOff x="4246958" y="2731461"/>
            <a:chExt cx="1537897" cy="652601"/>
          </a:xfrm>
        </p:grpSpPr>
        <p:sp>
          <p:nvSpPr>
            <p:cNvPr id="115" name="TextBox 114"/>
            <p:cNvSpPr txBox="1"/>
            <p:nvPr/>
          </p:nvSpPr>
          <p:spPr>
            <a:xfrm>
              <a:off x="4246958" y="2731461"/>
              <a:ext cx="1537897" cy="42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 smtClean="0"/>
                <a:t>环境准备</a:t>
              </a:r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35082" y="3111578"/>
              <a:ext cx="1286284" cy="27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3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488850" y="4800659"/>
            <a:ext cx="137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 smtClean="0"/>
              <a:t>Abd</a:t>
            </a:r>
            <a:r>
              <a:rPr lang="en-US" altLang="zh-CN" dirty="0" smtClean="0"/>
              <a:t> monkey</a:t>
            </a:r>
            <a:r>
              <a:rPr lang="zh-CN" altLang="en-US" dirty="0" smtClean="0"/>
              <a:t>测试</a:t>
            </a:r>
            <a:r>
              <a:rPr lang="zh-CN" altLang="en-US" dirty="0"/>
              <a:t>相关</a:t>
            </a:r>
            <a:r>
              <a:rPr lang="zh-CN" altLang="en-US" dirty="0" smtClean="0"/>
              <a:t>命令介绍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1571" y="2708143"/>
            <a:ext cx="137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APP monkey</a:t>
            </a:r>
            <a:r>
              <a:rPr lang="zh-CN" altLang="en-US" dirty="0" smtClean="0"/>
              <a:t>测试范例</a:t>
            </a:r>
            <a:endParaRPr lang="zh-CN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205573" y="7890561"/>
            <a:ext cx="1087879" cy="451608"/>
          </a:xfrm>
          <a:prstGeom prst="rect">
            <a:avLst/>
          </a:prstGeom>
          <a:noFill/>
        </p:spPr>
        <p:txBody>
          <a:bodyPr wrap="none" lIns="81479" tIns="40740" rIns="81479" bIns="40740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6060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940CBBE-E0CB-4D7A-99A1-3F23F8908D1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49459" y="3175505"/>
            <a:ext cx="2570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谢谢</a:t>
            </a:r>
            <a:endParaRPr lang="zh-CN" altLang="en-US" sz="66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1B3423A-D632-4DE8-8DCD-BCA83E7507CD}"/>
              </a:ext>
            </a:extLst>
          </p:cNvPr>
          <p:cNvGrpSpPr/>
          <p:nvPr/>
        </p:nvGrpSpPr>
        <p:grpSpPr>
          <a:xfrm>
            <a:off x="4511654" y="2614173"/>
            <a:ext cx="2399380" cy="2324105"/>
            <a:chOff x="9177338" y="2493963"/>
            <a:chExt cx="1225551" cy="1223962"/>
          </a:xfrm>
        </p:grpSpPr>
        <p:pic>
          <p:nvPicPr>
            <p:cNvPr id="6" name="Picture 95">
              <a:extLst>
                <a:ext uri="{FF2B5EF4-FFF2-40B4-BE49-F238E27FC236}">
                  <a16:creationId xmlns:a16="http://schemas.microsoft.com/office/drawing/2014/main" xmlns="" id="{BAFD3163-0C42-49C1-A090-BBBEAFBD9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401" y="3130550"/>
              <a:ext cx="5984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96">
              <a:extLst>
                <a:ext uri="{FF2B5EF4-FFF2-40B4-BE49-F238E27FC236}">
                  <a16:creationId xmlns:a16="http://schemas.microsoft.com/office/drawing/2014/main" xmlns="" id="{4C9D0420-DCC9-4FC3-8B0C-67818B1F6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5276" y="3136900"/>
              <a:ext cx="903288" cy="581025"/>
            </a:xfrm>
            <a:custGeom>
              <a:avLst/>
              <a:gdLst>
                <a:gd name="T0" fmla="*/ 0 w 480"/>
                <a:gd name="T1" fmla="*/ 41 h 308"/>
                <a:gd name="T2" fmla="*/ 2 w 480"/>
                <a:gd name="T3" fmla="*/ 34 h 308"/>
                <a:gd name="T4" fmla="*/ 4 w 480"/>
                <a:gd name="T5" fmla="*/ 33 h 308"/>
                <a:gd name="T6" fmla="*/ 98 w 480"/>
                <a:gd name="T7" fmla="*/ 0 h 308"/>
                <a:gd name="T8" fmla="*/ 204 w 480"/>
                <a:gd name="T9" fmla="*/ 44 h 308"/>
                <a:gd name="T10" fmla="*/ 206 w 480"/>
                <a:gd name="T11" fmla="*/ 46 h 308"/>
                <a:gd name="T12" fmla="*/ 210 w 480"/>
                <a:gd name="T13" fmla="*/ 49 h 308"/>
                <a:gd name="T14" fmla="*/ 321 w 480"/>
                <a:gd name="T15" fmla="*/ 163 h 308"/>
                <a:gd name="T16" fmla="*/ 321 w 480"/>
                <a:gd name="T17" fmla="*/ 163 h 308"/>
                <a:gd name="T18" fmla="*/ 442 w 480"/>
                <a:gd name="T19" fmla="*/ 214 h 308"/>
                <a:gd name="T20" fmla="*/ 480 w 480"/>
                <a:gd name="T21" fmla="*/ 210 h 308"/>
                <a:gd name="T22" fmla="*/ 433 w 480"/>
                <a:gd name="T23" fmla="*/ 258 h 308"/>
                <a:gd name="T24" fmla="*/ 429 w 480"/>
                <a:gd name="T25" fmla="*/ 262 h 308"/>
                <a:gd name="T26" fmla="*/ 427 w 480"/>
                <a:gd name="T27" fmla="*/ 264 h 308"/>
                <a:gd name="T28" fmla="*/ 424 w 480"/>
                <a:gd name="T29" fmla="*/ 268 h 308"/>
                <a:gd name="T30" fmla="*/ 424 w 480"/>
                <a:gd name="T31" fmla="*/ 268 h 308"/>
                <a:gd name="T32" fmla="*/ 321 w 480"/>
                <a:gd name="T33" fmla="*/ 308 h 308"/>
                <a:gd name="T34" fmla="*/ 219 w 480"/>
                <a:gd name="T35" fmla="*/ 268 h 308"/>
                <a:gd name="T36" fmla="*/ 219 w 480"/>
                <a:gd name="T37" fmla="*/ 268 h 308"/>
                <a:gd name="T38" fmla="*/ 218 w 480"/>
                <a:gd name="T39" fmla="*/ 267 h 308"/>
                <a:gd name="T40" fmla="*/ 210 w 480"/>
                <a:gd name="T41" fmla="*/ 259 h 308"/>
                <a:gd name="T42" fmla="*/ 210 w 480"/>
                <a:gd name="T43" fmla="*/ 258 h 308"/>
                <a:gd name="T44" fmla="*/ 3 w 480"/>
                <a:gd name="T45" fmla="*/ 48 h 308"/>
                <a:gd name="T46" fmla="*/ 2 w 480"/>
                <a:gd name="T47" fmla="*/ 47 h 308"/>
                <a:gd name="T48" fmla="*/ 0 w 480"/>
                <a:gd name="T49" fmla="*/ 4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308">
                  <a:moveTo>
                    <a:pt x="0" y="41"/>
                  </a:moveTo>
                  <a:cubicBezTo>
                    <a:pt x="0" y="38"/>
                    <a:pt x="1" y="36"/>
                    <a:pt x="2" y="34"/>
                  </a:cubicBezTo>
                  <a:cubicBezTo>
                    <a:pt x="3" y="34"/>
                    <a:pt x="3" y="33"/>
                    <a:pt x="4" y="33"/>
                  </a:cubicBezTo>
                  <a:cubicBezTo>
                    <a:pt x="30" y="12"/>
                    <a:pt x="62" y="0"/>
                    <a:pt x="98" y="0"/>
                  </a:cubicBezTo>
                  <a:cubicBezTo>
                    <a:pt x="139" y="0"/>
                    <a:pt x="177" y="17"/>
                    <a:pt x="204" y="44"/>
                  </a:cubicBezTo>
                  <a:cubicBezTo>
                    <a:pt x="206" y="46"/>
                    <a:pt x="206" y="46"/>
                    <a:pt x="206" y="46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321" y="163"/>
                    <a:pt x="321" y="163"/>
                    <a:pt x="321" y="163"/>
                  </a:cubicBezTo>
                  <a:cubicBezTo>
                    <a:pt x="321" y="163"/>
                    <a:pt x="321" y="163"/>
                    <a:pt x="321" y="163"/>
                  </a:cubicBezTo>
                  <a:cubicBezTo>
                    <a:pt x="352" y="195"/>
                    <a:pt x="395" y="214"/>
                    <a:pt x="442" y="214"/>
                  </a:cubicBezTo>
                  <a:cubicBezTo>
                    <a:pt x="455" y="214"/>
                    <a:pt x="468" y="213"/>
                    <a:pt x="480" y="210"/>
                  </a:cubicBezTo>
                  <a:cubicBezTo>
                    <a:pt x="433" y="258"/>
                    <a:pt x="433" y="258"/>
                    <a:pt x="433" y="258"/>
                  </a:cubicBezTo>
                  <a:cubicBezTo>
                    <a:pt x="429" y="262"/>
                    <a:pt x="429" y="262"/>
                    <a:pt x="429" y="262"/>
                  </a:cubicBezTo>
                  <a:cubicBezTo>
                    <a:pt x="427" y="264"/>
                    <a:pt x="427" y="264"/>
                    <a:pt x="427" y="264"/>
                  </a:cubicBezTo>
                  <a:cubicBezTo>
                    <a:pt x="424" y="268"/>
                    <a:pt x="424" y="268"/>
                    <a:pt x="424" y="268"/>
                  </a:cubicBezTo>
                  <a:cubicBezTo>
                    <a:pt x="424" y="268"/>
                    <a:pt x="424" y="268"/>
                    <a:pt x="424" y="268"/>
                  </a:cubicBezTo>
                  <a:cubicBezTo>
                    <a:pt x="397" y="293"/>
                    <a:pt x="361" y="308"/>
                    <a:pt x="321" y="308"/>
                  </a:cubicBezTo>
                  <a:cubicBezTo>
                    <a:pt x="282" y="308"/>
                    <a:pt x="246" y="293"/>
                    <a:pt x="219" y="268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18" y="267"/>
                    <a:pt x="218" y="267"/>
                    <a:pt x="218" y="267"/>
                  </a:cubicBezTo>
                  <a:cubicBezTo>
                    <a:pt x="215" y="265"/>
                    <a:pt x="213" y="262"/>
                    <a:pt x="210" y="259"/>
                  </a:cubicBezTo>
                  <a:cubicBezTo>
                    <a:pt x="210" y="258"/>
                    <a:pt x="210" y="258"/>
                    <a:pt x="210" y="25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3"/>
                    <a:pt x="0" y="41"/>
                  </a:cubicBezTo>
                  <a:close/>
                </a:path>
              </a:pathLst>
            </a:custGeom>
            <a:solidFill>
              <a:srgbClr val="E5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7">
              <a:extLst>
                <a:ext uri="{FF2B5EF4-FFF2-40B4-BE49-F238E27FC236}">
                  <a16:creationId xmlns:a16="http://schemas.microsoft.com/office/drawing/2014/main" xmlns="" id="{912900E9-55BD-4EBF-959E-8F6E987C2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076" y="2493963"/>
              <a:ext cx="904875" cy="581025"/>
            </a:xfrm>
            <a:custGeom>
              <a:avLst/>
              <a:gdLst>
                <a:gd name="T0" fmla="*/ 481 w 481"/>
                <a:gd name="T1" fmla="*/ 267 h 308"/>
                <a:gd name="T2" fmla="*/ 478 w 481"/>
                <a:gd name="T3" fmla="*/ 273 h 308"/>
                <a:gd name="T4" fmla="*/ 476 w 481"/>
                <a:gd name="T5" fmla="*/ 275 h 308"/>
                <a:gd name="T6" fmla="*/ 382 w 481"/>
                <a:gd name="T7" fmla="*/ 308 h 308"/>
                <a:gd name="T8" fmla="*/ 276 w 481"/>
                <a:gd name="T9" fmla="*/ 264 h 308"/>
                <a:gd name="T10" fmla="*/ 275 w 481"/>
                <a:gd name="T11" fmla="*/ 262 h 308"/>
                <a:gd name="T12" fmla="*/ 271 w 481"/>
                <a:gd name="T13" fmla="*/ 258 h 308"/>
                <a:gd name="T14" fmla="*/ 159 w 481"/>
                <a:gd name="T15" fmla="*/ 145 h 308"/>
                <a:gd name="T16" fmla="*/ 159 w 481"/>
                <a:gd name="T17" fmla="*/ 145 h 308"/>
                <a:gd name="T18" fmla="*/ 38 w 481"/>
                <a:gd name="T19" fmla="*/ 93 h 308"/>
                <a:gd name="T20" fmla="*/ 0 w 481"/>
                <a:gd name="T21" fmla="*/ 98 h 308"/>
                <a:gd name="T22" fmla="*/ 48 w 481"/>
                <a:gd name="T23" fmla="*/ 49 h 308"/>
                <a:gd name="T24" fmla="*/ 51 w 481"/>
                <a:gd name="T25" fmla="*/ 46 h 308"/>
                <a:gd name="T26" fmla="*/ 53 w 481"/>
                <a:gd name="T27" fmla="*/ 44 h 308"/>
                <a:gd name="T28" fmla="*/ 57 w 481"/>
                <a:gd name="T29" fmla="*/ 40 h 308"/>
                <a:gd name="T30" fmla="*/ 57 w 481"/>
                <a:gd name="T31" fmla="*/ 40 h 308"/>
                <a:gd name="T32" fmla="*/ 159 w 481"/>
                <a:gd name="T33" fmla="*/ 0 h 308"/>
                <a:gd name="T34" fmla="*/ 262 w 481"/>
                <a:gd name="T35" fmla="*/ 40 h 308"/>
                <a:gd name="T36" fmla="*/ 262 w 481"/>
                <a:gd name="T37" fmla="*/ 40 h 308"/>
                <a:gd name="T38" fmla="*/ 262 w 481"/>
                <a:gd name="T39" fmla="*/ 41 h 308"/>
                <a:gd name="T40" fmla="*/ 270 w 481"/>
                <a:gd name="T41" fmla="*/ 49 h 308"/>
                <a:gd name="T42" fmla="*/ 271 w 481"/>
                <a:gd name="T43" fmla="*/ 50 h 308"/>
                <a:gd name="T44" fmla="*/ 478 w 481"/>
                <a:gd name="T45" fmla="*/ 260 h 308"/>
                <a:gd name="T46" fmla="*/ 479 w 481"/>
                <a:gd name="T47" fmla="*/ 261 h 308"/>
                <a:gd name="T48" fmla="*/ 481 w 481"/>
                <a:gd name="T49" fmla="*/ 26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1" h="308">
                  <a:moveTo>
                    <a:pt x="481" y="267"/>
                  </a:moveTo>
                  <a:cubicBezTo>
                    <a:pt x="481" y="270"/>
                    <a:pt x="480" y="272"/>
                    <a:pt x="478" y="273"/>
                  </a:cubicBezTo>
                  <a:cubicBezTo>
                    <a:pt x="478" y="274"/>
                    <a:pt x="477" y="274"/>
                    <a:pt x="476" y="275"/>
                  </a:cubicBezTo>
                  <a:cubicBezTo>
                    <a:pt x="451" y="296"/>
                    <a:pt x="418" y="308"/>
                    <a:pt x="382" y="308"/>
                  </a:cubicBezTo>
                  <a:cubicBezTo>
                    <a:pt x="341" y="308"/>
                    <a:pt x="303" y="291"/>
                    <a:pt x="276" y="264"/>
                  </a:cubicBezTo>
                  <a:cubicBezTo>
                    <a:pt x="275" y="262"/>
                    <a:pt x="275" y="262"/>
                    <a:pt x="275" y="262"/>
                  </a:cubicBezTo>
                  <a:cubicBezTo>
                    <a:pt x="271" y="258"/>
                    <a:pt x="271" y="258"/>
                    <a:pt x="271" y="258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28" y="113"/>
                    <a:pt x="85" y="93"/>
                    <a:pt x="38" y="93"/>
                  </a:cubicBezTo>
                  <a:cubicBezTo>
                    <a:pt x="25" y="93"/>
                    <a:pt x="12" y="95"/>
                    <a:pt x="0" y="9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84" y="15"/>
                    <a:pt x="120" y="0"/>
                    <a:pt x="159" y="0"/>
                  </a:cubicBezTo>
                  <a:cubicBezTo>
                    <a:pt x="199" y="0"/>
                    <a:pt x="235" y="15"/>
                    <a:pt x="262" y="40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5" y="43"/>
                    <a:pt x="268" y="46"/>
                    <a:pt x="270" y="49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9" y="261"/>
                    <a:pt x="479" y="261"/>
                    <a:pt x="479" y="261"/>
                  </a:cubicBezTo>
                  <a:cubicBezTo>
                    <a:pt x="480" y="263"/>
                    <a:pt x="481" y="265"/>
                    <a:pt x="481" y="267"/>
                  </a:cubicBezTo>
                  <a:close/>
                </a:path>
              </a:pathLst>
            </a:custGeom>
            <a:solidFill>
              <a:srgbClr val="E50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pic>
          <p:nvPicPr>
            <p:cNvPr id="9" name="Picture 98">
              <a:extLst>
                <a:ext uri="{FF2B5EF4-FFF2-40B4-BE49-F238E27FC236}">
                  <a16:creationId xmlns:a16="http://schemas.microsoft.com/office/drawing/2014/main" xmlns="" id="{69697F0D-1DAE-44BC-AB2D-C5C8BB8A5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338" y="2687638"/>
              <a:ext cx="598488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5A952B76-C1D8-4548-940B-551846C72FB0}"/>
              </a:ext>
            </a:extLst>
          </p:cNvPr>
          <p:cNvGrpSpPr/>
          <p:nvPr/>
        </p:nvGrpSpPr>
        <p:grpSpPr>
          <a:xfrm>
            <a:off x="3719222" y="5200057"/>
            <a:ext cx="4040187" cy="207963"/>
            <a:chOff x="4067176" y="4278313"/>
            <a:chExt cx="4040187" cy="207963"/>
          </a:xfrm>
        </p:grpSpPr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xmlns="" id="{81234FFC-B343-4629-B5FA-03698E4D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7176" y="4284663"/>
              <a:ext cx="204788" cy="188913"/>
            </a:xfrm>
            <a:custGeom>
              <a:avLst/>
              <a:gdLst>
                <a:gd name="T0" fmla="*/ 22 w 109"/>
                <a:gd name="T1" fmla="*/ 89 h 100"/>
                <a:gd name="T2" fmla="*/ 41 w 109"/>
                <a:gd name="T3" fmla="*/ 74 h 100"/>
                <a:gd name="T4" fmla="*/ 43 w 109"/>
                <a:gd name="T5" fmla="*/ 81 h 100"/>
                <a:gd name="T6" fmla="*/ 23 w 109"/>
                <a:gd name="T7" fmla="*/ 95 h 100"/>
                <a:gd name="T8" fmla="*/ 17 w 109"/>
                <a:gd name="T9" fmla="*/ 100 h 100"/>
                <a:gd name="T10" fmla="*/ 12 w 109"/>
                <a:gd name="T11" fmla="*/ 95 h 100"/>
                <a:gd name="T12" fmla="*/ 16 w 109"/>
                <a:gd name="T13" fmla="*/ 85 h 100"/>
                <a:gd name="T14" fmla="*/ 16 w 109"/>
                <a:gd name="T15" fmla="*/ 43 h 100"/>
                <a:gd name="T16" fmla="*/ 0 w 109"/>
                <a:gd name="T17" fmla="*/ 43 h 100"/>
                <a:gd name="T18" fmla="*/ 0 w 109"/>
                <a:gd name="T19" fmla="*/ 38 h 100"/>
                <a:gd name="T20" fmla="*/ 22 w 109"/>
                <a:gd name="T21" fmla="*/ 38 h 100"/>
                <a:gd name="T22" fmla="*/ 22 w 109"/>
                <a:gd name="T23" fmla="*/ 89 h 100"/>
                <a:gd name="T24" fmla="*/ 29 w 109"/>
                <a:gd name="T25" fmla="*/ 24 h 100"/>
                <a:gd name="T26" fmla="*/ 24 w 109"/>
                <a:gd name="T27" fmla="*/ 19 h 100"/>
                <a:gd name="T28" fmla="*/ 11 w 109"/>
                <a:gd name="T29" fmla="*/ 6 h 100"/>
                <a:gd name="T30" fmla="*/ 16 w 109"/>
                <a:gd name="T31" fmla="*/ 2 h 100"/>
                <a:gd name="T32" fmla="*/ 34 w 109"/>
                <a:gd name="T33" fmla="*/ 20 h 100"/>
                <a:gd name="T34" fmla="*/ 29 w 109"/>
                <a:gd name="T35" fmla="*/ 24 h 100"/>
                <a:gd name="T36" fmla="*/ 66 w 109"/>
                <a:gd name="T37" fmla="*/ 0 h 100"/>
                <a:gd name="T38" fmla="*/ 72 w 109"/>
                <a:gd name="T39" fmla="*/ 0 h 100"/>
                <a:gd name="T40" fmla="*/ 72 w 109"/>
                <a:gd name="T41" fmla="*/ 33 h 100"/>
                <a:gd name="T42" fmla="*/ 104 w 109"/>
                <a:gd name="T43" fmla="*/ 33 h 100"/>
                <a:gd name="T44" fmla="*/ 104 w 109"/>
                <a:gd name="T45" fmla="*/ 39 h 100"/>
                <a:gd name="T46" fmla="*/ 72 w 109"/>
                <a:gd name="T47" fmla="*/ 39 h 100"/>
                <a:gd name="T48" fmla="*/ 72 w 109"/>
                <a:gd name="T49" fmla="*/ 93 h 100"/>
                <a:gd name="T50" fmla="*/ 109 w 109"/>
                <a:gd name="T51" fmla="*/ 93 h 100"/>
                <a:gd name="T52" fmla="*/ 109 w 109"/>
                <a:gd name="T53" fmla="*/ 100 h 100"/>
                <a:gd name="T54" fmla="*/ 37 w 109"/>
                <a:gd name="T55" fmla="*/ 100 h 100"/>
                <a:gd name="T56" fmla="*/ 37 w 109"/>
                <a:gd name="T57" fmla="*/ 93 h 100"/>
                <a:gd name="T58" fmla="*/ 66 w 109"/>
                <a:gd name="T59" fmla="*/ 93 h 100"/>
                <a:gd name="T60" fmla="*/ 66 w 109"/>
                <a:gd name="T6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00">
                  <a:moveTo>
                    <a:pt x="22" y="89"/>
                  </a:moveTo>
                  <a:cubicBezTo>
                    <a:pt x="29" y="83"/>
                    <a:pt x="35" y="78"/>
                    <a:pt x="41" y="74"/>
                  </a:cubicBezTo>
                  <a:cubicBezTo>
                    <a:pt x="41" y="76"/>
                    <a:pt x="42" y="78"/>
                    <a:pt x="43" y="81"/>
                  </a:cubicBezTo>
                  <a:cubicBezTo>
                    <a:pt x="37" y="84"/>
                    <a:pt x="30" y="89"/>
                    <a:pt x="23" y="95"/>
                  </a:cubicBezTo>
                  <a:cubicBezTo>
                    <a:pt x="21" y="96"/>
                    <a:pt x="19" y="98"/>
                    <a:pt x="17" y="100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5" y="93"/>
                    <a:pt x="16" y="90"/>
                    <a:pt x="16" y="85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2" y="38"/>
                    <a:pt x="22" y="38"/>
                    <a:pt x="22" y="38"/>
                  </a:cubicBezTo>
                  <a:lnTo>
                    <a:pt x="22" y="89"/>
                  </a:lnTo>
                  <a:close/>
                  <a:moveTo>
                    <a:pt x="29" y="24"/>
                  </a:moveTo>
                  <a:cubicBezTo>
                    <a:pt x="28" y="23"/>
                    <a:pt x="26" y="22"/>
                    <a:pt x="24" y="19"/>
                  </a:cubicBezTo>
                  <a:cubicBezTo>
                    <a:pt x="18" y="13"/>
                    <a:pt x="14" y="9"/>
                    <a:pt x="11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6"/>
                    <a:pt x="26" y="12"/>
                    <a:pt x="34" y="20"/>
                  </a:cubicBezTo>
                  <a:lnTo>
                    <a:pt x="29" y="24"/>
                  </a:lnTo>
                  <a:close/>
                  <a:moveTo>
                    <a:pt x="6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66" y="93"/>
                    <a:pt x="66" y="93"/>
                    <a:pt x="66" y="93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xmlns="" id="{F2A4ECBA-D728-4DF5-B3C9-F9FC3D3ED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4284663"/>
              <a:ext cx="203200" cy="198438"/>
            </a:xfrm>
            <a:custGeom>
              <a:avLst/>
              <a:gdLst>
                <a:gd name="T0" fmla="*/ 103 w 108"/>
                <a:gd name="T1" fmla="*/ 104 h 105"/>
                <a:gd name="T2" fmla="*/ 55 w 108"/>
                <a:gd name="T3" fmla="*/ 33 h 105"/>
                <a:gd name="T4" fmla="*/ 5 w 108"/>
                <a:gd name="T5" fmla="*/ 105 h 105"/>
                <a:gd name="T6" fmla="*/ 3 w 108"/>
                <a:gd name="T7" fmla="*/ 103 h 105"/>
                <a:gd name="T8" fmla="*/ 0 w 108"/>
                <a:gd name="T9" fmla="*/ 100 h 105"/>
                <a:gd name="T10" fmla="*/ 50 w 108"/>
                <a:gd name="T11" fmla="*/ 28 h 105"/>
                <a:gd name="T12" fmla="*/ 51 w 108"/>
                <a:gd name="T13" fmla="*/ 0 h 105"/>
                <a:gd name="T14" fmla="*/ 58 w 108"/>
                <a:gd name="T15" fmla="*/ 0 h 105"/>
                <a:gd name="T16" fmla="*/ 57 w 108"/>
                <a:gd name="T17" fmla="*/ 9 h 105"/>
                <a:gd name="T18" fmla="*/ 57 w 108"/>
                <a:gd name="T19" fmla="*/ 17 h 105"/>
                <a:gd name="T20" fmla="*/ 108 w 108"/>
                <a:gd name="T21" fmla="*/ 98 h 105"/>
                <a:gd name="T22" fmla="*/ 105 w 108"/>
                <a:gd name="T23" fmla="*/ 101 h 105"/>
                <a:gd name="T24" fmla="*/ 103 w 108"/>
                <a:gd name="T2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5">
                  <a:moveTo>
                    <a:pt x="103" y="104"/>
                  </a:moveTo>
                  <a:cubicBezTo>
                    <a:pt x="74" y="89"/>
                    <a:pt x="58" y="65"/>
                    <a:pt x="55" y="33"/>
                  </a:cubicBezTo>
                  <a:cubicBezTo>
                    <a:pt x="50" y="65"/>
                    <a:pt x="34" y="89"/>
                    <a:pt x="5" y="105"/>
                  </a:cubicBezTo>
                  <a:cubicBezTo>
                    <a:pt x="4" y="105"/>
                    <a:pt x="4" y="104"/>
                    <a:pt x="3" y="103"/>
                  </a:cubicBezTo>
                  <a:cubicBezTo>
                    <a:pt x="2" y="101"/>
                    <a:pt x="1" y="100"/>
                    <a:pt x="0" y="100"/>
                  </a:cubicBezTo>
                  <a:cubicBezTo>
                    <a:pt x="29" y="84"/>
                    <a:pt x="45" y="60"/>
                    <a:pt x="50" y="28"/>
                  </a:cubicBezTo>
                  <a:cubicBezTo>
                    <a:pt x="50" y="22"/>
                    <a:pt x="51" y="13"/>
                    <a:pt x="5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"/>
                    <a:pt x="58" y="5"/>
                    <a:pt x="57" y="9"/>
                  </a:cubicBezTo>
                  <a:cubicBezTo>
                    <a:pt x="57" y="13"/>
                    <a:pt x="57" y="15"/>
                    <a:pt x="57" y="17"/>
                  </a:cubicBezTo>
                  <a:cubicBezTo>
                    <a:pt x="62" y="59"/>
                    <a:pt x="79" y="86"/>
                    <a:pt x="108" y="98"/>
                  </a:cubicBezTo>
                  <a:cubicBezTo>
                    <a:pt x="107" y="99"/>
                    <a:pt x="106" y="100"/>
                    <a:pt x="105" y="101"/>
                  </a:cubicBezTo>
                  <a:cubicBezTo>
                    <a:pt x="104" y="103"/>
                    <a:pt x="104" y="103"/>
                    <a:pt x="103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xmlns="" id="{A01443E7-FD37-4B39-8B92-07D9B8BA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1" y="4284663"/>
              <a:ext cx="201613" cy="198438"/>
            </a:xfrm>
            <a:custGeom>
              <a:avLst/>
              <a:gdLst>
                <a:gd name="T0" fmla="*/ 103 w 107"/>
                <a:gd name="T1" fmla="*/ 104 h 105"/>
                <a:gd name="T2" fmla="*/ 54 w 107"/>
                <a:gd name="T3" fmla="*/ 33 h 105"/>
                <a:gd name="T4" fmla="*/ 4 w 107"/>
                <a:gd name="T5" fmla="*/ 105 h 105"/>
                <a:gd name="T6" fmla="*/ 2 w 107"/>
                <a:gd name="T7" fmla="*/ 103 h 105"/>
                <a:gd name="T8" fmla="*/ 0 w 107"/>
                <a:gd name="T9" fmla="*/ 100 h 105"/>
                <a:gd name="T10" fmla="*/ 49 w 107"/>
                <a:gd name="T11" fmla="*/ 28 h 105"/>
                <a:gd name="T12" fmla="*/ 50 w 107"/>
                <a:gd name="T13" fmla="*/ 0 h 105"/>
                <a:gd name="T14" fmla="*/ 57 w 107"/>
                <a:gd name="T15" fmla="*/ 0 h 105"/>
                <a:gd name="T16" fmla="*/ 57 w 107"/>
                <a:gd name="T17" fmla="*/ 9 h 105"/>
                <a:gd name="T18" fmla="*/ 56 w 107"/>
                <a:gd name="T19" fmla="*/ 17 h 105"/>
                <a:gd name="T20" fmla="*/ 107 w 107"/>
                <a:gd name="T21" fmla="*/ 98 h 105"/>
                <a:gd name="T22" fmla="*/ 105 w 107"/>
                <a:gd name="T23" fmla="*/ 101 h 105"/>
                <a:gd name="T24" fmla="*/ 103 w 107"/>
                <a:gd name="T2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5">
                  <a:moveTo>
                    <a:pt x="103" y="104"/>
                  </a:moveTo>
                  <a:cubicBezTo>
                    <a:pt x="74" y="89"/>
                    <a:pt x="57" y="65"/>
                    <a:pt x="54" y="33"/>
                  </a:cubicBezTo>
                  <a:cubicBezTo>
                    <a:pt x="50" y="65"/>
                    <a:pt x="33" y="89"/>
                    <a:pt x="4" y="105"/>
                  </a:cubicBezTo>
                  <a:cubicBezTo>
                    <a:pt x="4" y="105"/>
                    <a:pt x="3" y="104"/>
                    <a:pt x="2" y="103"/>
                  </a:cubicBezTo>
                  <a:cubicBezTo>
                    <a:pt x="1" y="101"/>
                    <a:pt x="0" y="100"/>
                    <a:pt x="0" y="100"/>
                  </a:cubicBezTo>
                  <a:cubicBezTo>
                    <a:pt x="28" y="84"/>
                    <a:pt x="45" y="60"/>
                    <a:pt x="49" y="28"/>
                  </a:cubicBezTo>
                  <a:cubicBezTo>
                    <a:pt x="50" y="22"/>
                    <a:pt x="50" y="13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2"/>
                    <a:pt x="57" y="5"/>
                    <a:pt x="57" y="9"/>
                  </a:cubicBezTo>
                  <a:cubicBezTo>
                    <a:pt x="57" y="13"/>
                    <a:pt x="56" y="15"/>
                    <a:pt x="56" y="17"/>
                  </a:cubicBezTo>
                  <a:cubicBezTo>
                    <a:pt x="61" y="59"/>
                    <a:pt x="78" y="86"/>
                    <a:pt x="107" y="98"/>
                  </a:cubicBezTo>
                  <a:cubicBezTo>
                    <a:pt x="107" y="99"/>
                    <a:pt x="106" y="100"/>
                    <a:pt x="105" y="101"/>
                  </a:cubicBezTo>
                  <a:cubicBezTo>
                    <a:pt x="104" y="103"/>
                    <a:pt x="103" y="103"/>
                    <a:pt x="103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xmlns="" id="{DA47D860-3BF8-4861-8247-AC07E0983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5113" y="4281488"/>
              <a:ext cx="206375" cy="203200"/>
            </a:xfrm>
            <a:custGeom>
              <a:avLst/>
              <a:gdLst>
                <a:gd name="T0" fmla="*/ 63 w 110"/>
                <a:gd name="T1" fmla="*/ 0 h 108"/>
                <a:gd name="T2" fmla="*/ 69 w 110"/>
                <a:gd name="T3" fmla="*/ 0 h 108"/>
                <a:gd name="T4" fmla="*/ 69 w 110"/>
                <a:gd name="T5" fmla="*/ 12 h 108"/>
                <a:gd name="T6" fmla="*/ 69 w 110"/>
                <a:gd name="T7" fmla="*/ 23 h 108"/>
                <a:gd name="T8" fmla="*/ 109 w 110"/>
                <a:gd name="T9" fmla="*/ 23 h 108"/>
                <a:gd name="T10" fmla="*/ 109 w 110"/>
                <a:gd name="T11" fmla="*/ 29 h 108"/>
                <a:gd name="T12" fmla="*/ 70 w 110"/>
                <a:gd name="T13" fmla="*/ 29 h 108"/>
                <a:gd name="T14" fmla="*/ 76 w 110"/>
                <a:gd name="T15" fmla="*/ 75 h 108"/>
                <a:gd name="T16" fmla="*/ 95 w 110"/>
                <a:gd name="T17" fmla="*/ 41 h 108"/>
                <a:gd name="T18" fmla="*/ 101 w 110"/>
                <a:gd name="T19" fmla="*/ 44 h 108"/>
                <a:gd name="T20" fmla="*/ 79 w 110"/>
                <a:gd name="T21" fmla="*/ 82 h 108"/>
                <a:gd name="T22" fmla="*/ 94 w 110"/>
                <a:gd name="T23" fmla="*/ 102 h 108"/>
                <a:gd name="T24" fmla="*/ 101 w 110"/>
                <a:gd name="T25" fmla="*/ 95 h 108"/>
                <a:gd name="T26" fmla="*/ 104 w 110"/>
                <a:gd name="T27" fmla="*/ 80 h 108"/>
                <a:gd name="T28" fmla="*/ 106 w 110"/>
                <a:gd name="T29" fmla="*/ 81 h 108"/>
                <a:gd name="T30" fmla="*/ 110 w 110"/>
                <a:gd name="T31" fmla="*/ 83 h 108"/>
                <a:gd name="T32" fmla="*/ 107 w 110"/>
                <a:gd name="T33" fmla="*/ 97 h 108"/>
                <a:gd name="T34" fmla="*/ 94 w 110"/>
                <a:gd name="T35" fmla="*/ 107 h 108"/>
                <a:gd name="T36" fmla="*/ 74 w 110"/>
                <a:gd name="T37" fmla="*/ 87 h 108"/>
                <a:gd name="T38" fmla="*/ 52 w 110"/>
                <a:gd name="T39" fmla="*/ 106 h 108"/>
                <a:gd name="T40" fmla="*/ 48 w 110"/>
                <a:gd name="T41" fmla="*/ 101 h 108"/>
                <a:gd name="T42" fmla="*/ 72 w 110"/>
                <a:gd name="T43" fmla="*/ 80 h 108"/>
                <a:gd name="T44" fmla="*/ 64 w 110"/>
                <a:gd name="T45" fmla="*/ 29 h 108"/>
                <a:gd name="T46" fmla="*/ 18 w 110"/>
                <a:gd name="T47" fmla="*/ 29 h 108"/>
                <a:gd name="T48" fmla="*/ 18 w 110"/>
                <a:gd name="T49" fmla="*/ 48 h 108"/>
                <a:gd name="T50" fmla="*/ 50 w 110"/>
                <a:gd name="T51" fmla="*/ 48 h 108"/>
                <a:gd name="T52" fmla="*/ 49 w 110"/>
                <a:gd name="T53" fmla="*/ 79 h 108"/>
                <a:gd name="T54" fmla="*/ 34 w 110"/>
                <a:gd name="T55" fmla="*/ 95 h 108"/>
                <a:gd name="T56" fmla="*/ 24 w 110"/>
                <a:gd name="T57" fmla="*/ 95 h 108"/>
                <a:gd name="T58" fmla="*/ 23 w 110"/>
                <a:gd name="T59" fmla="*/ 88 h 108"/>
                <a:gd name="T60" fmla="*/ 33 w 110"/>
                <a:gd name="T61" fmla="*/ 89 h 108"/>
                <a:gd name="T62" fmla="*/ 43 w 110"/>
                <a:gd name="T63" fmla="*/ 79 h 108"/>
                <a:gd name="T64" fmla="*/ 44 w 110"/>
                <a:gd name="T65" fmla="*/ 74 h 108"/>
                <a:gd name="T66" fmla="*/ 44 w 110"/>
                <a:gd name="T67" fmla="*/ 54 h 108"/>
                <a:gd name="T68" fmla="*/ 18 w 110"/>
                <a:gd name="T69" fmla="*/ 54 h 108"/>
                <a:gd name="T70" fmla="*/ 15 w 110"/>
                <a:gd name="T71" fmla="*/ 85 h 108"/>
                <a:gd name="T72" fmla="*/ 5 w 110"/>
                <a:gd name="T73" fmla="*/ 108 h 108"/>
                <a:gd name="T74" fmla="*/ 3 w 110"/>
                <a:gd name="T75" fmla="*/ 106 h 108"/>
                <a:gd name="T76" fmla="*/ 0 w 110"/>
                <a:gd name="T77" fmla="*/ 104 h 108"/>
                <a:gd name="T78" fmla="*/ 10 w 110"/>
                <a:gd name="T79" fmla="*/ 82 h 108"/>
                <a:gd name="T80" fmla="*/ 12 w 110"/>
                <a:gd name="T81" fmla="*/ 47 h 108"/>
                <a:gd name="T82" fmla="*/ 12 w 110"/>
                <a:gd name="T83" fmla="*/ 23 h 108"/>
                <a:gd name="T84" fmla="*/ 63 w 110"/>
                <a:gd name="T85" fmla="*/ 23 h 108"/>
                <a:gd name="T86" fmla="*/ 63 w 110"/>
                <a:gd name="T87" fmla="*/ 12 h 108"/>
                <a:gd name="T88" fmla="*/ 63 w 110"/>
                <a:gd name="T89" fmla="*/ 0 h 108"/>
                <a:gd name="T90" fmla="*/ 79 w 110"/>
                <a:gd name="T91" fmla="*/ 7 h 108"/>
                <a:gd name="T92" fmla="*/ 82 w 110"/>
                <a:gd name="T93" fmla="*/ 3 h 108"/>
                <a:gd name="T94" fmla="*/ 99 w 110"/>
                <a:gd name="T95" fmla="*/ 15 h 108"/>
                <a:gd name="T96" fmla="*/ 95 w 110"/>
                <a:gd name="T97" fmla="*/ 19 h 108"/>
                <a:gd name="T98" fmla="*/ 92 w 110"/>
                <a:gd name="T99" fmla="*/ 17 h 108"/>
                <a:gd name="T100" fmla="*/ 79 w 110"/>
                <a:gd name="T101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" h="108">
                  <a:moveTo>
                    <a:pt x="63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3"/>
                    <a:pt x="69" y="7"/>
                    <a:pt x="69" y="12"/>
                  </a:cubicBezTo>
                  <a:cubicBezTo>
                    <a:pt x="69" y="17"/>
                    <a:pt x="69" y="20"/>
                    <a:pt x="6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1" y="49"/>
                    <a:pt x="73" y="64"/>
                    <a:pt x="76" y="75"/>
                  </a:cubicBezTo>
                  <a:cubicBezTo>
                    <a:pt x="83" y="66"/>
                    <a:pt x="89" y="55"/>
                    <a:pt x="95" y="41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94" y="60"/>
                    <a:pt x="86" y="73"/>
                    <a:pt x="79" y="82"/>
                  </a:cubicBezTo>
                  <a:cubicBezTo>
                    <a:pt x="83" y="95"/>
                    <a:pt x="88" y="102"/>
                    <a:pt x="94" y="102"/>
                  </a:cubicBezTo>
                  <a:cubicBezTo>
                    <a:pt x="97" y="102"/>
                    <a:pt x="100" y="99"/>
                    <a:pt x="101" y="95"/>
                  </a:cubicBezTo>
                  <a:cubicBezTo>
                    <a:pt x="103" y="89"/>
                    <a:pt x="104" y="84"/>
                    <a:pt x="104" y="80"/>
                  </a:cubicBezTo>
                  <a:cubicBezTo>
                    <a:pt x="104" y="81"/>
                    <a:pt x="105" y="81"/>
                    <a:pt x="106" y="81"/>
                  </a:cubicBezTo>
                  <a:cubicBezTo>
                    <a:pt x="107" y="81"/>
                    <a:pt x="108" y="82"/>
                    <a:pt x="110" y="83"/>
                  </a:cubicBezTo>
                  <a:cubicBezTo>
                    <a:pt x="109" y="88"/>
                    <a:pt x="108" y="93"/>
                    <a:pt x="107" y="97"/>
                  </a:cubicBezTo>
                  <a:cubicBezTo>
                    <a:pt x="104" y="104"/>
                    <a:pt x="100" y="108"/>
                    <a:pt x="94" y="107"/>
                  </a:cubicBezTo>
                  <a:cubicBezTo>
                    <a:pt x="86" y="108"/>
                    <a:pt x="79" y="101"/>
                    <a:pt x="74" y="87"/>
                  </a:cubicBezTo>
                  <a:cubicBezTo>
                    <a:pt x="69" y="92"/>
                    <a:pt x="62" y="99"/>
                    <a:pt x="52" y="106"/>
                  </a:cubicBezTo>
                  <a:cubicBezTo>
                    <a:pt x="51" y="105"/>
                    <a:pt x="49" y="103"/>
                    <a:pt x="48" y="101"/>
                  </a:cubicBezTo>
                  <a:cubicBezTo>
                    <a:pt x="57" y="95"/>
                    <a:pt x="65" y="88"/>
                    <a:pt x="72" y="80"/>
                  </a:cubicBezTo>
                  <a:cubicBezTo>
                    <a:pt x="68" y="69"/>
                    <a:pt x="65" y="52"/>
                    <a:pt x="64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6"/>
                    <a:pt x="50" y="67"/>
                    <a:pt x="49" y="79"/>
                  </a:cubicBezTo>
                  <a:cubicBezTo>
                    <a:pt x="49" y="90"/>
                    <a:pt x="44" y="95"/>
                    <a:pt x="34" y="95"/>
                  </a:cubicBezTo>
                  <a:cubicBezTo>
                    <a:pt x="32" y="95"/>
                    <a:pt x="29" y="95"/>
                    <a:pt x="24" y="95"/>
                  </a:cubicBezTo>
                  <a:cubicBezTo>
                    <a:pt x="24" y="93"/>
                    <a:pt x="23" y="91"/>
                    <a:pt x="23" y="88"/>
                  </a:cubicBezTo>
                  <a:cubicBezTo>
                    <a:pt x="27" y="89"/>
                    <a:pt x="30" y="89"/>
                    <a:pt x="33" y="89"/>
                  </a:cubicBezTo>
                  <a:cubicBezTo>
                    <a:pt x="40" y="89"/>
                    <a:pt x="43" y="86"/>
                    <a:pt x="43" y="79"/>
                  </a:cubicBezTo>
                  <a:cubicBezTo>
                    <a:pt x="43" y="78"/>
                    <a:pt x="43" y="76"/>
                    <a:pt x="44" y="74"/>
                  </a:cubicBezTo>
                  <a:cubicBezTo>
                    <a:pt x="44" y="66"/>
                    <a:pt x="44" y="59"/>
                    <a:pt x="44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68"/>
                    <a:pt x="17" y="78"/>
                    <a:pt x="15" y="85"/>
                  </a:cubicBezTo>
                  <a:cubicBezTo>
                    <a:pt x="14" y="92"/>
                    <a:pt x="10" y="100"/>
                    <a:pt x="5" y="108"/>
                  </a:cubicBezTo>
                  <a:cubicBezTo>
                    <a:pt x="4" y="108"/>
                    <a:pt x="4" y="107"/>
                    <a:pt x="3" y="106"/>
                  </a:cubicBezTo>
                  <a:cubicBezTo>
                    <a:pt x="1" y="105"/>
                    <a:pt x="0" y="105"/>
                    <a:pt x="0" y="104"/>
                  </a:cubicBezTo>
                  <a:cubicBezTo>
                    <a:pt x="5" y="96"/>
                    <a:pt x="9" y="89"/>
                    <a:pt x="10" y="82"/>
                  </a:cubicBezTo>
                  <a:cubicBezTo>
                    <a:pt x="11" y="75"/>
                    <a:pt x="12" y="64"/>
                    <a:pt x="12" y="4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1"/>
                    <a:pt x="63" y="17"/>
                    <a:pt x="63" y="12"/>
                  </a:cubicBezTo>
                  <a:cubicBezTo>
                    <a:pt x="63" y="7"/>
                    <a:pt x="63" y="3"/>
                    <a:pt x="63" y="0"/>
                  </a:cubicBezTo>
                  <a:close/>
                  <a:moveTo>
                    <a:pt x="79" y="7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9" y="8"/>
                    <a:pt x="95" y="12"/>
                    <a:pt x="99" y="1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4" y="18"/>
                    <a:pt x="92" y="17"/>
                  </a:cubicBezTo>
                  <a:cubicBezTo>
                    <a:pt x="86" y="13"/>
                    <a:pt x="82" y="10"/>
                    <a:pt x="7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xmlns="" id="{39C4475F-1A14-4D47-823A-DC18831145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4281488"/>
              <a:ext cx="187325" cy="204788"/>
            </a:xfrm>
            <a:custGeom>
              <a:avLst/>
              <a:gdLst>
                <a:gd name="T0" fmla="*/ 47 w 100"/>
                <a:gd name="T1" fmla="*/ 0 h 109"/>
                <a:gd name="T2" fmla="*/ 53 w 100"/>
                <a:gd name="T3" fmla="*/ 0 h 109"/>
                <a:gd name="T4" fmla="*/ 51 w 100"/>
                <a:gd name="T5" fmla="*/ 30 h 109"/>
                <a:gd name="T6" fmla="*/ 100 w 100"/>
                <a:gd name="T7" fmla="*/ 30 h 109"/>
                <a:gd name="T8" fmla="*/ 98 w 100"/>
                <a:gd name="T9" fmla="*/ 84 h 109"/>
                <a:gd name="T10" fmla="*/ 77 w 100"/>
                <a:gd name="T11" fmla="*/ 106 h 109"/>
                <a:gd name="T12" fmla="*/ 57 w 100"/>
                <a:gd name="T13" fmla="*/ 106 h 109"/>
                <a:gd name="T14" fmla="*/ 55 w 100"/>
                <a:gd name="T15" fmla="*/ 98 h 109"/>
                <a:gd name="T16" fmla="*/ 63 w 100"/>
                <a:gd name="T17" fmla="*/ 98 h 109"/>
                <a:gd name="T18" fmla="*/ 76 w 100"/>
                <a:gd name="T19" fmla="*/ 99 h 109"/>
                <a:gd name="T20" fmla="*/ 92 w 100"/>
                <a:gd name="T21" fmla="*/ 84 h 109"/>
                <a:gd name="T22" fmla="*/ 94 w 100"/>
                <a:gd name="T23" fmla="*/ 39 h 109"/>
                <a:gd name="T24" fmla="*/ 94 w 100"/>
                <a:gd name="T25" fmla="*/ 36 h 109"/>
                <a:gd name="T26" fmla="*/ 51 w 100"/>
                <a:gd name="T27" fmla="*/ 36 h 109"/>
                <a:gd name="T28" fmla="*/ 5 w 100"/>
                <a:gd name="T29" fmla="*/ 109 h 109"/>
                <a:gd name="T30" fmla="*/ 3 w 100"/>
                <a:gd name="T31" fmla="*/ 106 h 109"/>
                <a:gd name="T32" fmla="*/ 0 w 100"/>
                <a:gd name="T33" fmla="*/ 103 h 109"/>
                <a:gd name="T34" fmla="*/ 45 w 100"/>
                <a:gd name="T35" fmla="*/ 36 h 109"/>
                <a:gd name="T36" fmla="*/ 2 w 100"/>
                <a:gd name="T37" fmla="*/ 36 h 109"/>
                <a:gd name="T38" fmla="*/ 2 w 100"/>
                <a:gd name="T39" fmla="*/ 30 h 109"/>
                <a:gd name="T40" fmla="*/ 45 w 100"/>
                <a:gd name="T41" fmla="*/ 30 h 109"/>
                <a:gd name="T42" fmla="*/ 47 w 100"/>
                <a:gd name="T43" fmla="*/ 0 h 109"/>
                <a:gd name="T44" fmla="*/ 11 w 100"/>
                <a:gd name="T45" fmla="*/ 7 h 109"/>
                <a:gd name="T46" fmla="*/ 16 w 100"/>
                <a:gd name="T47" fmla="*/ 2 h 109"/>
                <a:gd name="T48" fmla="*/ 17 w 100"/>
                <a:gd name="T49" fmla="*/ 4 h 109"/>
                <a:gd name="T50" fmla="*/ 33 w 100"/>
                <a:gd name="T51" fmla="*/ 18 h 109"/>
                <a:gd name="T52" fmla="*/ 28 w 100"/>
                <a:gd name="T53" fmla="*/ 23 h 109"/>
                <a:gd name="T54" fmla="*/ 11 w 100"/>
                <a:gd name="T55" fmla="*/ 7 h 109"/>
                <a:gd name="T56" fmla="*/ 56 w 100"/>
                <a:gd name="T57" fmla="*/ 58 h 109"/>
                <a:gd name="T58" fmla="*/ 61 w 100"/>
                <a:gd name="T59" fmla="*/ 54 h 109"/>
                <a:gd name="T60" fmla="*/ 74 w 100"/>
                <a:gd name="T61" fmla="*/ 66 h 109"/>
                <a:gd name="T62" fmla="*/ 79 w 100"/>
                <a:gd name="T63" fmla="*/ 72 h 109"/>
                <a:gd name="T64" fmla="*/ 74 w 100"/>
                <a:gd name="T65" fmla="*/ 77 h 109"/>
                <a:gd name="T66" fmla="*/ 56 w 100"/>
                <a:gd name="T67" fmla="*/ 5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9">
                  <a:moveTo>
                    <a:pt x="4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11"/>
                    <a:pt x="53" y="21"/>
                    <a:pt x="5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44"/>
                    <a:pt x="99" y="62"/>
                    <a:pt x="98" y="84"/>
                  </a:cubicBezTo>
                  <a:cubicBezTo>
                    <a:pt x="98" y="99"/>
                    <a:pt x="91" y="106"/>
                    <a:pt x="77" y="106"/>
                  </a:cubicBezTo>
                  <a:cubicBezTo>
                    <a:pt x="67" y="106"/>
                    <a:pt x="61" y="106"/>
                    <a:pt x="57" y="106"/>
                  </a:cubicBezTo>
                  <a:cubicBezTo>
                    <a:pt x="57" y="103"/>
                    <a:pt x="56" y="101"/>
                    <a:pt x="55" y="98"/>
                  </a:cubicBezTo>
                  <a:cubicBezTo>
                    <a:pt x="56" y="98"/>
                    <a:pt x="59" y="98"/>
                    <a:pt x="63" y="98"/>
                  </a:cubicBezTo>
                  <a:cubicBezTo>
                    <a:pt x="69" y="99"/>
                    <a:pt x="74" y="99"/>
                    <a:pt x="76" y="99"/>
                  </a:cubicBezTo>
                  <a:cubicBezTo>
                    <a:pt x="86" y="100"/>
                    <a:pt x="92" y="95"/>
                    <a:pt x="92" y="84"/>
                  </a:cubicBezTo>
                  <a:cubicBezTo>
                    <a:pt x="92" y="76"/>
                    <a:pt x="93" y="61"/>
                    <a:pt x="94" y="39"/>
                  </a:cubicBezTo>
                  <a:cubicBezTo>
                    <a:pt x="94" y="40"/>
                    <a:pt x="94" y="39"/>
                    <a:pt x="9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68"/>
                    <a:pt x="33" y="92"/>
                    <a:pt x="5" y="109"/>
                  </a:cubicBezTo>
                  <a:cubicBezTo>
                    <a:pt x="5" y="109"/>
                    <a:pt x="4" y="108"/>
                    <a:pt x="3" y="106"/>
                  </a:cubicBezTo>
                  <a:cubicBezTo>
                    <a:pt x="2" y="105"/>
                    <a:pt x="1" y="104"/>
                    <a:pt x="0" y="103"/>
                  </a:cubicBezTo>
                  <a:cubicBezTo>
                    <a:pt x="28" y="87"/>
                    <a:pt x="43" y="65"/>
                    <a:pt x="45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1"/>
                    <a:pt x="47" y="11"/>
                    <a:pt x="47" y="0"/>
                  </a:cubicBezTo>
                  <a:close/>
                  <a:moveTo>
                    <a:pt x="11" y="7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7" y="3"/>
                    <a:pt x="17" y="4"/>
                  </a:cubicBezTo>
                  <a:cubicBezTo>
                    <a:pt x="22" y="8"/>
                    <a:pt x="27" y="13"/>
                    <a:pt x="33" y="18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2" y="18"/>
                    <a:pt x="17" y="12"/>
                    <a:pt x="11" y="7"/>
                  </a:cubicBezTo>
                  <a:close/>
                  <a:moveTo>
                    <a:pt x="56" y="58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4" y="56"/>
                    <a:pt x="68" y="61"/>
                    <a:pt x="74" y="66"/>
                  </a:cubicBezTo>
                  <a:cubicBezTo>
                    <a:pt x="76" y="69"/>
                    <a:pt x="78" y="71"/>
                    <a:pt x="79" y="7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68" y="70"/>
                    <a:pt x="62" y="63"/>
                    <a:pt x="5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xmlns="" id="{A6B253CA-7637-41E7-BD37-E7F401D17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7601" y="4283075"/>
              <a:ext cx="204788" cy="201613"/>
            </a:xfrm>
            <a:custGeom>
              <a:avLst/>
              <a:gdLst>
                <a:gd name="T0" fmla="*/ 5 w 109"/>
                <a:gd name="T1" fmla="*/ 26 h 107"/>
                <a:gd name="T2" fmla="*/ 10 w 109"/>
                <a:gd name="T3" fmla="*/ 27 h 107"/>
                <a:gd name="T4" fmla="*/ 6 w 109"/>
                <a:gd name="T5" fmla="*/ 53 h 107"/>
                <a:gd name="T6" fmla="*/ 0 w 109"/>
                <a:gd name="T7" fmla="*/ 52 h 107"/>
                <a:gd name="T8" fmla="*/ 5 w 109"/>
                <a:gd name="T9" fmla="*/ 26 h 107"/>
                <a:gd name="T10" fmla="*/ 17 w 109"/>
                <a:gd name="T11" fmla="*/ 0 h 107"/>
                <a:gd name="T12" fmla="*/ 23 w 109"/>
                <a:gd name="T13" fmla="*/ 0 h 107"/>
                <a:gd name="T14" fmla="*/ 23 w 109"/>
                <a:gd name="T15" fmla="*/ 22 h 107"/>
                <a:gd name="T16" fmla="*/ 26 w 109"/>
                <a:gd name="T17" fmla="*/ 20 h 107"/>
                <a:gd name="T18" fmla="*/ 29 w 109"/>
                <a:gd name="T19" fmla="*/ 23 h 107"/>
                <a:gd name="T20" fmla="*/ 40 w 109"/>
                <a:gd name="T21" fmla="*/ 36 h 107"/>
                <a:gd name="T22" fmla="*/ 35 w 109"/>
                <a:gd name="T23" fmla="*/ 39 h 107"/>
                <a:gd name="T24" fmla="*/ 23 w 109"/>
                <a:gd name="T25" fmla="*/ 24 h 107"/>
                <a:gd name="T26" fmla="*/ 23 w 109"/>
                <a:gd name="T27" fmla="*/ 107 h 107"/>
                <a:gd name="T28" fmla="*/ 17 w 109"/>
                <a:gd name="T29" fmla="*/ 107 h 107"/>
                <a:gd name="T30" fmla="*/ 17 w 109"/>
                <a:gd name="T31" fmla="*/ 0 h 107"/>
                <a:gd name="T32" fmla="*/ 64 w 109"/>
                <a:gd name="T33" fmla="*/ 0 h 107"/>
                <a:gd name="T34" fmla="*/ 70 w 109"/>
                <a:gd name="T35" fmla="*/ 0 h 107"/>
                <a:gd name="T36" fmla="*/ 70 w 109"/>
                <a:gd name="T37" fmla="*/ 20 h 107"/>
                <a:gd name="T38" fmla="*/ 97 w 109"/>
                <a:gd name="T39" fmla="*/ 20 h 107"/>
                <a:gd name="T40" fmla="*/ 97 w 109"/>
                <a:gd name="T41" fmla="*/ 55 h 107"/>
                <a:gd name="T42" fmla="*/ 109 w 109"/>
                <a:gd name="T43" fmla="*/ 55 h 107"/>
                <a:gd name="T44" fmla="*/ 109 w 109"/>
                <a:gd name="T45" fmla="*/ 61 h 107"/>
                <a:gd name="T46" fmla="*/ 72 w 109"/>
                <a:gd name="T47" fmla="*/ 61 h 107"/>
                <a:gd name="T48" fmla="*/ 109 w 109"/>
                <a:gd name="T49" fmla="*/ 100 h 107"/>
                <a:gd name="T50" fmla="*/ 106 w 109"/>
                <a:gd name="T51" fmla="*/ 104 h 107"/>
                <a:gd name="T52" fmla="*/ 105 w 109"/>
                <a:gd name="T53" fmla="*/ 105 h 107"/>
                <a:gd name="T54" fmla="*/ 67 w 109"/>
                <a:gd name="T55" fmla="*/ 63 h 107"/>
                <a:gd name="T56" fmla="*/ 33 w 109"/>
                <a:gd name="T57" fmla="*/ 107 h 107"/>
                <a:gd name="T58" fmla="*/ 31 w 109"/>
                <a:gd name="T59" fmla="*/ 105 h 107"/>
                <a:gd name="T60" fmla="*/ 29 w 109"/>
                <a:gd name="T61" fmla="*/ 102 h 107"/>
                <a:gd name="T62" fmla="*/ 61 w 109"/>
                <a:gd name="T63" fmla="*/ 61 h 107"/>
                <a:gd name="T64" fmla="*/ 34 w 109"/>
                <a:gd name="T65" fmla="*/ 61 h 107"/>
                <a:gd name="T66" fmla="*/ 34 w 109"/>
                <a:gd name="T67" fmla="*/ 55 h 107"/>
                <a:gd name="T68" fmla="*/ 62 w 109"/>
                <a:gd name="T69" fmla="*/ 55 h 107"/>
                <a:gd name="T70" fmla="*/ 64 w 109"/>
                <a:gd name="T71" fmla="*/ 25 h 107"/>
                <a:gd name="T72" fmla="*/ 42 w 109"/>
                <a:gd name="T73" fmla="*/ 25 h 107"/>
                <a:gd name="T74" fmla="*/ 42 w 109"/>
                <a:gd name="T75" fmla="*/ 20 h 107"/>
                <a:gd name="T76" fmla="*/ 64 w 109"/>
                <a:gd name="T77" fmla="*/ 20 h 107"/>
                <a:gd name="T78" fmla="*/ 64 w 109"/>
                <a:gd name="T79" fmla="*/ 0 h 107"/>
                <a:gd name="T80" fmla="*/ 92 w 109"/>
                <a:gd name="T81" fmla="*/ 25 h 107"/>
                <a:gd name="T82" fmla="*/ 70 w 109"/>
                <a:gd name="T83" fmla="*/ 25 h 107"/>
                <a:gd name="T84" fmla="*/ 69 w 109"/>
                <a:gd name="T85" fmla="*/ 55 h 107"/>
                <a:gd name="T86" fmla="*/ 92 w 109"/>
                <a:gd name="T87" fmla="*/ 55 h 107"/>
                <a:gd name="T88" fmla="*/ 92 w 109"/>
                <a:gd name="T89" fmla="*/ 2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107">
                  <a:moveTo>
                    <a:pt x="5" y="26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9" y="36"/>
                    <a:pt x="8" y="44"/>
                    <a:pt x="6" y="53"/>
                  </a:cubicBezTo>
                  <a:cubicBezTo>
                    <a:pt x="4" y="52"/>
                    <a:pt x="2" y="52"/>
                    <a:pt x="0" y="52"/>
                  </a:cubicBezTo>
                  <a:cubicBezTo>
                    <a:pt x="1" y="45"/>
                    <a:pt x="3" y="36"/>
                    <a:pt x="5" y="26"/>
                  </a:cubicBezTo>
                  <a:close/>
                  <a:moveTo>
                    <a:pt x="17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2"/>
                    <a:pt x="29" y="23"/>
                  </a:cubicBezTo>
                  <a:cubicBezTo>
                    <a:pt x="34" y="29"/>
                    <a:pt x="37" y="33"/>
                    <a:pt x="40" y="36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0" y="33"/>
                    <a:pt x="26" y="28"/>
                    <a:pt x="23" y="24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17" y="107"/>
                    <a:pt x="17" y="107"/>
                    <a:pt x="17" y="107"/>
                  </a:cubicBezTo>
                  <a:lnTo>
                    <a:pt x="17" y="0"/>
                  </a:lnTo>
                  <a:close/>
                  <a:moveTo>
                    <a:pt x="64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14"/>
                    <a:pt x="70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8" y="79"/>
                    <a:pt x="91" y="92"/>
                    <a:pt x="109" y="100"/>
                  </a:cubicBezTo>
                  <a:cubicBezTo>
                    <a:pt x="108" y="101"/>
                    <a:pt x="107" y="102"/>
                    <a:pt x="106" y="104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85" y="95"/>
                    <a:pt x="72" y="81"/>
                    <a:pt x="67" y="63"/>
                  </a:cubicBezTo>
                  <a:cubicBezTo>
                    <a:pt x="64" y="80"/>
                    <a:pt x="53" y="95"/>
                    <a:pt x="33" y="107"/>
                  </a:cubicBezTo>
                  <a:cubicBezTo>
                    <a:pt x="33" y="107"/>
                    <a:pt x="32" y="106"/>
                    <a:pt x="31" y="105"/>
                  </a:cubicBezTo>
                  <a:cubicBezTo>
                    <a:pt x="30" y="103"/>
                    <a:pt x="29" y="102"/>
                    <a:pt x="29" y="102"/>
                  </a:cubicBezTo>
                  <a:cubicBezTo>
                    <a:pt x="47" y="90"/>
                    <a:pt x="58" y="77"/>
                    <a:pt x="61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0"/>
                    <a:pt x="64" y="40"/>
                    <a:pt x="64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4"/>
                    <a:pt x="64" y="7"/>
                    <a:pt x="64" y="0"/>
                  </a:cubicBezTo>
                  <a:close/>
                  <a:moveTo>
                    <a:pt x="92" y="25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39"/>
                    <a:pt x="69" y="49"/>
                    <a:pt x="69" y="55"/>
                  </a:cubicBezTo>
                  <a:cubicBezTo>
                    <a:pt x="92" y="55"/>
                    <a:pt x="92" y="55"/>
                    <a:pt x="92" y="55"/>
                  </a:cubicBezTo>
                  <a:lnTo>
                    <a:pt x="9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xmlns="" id="{448B3754-F066-40B0-A191-5513D314C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3051" y="4294188"/>
              <a:ext cx="204788" cy="185738"/>
            </a:xfrm>
            <a:custGeom>
              <a:avLst/>
              <a:gdLst>
                <a:gd name="T0" fmla="*/ 28 w 109"/>
                <a:gd name="T1" fmla="*/ 60 h 99"/>
                <a:gd name="T2" fmla="*/ 33 w 109"/>
                <a:gd name="T3" fmla="*/ 63 h 99"/>
                <a:gd name="T4" fmla="*/ 5 w 109"/>
                <a:gd name="T5" fmla="*/ 95 h 99"/>
                <a:gd name="T6" fmla="*/ 0 w 109"/>
                <a:gd name="T7" fmla="*/ 90 h 99"/>
                <a:gd name="T8" fmla="*/ 28 w 109"/>
                <a:gd name="T9" fmla="*/ 60 h 99"/>
                <a:gd name="T10" fmla="*/ 103 w 109"/>
                <a:gd name="T11" fmla="*/ 50 h 99"/>
                <a:gd name="T12" fmla="*/ 59 w 109"/>
                <a:gd name="T13" fmla="*/ 50 h 99"/>
                <a:gd name="T14" fmla="*/ 59 w 109"/>
                <a:gd name="T15" fmla="*/ 86 h 99"/>
                <a:gd name="T16" fmla="*/ 46 w 109"/>
                <a:gd name="T17" fmla="*/ 99 h 99"/>
                <a:gd name="T18" fmla="*/ 32 w 109"/>
                <a:gd name="T19" fmla="*/ 99 h 99"/>
                <a:gd name="T20" fmla="*/ 31 w 109"/>
                <a:gd name="T21" fmla="*/ 93 h 99"/>
                <a:gd name="T22" fmla="*/ 44 w 109"/>
                <a:gd name="T23" fmla="*/ 93 h 99"/>
                <a:gd name="T24" fmla="*/ 52 w 109"/>
                <a:gd name="T25" fmla="*/ 85 h 99"/>
                <a:gd name="T26" fmla="*/ 52 w 109"/>
                <a:gd name="T27" fmla="*/ 50 h 99"/>
                <a:gd name="T28" fmla="*/ 9 w 109"/>
                <a:gd name="T29" fmla="*/ 50 h 99"/>
                <a:gd name="T30" fmla="*/ 15 w 109"/>
                <a:gd name="T31" fmla="*/ 4 h 99"/>
                <a:gd name="T32" fmla="*/ 97 w 109"/>
                <a:gd name="T33" fmla="*/ 0 h 99"/>
                <a:gd name="T34" fmla="*/ 99 w 109"/>
                <a:gd name="T35" fmla="*/ 5 h 99"/>
                <a:gd name="T36" fmla="*/ 21 w 109"/>
                <a:gd name="T37" fmla="*/ 9 h 99"/>
                <a:gd name="T38" fmla="*/ 16 w 109"/>
                <a:gd name="T39" fmla="*/ 44 h 99"/>
                <a:gd name="T40" fmla="*/ 52 w 109"/>
                <a:gd name="T41" fmla="*/ 44 h 99"/>
                <a:gd name="T42" fmla="*/ 52 w 109"/>
                <a:gd name="T43" fmla="*/ 19 h 99"/>
                <a:gd name="T44" fmla="*/ 59 w 109"/>
                <a:gd name="T45" fmla="*/ 19 h 99"/>
                <a:gd name="T46" fmla="*/ 59 w 109"/>
                <a:gd name="T47" fmla="*/ 44 h 99"/>
                <a:gd name="T48" fmla="*/ 103 w 109"/>
                <a:gd name="T49" fmla="*/ 44 h 99"/>
                <a:gd name="T50" fmla="*/ 103 w 109"/>
                <a:gd name="T51" fmla="*/ 50 h 99"/>
                <a:gd name="T52" fmla="*/ 104 w 109"/>
                <a:gd name="T53" fmla="*/ 95 h 99"/>
                <a:gd name="T54" fmla="*/ 100 w 109"/>
                <a:gd name="T55" fmla="*/ 90 h 99"/>
                <a:gd name="T56" fmla="*/ 76 w 109"/>
                <a:gd name="T57" fmla="*/ 63 h 99"/>
                <a:gd name="T58" fmla="*/ 81 w 109"/>
                <a:gd name="T59" fmla="*/ 59 h 99"/>
                <a:gd name="T60" fmla="*/ 99 w 109"/>
                <a:gd name="T61" fmla="*/ 79 h 99"/>
                <a:gd name="T62" fmla="*/ 109 w 109"/>
                <a:gd name="T63" fmla="*/ 90 h 99"/>
                <a:gd name="T64" fmla="*/ 104 w 109"/>
                <a:gd name="T6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99">
                  <a:moveTo>
                    <a:pt x="28" y="60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23" y="76"/>
                    <a:pt x="14" y="87"/>
                    <a:pt x="5" y="95"/>
                  </a:cubicBezTo>
                  <a:cubicBezTo>
                    <a:pt x="4" y="94"/>
                    <a:pt x="3" y="92"/>
                    <a:pt x="0" y="90"/>
                  </a:cubicBezTo>
                  <a:cubicBezTo>
                    <a:pt x="11" y="80"/>
                    <a:pt x="20" y="70"/>
                    <a:pt x="28" y="60"/>
                  </a:cubicBezTo>
                  <a:close/>
                  <a:moveTo>
                    <a:pt x="103" y="50"/>
                  </a:moveTo>
                  <a:cubicBezTo>
                    <a:pt x="59" y="50"/>
                    <a:pt x="59" y="50"/>
                    <a:pt x="59" y="50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95"/>
                    <a:pt x="55" y="99"/>
                    <a:pt x="46" y="99"/>
                  </a:cubicBezTo>
                  <a:cubicBezTo>
                    <a:pt x="42" y="99"/>
                    <a:pt x="37" y="99"/>
                    <a:pt x="32" y="99"/>
                  </a:cubicBezTo>
                  <a:cubicBezTo>
                    <a:pt x="32" y="98"/>
                    <a:pt x="32" y="96"/>
                    <a:pt x="31" y="93"/>
                  </a:cubicBezTo>
                  <a:cubicBezTo>
                    <a:pt x="36" y="93"/>
                    <a:pt x="40" y="93"/>
                    <a:pt x="44" y="93"/>
                  </a:cubicBezTo>
                  <a:cubicBezTo>
                    <a:pt x="50" y="94"/>
                    <a:pt x="53" y="91"/>
                    <a:pt x="52" y="85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38" y="3"/>
                    <a:pt x="66" y="2"/>
                    <a:pt x="97" y="0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68" y="8"/>
                    <a:pt x="42" y="9"/>
                    <a:pt x="21" y="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103" y="50"/>
                  </a:lnTo>
                  <a:close/>
                  <a:moveTo>
                    <a:pt x="104" y="95"/>
                  </a:moveTo>
                  <a:cubicBezTo>
                    <a:pt x="103" y="94"/>
                    <a:pt x="102" y="92"/>
                    <a:pt x="100" y="90"/>
                  </a:cubicBezTo>
                  <a:cubicBezTo>
                    <a:pt x="89" y="77"/>
                    <a:pt x="81" y="69"/>
                    <a:pt x="76" y="63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5" y="64"/>
                    <a:pt x="91" y="70"/>
                    <a:pt x="99" y="79"/>
                  </a:cubicBezTo>
                  <a:cubicBezTo>
                    <a:pt x="104" y="85"/>
                    <a:pt x="107" y="88"/>
                    <a:pt x="109" y="90"/>
                  </a:cubicBezTo>
                  <a:lnTo>
                    <a:pt x="10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xmlns="" id="{252B6652-2EE2-4584-8BF3-977558AB0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1" y="4283075"/>
              <a:ext cx="206375" cy="201613"/>
            </a:xfrm>
            <a:custGeom>
              <a:avLst/>
              <a:gdLst>
                <a:gd name="T0" fmla="*/ 0 w 110"/>
                <a:gd name="T1" fmla="*/ 60 h 107"/>
                <a:gd name="T2" fmla="*/ 17 w 110"/>
                <a:gd name="T3" fmla="*/ 55 h 107"/>
                <a:gd name="T4" fmla="*/ 2 w 110"/>
                <a:gd name="T5" fmla="*/ 28 h 107"/>
                <a:gd name="T6" fmla="*/ 17 w 110"/>
                <a:gd name="T7" fmla="*/ 22 h 107"/>
                <a:gd name="T8" fmla="*/ 23 w 110"/>
                <a:gd name="T9" fmla="*/ 0 h 107"/>
                <a:gd name="T10" fmla="*/ 36 w 110"/>
                <a:gd name="T11" fmla="*/ 22 h 107"/>
                <a:gd name="T12" fmla="*/ 23 w 110"/>
                <a:gd name="T13" fmla="*/ 28 h 107"/>
                <a:gd name="T14" fmla="*/ 30 w 110"/>
                <a:gd name="T15" fmla="*/ 51 h 107"/>
                <a:gd name="T16" fmla="*/ 36 w 110"/>
                <a:gd name="T17" fmla="*/ 55 h 107"/>
                <a:gd name="T18" fmla="*/ 23 w 110"/>
                <a:gd name="T19" fmla="*/ 94 h 107"/>
                <a:gd name="T20" fmla="*/ 7 w 110"/>
                <a:gd name="T21" fmla="*/ 106 h 107"/>
                <a:gd name="T22" fmla="*/ 3 w 110"/>
                <a:gd name="T23" fmla="*/ 104 h 107"/>
                <a:gd name="T24" fmla="*/ 10 w 110"/>
                <a:gd name="T25" fmla="*/ 100 h 107"/>
                <a:gd name="T26" fmla="*/ 17 w 110"/>
                <a:gd name="T27" fmla="*/ 61 h 107"/>
                <a:gd name="T28" fmla="*/ 1 w 110"/>
                <a:gd name="T29" fmla="*/ 67 h 107"/>
                <a:gd name="T30" fmla="*/ 43 w 110"/>
                <a:gd name="T31" fmla="*/ 52 h 107"/>
                <a:gd name="T32" fmla="*/ 98 w 110"/>
                <a:gd name="T33" fmla="*/ 57 h 107"/>
                <a:gd name="T34" fmla="*/ 110 w 110"/>
                <a:gd name="T35" fmla="*/ 101 h 107"/>
                <a:gd name="T36" fmla="*/ 107 w 110"/>
                <a:gd name="T37" fmla="*/ 106 h 107"/>
                <a:gd name="T38" fmla="*/ 36 w 110"/>
                <a:gd name="T39" fmla="*/ 107 h 107"/>
                <a:gd name="T40" fmla="*/ 32 w 110"/>
                <a:gd name="T41" fmla="*/ 101 h 107"/>
                <a:gd name="T42" fmla="*/ 48 w 110"/>
                <a:gd name="T43" fmla="*/ 57 h 107"/>
                <a:gd name="T44" fmla="*/ 100 w 110"/>
                <a:gd name="T45" fmla="*/ 35 h 107"/>
                <a:gd name="T46" fmla="*/ 108 w 110"/>
                <a:gd name="T47" fmla="*/ 40 h 107"/>
                <a:gd name="T48" fmla="*/ 86 w 110"/>
                <a:gd name="T49" fmla="*/ 28 h 107"/>
                <a:gd name="T50" fmla="*/ 58 w 110"/>
                <a:gd name="T51" fmla="*/ 11 h 107"/>
                <a:gd name="T52" fmla="*/ 43 w 110"/>
                <a:gd name="T53" fmla="*/ 47 h 107"/>
                <a:gd name="T54" fmla="*/ 52 w 110"/>
                <a:gd name="T55" fmla="*/ 15 h 107"/>
                <a:gd name="T56" fmla="*/ 92 w 110"/>
                <a:gd name="T57" fmla="*/ 5 h 107"/>
                <a:gd name="T58" fmla="*/ 100 w 110"/>
                <a:gd name="T59" fmla="*/ 35 h 107"/>
                <a:gd name="T60" fmla="*/ 54 w 110"/>
                <a:gd name="T61" fmla="*/ 57 h 107"/>
                <a:gd name="T62" fmla="*/ 92 w 110"/>
                <a:gd name="T63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7">
                  <a:moveTo>
                    <a:pt x="1" y="67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3" y="59"/>
                    <a:pt x="7" y="58"/>
                    <a:pt x="13" y="56"/>
                  </a:cubicBezTo>
                  <a:cubicBezTo>
                    <a:pt x="15" y="56"/>
                    <a:pt x="16" y="55"/>
                    <a:pt x="17" y="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3"/>
                    <a:pt x="27" y="52"/>
                    <a:pt x="30" y="51"/>
                  </a:cubicBezTo>
                  <a:cubicBezTo>
                    <a:pt x="33" y="50"/>
                    <a:pt x="34" y="49"/>
                    <a:pt x="36" y="49"/>
                  </a:cubicBezTo>
                  <a:cubicBezTo>
                    <a:pt x="36" y="51"/>
                    <a:pt x="36" y="53"/>
                    <a:pt x="36" y="55"/>
                  </a:cubicBezTo>
                  <a:cubicBezTo>
                    <a:pt x="32" y="56"/>
                    <a:pt x="27" y="58"/>
                    <a:pt x="23" y="59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102"/>
                    <a:pt x="19" y="106"/>
                    <a:pt x="12" y="106"/>
                  </a:cubicBezTo>
                  <a:cubicBezTo>
                    <a:pt x="11" y="106"/>
                    <a:pt x="9" y="106"/>
                    <a:pt x="7" y="106"/>
                  </a:cubicBezTo>
                  <a:cubicBezTo>
                    <a:pt x="5" y="106"/>
                    <a:pt x="4" y="106"/>
                    <a:pt x="3" y="106"/>
                  </a:cubicBezTo>
                  <a:cubicBezTo>
                    <a:pt x="3" y="106"/>
                    <a:pt x="3" y="105"/>
                    <a:pt x="3" y="104"/>
                  </a:cubicBezTo>
                  <a:cubicBezTo>
                    <a:pt x="3" y="102"/>
                    <a:pt x="2" y="101"/>
                    <a:pt x="2" y="100"/>
                  </a:cubicBezTo>
                  <a:cubicBezTo>
                    <a:pt x="4" y="100"/>
                    <a:pt x="6" y="100"/>
                    <a:pt x="10" y="100"/>
                  </a:cubicBezTo>
                  <a:cubicBezTo>
                    <a:pt x="15" y="100"/>
                    <a:pt x="17" y="98"/>
                    <a:pt x="17" y="93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5" y="62"/>
                    <a:pt x="13" y="63"/>
                    <a:pt x="9" y="64"/>
                  </a:cubicBezTo>
                  <a:cubicBezTo>
                    <a:pt x="6" y="65"/>
                    <a:pt x="3" y="66"/>
                    <a:pt x="1" y="67"/>
                  </a:cubicBezTo>
                  <a:close/>
                  <a:moveTo>
                    <a:pt x="43" y="57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3" y="70"/>
                    <a:pt x="85" y="80"/>
                    <a:pt x="76" y="87"/>
                  </a:cubicBezTo>
                  <a:cubicBezTo>
                    <a:pt x="84" y="93"/>
                    <a:pt x="95" y="97"/>
                    <a:pt x="110" y="101"/>
                  </a:cubicBezTo>
                  <a:cubicBezTo>
                    <a:pt x="110" y="101"/>
                    <a:pt x="109" y="103"/>
                    <a:pt x="107" y="105"/>
                  </a:cubicBezTo>
                  <a:cubicBezTo>
                    <a:pt x="107" y="106"/>
                    <a:pt x="107" y="106"/>
                    <a:pt x="107" y="106"/>
                  </a:cubicBezTo>
                  <a:cubicBezTo>
                    <a:pt x="93" y="102"/>
                    <a:pt x="81" y="97"/>
                    <a:pt x="71" y="91"/>
                  </a:cubicBezTo>
                  <a:cubicBezTo>
                    <a:pt x="62" y="97"/>
                    <a:pt x="50" y="103"/>
                    <a:pt x="36" y="107"/>
                  </a:cubicBezTo>
                  <a:cubicBezTo>
                    <a:pt x="35" y="106"/>
                    <a:pt x="34" y="105"/>
                    <a:pt x="33" y="103"/>
                  </a:cubicBezTo>
                  <a:cubicBezTo>
                    <a:pt x="33" y="102"/>
                    <a:pt x="32" y="102"/>
                    <a:pt x="32" y="101"/>
                  </a:cubicBezTo>
                  <a:cubicBezTo>
                    <a:pt x="46" y="98"/>
                    <a:pt x="57" y="93"/>
                    <a:pt x="67" y="87"/>
                  </a:cubicBezTo>
                  <a:cubicBezTo>
                    <a:pt x="58" y="80"/>
                    <a:pt x="52" y="70"/>
                    <a:pt x="48" y="57"/>
                  </a:cubicBezTo>
                  <a:lnTo>
                    <a:pt x="43" y="57"/>
                  </a:lnTo>
                  <a:close/>
                  <a:moveTo>
                    <a:pt x="100" y="35"/>
                  </a:moveTo>
                  <a:cubicBezTo>
                    <a:pt x="110" y="35"/>
                    <a:pt x="110" y="35"/>
                    <a:pt x="110" y="35"/>
                  </a:cubicBezTo>
                  <a:cubicBezTo>
                    <a:pt x="109" y="37"/>
                    <a:pt x="109" y="39"/>
                    <a:pt x="10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0" y="41"/>
                    <a:pt x="85" y="37"/>
                    <a:pt x="86" y="28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9" y="29"/>
                    <a:pt x="54" y="39"/>
                    <a:pt x="43" y="47"/>
                  </a:cubicBezTo>
                  <a:cubicBezTo>
                    <a:pt x="41" y="45"/>
                    <a:pt x="40" y="43"/>
                    <a:pt x="38" y="42"/>
                  </a:cubicBezTo>
                  <a:cubicBezTo>
                    <a:pt x="49" y="36"/>
                    <a:pt x="53" y="27"/>
                    <a:pt x="52" y="1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1" y="33"/>
                    <a:pt x="94" y="35"/>
                    <a:pt x="100" y="35"/>
                  </a:cubicBezTo>
                  <a:close/>
                  <a:moveTo>
                    <a:pt x="92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8" y="68"/>
                    <a:pt x="64" y="77"/>
                    <a:pt x="72" y="84"/>
                  </a:cubicBezTo>
                  <a:cubicBezTo>
                    <a:pt x="81" y="76"/>
                    <a:pt x="88" y="67"/>
                    <a:pt x="9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3">
              <a:extLst>
                <a:ext uri="{FF2B5EF4-FFF2-40B4-BE49-F238E27FC236}">
                  <a16:creationId xmlns:a16="http://schemas.microsoft.com/office/drawing/2014/main" xmlns="" id="{A09E1A96-EC02-4C8E-8F94-B51A28230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6" y="4278313"/>
              <a:ext cx="203200" cy="206375"/>
            </a:xfrm>
            <a:custGeom>
              <a:avLst/>
              <a:gdLst>
                <a:gd name="T0" fmla="*/ 0 w 108"/>
                <a:gd name="T1" fmla="*/ 47 h 109"/>
                <a:gd name="T2" fmla="*/ 27 w 108"/>
                <a:gd name="T3" fmla="*/ 27 h 109"/>
                <a:gd name="T4" fmla="*/ 28 w 108"/>
                <a:gd name="T5" fmla="*/ 29 h 109"/>
                <a:gd name="T6" fmla="*/ 30 w 108"/>
                <a:gd name="T7" fmla="*/ 32 h 109"/>
                <a:gd name="T8" fmla="*/ 19 w 108"/>
                <a:gd name="T9" fmla="*/ 41 h 109"/>
                <a:gd name="T10" fmla="*/ 4 w 108"/>
                <a:gd name="T11" fmla="*/ 53 h 109"/>
                <a:gd name="T12" fmla="*/ 0 w 108"/>
                <a:gd name="T13" fmla="*/ 47 h 109"/>
                <a:gd name="T14" fmla="*/ 52 w 108"/>
                <a:gd name="T15" fmla="*/ 69 h 109"/>
                <a:gd name="T16" fmla="*/ 57 w 108"/>
                <a:gd name="T17" fmla="*/ 69 h 109"/>
                <a:gd name="T18" fmla="*/ 57 w 108"/>
                <a:gd name="T19" fmla="*/ 81 h 109"/>
                <a:gd name="T20" fmla="*/ 56 w 108"/>
                <a:gd name="T21" fmla="*/ 83 h 109"/>
                <a:gd name="T22" fmla="*/ 56 w 108"/>
                <a:gd name="T23" fmla="*/ 84 h 109"/>
                <a:gd name="T24" fmla="*/ 74 w 108"/>
                <a:gd name="T25" fmla="*/ 92 h 109"/>
                <a:gd name="T26" fmla="*/ 104 w 108"/>
                <a:gd name="T27" fmla="*/ 103 h 109"/>
                <a:gd name="T28" fmla="*/ 100 w 108"/>
                <a:gd name="T29" fmla="*/ 109 h 109"/>
                <a:gd name="T30" fmla="*/ 53 w 108"/>
                <a:gd name="T31" fmla="*/ 90 h 109"/>
                <a:gd name="T32" fmla="*/ 6 w 108"/>
                <a:gd name="T33" fmla="*/ 109 h 109"/>
                <a:gd name="T34" fmla="*/ 3 w 108"/>
                <a:gd name="T35" fmla="*/ 103 h 109"/>
                <a:gd name="T36" fmla="*/ 51 w 108"/>
                <a:gd name="T37" fmla="*/ 80 h 109"/>
                <a:gd name="T38" fmla="*/ 52 w 108"/>
                <a:gd name="T39" fmla="*/ 69 h 109"/>
                <a:gd name="T40" fmla="*/ 22 w 108"/>
                <a:gd name="T41" fmla="*/ 21 h 109"/>
                <a:gd name="T42" fmla="*/ 5 w 108"/>
                <a:gd name="T43" fmla="*/ 8 h 109"/>
                <a:gd name="T44" fmla="*/ 9 w 108"/>
                <a:gd name="T45" fmla="*/ 3 h 109"/>
                <a:gd name="T46" fmla="*/ 27 w 108"/>
                <a:gd name="T47" fmla="*/ 16 h 109"/>
                <a:gd name="T48" fmla="*/ 22 w 108"/>
                <a:gd name="T49" fmla="*/ 21 h 109"/>
                <a:gd name="T50" fmla="*/ 16 w 108"/>
                <a:gd name="T51" fmla="*/ 56 h 109"/>
                <a:gd name="T52" fmla="*/ 92 w 108"/>
                <a:gd name="T53" fmla="*/ 56 h 109"/>
                <a:gd name="T54" fmla="*/ 92 w 108"/>
                <a:gd name="T55" fmla="*/ 89 h 109"/>
                <a:gd name="T56" fmla="*/ 86 w 108"/>
                <a:gd name="T57" fmla="*/ 89 h 109"/>
                <a:gd name="T58" fmla="*/ 86 w 108"/>
                <a:gd name="T59" fmla="*/ 62 h 109"/>
                <a:gd name="T60" fmla="*/ 23 w 108"/>
                <a:gd name="T61" fmla="*/ 62 h 109"/>
                <a:gd name="T62" fmla="*/ 23 w 108"/>
                <a:gd name="T63" fmla="*/ 89 h 109"/>
                <a:gd name="T64" fmla="*/ 16 w 108"/>
                <a:gd name="T65" fmla="*/ 89 h 109"/>
                <a:gd name="T66" fmla="*/ 16 w 108"/>
                <a:gd name="T67" fmla="*/ 56 h 109"/>
                <a:gd name="T68" fmla="*/ 34 w 108"/>
                <a:gd name="T69" fmla="*/ 52 h 109"/>
                <a:gd name="T70" fmla="*/ 31 w 108"/>
                <a:gd name="T71" fmla="*/ 47 h 109"/>
                <a:gd name="T72" fmla="*/ 67 w 108"/>
                <a:gd name="T73" fmla="*/ 17 h 109"/>
                <a:gd name="T74" fmla="*/ 49 w 108"/>
                <a:gd name="T75" fmla="*/ 17 h 109"/>
                <a:gd name="T76" fmla="*/ 38 w 108"/>
                <a:gd name="T77" fmla="*/ 32 h 109"/>
                <a:gd name="T78" fmla="*/ 33 w 108"/>
                <a:gd name="T79" fmla="*/ 27 h 109"/>
                <a:gd name="T80" fmla="*/ 51 w 108"/>
                <a:gd name="T81" fmla="*/ 0 h 109"/>
                <a:gd name="T82" fmla="*/ 57 w 108"/>
                <a:gd name="T83" fmla="*/ 2 h 109"/>
                <a:gd name="T84" fmla="*/ 52 w 108"/>
                <a:gd name="T85" fmla="*/ 11 h 109"/>
                <a:gd name="T86" fmla="*/ 104 w 108"/>
                <a:gd name="T87" fmla="*/ 11 h 109"/>
                <a:gd name="T88" fmla="*/ 104 w 108"/>
                <a:gd name="T89" fmla="*/ 17 h 109"/>
                <a:gd name="T90" fmla="*/ 97 w 108"/>
                <a:gd name="T91" fmla="*/ 31 h 109"/>
                <a:gd name="T92" fmla="*/ 94 w 108"/>
                <a:gd name="T93" fmla="*/ 29 h 109"/>
                <a:gd name="T94" fmla="*/ 91 w 108"/>
                <a:gd name="T95" fmla="*/ 28 h 109"/>
                <a:gd name="T96" fmla="*/ 97 w 108"/>
                <a:gd name="T97" fmla="*/ 17 h 109"/>
                <a:gd name="T98" fmla="*/ 73 w 108"/>
                <a:gd name="T99" fmla="*/ 17 h 109"/>
                <a:gd name="T100" fmla="*/ 73 w 108"/>
                <a:gd name="T101" fmla="*/ 18 h 109"/>
                <a:gd name="T102" fmla="*/ 72 w 108"/>
                <a:gd name="T103" fmla="*/ 20 h 109"/>
                <a:gd name="T104" fmla="*/ 108 w 108"/>
                <a:gd name="T105" fmla="*/ 47 h 109"/>
                <a:gd name="T106" fmla="*/ 104 w 108"/>
                <a:gd name="T107" fmla="*/ 53 h 109"/>
                <a:gd name="T108" fmla="*/ 71 w 108"/>
                <a:gd name="T109" fmla="*/ 27 h 109"/>
                <a:gd name="T110" fmla="*/ 34 w 108"/>
                <a:gd name="T111" fmla="*/ 5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8" h="109">
                  <a:moveTo>
                    <a:pt x="0" y="47"/>
                  </a:moveTo>
                  <a:cubicBezTo>
                    <a:pt x="9" y="41"/>
                    <a:pt x="18" y="35"/>
                    <a:pt x="27" y="27"/>
                  </a:cubicBezTo>
                  <a:cubicBezTo>
                    <a:pt x="27" y="27"/>
                    <a:pt x="27" y="28"/>
                    <a:pt x="28" y="29"/>
                  </a:cubicBezTo>
                  <a:cubicBezTo>
                    <a:pt x="29" y="31"/>
                    <a:pt x="29" y="32"/>
                    <a:pt x="30" y="32"/>
                  </a:cubicBezTo>
                  <a:cubicBezTo>
                    <a:pt x="27" y="35"/>
                    <a:pt x="24" y="38"/>
                    <a:pt x="19" y="41"/>
                  </a:cubicBezTo>
                  <a:cubicBezTo>
                    <a:pt x="12" y="47"/>
                    <a:pt x="7" y="50"/>
                    <a:pt x="4" y="53"/>
                  </a:cubicBezTo>
                  <a:lnTo>
                    <a:pt x="0" y="47"/>
                  </a:lnTo>
                  <a:close/>
                  <a:moveTo>
                    <a:pt x="52" y="69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7" y="74"/>
                    <a:pt x="57" y="78"/>
                    <a:pt x="57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0" y="86"/>
                    <a:pt x="66" y="89"/>
                    <a:pt x="74" y="92"/>
                  </a:cubicBezTo>
                  <a:cubicBezTo>
                    <a:pt x="87" y="96"/>
                    <a:pt x="97" y="100"/>
                    <a:pt x="104" y="103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2" y="101"/>
                    <a:pt x="66" y="94"/>
                    <a:pt x="53" y="90"/>
                  </a:cubicBezTo>
                  <a:cubicBezTo>
                    <a:pt x="47" y="98"/>
                    <a:pt x="32" y="104"/>
                    <a:pt x="6" y="109"/>
                  </a:cubicBezTo>
                  <a:cubicBezTo>
                    <a:pt x="5" y="107"/>
                    <a:pt x="4" y="105"/>
                    <a:pt x="3" y="103"/>
                  </a:cubicBezTo>
                  <a:cubicBezTo>
                    <a:pt x="33" y="99"/>
                    <a:pt x="49" y="91"/>
                    <a:pt x="51" y="80"/>
                  </a:cubicBezTo>
                  <a:cubicBezTo>
                    <a:pt x="51" y="77"/>
                    <a:pt x="52" y="73"/>
                    <a:pt x="52" y="69"/>
                  </a:cubicBezTo>
                  <a:close/>
                  <a:moveTo>
                    <a:pt x="22" y="21"/>
                  </a:moveTo>
                  <a:cubicBezTo>
                    <a:pt x="17" y="16"/>
                    <a:pt x="11" y="12"/>
                    <a:pt x="5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7"/>
                    <a:pt x="20" y="11"/>
                    <a:pt x="27" y="16"/>
                  </a:cubicBezTo>
                  <a:lnTo>
                    <a:pt x="22" y="21"/>
                  </a:lnTo>
                  <a:close/>
                  <a:moveTo>
                    <a:pt x="16" y="56"/>
                  </a:moveTo>
                  <a:cubicBezTo>
                    <a:pt x="92" y="56"/>
                    <a:pt x="92" y="56"/>
                    <a:pt x="92" y="56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16" y="89"/>
                    <a:pt x="16" y="89"/>
                    <a:pt x="16" y="89"/>
                  </a:cubicBezTo>
                  <a:lnTo>
                    <a:pt x="16" y="56"/>
                  </a:lnTo>
                  <a:close/>
                  <a:moveTo>
                    <a:pt x="34" y="52"/>
                  </a:moveTo>
                  <a:cubicBezTo>
                    <a:pt x="33" y="50"/>
                    <a:pt x="32" y="49"/>
                    <a:pt x="31" y="47"/>
                  </a:cubicBezTo>
                  <a:cubicBezTo>
                    <a:pt x="54" y="42"/>
                    <a:pt x="66" y="32"/>
                    <a:pt x="6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6" y="21"/>
                    <a:pt x="42" y="27"/>
                    <a:pt x="38" y="32"/>
                  </a:cubicBezTo>
                  <a:cubicBezTo>
                    <a:pt x="36" y="30"/>
                    <a:pt x="34" y="29"/>
                    <a:pt x="33" y="27"/>
                  </a:cubicBezTo>
                  <a:cubicBezTo>
                    <a:pt x="41" y="20"/>
                    <a:pt x="47" y="11"/>
                    <a:pt x="51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4" y="8"/>
                    <a:pt x="52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6" y="30"/>
                    <a:pt x="95" y="30"/>
                    <a:pt x="94" y="29"/>
                  </a:cubicBezTo>
                  <a:cubicBezTo>
                    <a:pt x="92" y="29"/>
                    <a:pt x="92" y="29"/>
                    <a:pt x="91" y="28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3" y="19"/>
                    <a:pt x="72" y="19"/>
                    <a:pt x="72" y="20"/>
                  </a:cubicBezTo>
                  <a:cubicBezTo>
                    <a:pt x="78" y="34"/>
                    <a:pt x="90" y="43"/>
                    <a:pt x="108" y="47"/>
                  </a:cubicBezTo>
                  <a:cubicBezTo>
                    <a:pt x="106" y="49"/>
                    <a:pt x="105" y="51"/>
                    <a:pt x="104" y="53"/>
                  </a:cubicBezTo>
                  <a:cubicBezTo>
                    <a:pt x="86" y="47"/>
                    <a:pt x="75" y="39"/>
                    <a:pt x="71" y="27"/>
                  </a:cubicBezTo>
                  <a:cubicBezTo>
                    <a:pt x="67" y="38"/>
                    <a:pt x="55" y="46"/>
                    <a:pt x="34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xmlns="" id="{8C7312C2-6341-4A3E-AB54-30FEE1AC1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0988" y="4283075"/>
              <a:ext cx="206375" cy="201613"/>
            </a:xfrm>
            <a:custGeom>
              <a:avLst/>
              <a:gdLst>
                <a:gd name="T0" fmla="*/ 96 w 110"/>
                <a:gd name="T1" fmla="*/ 8 h 107"/>
                <a:gd name="T2" fmla="*/ 101 w 110"/>
                <a:gd name="T3" fmla="*/ 11 h 107"/>
                <a:gd name="T4" fmla="*/ 76 w 110"/>
                <a:gd name="T5" fmla="*/ 36 h 107"/>
                <a:gd name="T6" fmla="*/ 110 w 110"/>
                <a:gd name="T7" fmla="*/ 36 h 107"/>
                <a:gd name="T8" fmla="*/ 110 w 110"/>
                <a:gd name="T9" fmla="*/ 41 h 107"/>
                <a:gd name="T10" fmla="*/ 69 w 110"/>
                <a:gd name="T11" fmla="*/ 41 h 107"/>
                <a:gd name="T12" fmla="*/ 44 w 110"/>
                <a:gd name="T13" fmla="*/ 56 h 107"/>
                <a:gd name="T14" fmla="*/ 91 w 110"/>
                <a:gd name="T15" fmla="*/ 56 h 107"/>
                <a:gd name="T16" fmla="*/ 91 w 110"/>
                <a:gd name="T17" fmla="*/ 107 h 107"/>
                <a:gd name="T18" fmla="*/ 85 w 110"/>
                <a:gd name="T19" fmla="*/ 107 h 107"/>
                <a:gd name="T20" fmla="*/ 85 w 110"/>
                <a:gd name="T21" fmla="*/ 101 h 107"/>
                <a:gd name="T22" fmla="*/ 30 w 110"/>
                <a:gd name="T23" fmla="*/ 101 h 107"/>
                <a:gd name="T24" fmla="*/ 30 w 110"/>
                <a:gd name="T25" fmla="*/ 107 h 107"/>
                <a:gd name="T26" fmla="*/ 24 w 110"/>
                <a:gd name="T27" fmla="*/ 107 h 107"/>
                <a:gd name="T28" fmla="*/ 24 w 110"/>
                <a:gd name="T29" fmla="*/ 66 h 107"/>
                <a:gd name="T30" fmla="*/ 3 w 110"/>
                <a:gd name="T31" fmla="*/ 74 h 107"/>
                <a:gd name="T32" fmla="*/ 2 w 110"/>
                <a:gd name="T33" fmla="*/ 71 h 107"/>
                <a:gd name="T34" fmla="*/ 0 w 110"/>
                <a:gd name="T35" fmla="*/ 68 h 107"/>
                <a:gd name="T36" fmla="*/ 58 w 110"/>
                <a:gd name="T37" fmla="*/ 41 h 107"/>
                <a:gd name="T38" fmla="*/ 2 w 110"/>
                <a:gd name="T39" fmla="*/ 41 h 107"/>
                <a:gd name="T40" fmla="*/ 2 w 110"/>
                <a:gd name="T41" fmla="*/ 36 h 107"/>
                <a:gd name="T42" fmla="*/ 45 w 110"/>
                <a:gd name="T43" fmla="*/ 36 h 107"/>
                <a:gd name="T44" fmla="*/ 45 w 110"/>
                <a:gd name="T45" fmla="*/ 20 h 107"/>
                <a:gd name="T46" fmla="*/ 13 w 110"/>
                <a:gd name="T47" fmla="*/ 20 h 107"/>
                <a:gd name="T48" fmla="*/ 13 w 110"/>
                <a:gd name="T49" fmla="*/ 14 h 107"/>
                <a:gd name="T50" fmla="*/ 45 w 110"/>
                <a:gd name="T51" fmla="*/ 14 h 107"/>
                <a:gd name="T52" fmla="*/ 45 w 110"/>
                <a:gd name="T53" fmla="*/ 0 h 107"/>
                <a:gd name="T54" fmla="*/ 52 w 110"/>
                <a:gd name="T55" fmla="*/ 0 h 107"/>
                <a:gd name="T56" fmla="*/ 52 w 110"/>
                <a:gd name="T57" fmla="*/ 14 h 107"/>
                <a:gd name="T58" fmla="*/ 79 w 110"/>
                <a:gd name="T59" fmla="*/ 14 h 107"/>
                <a:gd name="T60" fmla="*/ 79 w 110"/>
                <a:gd name="T61" fmla="*/ 20 h 107"/>
                <a:gd name="T62" fmla="*/ 52 w 110"/>
                <a:gd name="T63" fmla="*/ 20 h 107"/>
                <a:gd name="T64" fmla="*/ 52 w 110"/>
                <a:gd name="T65" fmla="*/ 36 h 107"/>
                <a:gd name="T66" fmla="*/ 66 w 110"/>
                <a:gd name="T67" fmla="*/ 36 h 107"/>
                <a:gd name="T68" fmla="*/ 96 w 110"/>
                <a:gd name="T69" fmla="*/ 8 h 107"/>
                <a:gd name="T70" fmla="*/ 33 w 110"/>
                <a:gd name="T71" fmla="*/ 62 h 107"/>
                <a:gd name="T72" fmla="*/ 32 w 110"/>
                <a:gd name="T73" fmla="*/ 62 h 107"/>
                <a:gd name="T74" fmla="*/ 30 w 110"/>
                <a:gd name="T75" fmla="*/ 63 h 107"/>
                <a:gd name="T76" fmla="*/ 30 w 110"/>
                <a:gd name="T77" fmla="*/ 76 h 107"/>
                <a:gd name="T78" fmla="*/ 85 w 110"/>
                <a:gd name="T79" fmla="*/ 76 h 107"/>
                <a:gd name="T80" fmla="*/ 85 w 110"/>
                <a:gd name="T81" fmla="*/ 62 h 107"/>
                <a:gd name="T82" fmla="*/ 33 w 110"/>
                <a:gd name="T83" fmla="*/ 62 h 107"/>
                <a:gd name="T84" fmla="*/ 30 w 110"/>
                <a:gd name="T85" fmla="*/ 82 h 107"/>
                <a:gd name="T86" fmla="*/ 30 w 110"/>
                <a:gd name="T87" fmla="*/ 95 h 107"/>
                <a:gd name="T88" fmla="*/ 85 w 110"/>
                <a:gd name="T89" fmla="*/ 95 h 107"/>
                <a:gd name="T90" fmla="*/ 85 w 110"/>
                <a:gd name="T91" fmla="*/ 82 h 107"/>
                <a:gd name="T92" fmla="*/ 30 w 110"/>
                <a:gd name="T93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07">
                  <a:moveTo>
                    <a:pt x="96" y="8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93" y="20"/>
                    <a:pt x="85" y="28"/>
                    <a:pt x="76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1" y="47"/>
                    <a:pt x="53" y="52"/>
                    <a:pt x="44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7" y="68"/>
                    <a:pt x="11" y="71"/>
                    <a:pt x="3" y="74"/>
                  </a:cubicBezTo>
                  <a:cubicBezTo>
                    <a:pt x="3" y="73"/>
                    <a:pt x="3" y="72"/>
                    <a:pt x="2" y="71"/>
                  </a:cubicBezTo>
                  <a:cubicBezTo>
                    <a:pt x="1" y="69"/>
                    <a:pt x="1" y="69"/>
                    <a:pt x="0" y="68"/>
                  </a:cubicBezTo>
                  <a:cubicBezTo>
                    <a:pt x="22" y="61"/>
                    <a:pt x="42" y="52"/>
                    <a:pt x="58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7" y="28"/>
                    <a:pt x="87" y="18"/>
                    <a:pt x="96" y="8"/>
                  </a:cubicBezTo>
                  <a:close/>
                  <a:moveTo>
                    <a:pt x="33" y="62"/>
                  </a:moveTo>
                  <a:cubicBezTo>
                    <a:pt x="33" y="62"/>
                    <a:pt x="33" y="62"/>
                    <a:pt x="32" y="62"/>
                  </a:cubicBezTo>
                  <a:cubicBezTo>
                    <a:pt x="31" y="62"/>
                    <a:pt x="30" y="63"/>
                    <a:pt x="30" y="63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62"/>
                    <a:pt x="85" y="62"/>
                    <a:pt x="85" y="62"/>
                  </a:cubicBezTo>
                  <a:lnTo>
                    <a:pt x="33" y="62"/>
                  </a:lnTo>
                  <a:close/>
                  <a:moveTo>
                    <a:pt x="30" y="82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82"/>
                    <a:pt x="85" y="82"/>
                    <a:pt x="85" y="82"/>
                  </a:cubicBezTo>
                  <a:lnTo>
                    <a:pt x="3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xmlns="" id="{5AD56DF8-1481-4F3D-B9C4-65FC260F7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7176" y="4284663"/>
              <a:ext cx="204788" cy="188913"/>
            </a:xfrm>
            <a:custGeom>
              <a:avLst/>
              <a:gdLst>
                <a:gd name="T0" fmla="*/ 22 w 109"/>
                <a:gd name="T1" fmla="*/ 89 h 100"/>
                <a:gd name="T2" fmla="*/ 41 w 109"/>
                <a:gd name="T3" fmla="*/ 74 h 100"/>
                <a:gd name="T4" fmla="*/ 43 w 109"/>
                <a:gd name="T5" fmla="*/ 81 h 100"/>
                <a:gd name="T6" fmla="*/ 23 w 109"/>
                <a:gd name="T7" fmla="*/ 95 h 100"/>
                <a:gd name="T8" fmla="*/ 17 w 109"/>
                <a:gd name="T9" fmla="*/ 100 h 100"/>
                <a:gd name="T10" fmla="*/ 12 w 109"/>
                <a:gd name="T11" fmla="*/ 95 h 100"/>
                <a:gd name="T12" fmla="*/ 16 w 109"/>
                <a:gd name="T13" fmla="*/ 85 h 100"/>
                <a:gd name="T14" fmla="*/ 16 w 109"/>
                <a:gd name="T15" fmla="*/ 43 h 100"/>
                <a:gd name="T16" fmla="*/ 0 w 109"/>
                <a:gd name="T17" fmla="*/ 43 h 100"/>
                <a:gd name="T18" fmla="*/ 0 w 109"/>
                <a:gd name="T19" fmla="*/ 38 h 100"/>
                <a:gd name="T20" fmla="*/ 22 w 109"/>
                <a:gd name="T21" fmla="*/ 38 h 100"/>
                <a:gd name="T22" fmla="*/ 22 w 109"/>
                <a:gd name="T23" fmla="*/ 89 h 100"/>
                <a:gd name="T24" fmla="*/ 29 w 109"/>
                <a:gd name="T25" fmla="*/ 24 h 100"/>
                <a:gd name="T26" fmla="*/ 24 w 109"/>
                <a:gd name="T27" fmla="*/ 19 h 100"/>
                <a:gd name="T28" fmla="*/ 11 w 109"/>
                <a:gd name="T29" fmla="*/ 6 h 100"/>
                <a:gd name="T30" fmla="*/ 16 w 109"/>
                <a:gd name="T31" fmla="*/ 2 h 100"/>
                <a:gd name="T32" fmla="*/ 34 w 109"/>
                <a:gd name="T33" fmla="*/ 20 h 100"/>
                <a:gd name="T34" fmla="*/ 29 w 109"/>
                <a:gd name="T35" fmla="*/ 24 h 100"/>
                <a:gd name="T36" fmla="*/ 66 w 109"/>
                <a:gd name="T37" fmla="*/ 0 h 100"/>
                <a:gd name="T38" fmla="*/ 72 w 109"/>
                <a:gd name="T39" fmla="*/ 0 h 100"/>
                <a:gd name="T40" fmla="*/ 72 w 109"/>
                <a:gd name="T41" fmla="*/ 33 h 100"/>
                <a:gd name="T42" fmla="*/ 104 w 109"/>
                <a:gd name="T43" fmla="*/ 33 h 100"/>
                <a:gd name="T44" fmla="*/ 104 w 109"/>
                <a:gd name="T45" fmla="*/ 39 h 100"/>
                <a:gd name="T46" fmla="*/ 72 w 109"/>
                <a:gd name="T47" fmla="*/ 39 h 100"/>
                <a:gd name="T48" fmla="*/ 72 w 109"/>
                <a:gd name="T49" fmla="*/ 93 h 100"/>
                <a:gd name="T50" fmla="*/ 109 w 109"/>
                <a:gd name="T51" fmla="*/ 93 h 100"/>
                <a:gd name="T52" fmla="*/ 109 w 109"/>
                <a:gd name="T53" fmla="*/ 100 h 100"/>
                <a:gd name="T54" fmla="*/ 37 w 109"/>
                <a:gd name="T55" fmla="*/ 100 h 100"/>
                <a:gd name="T56" fmla="*/ 37 w 109"/>
                <a:gd name="T57" fmla="*/ 93 h 100"/>
                <a:gd name="T58" fmla="*/ 66 w 109"/>
                <a:gd name="T59" fmla="*/ 93 h 100"/>
                <a:gd name="T60" fmla="*/ 66 w 109"/>
                <a:gd name="T6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00">
                  <a:moveTo>
                    <a:pt x="22" y="89"/>
                  </a:moveTo>
                  <a:cubicBezTo>
                    <a:pt x="29" y="83"/>
                    <a:pt x="35" y="78"/>
                    <a:pt x="41" y="74"/>
                  </a:cubicBezTo>
                  <a:cubicBezTo>
                    <a:pt x="41" y="76"/>
                    <a:pt x="42" y="78"/>
                    <a:pt x="43" y="81"/>
                  </a:cubicBezTo>
                  <a:cubicBezTo>
                    <a:pt x="37" y="84"/>
                    <a:pt x="30" y="89"/>
                    <a:pt x="23" y="95"/>
                  </a:cubicBezTo>
                  <a:cubicBezTo>
                    <a:pt x="21" y="96"/>
                    <a:pt x="19" y="98"/>
                    <a:pt x="17" y="100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5" y="93"/>
                    <a:pt x="16" y="90"/>
                    <a:pt x="16" y="85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2" y="38"/>
                    <a:pt x="22" y="38"/>
                    <a:pt x="22" y="38"/>
                  </a:cubicBezTo>
                  <a:lnTo>
                    <a:pt x="22" y="89"/>
                  </a:lnTo>
                  <a:close/>
                  <a:moveTo>
                    <a:pt x="29" y="24"/>
                  </a:moveTo>
                  <a:cubicBezTo>
                    <a:pt x="28" y="23"/>
                    <a:pt x="26" y="22"/>
                    <a:pt x="24" y="19"/>
                  </a:cubicBezTo>
                  <a:cubicBezTo>
                    <a:pt x="18" y="13"/>
                    <a:pt x="14" y="9"/>
                    <a:pt x="11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6"/>
                    <a:pt x="26" y="12"/>
                    <a:pt x="34" y="20"/>
                  </a:cubicBezTo>
                  <a:lnTo>
                    <a:pt x="29" y="24"/>
                  </a:lnTo>
                  <a:close/>
                  <a:moveTo>
                    <a:pt x="6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66" y="93"/>
                    <a:pt x="66" y="93"/>
                    <a:pt x="66" y="93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xmlns="" id="{ED4029C6-B0BB-4903-820A-407BB7297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4284663"/>
              <a:ext cx="203200" cy="198438"/>
            </a:xfrm>
            <a:custGeom>
              <a:avLst/>
              <a:gdLst>
                <a:gd name="T0" fmla="*/ 103 w 108"/>
                <a:gd name="T1" fmla="*/ 104 h 105"/>
                <a:gd name="T2" fmla="*/ 55 w 108"/>
                <a:gd name="T3" fmla="*/ 33 h 105"/>
                <a:gd name="T4" fmla="*/ 5 w 108"/>
                <a:gd name="T5" fmla="*/ 105 h 105"/>
                <a:gd name="T6" fmla="*/ 3 w 108"/>
                <a:gd name="T7" fmla="*/ 103 h 105"/>
                <a:gd name="T8" fmla="*/ 0 w 108"/>
                <a:gd name="T9" fmla="*/ 100 h 105"/>
                <a:gd name="T10" fmla="*/ 50 w 108"/>
                <a:gd name="T11" fmla="*/ 28 h 105"/>
                <a:gd name="T12" fmla="*/ 51 w 108"/>
                <a:gd name="T13" fmla="*/ 0 h 105"/>
                <a:gd name="T14" fmla="*/ 58 w 108"/>
                <a:gd name="T15" fmla="*/ 0 h 105"/>
                <a:gd name="T16" fmla="*/ 57 w 108"/>
                <a:gd name="T17" fmla="*/ 9 h 105"/>
                <a:gd name="T18" fmla="*/ 57 w 108"/>
                <a:gd name="T19" fmla="*/ 17 h 105"/>
                <a:gd name="T20" fmla="*/ 108 w 108"/>
                <a:gd name="T21" fmla="*/ 98 h 105"/>
                <a:gd name="T22" fmla="*/ 105 w 108"/>
                <a:gd name="T23" fmla="*/ 101 h 105"/>
                <a:gd name="T24" fmla="*/ 103 w 108"/>
                <a:gd name="T2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5">
                  <a:moveTo>
                    <a:pt x="103" y="104"/>
                  </a:moveTo>
                  <a:cubicBezTo>
                    <a:pt x="74" y="89"/>
                    <a:pt x="58" y="65"/>
                    <a:pt x="55" y="33"/>
                  </a:cubicBezTo>
                  <a:cubicBezTo>
                    <a:pt x="50" y="65"/>
                    <a:pt x="34" y="89"/>
                    <a:pt x="5" y="105"/>
                  </a:cubicBezTo>
                  <a:cubicBezTo>
                    <a:pt x="4" y="105"/>
                    <a:pt x="4" y="104"/>
                    <a:pt x="3" y="103"/>
                  </a:cubicBezTo>
                  <a:cubicBezTo>
                    <a:pt x="2" y="101"/>
                    <a:pt x="1" y="100"/>
                    <a:pt x="0" y="100"/>
                  </a:cubicBezTo>
                  <a:cubicBezTo>
                    <a:pt x="29" y="84"/>
                    <a:pt x="45" y="60"/>
                    <a:pt x="50" y="28"/>
                  </a:cubicBezTo>
                  <a:cubicBezTo>
                    <a:pt x="50" y="22"/>
                    <a:pt x="51" y="13"/>
                    <a:pt x="5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"/>
                    <a:pt x="58" y="5"/>
                    <a:pt x="57" y="9"/>
                  </a:cubicBezTo>
                  <a:cubicBezTo>
                    <a:pt x="57" y="13"/>
                    <a:pt x="57" y="15"/>
                    <a:pt x="57" y="17"/>
                  </a:cubicBezTo>
                  <a:cubicBezTo>
                    <a:pt x="62" y="59"/>
                    <a:pt x="79" y="86"/>
                    <a:pt x="108" y="98"/>
                  </a:cubicBezTo>
                  <a:cubicBezTo>
                    <a:pt x="107" y="99"/>
                    <a:pt x="106" y="100"/>
                    <a:pt x="105" y="101"/>
                  </a:cubicBezTo>
                  <a:cubicBezTo>
                    <a:pt x="104" y="103"/>
                    <a:pt x="104" y="103"/>
                    <a:pt x="103" y="104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xmlns="" id="{A50E6907-207B-40F0-A85E-14485BC8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1" y="4284663"/>
              <a:ext cx="201613" cy="198438"/>
            </a:xfrm>
            <a:custGeom>
              <a:avLst/>
              <a:gdLst>
                <a:gd name="T0" fmla="*/ 103 w 107"/>
                <a:gd name="T1" fmla="*/ 104 h 105"/>
                <a:gd name="T2" fmla="*/ 54 w 107"/>
                <a:gd name="T3" fmla="*/ 33 h 105"/>
                <a:gd name="T4" fmla="*/ 4 w 107"/>
                <a:gd name="T5" fmla="*/ 105 h 105"/>
                <a:gd name="T6" fmla="*/ 2 w 107"/>
                <a:gd name="T7" fmla="*/ 103 h 105"/>
                <a:gd name="T8" fmla="*/ 0 w 107"/>
                <a:gd name="T9" fmla="*/ 100 h 105"/>
                <a:gd name="T10" fmla="*/ 49 w 107"/>
                <a:gd name="T11" fmla="*/ 28 h 105"/>
                <a:gd name="T12" fmla="*/ 50 w 107"/>
                <a:gd name="T13" fmla="*/ 0 h 105"/>
                <a:gd name="T14" fmla="*/ 57 w 107"/>
                <a:gd name="T15" fmla="*/ 0 h 105"/>
                <a:gd name="T16" fmla="*/ 57 w 107"/>
                <a:gd name="T17" fmla="*/ 9 h 105"/>
                <a:gd name="T18" fmla="*/ 56 w 107"/>
                <a:gd name="T19" fmla="*/ 17 h 105"/>
                <a:gd name="T20" fmla="*/ 107 w 107"/>
                <a:gd name="T21" fmla="*/ 98 h 105"/>
                <a:gd name="T22" fmla="*/ 105 w 107"/>
                <a:gd name="T23" fmla="*/ 101 h 105"/>
                <a:gd name="T24" fmla="*/ 103 w 107"/>
                <a:gd name="T2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5">
                  <a:moveTo>
                    <a:pt x="103" y="104"/>
                  </a:moveTo>
                  <a:cubicBezTo>
                    <a:pt x="74" y="89"/>
                    <a:pt x="57" y="65"/>
                    <a:pt x="54" y="33"/>
                  </a:cubicBezTo>
                  <a:cubicBezTo>
                    <a:pt x="50" y="65"/>
                    <a:pt x="33" y="89"/>
                    <a:pt x="4" y="105"/>
                  </a:cubicBezTo>
                  <a:cubicBezTo>
                    <a:pt x="4" y="105"/>
                    <a:pt x="3" y="104"/>
                    <a:pt x="2" y="103"/>
                  </a:cubicBezTo>
                  <a:cubicBezTo>
                    <a:pt x="1" y="101"/>
                    <a:pt x="0" y="100"/>
                    <a:pt x="0" y="100"/>
                  </a:cubicBezTo>
                  <a:cubicBezTo>
                    <a:pt x="28" y="84"/>
                    <a:pt x="45" y="60"/>
                    <a:pt x="49" y="28"/>
                  </a:cubicBezTo>
                  <a:cubicBezTo>
                    <a:pt x="50" y="22"/>
                    <a:pt x="50" y="13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2"/>
                    <a:pt x="57" y="5"/>
                    <a:pt x="57" y="9"/>
                  </a:cubicBezTo>
                  <a:cubicBezTo>
                    <a:pt x="57" y="13"/>
                    <a:pt x="56" y="15"/>
                    <a:pt x="56" y="17"/>
                  </a:cubicBezTo>
                  <a:cubicBezTo>
                    <a:pt x="61" y="59"/>
                    <a:pt x="78" y="86"/>
                    <a:pt x="107" y="98"/>
                  </a:cubicBezTo>
                  <a:cubicBezTo>
                    <a:pt x="107" y="99"/>
                    <a:pt x="106" y="100"/>
                    <a:pt x="105" y="101"/>
                  </a:cubicBezTo>
                  <a:cubicBezTo>
                    <a:pt x="104" y="103"/>
                    <a:pt x="103" y="103"/>
                    <a:pt x="103" y="104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xmlns="" id="{DE2A352A-16E8-4C0E-B6B4-CE863B92E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5113" y="4281488"/>
              <a:ext cx="206375" cy="203200"/>
            </a:xfrm>
            <a:custGeom>
              <a:avLst/>
              <a:gdLst>
                <a:gd name="T0" fmla="*/ 63 w 110"/>
                <a:gd name="T1" fmla="*/ 0 h 108"/>
                <a:gd name="T2" fmla="*/ 69 w 110"/>
                <a:gd name="T3" fmla="*/ 0 h 108"/>
                <a:gd name="T4" fmla="*/ 69 w 110"/>
                <a:gd name="T5" fmla="*/ 12 h 108"/>
                <a:gd name="T6" fmla="*/ 69 w 110"/>
                <a:gd name="T7" fmla="*/ 23 h 108"/>
                <a:gd name="T8" fmla="*/ 109 w 110"/>
                <a:gd name="T9" fmla="*/ 23 h 108"/>
                <a:gd name="T10" fmla="*/ 109 w 110"/>
                <a:gd name="T11" fmla="*/ 29 h 108"/>
                <a:gd name="T12" fmla="*/ 70 w 110"/>
                <a:gd name="T13" fmla="*/ 29 h 108"/>
                <a:gd name="T14" fmla="*/ 76 w 110"/>
                <a:gd name="T15" fmla="*/ 75 h 108"/>
                <a:gd name="T16" fmla="*/ 95 w 110"/>
                <a:gd name="T17" fmla="*/ 41 h 108"/>
                <a:gd name="T18" fmla="*/ 101 w 110"/>
                <a:gd name="T19" fmla="*/ 44 h 108"/>
                <a:gd name="T20" fmla="*/ 79 w 110"/>
                <a:gd name="T21" fmla="*/ 82 h 108"/>
                <a:gd name="T22" fmla="*/ 94 w 110"/>
                <a:gd name="T23" fmla="*/ 102 h 108"/>
                <a:gd name="T24" fmla="*/ 101 w 110"/>
                <a:gd name="T25" fmla="*/ 95 h 108"/>
                <a:gd name="T26" fmla="*/ 104 w 110"/>
                <a:gd name="T27" fmla="*/ 80 h 108"/>
                <a:gd name="T28" fmla="*/ 106 w 110"/>
                <a:gd name="T29" fmla="*/ 81 h 108"/>
                <a:gd name="T30" fmla="*/ 110 w 110"/>
                <a:gd name="T31" fmla="*/ 83 h 108"/>
                <a:gd name="T32" fmla="*/ 107 w 110"/>
                <a:gd name="T33" fmla="*/ 97 h 108"/>
                <a:gd name="T34" fmla="*/ 94 w 110"/>
                <a:gd name="T35" fmla="*/ 107 h 108"/>
                <a:gd name="T36" fmla="*/ 74 w 110"/>
                <a:gd name="T37" fmla="*/ 87 h 108"/>
                <a:gd name="T38" fmla="*/ 52 w 110"/>
                <a:gd name="T39" fmla="*/ 106 h 108"/>
                <a:gd name="T40" fmla="*/ 48 w 110"/>
                <a:gd name="T41" fmla="*/ 101 h 108"/>
                <a:gd name="T42" fmla="*/ 72 w 110"/>
                <a:gd name="T43" fmla="*/ 80 h 108"/>
                <a:gd name="T44" fmla="*/ 64 w 110"/>
                <a:gd name="T45" fmla="*/ 29 h 108"/>
                <a:gd name="T46" fmla="*/ 18 w 110"/>
                <a:gd name="T47" fmla="*/ 29 h 108"/>
                <a:gd name="T48" fmla="*/ 18 w 110"/>
                <a:gd name="T49" fmla="*/ 48 h 108"/>
                <a:gd name="T50" fmla="*/ 50 w 110"/>
                <a:gd name="T51" fmla="*/ 48 h 108"/>
                <a:gd name="T52" fmla="*/ 49 w 110"/>
                <a:gd name="T53" fmla="*/ 79 h 108"/>
                <a:gd name="T54" fmla="*/ 34 w 110"/>
                <a:gd name="T55" fmla="*/ 95 h 108"/>
                <a:gd name="T56" fmla="*/ 24 w 110"/>
                <a:gd name="T57" fmla="*/ 95 h 108"/>
                <a:gd name="T58" fmla="*/ 23 w 110"/>
                <a:gd name="T59" fmla="*/ 88 h 108"/>
                <a:gd name="T60" fmla="*/ 33 w 110"/>
                <a:gd name="T61" fmla="*/ 89 h 108"/>
                <a:gd name="T62" fmla="*/ 43 w 110"/>
                <a:gd name="T63" fmla="*/ 79 h 108"/>
                <a:gd name="T64" fmla="*/ 44 w 110"/>
                <a:gd name="T65" fmla="*/ 74 h 108"/>
                <a:gd name="T66" fmla="*/ 44 w 110"/>
                <a:gd name="T67" fmla="*/ 54 h 108"/>
                <a:gd name="T68" fmla="*/ 18 w 110"/>
                <a:gd name="T69" fmla="*/ 54 h 108"/>
                <a:gd name="T70" fmla="*/ 15 w 110"/>
                <a:gd name="T71" fmla="*/ 85 h 108"/>
                <a:gd name="T72" fmla="*/ 5 w 110"/>
                <a:gd name="T73" fmla="*/ 108 h 108"/>
                <a:gd name="T74" fmla="*/ 3 w 110"/>
                <a:gd name="T75" fmla="*/ 106 h 108"/>
                <a:gd name="T76" fmla="*/ 0 w 110"/>
                <a:gd name="T77" fmla="*/ 104 h 108"/>
                <a:gd name="T78" fmla="*/ 10 w 110"/>
                <a:gd name="T79" fmla="*/ 82 h 108"/>
                <a:gd name="T80" fmla="*/ 12 w 110"/>
                <a:gd name="T81" fmla="*/ 47 h 108"/>
                <a:gd name="T82" fmla="*/ 12 w 110"/>
                <a:gd name="T83" fmla="*/ 23 h 108"/>
                <a:gd name="T84" fmla="*/ 63 w 110"/>
                <a:gd name="T85" fmla="*/ 23 h 108"/>
                <a:gd name="T86" fmla="*/ 63 w 110"/>
                <a:gd name="T87" fmla="*/ 12 h 108"/>
                <a:gd name="T88" fmla="*/ 63 w 110"/>
                <a:gd name="T89" fmla="*/ 0 h 108"/>
                <a:gd name="T90" fmla="*/ 79 w 110"/>
                <a:gd name="T91" fmla="*/ 7 h 108"/>
                <a:gd name="T92" fmla="*/ 82 w 110"/>
                <a:gd name="T93" fmla="*/ 3 h 108"/>
                <a:gd name="T94" fmla="*/ 99 w 110"/>
                <a:gd name="T95" fmla="*/ 15 h 108"/>
                <a:gd name="T96" fmla="*/ 95 w 110"/>
                <a:gd name="T97" fmla="*/ 19 h 108"/>
                <a:gd name="T98" fmla="*/ 92 w 110"/>
                <a:gd name="T99" fmla="*/ 17 h 108"/>
                <a:gd name="T100" fmla="*/ 79 w 110"/>
                <a:gd name="T101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" h="108">
                  <a:moveTo>
                    <a:pt x="63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3"/>
                    <a:pt x="69" y="7"/>
                    <a:pt x="69" y="12"/>
                  </a:cubicBezTo>
                  <a:cubicBezTo>
                    <a:pt x="69" y="17"/>
                    <a:pt x="69" y="20"/>
                    <a:pt x="6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1" y="49"/>
                    <a:pt x="73" y="64"/>
                    <a:pt x="76" y="75"/>
                  </a:cubicBezTo>
                  <a:cubicBezTo>
                    <a:pt x="83" y="66"/>
                    <a:pt x="89" y="55"/>
                    <a:pt x="95" y="41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94" y="60"/>
                    <a:pt x="86" y="73"/>
                    <a:pt x="79" y="82"/>
                  </a:cubicBezTo>
                  <a:cubicBezTo>
                    <a:pt x="83" y="95"/>
                    <a:pt x="88" y="102"/>
                    <a:pt x="94" y="102"/>
                  </a:cubicBezTo>
                  <a:cubicBezTo>
                    <a:pt x="97" y="102"/>
                    <a:pt x="100" y="99"/>
                    <a:pt x="101" y="95"/>
                  </a:cubicBezTo>
                  <a:cubicBezTo>
                    <a:pt x="103" y="89"/>
                    <a:pt x="104" y="84"/>
                    <a:pt x="104" y="80"/>
                  </a:cubicBezTo>
                  <a:cubicBezTo>
                    <a:pt x="104" y="81"/>
                    <a:pt x="105" y="81"/>
                    <a:pt x="106" y="81"/>
                  </a:cubicBezTo>
                  <a:cubicBezTo>
                    <a:pt x="107" y="81"/>
                    <a:pt x="108" y="82"/>
                    <a:pt x="110" y="83"/>
                  </a:cubicBezTo>
                  <a:cubicBezTo>
                    <a:pt x="109" y="88"/>
                    <a:pt x="108" y="93"/>
                    <a:pt x="107" y="97"/>
                  </a:cubicBezTo>
                  <a:cubicBezTo>
                    <a:pt x="104" y="104"/>
                    <a:pt x="100" y="108"/>
                    <a:pt x="94" y="107"/>
                  </a:cubicBezTo>
                  <a:cubicBezTo>
                    <a:pt x="86" y="108"/>
                    <a:pt x="79" y="101"/>
                    <a:pt x="74" y="87"/>
                  </a:cubicBezTo>
                  <a:cubicBezTo>
                    <a:pt x="69" y="92"/>
                    <a:pt x="62" y="99"/>
                    <a:pt x="52" y="106"/>
                  </a:cubicBezTo>
                  <a:cubicBezTo>
                    <a:pt x="51" y="105"/>
                    <a:pt x="49" y="103"/>
                    <a:pt x="48" y="101"/>
                  </a:cubicBezTo>
                  <a:cubicBezTo>
                    <a:pt x="57" y="95"/>
                    <a:pt x="65" y="88"/>
                    <a:pt x="72" y="80"/>
                  </a:cubicBezTo>
                  <a:cubicBezTo>
                    <a:pt x="68" y="69"/>
                    <a:pt x="65" y="52"/>
                    <a:pt x="64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6"/>
                    <a:pt x="50" y="67"/>
                    <a:pt x="49" y="79"/>
                  </a:cubicBezTo>
                  <a:cubicBezTo>
                    <a:pt x="49" y="90"/>
                    <a:pt x="44" y="95"/>
                    <a:pt x="34" y="95"/>
                  </a:cubicBezTo>
                  <a:cubicBezTo>
                    <a:pt x="32" y="95"/>
                    <a:pt x="29" y="95"/>
                    <a:pt x="24" y="95"/>
                  </a:cubicBezTo>
                  <a:cubicBezTo>
                    <a:pt x="24" y="93"/>
                    <a:pt x="23" y="91"/>
                    <a:pt x="23" y="88"/>
                  </a:cubicBezTo>
                  <a:cubicBezTo>
                    <a:pt x="27" y="89"/>
                    <a:pt x="30" y="89"/>
                    <a:pt x="33" y="89"/>
                  </a:cubicBezTo>
                  <a:cubicBezTo>
                    <a:pt x="40" y="89"/>
                    <a:pt x="43" y="86"/>
                    <a:pt x="43" y="79"/>
                  </a:cubicBezTo>
                  <a:cubicBezTo>
                    <a:pt x="43" y="78"/>
                    <a:pt x="43" y="76"/>
                    <a:pt x="44" y="74"/>
                  </a:cubicBezTo>
                  <a:cubicBezTo>
                    <a:pt x="44" y="66"/>
                    <a:pt x="44" y="59"/>
                    <a:pt x="44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68"/>
                    <a:pt x="17" y="78"/>
                    <a:pt x="15" y="85"/>
                  </a:cubicBezTo>
                  <a:cubicBezTo>
                    <a:pt x="14" y="92"/>
                    <a:pt x="10" y="100"/>
                    <a:pt x="5" y="108"/>
                  </a:cubicBezTo>
                  <a:cubicBezTo>
                    <a:pt x="4" y="108"/>
                    <a:pt x="4" y="107"/>
                    <a:pt x="3" y="106"/>
                  </a:cubicBezTo>
                  <a:cubicBezTo>
                    <a:pt x="1" y="105"/>
                    <a:pt x="0" y="105"/>
                    <a:pt x="0" y="104"/>
                  </a:cubicBezTo>
                  <a:cubicBezTo>
                    <a:pt x="5" y="96"/>
                    <a:pt x="9" y="89"/>
                    <a:pt x="10" y="82"/>
                  </a:cubicBezTo>
                  <a:cubicBezTo>
                    <a:pt x="11" y="75"/>
                    <a:pt x="12" y="64"/>
                    <a:pt x="12" y="4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1"/>
                    <a:pt x="63" y="17"/>
                    <a:pt x="63" y="12"/>
                  </a:cubicBezTo>
                  <a:cubicBezTo>
                    <a:pt x="63" y="7"/>
                    <a:pt x="63" y="3"/>
                    <a:pt x="63" y="0"/>
                  </a:cubicBezTo>
                  <a:close/>
                  <a:moveTo>
                    <a:pt x="79" y="7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9" y="8"/>
                    <a:pt x="95" y="12"/>
                    <a:pt x="99" y="1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4" y="18"/>
                    <a:pt x="92" y="17"/>
                  </a:cubicBezTo>
                  <a:cubicBezTo>
                    <a:pt x="86" y="13"/>
                    <a:pt x="82" y="10"/>
                    <a:pt x="79" y="7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xmlns="" id="{29B1A30C-3C66-4E18-862F-0740E34652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4281488"/>
              <a:ext cx="187325" cy="204788"/>
            </a:xfrm>
            <a:custGeom>
              <a:avLst/>
              <a:gdLst>
                <a:gd name="T0" fmla="*/ 47 w 100"/>
                <a:gd name="T1" fmla="*/ 0 h 109"/>
                <a:gd name="T2" fmla="*/ 53 w 100"/>
                <a:gd name="T3" fmla="*/ 0 h 109"/>
                <a:gd name="T4" fmla="*/ 51 w 100"/>
                <a:gd name="T5" fmla="*/ 30 h 109"/>
                <a:gd name="T6" fmla="*/ 100 w 100"/>
                <a:gd name="T7" fmla="*/ 30 h 109"/>
                <a:gd name="T8" fmla="*/ 98 w 100"/>
                <a:gd name="T9" fmla="*/ 84 h 109"/>
                <a:gd name="T10" fmla="*/ 77 w 100"/>
                <a:gd name="T11" fmla="*/ 106 h 109"/>
                <a:gd name="T12" fmla="*/ 57 w 100"/>
                <a:gd name="T13" fmla="*/ 106 h 109"/>
                <a:gd name="T14" fmla="*/ 55 w 100"/>
                <a:gd name="T15" fmla="*/ 98 h 109"/>
                <a:gd name="T16" fmla="*/ 63 w 100"/>
                <a:gd name="T17" fmla="*/ 98 h 109"/>
                <a:gd name="T18" fmla="*/ 76 w 100"/>
                <a:gd name="T19" fmla="*/ 99 h 109"/>
                <a:gd name="T20" fmla="*/ 92 w 100"/>
                <a:gd name="T21" fmla="*/ 84 h 109"/>
                <a:gd name="T22" fmla="*/ 94 w 100"/>
                <a:gd name="T23" fmla="*/ 39 h 109"/>
                <a:gd name="T24" fmla="*/ 94 w 100"/>
                <a:gd name="T25" fmla="*/ 36 h 109"/>
                <a:gd name="T26" fmla="*/ 51 w 100"/>
                <a:gd name="T27" fmla="*/ 36 h 109"/>
                <a:gd name="T28" fmla="*/ 5 w 100"/>
                <a:gd name="T29" fmla="*/ 109 h 109"/>
                <a:gd name="T30" fmla="*/ 3 w 100"/>
                <a:gd name="T31" fmla="*/ 106 h 109"/>
                <a:gd name="T32" fmla="*/ 0 w 100"/>
                <a:gd name="T33" fmla="*/ 103 h 109"/>
                <a:gd name="T34" fmla="*/ 45 w 100"/>
                <a:gd name="T35" fmla="*/ 36 h 109"/>
                <a:gd name="T36" fmla="*/ 2 w 100"/>
                <a:gd name="T37" fmla="*/ 36 h 109"/>
                <a:gd name="T38" fmla="*/ 2 w 100"/>
                <a:gd name="T39" fmla="*/ 30 h 109"/>
                <a:gd name="T40" fmla="*/ 45 w 100"/>
                <a:gd name="T41" fmla="*/ 30 h 109"/>
                <a:gd name="T42" fmla="*/ 47 w 100"/>
                <a:gd name="T43" fmla="*/ 0 h 109"/>
                <a:gd name="T44" fmla="*/ 11 w 100"/>
                <a:gd name="T45" fmla="*/ 7 h 109"/>
                <a:gd name="T46" fmla="*/ 16 w 100"/>
                <a:gd name="T47" fmla="*/ 2 h 109"/>
                <a:gd name="T48" fmla="*/ 17 w 100"/>
                <a:gd name="T49" fmla="*/ 4 h 109"/>
                <a:gd name="T50" fmla="*/ 33 w 100"/>
                <a:gd name="T51" fmla="*/ 18 h 109"/>
                <a:gd name="T52" fmla="*/ 28 w 100"/>
                <a:gd name="T53" fmla="*/ 23 h 109"/>
                <a:gd name="T54" fmla="*/ 11 w 100"/>
                <a:gd name="T55" fmla="*/ 7 h 109"/>
                <a:gd name="T56" fmla="*/ 56 w 100"/>
                <a:gd name="T57" fmla="*/ 58 h 109"/>
                <a:gd name="T58" fmla="*/ 61 w 100"/>
                <a:gd name="T59" fmla="*/ 54 h 109"/>
                <a:gd name="T60" fmla="*/ 74 w 100"/>
                <a:gd name="T61" fmla="*/ 66 h 109"/>
                <a:gd name="T62" fmla="*/ 79 w 100"/>
                <a:gd name="T63" fmla="*/ 72 h 109"/>
                <a:gd name="T64" fmla="*/ 74 w 100"/>
                <a:gd name="T65" fmla="*/ 77 h 109"/>
                <a:gd name="T66" fmla="*/ 56 w 100"/>
                <a:gd name="T67" fmla="*/ 5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9">
                  <a:moveTo>
                    <a:pt x="4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11"/>
                    <a:pt x="53" y="21"/>
                    <a:pt x="5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44"/>
                    <a:pt x="99" y="62"/>
                    <a:pt x="98" y="84"/>
                  </a:cubicBezTo>
                  <a:cubicBezTo>
                    <a:pt x="98" y="99"/>
                    <a:pt x="91" y="106"/>
                    <a:pt x="77" y="106"/>
                  </a:cubicBezTo>
                  <a:cubicBezTo>
                    <a:pt x="67" y="106"/>
                    <a:pt x="61" y="106"/>
                    <a:pt x="57" y="106"/>
                  </a:cubicBezTo>
                  <a:cubicBezTo>
                    <a:pt x="57" y="103"/>
                    <a:pt x="56" y="101"/>
                    <a:pt x="55" y="98"/>
                  </a:cubicBezTo>
                  <a:cubicBezTo>
                    <a:pt x="56" y="98"/>
                    <a:pt x="59" y="98"/>
                    <a:pt x="63" y="98"/>
                  </a:cubicBezTo>
                  <a:cubicBezTo>
                    <a:pt x="69" y="99"/>
                    <a:pt x="74" y="99"/>
                    <a:pt x="76" y="99"/>
                  </a:cubicBezTo>
                  <a:cubicBezTo>
                    <a:pt x="86" y="100"/>
                    <a:pt x="92" y="95"/>
                    <a:pt x="92" y="84"/>
                  </a:cubicBezTo>
                  <a:cubicBezTo>
                    <a:pt x="92" y="76"/>
                    <a:pt x="93" y="61"/>
                    <a:pt x="94" y="39"/>
                  </a:cubicBezTo>
                  <a:cubicBezTo>
                    <a:pt x="94" y="40"/>
                    <a:pt x="94" y="39"/>
                    <a:pt x="9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68"/>
                    <a:pt x="33" y="92"/>
                    <a:pt x="5" y="109"/>
                  </a:cubicBezTo>
                  <a:cubicBezTo>
                    <a:pt x="5" y="109"/>
                    <a:pt x="4" y="108"/>
                    <a:pt x="3" y="106"/>
                  </a:cubicBezTo>
                  <a:cubicBezTo>
                    <a:pt x="2" y="105"/>
                    <a:pt x="1" y="104"/>
                    <a:pt x="0" y="103"/>
                  </a:cubicBezTo>
                  <a:cubicBezTo>
                    <a:pt x="28" y="87"/>
                    <a:pt x="43" y="65"/>
                    <a:pt x="45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1"/>
                    <a:pt x="47" y="11"/>
                    <a:pt x="47" y="0"/>
                  </a:cubicBezTo>
                  <a:close/>
                  <a:moveTo>
                    <a:pt x="11" y="7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7" y="3"/>
                    <a:pt x="17" y="4"/>
                  </a:cubicBezTo>
                  <a:cubicBezTo>
                    <a:pt x="22" y="8"/>
                    <a:pt x="27" y="13"/>
                    <a:pt x="33" y="18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2" y="18"/>
                    <a:pt x="17" y="12"/>
                    <a:pt x="11" y="7"/>
                  </a:cubicBezTo>
                  <a:close/>
                  <a:moveTo>
                    <a:pt x="56" y="58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4" y="56"/>
                    <a:pt x="68" y="61"/>
                    <a:pt x="74" y="66"/>
                  </a:cubicBezTo>
                  <a:cubicBezTo>
                    <a:pt x="76" y="69"/>
                    <a:pt x="78" y="71"/>
                    <a:pt x="79" y="7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68" y="70"/>
                    <a:pt x="62" y="63"/>
                    <a:pt x="56" y="58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xmlns="" id="{0B585E13-FED3-4D84-8DAA-411581D4F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7601" y="4283075"/>
              <a:ext cx="204788" cy="201613"/>
            </a:xfrm>
            <a:custGeom>
              <a:avLst/>
              <a:gdLst>
                <a:gd name="T0" fmla="*/ 5 w 109"/>
                <a:gd name="T1" fmla="*/ 26 h 107"/>
                <a:gd name="T2" fmla="*/ 10 w 109"/>
                <a:gd name="T3" fmla="*/ 27 h 107"/>
                <a:gd name="T4" fmla="*/ 6 w 109"/>
                <a:gd name="T5" fmla="*/ 53 h 107"/>
                <a:gd name="T6" fmla="*/ 0 w 109"/>
                <a:gd name="T7" fmla="*/ 52 h 107"/>
                <a:gd name="T8" fmla="*/ 5 w 109"/>
                <a:gd name="T9" fmla="*/ 26 h 107"/>
                <a:gd name="T10" fmla="*/ 17 w 109"/>
                <a:gd name="T11" fmla="*/ 0 h 107"/>
                <a:gd name="T12" fmla="*/ 23 w 109"/>
                <a:gd name="T13" fmla="*/ 0 h 107"/>
                <a:gd name="T14" fmla="*/ 23 w 109"/>
                <a:gd name="T15" fmla="*/ 22 h 107"/>
                <a:gd name="T16" fmla="*/ 26 w 109"/>
                <a:gd name="T17" fmla="*/ 20 h 107"/>
                <a:gd name="T18" fmla="*/ 29 w 109"/>
                <a:gd name="T19" fmla="*/ 23 h 107"/>
                <a:gd name="T20" fmla="*/ 40 w 109"/>
                <a:gd name="T21" fmla="*/ 36 h 107"/>
                <a:gd name="T22" fmla="*/ 35 w 109"/>
                <a:gd name="T23" fmla="*/ 39 h 107"/>
                <a:gd name="T24" fmla="*/ 23 w 109"/>
                <a:gd name="T25" fmla="*/ 24 h 107"/>
                <a:gd name="T26" fmla="*/ 23 w 109"/>
                <a:gd name="T27" fmla="*/ 107 h 107"/>
                <a:gd name="T28" fmla="*/ 17 w 109"/>
                <a:gd name="T29" fmla="*/ 107 h 107"/>
                <a:gd name="T30" fmla="*/ 17 w 109"/>
                <a:gd name="T31" fmla="*/ 0 h 107"/>
                <a:gd name="T32" fmla="*/ 64 w 109"/>
                <a:gd name="T33" fmla="*/ 0 h 107"/>
                <a:gd name="T34" fmla="*/ 70 w 109"/>
                <a:gd name="T35" fmla="*/ 0 h 107"/>
                <a:gd name="T36" fmla="*/ 70 w 109"/>
                <a:gd name="T37" fmla="*/ 20 h 107"/>
                <a:gd name="T38" fmla="*/ 97 w 109"/>
                <a:gd name="T39" fmla="*/ 20 h 107"/>
                <a:gd name="T40" fmla="*/ 97 w 109"/>
                <a:gd name="T41" fmla="*/ 55 h 107"/>
                <a:gd name="T42" fmla="*/ 109 w 109"/>
                <a:gd name="T43" fmla="*/ 55 h 107"/>
                <a:gd name="T44" fmla="*/ 109 w 109"/>
                <a:gd name="T45" fmla="*/ 61 h 107"/>
                <a:gd name="T46" fmla="*/ 72 w 109"/>
                <a:gd name="T47" fmla="*/ 61 h 107"/>
                <a:gd name="T48" fmla="*/ 109 w 109"/>
                <a:gd name="T49" fmla="*/ 100 h 107"/>
                <a:gd name="T50" fmla="*/ 106 w 109"/>
                <a:gd name="T51" fmla="*/ 104 h 107"/>
                <a:gd name="T52" fmla="*/ 105 w 109"/>
                <a:gd name="T53" fmla="*/ 105 h 107"/>
                <a:gd name="T54" fmla="*/ 67 w 109"/>
                <a:gd name="T55" fmla="*/ 63 h 107"/>
                <a:gd name="T56" fmla="*/ 33 w 109"/>
                <a:gd name="T57" fmla="*/ 107 h 107"/>
                <a:gd name="T58" fmla="*/ 31 w 109"/>
                <a:gd name="T59" fmla="*/ 105 h 107"/>
                <a:gd name="T60" fmla="*/ 29 w 109"/>
                <a:gd name="T61" fmla="*/ 102 h 107"/>
                <a:gd name="T62" fmla="*/ 61 w 109"/>
                <a:gd name="T63" fmla="*/ 61 h 107"/>
                <a:gd name="T64" fmla="*/ 34 w 109"/>
                <a:gd name="T65" fmla="*/ 61 h 107"/>
                <a:gd name="T66" fmla="*/ 34 w 109"/>
                <a:gd name="T67" fmla="*/ 55 h 107"/>
                <a:gd name="T68" fmla="*/ 62 w 109"/>
                <a:gd name="T69" fmla="*/ 55 h 107"/>
                <a:gd name="T70" fmla="*/ 64 w 109"/>
                <a:gd name="T71" fmla="*/ 25 h 107"/>
                <a:gd name="T72" fmla="*/ 42 w 109"/>
                <a:gd name="T73" fmla="*/ 25 h 107"/>
                <a:gd name="T74" fmla="*/ 42 w 109"/>
                <a:gd name="T75" fmla="*/ 20 h 107"/>
                <a:gd name="T76" fmla="*/ 64 w 109"/>
                <a:gd name="T77" fmla="*/ 20 h 107"/>
                <a:gd name="T78" fmla="*/ 64 w 109"/>
                <a:gd name="T79" fmla="*/ 0 h 107"/>
                <a:gd name="T80" fmla="*/ 92 w 109"/>
                <a:gd name="T81" fmla="*/ 25 h 107"/>
                <a:gd name="T82" fmla="*/ 70 w 109"/>
                <a:gd name="T83" fmla="*/ 25 h 107"/>
                <a:gd name="T84" fmla="*/ 69 w 109"/>
                <a:gd name="T85" fmla="*/ 55 h 107"/>
                <a:gd name="T86" fmla="*/ 92 w 109"/>
                <a:gd name="T87" fmla="*/ 55 h 107"/>
                <a:gd name="T88" fmla="*/ 92 w 109"/>
                <a:gd name="T89" fmla="*/ 2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107">
                  <a:moveTo>
                    <a:pt x="5" y="26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9" y="36"/>
                    <a:pt x="8" y="44"/>
                    <a:pt x="6" y="53"/>
                  </a:cubicBezTo>
                  <a:cubicBezTo>
                    <a:pt x="4" y="52"/>
                    <a:pt x="2" y="52"/>
                    <a:pt x="0" y="52"/>
                  </a:cubicBezTo>
                  <a:cubicBezTo>
                    <a:pt x="1" y="45"/>
                    <a:pt x="3" y="36"/>
                    <a:pt x="5" y="26"/>
                  </a:cubicBezTo>
                  <a:close/>
                  <a:moveTo>
                    <a:pt x="17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2"/>
                    <a:pt x="29" y="23"/>
                  </a:cubicBezTo>
                  <a:cubicBezTo>
                    <a:pt x="34" y="29"/>
                    <a:pt x="37" y="33"/>
                    <a:pt x="40" y="36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0" y="33"/>
                    <a:pt x="26" y="28"/>
                    <a:pt x="23" y="24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17" y="107"/>
                    <a:pt x="17" y="107"/>
                    <a:pt x="17" y="107"/>
                  </a:cubicBezTo>
                  <a:lnTo>
                    <a:pt x="17" y="0"/>
                  </a:lnTo>
                  <a:close/>
                  <a:moveTo>
                    <a:pt x="64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14"/>
                    <a:pt x="70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8" y="79"/>
                    <a:pt x="91" y="92"/>
                    <a:pt x="109" y="100"/>
                  </a:cubicBezTo>
                  <a:cubicBezTo>
                    <a:pt x="108" y="101"/>
                    <a:pt x="107" y="102"/>
                    <a:pt x="106" y="104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85" y="95"/>
                    <a:pt x="72" y="81"/>
                    <a:pt x="67" y="63"/>
                  </a:cubicBezTo>
                  <a:cubicBezTo>
                    <a:pt x="64" y="80"/>
                    <a:pt x="53" y="95"/>
                    <a:pt x="33" y="107"/>
                  </a:cubicBezTo>
                  <a:cubicBezTo>
                    <a:pt x="33" y="107"/>
                    <a:pt x="32" y="106"/>
                    <a:pt x="31" y="105"/>
                  </a:cubicBezTo>
                  <a:cubicBezTo>
                    <a:pt x="30" y="103"/>
                    <a:pt x="29" y="102"/>
                    <a:pt x="29" y="102"/>
                  </a:cubicBezTo>
                  <a:cubicBezTo>
                    <a:pt x="47" y="90"/>
                    <a:pt x="58" y="77"/>
                    <a:pt x="61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0"/>
                    <a:pt x="64" y="40"/>
                    <a:pt x="64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4"/>
                    <a:pt x="64" y="7"/>
                    <a:pt x="64" y="0"/>
                  </a:cubicBezTo>
                  <a:close/>
                  <a:moveTo>
                    <a:pt x="92" y="25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39"/>
                    <a:pt x="69" y="49"/>
                    <a:pt x="69" y="55"/>
                  </a:cubicBezTo>
                  <a:cubicBezTo>
                    <a:pt x="92" y="55"/>
                    <a:pt x="92" y="55"/>
                    <a:pt x="92" y="55"/>
                  </a:cubicBezTo>
                  <a:lnTo>
                    <a:pt x="92" y="2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xmlns="" id="{A4D59EC6-AC1C-499E-98F5-E3E2C2C10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3051" y="4294188"/>
              <a:ext cx="204788" cy="185738"/>
            </a:xfrm>
            <a:custGeom>
              <a:avLst/>
              <a:gdLst>
                <a:gd name="T0" fmla="*/ 28 w 109"/>
                <a:gd name="T1" fmla="*/ 60 h 99"/>
                <a:gd name="T2" fmla="*/ 33 w 109"/>
                <a:gd name="T3" fmla="*/ 63 h 99"/>
                <a:gd name="T4" fmla="*/ 5 w 109"/>
                <a:gd name="T5" fmla="*/ 95 h 99"/>
                <a:gd name="T6" fmla="*/ 0 w 109"/>
                <a:gd name="T7" fmla="*/ 90 h 99"/>
                <a:gd name="T8" fmla="*/ 28 w 109"/>
                <a:gd name="T9" fmla="*/ 60 h 99"/>
                <a:gd name="T10" fmla="*/ 103 w 109"/>
                <a:gd name="T11" fmla="*/ 50 h 99"/>
                <a:gd name="T12" fmla="*/ 59 w 109"/>
                <a:gd name="T13" fmla="*/ 50 h 99"/>
                <a:gd name="T14" fmla="*/ 59 w 109"/>
                <a:gd name="T15" fmla="*/ 86 h 99"/>
                <a:gd name="T16" fmla="*/ 46 w 109"/>
                <a:gd name="T17" fmla="*/ 99 h 99"/>
                <a:gd name="T18" fmla="*/ 32 w 109"/>
                <a:gd name="T19" fmla="*/ 99 h 99"/>
                <a:gd name="T20" fmla="*/ 31 w 109"/>
                <a:gd name="T21" fmla="*/ 93 h 99"/>
                <a:gd name="T22" fmla="*/ 44 w 109"/>
                <a:gd name="T23" fmla="*/ 93 h 99"/>
                <a:gd name="T24" fmla="*/ 52 w 109"/>
                <a:gd name="T25" fmla="*/ 85 h 99"/>
                <a:gd name="T26" fmla="*/ 52 w 109"/>
                <a:gd name="T27" fmla="*/ 50 h 99"/>
                <a:gd name="T28" fmla="*/ 9 w 109"/>
                <a:gd name="T29" fmla="*/ 50 h 99"/>
                <a:gd name="T30" fmla="*/ 15 w 109"/>
                <a:gd name="T31" fmla="*/ 4 h 99"/>
                <a:gd name="T32" fmla="*/ 97 w 109"/>
                <a:gd name="T33" fmla="*/ 0 h 99"/>
                <a:gd name="T34" fmla="*/ 99 w 109"/>
                <a:gd name="T35" fmla="*/ 5 h 99"/>
                <a:gd name="T36" fmla="*/ 21 w 109"/>
                <a:gd name="T37" fmla="*/ 9 h 99"/>
                <a:gd name="T38" fmla="*/ 16 w 109"/>
                <a:gd name="T39" fmla="*/ 44 h 99"/>
                <a:gd name="T40" fmla="*/ 52 w 109"/>
                <a:gd name="T41" fmla="*/ 44 h 99"/>
                <a:gd name="T42" fmla="*/ 52 w 109"/>
                <a:gd name="T43" fmla="*/ 19 h 99"/>
                <a:gd name="T44" fmla="*/ 59 w 109"/>
                <a:gd name="T45" fmla="*/ 19 h 99"/>
                <a:gd name="T46" fmla="*/ 59 w 109"/>
                <a:gd name="T47" fmla="*/ 44 h 99"/>
                <a:gd name="T48" fmla="*/ 103 w 109"/>
                <a:gd name="T49" fmla="*/ 44 h 99"/>
                <a:gd name="T50" fmla="*/ 103 w 109"/>
                <a:gd name="T51" fmla="*/ 50 h 99"/>
                <a:gd name="T52" fmla="*/ 104 w 109"/>
                <a:gd name="T53" fmla="*/ 95 h 99"/>
                <a:gd name="T54" fmla="*/ 100 w 109"/>
                <a:gd name="T55" fmla="*/ 90 h 99"/>
                <a:gd name="T56" fmla="*/ 76 w 109"/>
                <a:gd name="T57" fmla="*/ 63 h 99"/>
                <a:gd name="T58" fmla="*/ 81 w 109"/>
                <a:gd name="T59" fmla="*/ 59 h 99"/>
                <a:gd name="T60" fmla="*/ 99 w 109"/>
                <a:gd name="T61" fmla="*/ 79 h 99"/>
                <a:gd name="T62" fmla="*/ 109 w 109"/>
                <a:gd name="T63" fmla="*/ 90 h 99"/>
                <a:gd name="T64" fmla="*/ 104 w 109"/>
                <a:gd name="T6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99">
                  <a:moveTo>
                    <a:pt x="28" y="60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23" y="76"/>
                    <a:pt x="14" y="87"/>
                    <a:pt x="5" y="95"/>
                  </a:cubicBezTo>
                  <a:cubicBezTo>
                    <a:pt x="4" y="94"/>
                    <a:pt x="3" y="92"/>
                    <a:pt x="0" y="90"/>
                  </a:cubicBezTo>
                  <a:cubicBezTo>
                    <a:pt x="11" y="80"/>
                    <a:pt x="20" y="70"/>
                    <a:pt x="28" y="60"/>
                  </a:cubicBezTo>
                  <a:close/>
                  <a:moveTo>
                    <a:pt x="103" y="50"/>
                  </a:moveTo>
                  <a:cubicBezTo>
                    <a:pt x="59" y="50"/>
                    <a:pt x="59" y="50"/>
                    <a:pt x="59" y="50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95"/>
                    <a:pt x="55" y="99"/>
                    <a:pt x="46" y="99"/>
                  </a:cubicBezTo>
                  <a:cubicBezTo>
                    <a:pt x="42" y="99"/>
                    <a:pt x="37" y="99"/>
                    <a:pt x="32" y="99"/>
                  </a:cubicBezTo>
                  <a:cubicBezTo>
                    <a:pt x="32" y="98"/>
                    <a:pt x="32" y="96"/>
                    <a:pt x="31" y="93"/>
                  </a:cubicBezTo>
                  <a:cubicBezTo>
                    <a:pt x="36" y="93"/>
                    <a:pt x="40" y="93"/>
                    <a:pt x="44" y="93"/>
                  </a:cubicBezTo>
                  <a:cubicBezTo>
                    <a:pt x="50" y="94"/>
                    <a:pt x="53" y="91"/>
                    <a:pt x="52" y="85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38" y="3"/>
                    <a:pt x="66" y="2"/>
                    <a:pt x="97" y="0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68" y="8"/>
                    <a:pt x="42" y="9"/>
                    <a:pt x="21" y="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103" y="50"/>
                  </a:lnTo>
                  <a:close/>
                  <a:moveTo>
                    <a:pt x="104" y="95"/>
                  </a:moveTo>
                  <a:cubicBezTo>
                    <a:pt x="103" y="94"/>
                    <a:pt x="102" y="92"/>
                    <a:pt x="100" y="90"/>
                  </a:cubicBezTo>
                  <a:cubicBezTo>
                    <a:pt x="89" y="77"/>
                    <a:pt x="81" y="69"/>
                    <a:pt x="76" y="63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5" y="64"/>
                    <a:pt x="91" y="70"/>
                    <a:pt x="99" y="79"/>
                  </a:cubicBezTo>
                  <a:cubicBezTo>
                    <a:pt x="104" y="85"/>
                    <a:pt x="107" y="88"/>
                    <a:pt x="109" y="90"/>
                  </a:cubicBezTo>
                  <a:lnTo>
                    <a:pt x="104" y="9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xmlns="" id="{860E79D8-8FED-4B3A-A051-BC83BF80AC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1" y="4283075"/>
              <a:ext cx="206375" cy="201613"/>
            </a:xfrm>
            <a:custGeom>
              <a:avLst/>
              <a:gdLst>
                <a:gd name="T0" fmla="*/ 0 w 110"/>
                <a:gd name="T1" fmla="*/ 60 h 107"/>
                <a:gd name="T2" fmla="*/ 17 w 110"/>
                <a:gd name="T3" fmla="*/ 55 h 107"/>
                <a:gd name="T4" fmla="*/ 2 w 110"/>
                <a:gd name="T5" fmla="*/ 28 h 107"/>
                <a:gd name="T6" fmla="*/ 17 w 110"/>
                <a:gd name="T7" fmla="*/ 22 h 107"/>
                <a:gd name="T8" fmla="*/ 23 w 110"/>
                <a:gd name="T9" fmla="*/ 0 h 107"/>
                <a:gd name="T10" fmla="*/ 36 w 110"/>
                <a:gd name="T11" fmla="*/ 22 h 107"/>
                <a:gd name="T12" fmla="*/ 23 w 110"/>
                <a:gd name="T13" fmla="*/ 28 h 107"/>
                <a:gd name="T14" fmla="*/ 30 w 110"/>
                <a:gd name="T15" fmla="*/ 51 h 107"/>
                <a:gd name="T16" fmla="*/ 36 w 110"/>
                <a:gd name="T17" fmla="*/ 55 h 107"/>
                <a:gd name="T18" fmla="*/ 23 w 110"/>
                <a:gd name="T19" fmla="*/ 94 h 107"/>
                <a:gd name="T20" fmla="*/ 7 w 110"/>
                <a:gd name="T21" fmla="*/ 106 h 107"/>
                <a:gd name="T22" fmla="*/ 3 w 110"/>
                <a:gd name="T23" fmla="*/ 104 h 107"/>
                <a:gd name="T24" fmla="*/ 10 w 110"/>
                <a:gd name="T25" fmla="*/ 100 h 107"/>
                <a:gd name="T26" fmla="*/ 17 w 110"/>
                <a:gd name="T27" fmla="*/ 61 h 107"/>
                <a:gd name="T28" fmla="*/ 1 w 110"/>
                <a:gd name="T29" fmla="*/ 67 h 107"/>
                <a:gd name="T30" fmla="*/ 43 w 110"/>
                <a:gd name="T31" fmla="*/ 52 h 107"/>
                <a:gd name="T32" fmla="*/ 98 w 110"/>
                <a:gd name="T33" fmla="*/ 57 h 107"/>
                <a:gd name="T34" fmla="*/ 110 w 110"/>
                <a:gd name="T35" fmla="*/ 101 h 107"/>
                <a:gd name="T36" fmla="*/ 107 w 110"/>
                <a:gd name="T37" fmla="*/ 106 h 107"/>
                <a:gd name="T38" fmla="*/ 36 w 110"/>
                <a:gd name="T39" fmla="*/ 107 h 107"/>
                <a:gd name="T40" fmla="*/ 32 w 110"/>
                <a:gd name="T41" fmla="*/ 101 h 107"/>
                <a:gd name="T42" fmla="*/ 48 w 110"/>
                <a:gd name="T43" fmla="*/ 57 h 107"/>
                <a:gd name="T44" fmla="*/ 100 w 110"/>
                <a:gd name="T45" fmla="*/ 35 h 107"/>
                <a:gd name="T46" fmla="*/ 108 w 110"/>
                <a:gd name="T47" fmla="*/ 40 h 107"/>
                <a:gd name="T48" fmla="*/ 86 w 110"/>
                <a:gd name="T49" fmla="*/ 28 h 107"/>
                <a:gd name="T50" fmla="*/ 58 w 110"/>
                <a:gd name="T51" fmla="*/ 11 h 107"/>
                <a:gd name="T52" fmla="*/ 43 w 110"/>
                <a:gd name="T53" fmla="*/ 47 h 107"/>
                <a:gd name="T54" fmla="*/ 52 w 110"/>
                <a:gd name="T55" fmla="*/ 15 h 107"/>
                <a:gd name="T56" fmla="*/ 92 w 110"/>
                <a:gd name="T57" fmla="*/ 5 h 107"/>
                <a:gd name="T58" fmla="*/ 100 w 110"/>
                <a:gd name="T59" fmla="*/ 35 h 107"/>
                <a:gd name="T60" fmla="*/ 54 w 110"/>
                <a:gd name="T61" fmla="*/ 57 h 107"/>
                <a:gd name="T62" fmla="*/ 92 w 110"/>
                <a:gd name="T63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7">
                  <a:moveTo>
                    <a:pt x="1" y="67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3" y="59"/>
                    <a:pt x="7" y="58"/>
                    <a:pt x="13" y="56"/>
                  </a:cubicBezTo>
                  <a:cubicBezTo>
                    <a:pt x="15" y="56"/>
                    <a:pt x="16" y="55"/>
                    <a:pt x="17" y="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3"/>
                    <a:pt x="27" y="52"/>
                    <a:pt x="30" y="51"/>
                  </a:cubicBezTo>
                  <a:cubicBezTo>
                    <a:pt x="33" y="50"/>
                    <a:pt x="34" y="49"/>
                    <a:pt x="36" y="49"/>
                  </a:cubicBezTo>
                  <a:cubicBezTo>
                    <a:pt x="36" y="51"/>
                    <a:pt x="36" y="53"/>
                    <a:pt x="36" y="55"/>
                  </a:cubicBezTo>
                  <a:cubicBezTo>
                    <a:pt x="32" y="56"/>
                    <a:pt x="27" y="58"/>
                    <a:pt x="23" y="59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102"/>
                    <a:pt x="19" y="106"/>
                    <a:pt x="12" y="106"/>
                  </a:cubicBezTo>
                  <a:cubicBezTo>
                    <a:pt x="11" y="106"/>
                    <a:pt x="9" y="106"/>
                    <a:pt x="7" y="106"/>
                  </a:cubicBezTo>
                  <a:cubicBezTo>
                    <a:pt x="5" y="106"/>
                    <a:pt x="4" y="106"/>
                    <a:pt x="3" y="106"/>
                  </a:cubicBezTo>
                  <a:cubicBezTo>
                    <a:pt x="3" y="106"/>
                    <a:pt x="3" y="105"/>
                    <a:pt x="3" y="104"/>
                  </a:cubicBezTo>
                  <a:cubicBezTo>
                    <a:pt x="3" y="102"/>
                    <a:pt x="2" y="101"/>
                    <a:pt x="2" y="100"/>
                  </a:cubicBezTo>
                  <a:cubicBezTo>
                    <a:pt x="4" y="100"/>
                    <a:pt x="6" y="100"/>
                    <a:pt x="10" y="100"/>
                  </a:cubicBezTo>
                  <a:cubicBezTo>
                    <a:pt x="15" y="100"/>
                    <a:pt x="17" y="98"/>
                    <a:pt x="17" y="93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5" y="62"/>
                    <a:pt x="13" y="63"/>
                    <a:pt x="9" y="64"/>
                  </a:cubicBezTo>
                  <a:cubicBezTo>
                    <a:pt x="6" y="65"/>
                    <a:pt x="3" y="66"/>
                    <a:pt x="1" y="67"/>
                  </a:cubicBezTo>
                  <a:close/>
                  <a:moveTo>
                    <a:pt x="43" y="57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3" y="70"/>
                    <a:pt x="85" y="80"/>
                    <a:pt x="76" y="87"/>
                  </a:cubicBezTo>
                  <a:cubicBezTo>
                    <a:pt x="84" y="93"/>
                    <a:pt x="95" y="97"/>
                    <a:pt x="110" y="101"/>
                  </a:cubicBezTo>
                  <a:cubicBezTo>
                    <a:pt x="110" y="101"/>
                    <a:pt x="109" y="103"/>
                    <a:pt x="107" y="105"/>
                  </a:cubicBezTo>
                  <a:cubicBezTo>
                    <a:pt x="107" y="106"/>
                    <a:pt x="107" y="106"/>
                    <a:pt x="107" y="106"/>
                  </a:cubicBezTo>
                  <a:cubicBezTo>
                    <a:pt x="93" y="102"/>
                    <a:pt x="81" y="97"/>
                    <a:pt x="71" y="91"/>
                  </a:cubicBezTo>
                  <a:cubicBezTo>
                    <a:pt x="62" y="97"/>
                    <a:pt x="50" y="103"/>
                    <a:pt x="36" y="107"/>
                  </a:cubicBezTo>
                  <a:cubicBezTo>
                    <a:pt x="35" y="106"/>
                    <a:pt x="34" y="105"/>
                    <a:pt x="33" y="103"/>
                  </a:cubicBezTo>
                  <a:cubicBezTo>
                    <a:pt x="33" y="102"/>
                    <a:pt x="32" y="102"/>
                    <a:pt x="32" y="101"/>
                  </a:cubicBezTo>
                  <a:cubicBezTo>
                    <a:pt x="46" y="98"/>
                    <a:pt x="57" y="93"/>
                    <a:pt x="67" y="87"/>
                  </a:cubicBezTo>
                  <a:cubicBezTo>
                    <a:pt x="58" y="80"/>
                    <a:pt x="52" y="70"/>
                    <a:pt x="48" y="57"/>
                  </a:cubicBezTo>
                  <a:lnTo>
                    <a:pt x="43" y="57"/>
                  </a:lnTo>
                  <a:close/>
                  <a:moveTo>
                    <a:pt x="100" y="35"/>
                  </a:moveTo>
                  <a:cubicBezTo>
                    <a:pt x="110" y="35"/>
                    <a:pt x="110" y="35"/>
                    <a:pt x="110" y="35"/>
                  </a:cubicBezTo>
                  <a:cubicBezTo>
                    <a:pt x="109" y="37"/>
                    <a:pt x="109" y="39"/>
                    <a:pt x="10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0" y="41"/>
                    <a:pt x="85" y="37"/>
                    <a:pt x="86" y="28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9" y="29"/>
                    <a:pt x="54" y="39"/>
                    <a:pt x="43" y="47"/>
                  </a:cubicBezTo>
                  <a:cubicBezTo>
                    <a:pt x="41" y="45"/>
                    <a:pt x="40" y="43"/>
                    <a:pt x="38" y="42"/>
                  </a:cubicBezTo>
                  <a:cubicBezTo>
                    <a:pt x="49" y="36"/>
                    <a:pt x="53" y="27"/>
                    <a:pt x="52" y="1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1" y="33"/>
                    <a:pt x="94" y="35"/>
                    <a:pt x="100" y="35"/>
                  </a:cubicBezTo>
                  <a:close/>
                  <a:moveTo>
                    <a:pt x="92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8" y="68"/>
                    <a:pt x="64" y="77"/>
                    <a:pt x="72" y="84"/>
                  </a:cubicBezTo>
                  <a:cubicBezTo>
                    <a:pt x="81" y="76"/>
                    <a:pt x="88" y="67"/>
                    <a:pt x="92" y="57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xmlns="" id="{90004FB0-5036-4271-B7BB-A910C552E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6" y="4278313"/>
              <a:ext cx="203200" cy="206375"/>
            </a:xfrm>
            <a:custGeom>
              <a:avLst/>
              <a:gdLst>
                <a:gd name="T0" fmla="*/ 0 w 108"/>
                <a:gd name="T1" fmla="*/ 47 h 109"/>
                <a:gd name="T2" fmla="*/ 27 w 108"/>
                <a:gd name="T3" fmla="*/ 27 h 109"/>
                <a:gd name="T4" fmla="*/ 28 w 108"/>
                <a:gd name="T5" fmla="*/ 29 h 109"/>
                <a:gd name="T6" fmla="*/ 30 w 108"/>
                <a:gd name="T7" fmla="*/ 32 h 109"/>
                <a:gd name="T8" fmla="*/ 19 w 108"/>
                <a:gd name="T9" fmla="*/ 41 h 109"/>
                <a:gd name="T10" fmla="*/ 4 w 108"/>
                <a:gd name="T11" fmla="*/ 53 h 109"/>
                <a:gd name="T12" fmla="*/ 0 w 108"/>
                <a:gd name="T13" fmla="*/ 47 h 109"/>
                <a:gd name="T14" fmla="*/ 52 w 108"/>
                <a:gd name="T15" fmla="*/ 69 h 109"/>
                <a:gd name="T16" fmla="*/ 57 w 108"/>
                <a:gd name="T17" fmla="*/ 69 h 109"/>
                <a:gd name="T18" fmla="*/ 57 w 108"/>
                <a:gd name="T19" fmla="*/ 81 h 109"/>
                <a:gd name="T20" fmla="*/ 56 w 108"/>
                <a:gd name="T21" fmla="*/ 83 h 109"/>
                <a:gd name="T22" fmla="*/ 56 w 108"/>
                <a:gd name="T23" fmla="*/ 84 h 109"/>
                <a:gd name="T24" fmla="*/ 74 w 108"/>
                <a:gd name="T25" fmla="*/ 92 h 109"/>
                <a:gd name="T26" fmla="*/ 104 w 108"/>
                <a:gd name="T27" fmla="*/ 103 h 109"/>
                <a:gd name="T28" fmla="*/ 100 w 108"/>
                <a:gd name="T29" fmla="*/ 109 h 109"/>
                <a:gd name="T30" fmla="*/ 53 w 108"/>
                <a:gd name="T31" fmla="*/ 90 h 109"/>
                <a:gd name="T32" fmla="*/ 6 w 108"/>
                <a:gd name="T33" fmla="*/ 109 h 109"/>
                <a:gd name="T34" fmla="*/ 3 w 108"/>
                <a:gd name="T35" fmla="*/ 103 h 109"/>
                <a:gd name="T36" fmla="*/ 51 w 108"/>
                <a:gd name="T37" fmla="*/ 80 h 109"/>
                <a:gd name="T38" fmla="*/ 52 w 108"/>
                <a:gd name="T39" fmla="*/ 69 h 109"/>
                <a:gd name="T40" fmla="*/ 22 w 108"/>
                <a:gd name="T41" fmla="*/ 21 h 109"/>
                <a:gd name="T42" fmla="*/ 5 w 108"/>
                <a:gd name="T43" fmla="*/ 8 h 109"/>
                <a:gd name="T44" fmla="*/ 9 w 108"/>
                <a:gd name="T45" fmla="*/ 3 h 109"/>
                <a:gd name="T46" fmla="*/ 27 w 108"/>
                <a:gd name="T47" fmla="*/ 16 h 109"/>
                <a:gd name="T48" fmla="*/ 22 w 108"/>
                <a:gd name="T49" fmla="*/ 21 h 109"/>
                <a:gd name="T50" fmla="*/ 16 w 108"/>
                <a:gd name="T51" fmla="*/ 56 h 109"/>
                <a:gd name="T52" fmla="*/ 92 w 108"/>
                <a:gd name="T53" fmla="*/ 56 h 109"/>
                <a:gd name="T54" fmla="*/ 92 w 108"/>
                <a:gd name="T55" fmla="*/ 89 h 109"/>
                <a:gd name="T56" fmla="*/ 86 w 108"/>
                <a:gd name="T57" fmla="*/ 89 h 109"/>
                <a:gd name="T58" fmla="*/ 86 w 108"/>
                <a:gd name="T59" fmla="*/ 62 h 109"/>
                <a:gd name="T60" fmla="*/ 23 w 108"/>
                <a:gd name="T61" fmla="*/ 62 h 109"/>
                <a:gd name="T62" fmla="*/ 23 w 108"/>
                <a:gd name="T63" fmla="*/ 89 h 109"/>
                <a:gd name="T64" fmla="*/ 16 w 108"/>
                <a:gd name="T65" fmla="*/ 89 h 109"/>
                <a:gd name="T66" fmla="*/ 16 w 108"/>
                <a:gd name="T67" fmla="*/ 56 h 109"/>
                <a:gd name="T68" fmla="*/ 34 w 108"/>
                <a:gd name="T69" fmla="*/ 52 h 109"/>
                <a:gd name="T70" fmla="*/ 31 w 108"/>
                <a:gd name="T71" fmla="*/ 47 h 109"/>
                <a:gd name="T72" fmla="*/ 67 w 108"/>
                <a:gd name="T73" fmla="*/ 17 h 109"/>
                <a:gd name="T74" fmla="*/ 49 w 108"/>
                <a:gd name="T75" fmla="*/ 17 h 109"/>
                <a:gd name="T76" fmla="*/ 38 w 108"/>
                <a:gd name="T77" fmla="*/ 32 h 109"/>
                <a:gd name="T78" fmla="*/ 33 w 108"/>
                <a:gd name="T79" fmla="*/ 27 h 109"/>
                <a:gd name="T80" fmla="*/ 51 w 108"/>
                <a:gd name="T81" fmla="*/ 0 h 109"/>
                <a:gd name="T82" fmla="*/ 57 w 108"/>
                <a:gd name="T83" fmla="*/ 2 h 109"/>
                <a:gd name="T84" fmla="*/ 52 w 108"/>
                <a:gd name="T85" fmla="*/ 11 h 109"/>
                <a:gd name="T86" fmla="*/ 104 w 108"/>
                <a:gd name="T87" fmla="*/ 11 h 109"/>
                <a:gd name="T88" fmla="*/ 104 w 108"/>
                <a:gd name="T89" fmla="*/ 17 h 109"/>
                <a:gd name="T90" fmla="*/ 97 w 108"/>
                <a:gd name="T91" fmla="*/ 31 h 109"/>
                <a:gd name="T92" fmla="*/ 94 w 108"/>
                <a:gd name="T93" fmla="*/ 29 h 109"/>
                <a:gd name="T94" fmla="*/ 91 w 108"/>
                <a:gd name="T95" fmla="*/ 28 h 109"/>
                <a:gd name="T96" fmla="*/ 97 w 108"/>
                <a:gd name="T97" fmla="*/ 17 h 109"/>
                <a:gd name="T98" fmla="*/ 73 w 108"/>
                <a:gd name="T99" fmla="*/ 17 h 109"/>
                <a:gd name="T100" fmla="*/ 73 w 108"/>
                <a:gd name="T101" fmla="*/ 18 h 109"/>
                <a:gd name="T102" fmla="*/ 72 w 108"/>
                <a:gd name="T103" fmla="*/ 20 h 109"/>
                <a:gd name="T104" fmla="*/ 108 w 108"/>
                <a:gd name="T105" fmla="*/ 47 h 109"/>
                <a:gd name="T106" fmla="*/ 104 w 108"/>
                <a:gd name="T107" fmla="*/ 53 h 109"/>
                <a:gd name="T108" fmla="*/ 71 w 108"/>
                <a:gd name="T109" fmla="*/ 27 h 109"/>
                <a:gd name="T110" fmla="*/ 34 w 108"/>
                <a:gd name="T111" fmla="*/ 5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8" h="109">
                  <a:moveTo>
                    <a:pt x="0" y="47"/>
                  </a:moveTo>
                  <a:cubicBezTo>
                    <a:pt x="9" y="41"/>
                    <a:pt x="18" y="35"/>
                    <a:pt x="27" y="27"/>
                  </a:cubicBezTo>
                  <a:cubicBezTo>
                    <a:pt x="27" y="27"/>
                    <a:pt x="27" y="28"/>
                    <a:pt x="28" y="29"/>
                  </a:cubicBezTo>
                  <a:cubicBezTo>
                    <a:pt x="29" y="31"/>
                    <a:pt x="29" y="32"/>
                    <a:pt x="30" y="32"/>
                  </a:cubicBezTo>
                  <a:cubicBezTo>
                    <a:pt x="27" y="35"/>
                    <a:pt x="24" y="38"/>
                    <a:pt x="19" y="41"/>
                  </a:cubicBezTo>
                  <a:cubicBezTo>
                    <a:pt x="12" y="47"/>
                    <a:pt x="7" y="50"/>
                    <a:pt x="4" y="53"/>
                  </a:cubicBezTo>
                  <a:lnTo>
                    <a:pt x="0" y="47"/>
                  </a:lnTo>
                  <a:close/>
                  <a:moveTo>
                    <a:pt x="52" y="69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7" y="74"/>
                    <a:pt x="57" y="78"/>
                    <a:pt x="57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0" y="86"/>
                    <a:pt x="66" y="89"/>
                    <a:pt x="74" y="92"/>
                  </a:cubicBezTo>
                  <a:cubicBezTo>
                    <a:pt x="87" y="96"/>
                    <a:pt x="97" y="100"/>
                    <a:pt x="104" y="103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2" y="101"/>
                    <a:pt x="66" y="94"/>
                    <a:pt x="53" y="90"/>
                  </a:cubicBezTo>
                  <a:cubicBezTo>
                    <a:pt x="47" y="98"/>
                    <a:pt x="32" y="104"/>
                    <a:pt x="6" y="109"/>
                  </a:cubicBezTo>
                  <a:cubicBezTo>
                    <a:pt x="5" y="107"/>
                    <a:pt x="4" y="105"/>
                    <a:pt x="3" y="103"/>
                  </a:cubicBezTo>
                  <a:cubicBezTo>
                    <a:pt x="33" y="99"/>
                    <a:pt x="49" y="91"/>
                    <a:pt x="51" y="80"/>
                  </a:cubicBezTo>
                  <a:cubicBezTo>
                    <a:pt x="51" y="77"/>
                    <a:pt x="52" y="73"/>
                    <a:pt x="52" y="69"/>
                  </a:cubicBezTo>
                  <a:close/>
                  <a:moveTo>
                    <a:pt x="22" y="21"/>
                  </a:moveTo>
                  <a:cubicBezTo>
                    <a:pt x="17" y="16"/>
                    <a:pt x="11" y="12"/>
                    <a:pt x="5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7"/>
                    <a:pt x="20" y="11"/>
                    <a:pt x="27" y="16"/>
                  </a:cubicBezTo>
                  <a:lnTo>
                    <a:pt x="22" y="21"/>
                  </a:lnTo>
                  <a:close/>
                  <a:moveTo>
                    <a:pt x="16" y="56"/>
                  </a:moveTo>
                  <a:cubicBezTo>
                    <a:pt x="92" y="56"/>
                    <a:pt x="92" y="56"/>
                    <a:pt x="92" y="56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16" y="89"/>
                    <a:pt x="16" y="89"/>
                    <a:pt x="16" y="89"/>
                  </a:cubicBezTo>
                  <a:lnTo>
                    <a:pt x="16" y="56"/>
                  </a:lnTo>
                  <a:close/>
                  <a:moveTo>
                    <a:pt x="34" y="52"/>
                  </a:moveTo>
                  <a:cubicBezTo>
                    <a:pt x="33" y="50"/>
                    <a:pt x="32" y="49"/>
                    <a:pt x="31" y="47"/>
                  </a:cubicBezTo>
                  <a:cubicBezTo>
                    <a:pt x="54" y="42"/>
                    <a:pt x="66" y="32"/>
                    <a:pt x="6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6" y="21"/>
                    <a:pt x="42" y="27"/>
                    <a:pt x="38" y="32"/>
                  </a:cubicBezTo>
                  <a:cubicBezTo>
                    <a:pt x="36" y="30"/>
                    <a:pt x="34" y="29"/>
                    <a:pt x="33" y="27"/>
                  </a:cubicBezTo>
                  <a:cubicBezTo>
                    <a:pt x="41" y="20"/>
                    <a:pt x="47" y="11"/>
                    <a:pt x="51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4" y="8"/>
                    <a:pt x="52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6" y="30"/>
                    <a:pt x="95" y="30"/>
                    <a:pt x="94" y="29"/>
                  </a:cubicBezTo>
                  <a:cubicBezTo>
                    <a:pt x="92" y="29"/>
                    <a:pt x="92" y="29"/>
                    <a:pt x="91" y="28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3" y="19"/>
                    <a:pt x="72" y="19"/>
                    <a:pt x="72" y="20"/>
                  </a:cubicBezTo>
                  <a:cubicBezTo>
                    <a:pt x="78" y="34"/>
                    <a:pt x="90" y="43"/>
                    <a:pt x="108" y="47"/>
                  </a:cubicBezTo>
                  <a:cubicBezTo>
                    <a:pt x="106" y="49"/>
                    <a:pt x="105" y="51"/>
                    <a:pt x="104" y="53"/>
                  </a:cubicBezTo>
                  <a:cubicBezTo>
                    <a:pt x="86" y="47"/>
                    <a:pt x="75" y="39"/>
                    <a:pt x="71" y="27"/>
                  </a:cubicBezTo>
                  <a:cubicBezTo>
                    <a:pt x="67" y="38"/>
                    <a:pt x="55" y="46"/>
                    <a:pt x="34" y="52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xmlns="" id="{E8CCC3AB-3C8E-4C3C-BD31-D36AB1644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0988" y="4283075"/>
              <a:ext cx="206375" cy="201613"/>
            </a:xfrm>
            <a:custGeom>
              <a:avLst/>
              <a:gdLst>
                <a:gd name="T0" fmla="*/ 96 w 110"/>
                <a:gd name="T1" fmla="*/ 8 h 107"/>
                <a:gd name="T2" fmla="*/ 101 w 110"/>
                <a:gd name="T3" fmla="*/ 11 h 107"/>
                <a:gd name="T4" fmla="*/ 76 w 110"/>
                <a:gd name="T5" fmla="*/ 36 h 107"/>
                <a:gd name="T6" fmla="*/ 110 w 110"/>
                <a:gd name="T7" fmla="*/ 36 h 107"/>
                <a:gd name="T8" fmla="*/ 110 w 110"/>
                <a:gd name="T9" fmla="*/ 41 h 107"/>
                <a:gd name="T10" fmla="*/ 69 w 110"/>
                <a:gd name="T11" fmla="*/ 41 h 107"/>
                <a:gd name="T12" fmla="*/ 44 w 110"/>
                <a:gd name="T13" fmla="*/ 56 h 107"/>
                <a:gd name="T14" fmla="*/ 91 w 110"/>
                <a:gd name="T15" fmla="*/ 56 h 107"/>
                <a:gd name="T16" fmla="*/ 91 w 110"/>
                <a:gd name="T17" fmla="*/ 107 h 107"/>
                <a:gd name="T18" fmla="*/ 85 w 110"/>
                <a:gd name="T19" fmla="*/ 107 h 107"/>
                <a:gd name="T20" fmla="*/ 85 w 110"/>
                <a:gd name="T21" fmla="*/ 101 h 107"/>
                <a:gd name="T22" fmla="*/ 30 w 110"/>
                <a:gd name="T23" fmla="*/ 101 h 107"/>
                <a:gd name="T24" fmla="*/ 30 w 110"/>
                <a:gd name="T25" fmla="*/ 107 h 107"/>
                <a:gd name="T26" fmla="*/ 24 w 110"/>
                <a:gd name="T27" fmla="*/ 107 h 107"/>
                <a:gd name="T28" fmla="*/ 24 w 110"/>
                <a:gd name="T29" fmla="*/ 66 h 107"/>
                <a:gd name="T30" fmla="*/ 3 w 110"/>
                <a:gd name="T31" fmla="*/ 74 h 107"/>
                <a:gd name="T32" fmla="*/ 2 w 110"/>
                <a:gd name="T33" fmla="*/ 71 h 107"/>
                <a:gd name="T34" fmla="*/ 0 w 110"/>
                <a:gd name="T35" fmla="*/ 68 h 107"/>
                <a:gd name="T36" fmla="*/ 58 w 110"/>
                <a:gd name="T37" fmla="*/ 41 h 107"/>
                <a:gd name="T38" fmla="*/ 2 w 110"/>
                <a:gd name="T39" fmla="*/ 41 h 107"/>
                <a:gd name="T40" fmla="*/ 2 w 110"/>
                <a:gd name="T41" fmla="*/ 36 h 107"/>
                <a:gd name="T42" fmla="*/ 45 w 110"/>
                <a:gd name="T43" fmla="*/ 36 h 107"/>
                <a:gd name="T44" fmla="*/ 45 w 110"/>
                <a:gd name="T45" fmla="*/ 20 h 107"/>
                <a:gd name="T46" fmla="*/ 13 w 110"/>
                <a:gd name="T47" fmla="*/ 20 h 107"/>
                <a:gd name="T48" fmla="*/ 13 w 110"/>
                <a:gd name="T49" fmla="*/ 14 h 107"/>
                <a:gd name="T50" fmla="*/ 45 w 110"/>
                <a:gd name="T51" fmla="*/ 14 h 107"/>
                <a:gd name="T52" fmla="*/ 45 w 110"/>
                <a:gd name="T53" fmla="*/ 0 h 107"/>
                <a:gd name="T54" fmla="*/ 52 w 110"/>
                <a:gd name="T55" fmla="*/ 0 h 107"/>
                <a:gd name="T56" fmla="*/ 52 w 110"/>
                <a:gd name="T57" fmla="*/ 14 h 107"/>
                <a:gd name="T58" fmla="*/ 79 w 110"/>
                <a:gd name="T59" fmla="*/ 14 h 107"/>
                <a:gd name="T60" fmla="*/ 79 w 110"/>
                <a:gd name="T61" fmla="*/ 20 h 107"/>
                <a:gd name="T62" fmla="*/ 52 w 110"/>
                <a:gd name="T63" fmla="*/ 20 h 107"/>
                <a:gd name="T64" fmla="*/ 52 w 110"/>
                <a:gd name="T65" fmla="*/ 36 h 107"/>
                <a:gd name="T66" fmla="*/ 66 w 110"/>
                <a:gd name="T67" fmla="*/ 36 h 107"/>
                <a:gd name="T68" fmla="*/ 96 w 110"/>
                <a:gd name="T69" fmla="*/ 8 h 107"/>
                <a:gd name="T70" fmla="*/ 33 w 110"/>
                <a:gd name="T71" fmla="*/ 62 h 107"/>
                <a:gd name="T72" fmla="*/ 32 w 110"/>
                <a:gd name="T73" fmla="*/ 62 h 107"/>
                <a:gd name="T74" fmla="*/ 30 w 110"/>
                <a:gd name="T75" fmla="*/ 63 h 107"/>
                <a:gd name="T76" fmla="*/ 30 w 110"/>
                <a:gd name="T77" fmla="*/ 76 h 107"/>
                <a:gd name="T78" fmla="*/ 85 w 110"/>
                <a:gd name="T79" fmla="*/ 76 h 107"/>
                <a:gd name="T80" fmla="*/ 85 w 110"/>
                <a:gd name="T81" fmla="*/ 62 h 107"/>
                <a:gd name="T82" fmla="*/ 33 w 110"/>
                <a:gd name="T83" fmla="*/ 62 h 107"/>
                <a:gd name="T84" fmla="*/ 30 w 110"/>
                <a:gd name="T85" fmla="*/ 82 h 107"/>
                <a:gd name="T86" fmla="*/ 30 w 110"/>
                <a:gd name="T87" fmla="*/ 95 h 107"/>
                <a:gd name="T88" fmla="*/ 85 w 110"/>
                <a:gd name="T89" fmla="*/ 95 h 107"/>
                <a:gd name="T90" fmla="*/ 85 w 110"/>
                <a:gd name="T91" fmla="*/ 82 h 107"/>
                <a:gd name="T92" fmla="*/ 30 w 110"/>
                <a:gd name="T93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07">
                  <a:moveTo>
                    <a:pt x="96" y="8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93" y="20"/>
                    <a:pt x="85" y="28"/>
                    <a:pt x="76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1" y="47"/>
                    <a:pt x="53" y="52"/>
                    <a:pt x="44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7" y="68"/>
                    <a:pt x="11" y="71"/>
                    <a:pt x="3" y="74"/>
                  </a:cubicBezTo>
                  <a:cubicBezTo>
                    <a:pt x="3" y="73"/>
                    <a:pt x="3" y="72"/>
                    <a:pt x="2" y="71"/>
                  </a:cubicBezTo>
                  <a:cubicBezTo>
                    <a:pt x="1" y="69"/>
                    <a:pt x="1" y="69"/>
                    <a:pt x="0" y="68"/>
                  </a:cubicBezTo>
                  <a:cubicBezTo>
                    <a:pt x="22" y="61"/>
                    <a:pt x="42" y="52"/>
                    <a:pt x="58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7" y="28"/>
                    <a:pt x="87" y="18"/>
                    <a:pt x="96" y="8"/>
                  </a:cubicBezTo>
                  <a:close/>
                  <a:moveTo>
                    <a:pt x="33" y="62"/>
                  </a:moveTo>
                  <a:cubicBezTo>
                    <a:pt x="33" y="62"/>
                    <a:pt x="33" y="62"/>
                    <a:pt x="32" y="62"/>
                  </a:cubicBezTo>
                  <a:cubicBezTo>
                    <a:pt x="31" y="62"/>
                    <a:pt x="30" y="63"/>
                    <a:pt x="30" y="63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62"/>
                    <a:pt x="85" y="62"/>
                    <a:pt x="85" y="62"/>
                  </a:cubicBezTo>
                  <a:lnTo>
                    <a:pt x="33" y="62"/>
                  </a:lnTo>
                  <a:close/>
                  <a:moveTo>
                    <a:pt x="30" y="82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82"/>
                    <a:pt x="85" y="82"/>
                    <a:pt x="85" y="82"/>
                  </a:cubicBezTo>
                  <a:lnTo>
                    <a:pt x="30" y="8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CB1F14E2-0AC6-425E-97DD-9B27CBD6D002}"/>
              </a:ext>
            </a:extLst>
          </p:cNvPr>
          <p:cNvSpPr/>
          <p:nvPr/>
        </p:nvSpPr>
        <p:spPr>
          <a:xfrm>
            <a:off x="10649243" y="73100"/>
            <a:ext cx="1223889" cy="829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EFD13951-79AC-4A4B-95FD-D2C3BC0BD4A3}"/>
              </a:ext>
            </a:extLst>
          </p:cNvPr>
          <p:cNvSpPr/>
          <p:nvPr/>
        </p:nvSpPr>
        <p:spPr>
          <a:xfrm>
            <a:off x="0" y="1899138"/>
            <a:ext cx="12192000" cy="3137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5896" y="2276873"/>
            <a:ext cx="2882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31638" y="2276876"/>
            <a:ext cx="1596233" cy="1596233"/>
            <a:chOff x="1068965" y="491752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05573" y="7890561"/>
            <a:ext cx="1087879" cy="451608"/>
          </a:xfrm>
          <a:prstGeom prst="rect">
            <a:avLst/>
          </a:prstGeom>
          <a:noFill/>
        </p:spPr>
        <p:txBody>
          <a:bodyPr wrap="none" lIns="81479" tIns="40740" rIns="81479" bIns="40740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67720117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2063" y="584521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Monkey?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6358" y="1013247"/>
            <a:ext cx="994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Monkey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中的一个命令行工具，可以运行在模拟器里或实际设备中。它向系统发送伪随机的用户事件流</a:t>
            </a:r>
            <a:r>
              <a:rPr lang="en-US" altLang="zh-CN" dirty="0"/>
              <a:t>(</a:t>
            </a:r>
            <a:r>
              <a:rPr lang="zh-CN" altLang="en-US" dirty="0"/>
              <a:t>如按键输入、触摸屏输入、手势输入等</a:t>
            </a:r>
            <a:r>
              <a:rPr lang="en-US" altLang="zh-CN" dirty="0"/>
              <a:t>)</a:t>
            </a:r>
            <a:r>
              <a:rPr lang="zh-CN" altLang="en-US" dirty="0"/>
              <a:t>，实现对应用程序进行压力测试进行摧残。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62063" y="285440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为什么要开展压力测试</a:t>
            </a:r>
            <a:r>
              <a:rPr lang="en-US" altLang="zh-CN" dirty="0" smtClean="0"/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579" y="3435651"/>
            <a:ext cx="694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提高产品的稳定性</a:t>
            </a:r>
          </a:p>
          <a:p>
            <a:r>
              <a:rPr lang="zh-CN" altLang="en-US" dirty="0"/>
              <a:t>提高产品的留存率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0051" y="4309710"/>
            <a:ext cx="314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什么时候开始压力测试？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68369" y="4843031"/>
            <a:ext cx="7472515" cy="65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首轮全功能测试通过后，评估版本是否可进行压力测试</a:t>
            </a:r>
            <a:endParaRPr lang="en-US" altLang="zh-CN" dirty="0" smtClean="0"/>
          </a:p>
          <a:p>
            <a:r>
              <a:rPr lang="zh-CN" altLang="en-US" dirty="0" smtClean="0"/>
              <a:t>下班后的夜间进行，节省时间并防止打扰其他同事工作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6307" y="1730991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在哪里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6358" y="2186821"/>
            <a:ext cx="9920747" cy="37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在手机系统里，为了跟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进行通信，所以要借用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73573" y="5799126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五、什么是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6579" y="6331974"/>
            <a:ext cx="86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 debug bridge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330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80AC15C-BFC0-4EC1-808F-47725DBB723F}"/>
              </a:ext>
            </a:extLst>
          </p:cNvPr>
          <p:cNvSpPr/>
          <p:nvPr/>
        </p:nvSpPr>
        <p:spPr>
          <a:xfrm>
            <a:off x="0" y="1899138"/>
            <a:ext cx="12192000" cy="3137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5896" y="22768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2pPr marL="0" lvl="1">
              <a:defRPr sz="3600"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1"/>
            <a:r>
              <a:rPr lang="zh-CN" altLang="en-US" dirty="0" smtClean="0"/>
              <a:t>环境准备</a:t>
            </a:r>
            <a:endParaRPr lang="en-US" altLang="zh-CN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PART 02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05573" y="7890561"/>
            <a:ext cx="1087879" cy="451608"/>
          </a:xfrm>
          <a:prstGeom prst="rect">
            <a:avLst/>
          </a:prstGeom>
          <a:noFill/>
        </p:spPr>
        <p:txBody>
          <a:bodyPr wrap="none" lIns="81479" tIns="40740" rIns="81479" bIns="40740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xmlns="" id="{C4B03E1D-B382-4B8D-89DC-61DE03300BFA}"/>
              </a:ext>
            </a:extLst>
          </p:cNvPr>
          <p:cNvSpPr>
            <a:spLocks/>
          </p:cNvSpPr>
          <p:nvPr/>
        </p:nvSpPr>
        <p:spPr bwMode="auto">
          <a:xfrm>
            <a:off x="3286045" y="2843556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44957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084" y="1298426"/>
            <a:ext cx="1122843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、安装</a:t>
            </a:r>
            <a:r>
              <a:rPr lang="en-US" altLang="zh-CN" sz="1600" b="1" dirty="0" err="1" smtClean="0"/>
              <a:t>jdk</a:t>
            </a:r>
            <a:r>
              <a:rPr lang="zh-CN" altLang="en-US" sz="1600" b="1" dirty="0" smtClean="0"/>
              <a:t>并配置环境变量</a:t>
            </a:r>
            <a:endParaRPr lang="en-US" altLang="zh-CN" sz="16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（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）</a:t>
            </a:r>
            <a:r>
              <a:rPr lang="en-US" altLang="zh-CN" sz="1400" b="1" dirty="0" err="1" smtClean="0"/>
              <a:t>jdk</a:t>
            </a:r>
            <a:r>
              <a:rPr lang="zh-CN" altLang="en-US" sz="1400" b="1" dirty="0" smtClean="0"/>
              <a:t>下载地址：</a:t>
            </a:r>
            <a:r>
              <a:rPr lang="en-US" altLang="zh-CN" sz="1400" b="1" dirty="0">
                <a:hlinkClick r:id="rId2"/>
              </a:rPr>
              <a:t>http://</a:t>
            </a:r>
            <a:r>
              <a:rPr lang="en-US" altLang="zh-CN" sz="1400" b="1" dirty="0" smtClean="0">
                <a:hlinkClick r:id="rId2"/>
              </a:rPr>
              <a:t>www.oracle.com/technetwork/java/javase/downloads/jdk8-downloads-2133151.html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</a:t>
            </a:r>
            <a:r>
              <a:rPr lang="zh-CN" altLang="en-US" sz="1400" b="1" dirty="0" smtClean="0"/>
              <a:t>下载自己电脑支持的</a:t>
            </a:r>
            <a:r>
              <a:rPr lang="en-US" altLang="zh-CN" sz="1400" b="1" dirty="0" err="1" smtClean="0"/>
              <a:t>jdk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（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）配置环境变量：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           </a:t>
            </a:r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</a:t>
            </a:r>
            <a:r>
              <a:rPr lang="zh-CN" altLang="zh-CN" sz="1400" b="1" dirty="0" smtClean="0"/>
              <a:t>变量</a:t>
            </a:r>
            <a:r>
              <a:rPr lang="zh-CN" altLang="en-US" sz="1400" b="1" dirty="0" smtClean="0"/>
              <a:t>名</a:t>
            </a:r>
            <a:r>
              <a:rPr lang="zh-CN" altLang="zh-CN" sz="1400" b="1" dirty="0" smtClean="0"/>
              <a:t>：</a:t>
            </a:r>
            <a:r>
              <a:rPr lang="en-US" altLang="zh-CN" sz="1400" b="1" dirty="0"/>
              <a:t>JAVA_HOME</a:t>
            </a:r>
            <a:endParaRPr lang="zh-CN" altLang="zh-CN" sz="1400" b="1" dirty="0"/>
          </a:p>
          <a:p>
            <a:r>
              <a:rPr lang="zh-CN" altLang="en-US" sz="1400" b="1" dirty="0" smtClean="0"/>
              <a:t>          变量</a:t>
            </a:r>
            <a:r>
              <a:rPr lang="zh-CN" altLang="zh-CN" sz="1400" b="1" dirty="0" smtClean="0"/>
              <a:t>值</a:t>
            </a:r>
            <a:r>
              <a:rPr lang="zh-CN" altLang="zh-CN" sz="1400" b="1" dirty="0"/>
              <a:t>：</a:t>
            </a:r>
            <a:r>
              <a:rPr lang="en-US" altLang="zh-CN" sz="1400" b="1" dirty="0"/>
              <a:t>C:\Program </a:t>
            </a:r>
            <a:r>
              <a:rPr lang="en-US" altLang="zh-CN" sz="1400" b="1" dirty="0" smtClean="0"/>
              <a:t>Files\Java\jdk1.8.0_60</a:t>
            </a:r>
          </a:p>
          <a:p>
            <a:endParaRPr lang="zh-CN" altLang="zh-CN" sz="1400" b="1" dirty="0"/>
          </a:p>
          <a:p>
            <a:r>
              <a:rPr lang="en-US" altLang="zh-CN" sz="1400" b="1" dirty="0" smtClean="0"/>
              <a:t>          </a:t>
            </a:r>
            <a:r>
              <a:rPr lang="zh-CN" altLang="zh-CN" sz="1400" b="1" dirty="0" smtClean="0"/>
              <a:t>变量</a:t>
            </a:r>
            <a:r>
              <a:rPr lang="zh-CN" altLang="en-US" sz="1400" b="1" dirty="0" smtClean="0"/>
              <a:t>名</a:t>
            </a:r>
            <a:r>
              <a:rPr lang="zh-CN" altLang="zh-CN" sz="1400" b="1" dirty="0" smtClean="0"/>
              <a:t>：</a:t>
            </a:r>
            <a:r>
              <a:rPr lang="en-US" altLang="zh-CN" sz="1400" b="1" dirty="0"/>
              <a:t>CLASS_PATH</a:t>
            </a:r>
            <a:endParaRPr lang="zh-CN" altLang="zh-CN" sz="1400" b="1" dirty="0"/>
          </a:p>
          <a:p>
            <a:r>
              <a:rPr lang="zh-CN" altLang="en-US" sz="1400" b="1" dirty="0" smtClean="0"/>
              <a:t>          变量</a:t>
            </a:r>
            <a:r>
              <a:rPr lang="zh-CN" altLang="zh-CN" sz="1400" b="1" dirty="0" smtClean="0"/>
              <a:t>值</a:t>
            </a:r>
            <a:r>
              <a:rPr lang="zh-CN" altLang="zh-CN" sz="1400" b="1" dirty="0"/>
              <a:t>：</a:t>
            </a:r>
            <a:r>
              <a:rPr lang="en-US" altLang="zh-CN" sz="1400" b="1" dirty="0"/>
              <a:t>.;%JAVA_HOME%\lib\dt.jar;%JAVA_HOME%\lib\tools.jar</a:t>
            </a:r>
            <a:r>
              <a:rPr lang="en-US" altLang="zh-CN" sz="1400" b="1" dirty="0" smtClean="0"/>
              <a:t>;</a:t>
            </a:r>
          </a:p>
          <a:p>
            <a:endParaRPr lang="zh-CN" altLang="zh-CN" sz="1400" b="1" dirty="0"/>
          </a:p>
          <a:p>
            <a:r>
              <a:rPr lang="en-US" altLang="zh-CN" sz="1400" b="1" dirty="0" smtClean="0"/>
              <a:t>          </a:t>
            </a:r>
            <a:r>
              <a:rPr lang="zh-CN" altLang="en-US" sz="1400" b="1" dirty="0" smtClean="0"/>
              <a:t>变量名</a:t>
            </a:r>
            <a:r>
              <a:rPr lang="zh-CN" altLang="zh-CN" sz="1400" b="1" dirty="0" smtClean="0"/>
              <a:t>：</a:t>
            </a:r>
            <a:r>
              <a:rPr lang="en-US" altLang="zh-CN" sz="1400" b="1" dirty="0"/>
              <a:t>PATH</a:t>
            </a:r>
            <a:endParaRPr lang="zh-CN" altLang="zh-CN" sz="1400" b="1" dirty="0"/>
          </a:p>
          <a:p>
            <a:r>
              <a:rPr lang="zh-CN" altLang="en-US" sz="1400" b="1" dirty="0" smtClean="0"/>
              <a:t>          变量</a:t>
            </a:r>
            <a:r>
              <a:rPr lang="zh-CN" altLang="zh-CN" sz="1400" b="1" dirty="0" smtClean="0"/>
              <a:t>值</a:t>
            </a:r>
            <a:r>
              <a:rPr lang="zh-CN" altLang="zh-CN" sz="1400" b="1" dirty="0"/>
              <a:t>：</a:t>
            </a:r>
            <a:r>
              <a:rPr lang="en-US" altLang="zh-CN" sz="1400" b="1" dirty="0"/>
              <a:t>%JAVA_HOME%\bin; %JAVA_HOME%\</a:t>
            </a:r>
            <a:r>
              <a:rPr lang="en-US" altLang="zh-CN" sz="1400" b="1" dirty="0" err="1"/>
              <a:t>jre</a:t>
            </a:r>
            <a:r>
              <a:rPr lang="en-US" altLang="zh-CN" sz="1400" b="1" dirty="0"/>
              <a:t>\bin</a:t>
            </a:r>
            <a:r>
              <a:rPr lang="en-US" altLang="zh-CN" sz="1400" b="1" dirty="0" smtClean="0"/>
              <a:t>;</a:t>
            </a:r>
          </a:p>
          <a:p>
            <a:endParaRPr lang="en-US" altLang="zh-CN" sz="1400" b="1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7" y="2719254"/>
            <a:ext cx="3600000" cy="1929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084" y="766915"/>
            <a:ext cx="545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电脑需要有</a:t>
            </a:r>
            <a:r>
              <a:rPr lang="en-US" altLang="zh-CN" sz="1600" b="1" dirty="0" err="1"/>
              <a:t>adb</a:t>
            </a:r>
            <a:r>
              <a:rPr lang="zh-CN" altLang="en-US" sz="1600" b="1" dirty="0"/>
              <a:t>环境，所以如下是配置</a:t>
            </a:r>
            <a:r>
              <a:rPr lang="en-US" altLang="zh-CN" sz="1600" b="1" dirty="0" err="1"/>
              <a:t>adb</a:t>
            </a:r>
            <a:r>
              <a:rPr lang="zh-CN" altLang="en-US" sz="1600" b="1" dirty="0"/>
              <a:t>环境的步骤。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88424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574" y="1000734"/>
            <a:ext cx="112284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）验证</a:t>
            </a:r>
            <a:r>
              <a:rPr lang="en-US" altLang="zh-CN" sz="1400" b="1" dirty="0" err="1"/>
              <a:t>jdk</a:t>
            </a:r>
            <a:r>
              <a:rPr lang="zh-CN" altLang="en-US" sz="1400" b="1" dirty="0"/>
              <a:t>安装是否成功：</a:t>
            </a:r>
            <a:endParaRPr lang="en-US" altLang="zh-CN" sz="1400" b="1" dirty="0"/>
          </a:p>
          <a:p>
            <a:r>
              <a:rPr lang="en-US" altLang="zh-CN" sz="1400" b="1" dirty="0" smtClean="0"/>
              <a:t>           </a:t>
            </a:r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/>
              <a:t>、安装</a:t>
            </a:r>
            <a:r>
              <a:rPr lang="en-US" altLang="zh-CN" sz="1600" b="1" dirty="0"/>
              <a:t>SDK</a:t>
            </a:r>
            <a:r>
              <a:rPr lang="zh-CN" altLang="en-US" sz="1600" b="1" dirty="0"/>
              <a:t>并配置环境</a:t>
            </a:r>
            <a:r>
              <a:rPr lang="zh-CN" altLang="en-US" sz="1600" b="1" dirty="0" smtClean="0"/>
              <a:t>变量</a:t>
            </a:r>
            <a:endParaRPr lang="en-US" altLang="zh-CN" sz="1600" b="1" dirty="0" smtClean="0"/>
          </a:p>
          <a:p>
            <a:endParaRPr lang="en-US" altLang="zh-CN" sz="1400" b="1" dirty="0"/>
          </a:p>
          <a:p>
            <a:r>
              <a:rPr lang="zh-CN" altLang="en-US" sz="1400" b="1" dirty="0" smtClean="0"/>
              <a:t>（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）安装</a:t>
            </a:r>
            <a:r>
              <a:rPr lang="en-US" altLang="zh-CN" sz="1400" b="1" dirty="0" smtClean="0"/>
              <a:t>SDK</a:t>
            </a:r>
            <a:r>
              <a:rPr lang="zh-CN" altLang="en-US" sz="1400" b="1" dirty="0" smtClean="0"/>
              <a:t>：我们</a:t>
            </a:r>
            <a:r>
              <a:rPr lang="en-US" altLang="zh-CN" sz="1400" b="1" dirty="0" smtClean="0"/>
              <a:t>122</a:t>
            </a:r>
            <a:r>
              <a:rPr lang="zh-CN" altLang="en-US" sz="1400" b="1" dirty="0" smtClean="0"/>
              <a:t>环境已经下载好</a:t>
            </a:r>
            <a:r>
              <a:rPr lang="en-US" altLang="zh-CN" sz="1400" b="1" dirty="0" smtClean="0"/>
              <a:t>SDK</a:t>
            </a:r>
            <a:r>
              <a:rPr lang="zh-CN" altLang="en-US" sz="1400" b="1" dirty="0" smtClean="0"/>
              <a:t>文件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</a:t>
            </a:r>
            <a:r>
              <a:rPr lang="zh-CN" altLang="en-US" sz="1400" b="1" dirty="0" smtClean="0"/>
              <a:t>路径为：</a:t>
            </a:r>
            <a:r>
              <a:rPr lang="en-US" altLang="zh-CN" sz="1400" b="1" dirty="0"/>
              <a:t>\\192.168.4.122\test\38 </a:t>
            </a:r>
            <a:r>
              <a:rPr lang="zh-CN" altLang="en-US" sz="1400" b="1" dirty="0"/>
              <a:t>测试工具</a:t>
            </a:r>
            <a:r>
              <a:rPr lang="en-US" altLang="zh-CN" sz="1400" b="1" dirty="0"/>
              <a:t>\35 </a:t>
            </a:r>
            <a:r>
              <a:rPr lang="en-US" altLang="zh-CN" sz="1400" b="1" dirty="0" err="1"/>
              <a:t>APPium</a:t>
            </a:r>
            <a:r>
              <a:rPr lang="en-US" altLang="zh-CN" sz="1400" b="1" dirty="0"/>
              <a:t>\</a:t>
            </a:r>
            <a:r>
              <a:rPr lang="zh-CN" altLang="en-US" sz="1400" b="1" dirty="0"/>
              <a:t>安装包</a:t>
            </a:r>
            <a:r>
              <a:rPr lang="en-US" altLang="zh-CN" sz="1400" b="1" dirty="0"/>
              <a:t>\</a:t>
            </a:r>
            <a:r>
              <a:rPr lang="en-US" altLang="zh-CN" sz="1400" b="1" dirty="0" smtClean="0"/>
              <a:t>adt-123\adt-bundle-windows-x86-20130917\</a:t>
            </a:r>
            <a:r>
              <a:rPr lang="en-US" altLang="zh-CN" sz="1400" b="1" dirty="0" err="1" smtClean="0"/>
              <a:t>sdk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</a:t>
            </a:r>
            <a:r>
              <a:rPr lang="zh-CN" altLang="en-US" sz="1400" b="1" dirty="0" smtClean="0"/>
              <a:t>或者自行下载：</a:t>
            </a:r>
            <a:r>
              <a:rPr lang="en-US" altLang="zh-CN" sz="1400" b="1" dirty="0">
                <a:hlinkClick r:id="rId2"/>
              </a:rPr>
              <a:t>http://www.android-studio.org</a:t>
            </a:r>
            <a:r>
              <a:rPr lang="en-US" altLang="zh-CN" sz="1400" b="1" dirty="0" smtClean="0">
                <a:hlinkClick r:id="rId2"/>
              </a:rPr>
              <a:t>/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           </a:t>
            </a:r>
            <a:r>
              <a:rPr lang="zh-CN" altLang="en-US" sz="1400" b="1" dirty="0" smtClean="0"/>
              <a:t>注：将</a:t>
            </a:r>
            <a:r>
              <a:rPr lang="en-US" altLang="zh-CN" sz="1400" b="1" dirty="0" err="1" smtClean="0"/>
              <a:t>sdk</a:t>
            </a:r>
            <a:r>
              <a:rPr lang="zh-CN" altLang="en-US" sz="1400" b="1" dirty="0" smtClean="0"/>
              <a:t>文件夹放到任意盘中，并记住放置的的路径，如：我放到</a:t>
            </a:r>
            <a:r>
              <a:rPr lang="en-US" altLang="zh-CN" sz="1400" b="1" dirty="0" smtClean="0"/>
              <a:t>D</a:t>
            </a:r>
            <a:r>
              <a:rPr lang="zh-CN" altLang="en-US" sz="1400" b="1" dirty="0" smtClean="0"/>
              <a:t>盘下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</a:p>
          <a:p>
            <a:r>
              <a:rPr lang="zh-CN" altLang="en-US" sz="1400" b="1" dirty="0" smtClean="0"/>
              <a:t>（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）配置环境变量：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    </a:t>
            </a:r>
            <a:r>
              <a:rPr lang="zh-CN" altLang="zh-CN" sz="1400" b="1" dirty="0" smtClean="0"/>
              <a:t>变量</a:t>
            </a:r>
            <a:r>
              <a:rPr lang="zh-CN" altLang="zh-CN" sz="1400" b="1" dirty="0"/>
              <a:t>名：</a:t>
            </a:r>
            <a:r>
              <a:rPr lang="en-US" altLang="zh-CN" sz="1400" b="1" dirty="0" smtClean="0"/>
              <a:t>ANDROID_HOME</a:t>
            </a:r>
          </a:p>
          <a:p>
            <a:r>
              <a:rPr lang="en-US" altLang="zh-CN" sz="1400" b="1" dirty="0" smtClean="0"/>
              <a:t>          </a:t>
            </a:r>
            <a:r>
              <a:rPr lang="zh-CN" altLang="zh-CN" sz="1400" b="1" dirty="0" smtClean="0"/>
              <a:t>变量</a:t>
            </a:r>
            <a:r>
              <a:rPr lang="zh-CN" altLang="zh-CN" sz="1400" b="1" dirty="0"/>
              <a:t>值：</a:t>
            </a:r>
            <a:r>
              <a:rPr lang="en-US" altLang="zh-CN" sz="1400" b="1" dirty="0"/>
              <a:t>D:\</a:t>
            </a:r>
            <a:r>
              <a:rPr lang="en-US" altLang="zh-CN" sz="1400" b="1" dirty="0" smtClean="0"/>
              <a:t>android\android-sdk-windows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          变量名：</a:t>
            </a:r>
            <a:r>
              <a:rPr lang="en-US" altLang="zh-CN" sz="1400" b="1" dirty="0" smtClean="0"/>
              <a:t>PATH</a:t>
            </a:r>
          </a:p>
          <a:p>
            <a:r>
              <a:rPr lang="zh-CN" altLang="en-US" sz="1400" b="1" dirty="0" smtClean="0"/>
              <a:t>          变量值：</a:t>
            </a:r>
            <a:r>
              <a:rPr lang="en-US" altLang="zh-CN" sz="1400" b="1" dirty="0"/>
              <a:t>;%ANDROID_HOME%\platform-tools;%ANDROID_HOME%\tools</a:t>
            </a:r>
            <a:r>
              <a:rPr lang="en-US" altLang="zh-CN" sz="1400" b="1" dirty="0" smtClean="0"/>
              <a:t>;</a:t>
            </a:r>
          </a:p>
          <a:p>
            <a:endParaRPr lang="en-US" altLang="zh-CN" sz="1400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5" y="1313446"/>
            <a:ext cx="2880000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2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951886"/>
            <a:ext cx="7942006" cy="745920"/>
          </a:xfrm>
        </p:spPr>
        <p:txBody>
          <a:bodyPr/>
          <a:lstStyle/>
          <a:p>
            <a:r>
              <a:rPr lang="en-US" altLang="zh-CN" sz="1600" b="1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1" dirty="0">
                <a:latin typeface="+mn-lt"/>
                <a:ea typeface="+mn-ea"/>
                <a:cs typeface="+mn-cs"/>
              </a:rPr>
              <a:t>、验证</a:t>
            </a:r>
            <a:r>
              <a:rPr lang="en-US" altLang="zh-CN" sz="1600" b="1" dirty="0" err="1">
                <a:latin typeface="+mn-lt"/>
                <a:ea typeface="+mn-ea"/>
                <a:cs typeface="+mn-cs"/>
              </a:rPr>
              <a:t>adb</a:t>
            </a:r>
            <a:r>
              <a:rPr lang="zh-CN" altLang="en-US" sz="1600" b="1" dirty="0">
                <a:latin typeface="+mn-lt"/>
                <a:ea typeface="+mn-ea"/>
                <a:cs typeface="+mn-cs"/>
              </a:rPr>
              <a:t>是否安装成功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60153"/>
            <a:ext cx="10515600" cy="51946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）首先需要将手机打开开发者模式：（默认开发者模式在：设置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系统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开发人员选项</a:t>
            </a:r>
            <a:r>
              <a:rPr lang="en-US" altLang="zh-CN" sz="1400" b="1" dirty="0"/>
              <a:t>-USB</a:t>
            </a:r>
            <a:r>
              <a:rPr lang="zh-CN" altLang="en-US" sz="1400" b="1" dirty="0"/>
              <a:t>调试开关打开）。针对不同手机，开发者模式位置不同，测试时自行查找位置</a:t>
            </a: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）手机通过数据线连接到</a:t>
            </a:r>
            <a:r>
              <a:rPr lang="en-US" altLang="zh-CN" sz="1400" b="1" dirty="0"/>
              <a:t>PC</a:t>
            </a:r>
            <a:r>
              <a:rPr lang="zh-CN" altLang="en-US" sz="1400" b="1" dirty="0"/>
              <a:t>端，下拉状态栏，将</a:t>
            </a:r>
            <a:r>
              <a:rPr lang="en-US" altLang="zh-CN" sz="1400" b="1" dirty="0"/>
              <a:t>USB</a:t>
            </a:r>
            <a:r>
              <a:rPr lang="zh-CN" altLang="en-US" sz="1400" b="1" dirty="0"/>
              <a:t>的连接方式变成：传输文件或传输照片</a:t>
            </a: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76" y="3122444"/>
            <a:ext cx="1824466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18" y="3122444"/>
            <a:ext cx="182271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742" y="963561"/>
            <a:ext cx="10515600" cy="45621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）此时在</a:t>
            </a:r>
            <a:r>
              <a:rPr lang="en-US" altLang="zh-CN" sz="1400" b="1" dirty="0"/>
              <a:t>PC</a:t>
            </a:r>
            <a:r>
              <a:rPr lang="zh-CN" altLang="en-US" sz="1400" b="1" dirty="0"/>
              <a:t>端，打开运行窗口，输入</a:t>
            </a:r>
            <a:r>
              <a:rPr lang="en-US" altLang="zh-CN" sz="1400" b="1" dirty="0" err="1"/>
              <a:t>cmd</a:t>
            </a:r>
            <a:r>
              <a:rPr lang="zh-CN" altLang="en-US" sz="1400" b="1" dirty="0"/>
              <a:t>，打开系统命令执行程序，并输入：</a:t>
            </a:r>
            <a:r>
              <a:rPr lang="en-US" altLang="zh-CN" sz="1400" b="1" dirty="0" err="1"/>
              <a:t>adb</a:t>
            </a:r>
            <a:r>
              <a:rPr lang="en-US" altLang="zh-CN" sz="1400" b="1" dirty="0"/>
              <a:t> devices</a:t>
            </a:r>
            <a:r>
              <a:rPr lang="zh-CN" altLang="en-US" sz="1400" b="1" dirty="0"/>
              <a:t>，查看设备是否连接成功，若成功，会显示该设备的</a:t>
            </a:r>
            <a:r>
              <a:rPr lang="en-US" altLang="zh-CN" sz="1400" b="1" dirty="0"/>
              <a:t>ID</a:t>
            </a:r>
            <a:r>
              <a:rPr lang="zh-CN" altLang="en-US" sz="1400" b="1" dirty="0"/>
              <a:t>，不同设备，</a:t>
            </a:r>
            <a:r>
              <a:rPr lang="en-US" altLang="zh-CN" sz="1400" b="1" dirty="0"/>
              <a:t>ID</a:t>
            </a:r>
            <a:r>
              <a:rPr lang="zh-CN" altLang="en-US" sz="1400" b="1" dirty="0"/>
              <a:t>不同，如图</a:t>
            </a:r>
            <a:r>
              <a:rPr lang="en-US" altLang="zh-CN" sz="1400" b="1" dirty="0"/>
              <a:t>2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03" y="2743857"/>
            <a:ext cx="3533794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32" y="2203857"/>
            <a:ext cx="494796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1194</Words>
  <Application>Microsoft Office PowerPoint</Application>
  <PresentationFormat>宽屏</PresentationFormat>
  <Paragraphs>178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思源黑体 CN Bold</vt:lpstr>
      <vt:lpstr>微软雅黑</vt:lpstr>
      <vt:lpstr>Arial</vt:lpstr>
      <vt:lpstr>Calibri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3、验证adb是否安装成功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</dc:creator>
  <cp:lastModifiedBy>hyx</cp:lastModifiedBy>
  <cp:revision>196</cp:revision>
  <dcterms:created xsi:type="dcterms:W3CDTF">2017-11-28T07:33:34Z</dcterms:created>
  <dcterms:modified xsi:type="dcterms:W3CDTF">2018-07-27T08:00:42Z</dcterms:modified>
</cp:coreProperties>
</file>