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5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387B-E61C-174D-85C5-784916463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Fridays and holidays impact on Stock Trends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70F1E-870C-6B47-A78F-94281A44B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Burch.  Martin </a:t>
            </a:r>
            <a:r>
              <a:rPr lang="en-US" dirty="0" err="1"/>
              <a:t>Hrbac</a:t>
            </a:r>
            <a:r>
              <a:rPr lang="en-US" dirty="0"/>
              <a:t>. Roderick Reynolds. Rodney </a:t>
            </a:r>
            <a:r>
              <a:rPr lang="en-US" dirty="0" err="1"/>
              <a:t>Kirkendoll</a:t>
            </a:r>
            <a:r>
              <a:rPr lang="en-US" dirty="0"/>
              <a:t>. Serena Leung. Sunil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8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4F75-19E8-BE40-AF76-EE268C4D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B80F-E6EB-3047-A094-368C3C9A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weekends and holidays actually affect the market?  Does it affect industries differently?</a:t>
            </a:r>
          </a:p>
          <a:p>
            <a:r>
              <a:rPr lang="en-US" dirty="0"/>
              <a:t>Ho=Weekends and holidays have no impact on the stock market </a:t>
            </a:r>
          </a:p>
          <a:p>
            <a:r>
              <a:rPr lang="en-US"/>
              <a:t>Ha=Weekends and holidays will cause the market to have a fluctuation (up or down) right before the weekend or the holiday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157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1596</TotalTime>
  <Words>78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Fridays and holidays impact on Stock Trends </vt:lpstr>
      <vt:lpstr>Research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Fridays and holidays impact on Stock Trends </dc:title>
  <dc:creator>Serena Leung</dc:creator>
  <cp:lastModifiedBy>Serena Leung</cp:lastModifiedBy>
  <cp:revision>3</cp:revision>
  <dcterms:created xsi:type="dcterms:W3CDTF">2019-07-24T00:54:46Z</dcterms:created>
  <dcterms:modified xsi:type="dcterms:W3CDTF">2019-07-25T03:31:13Z</dcterms:modified>
</cp:coreProperties>
</file>