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1" autoAdjust="0"/>
    <p:restoredTop sz="98050" autoAdjust="0"/>
  </p:normalViewPr>
  <p:slideViewPr>
    <p:cSldViewPr snapToGrid="0" snapToObjects="1">
      <p:cViewPr varScale="1">
        <p:scale>
          <a:sx n="70" d="100"/>
          <a:sy n="70" d="100"/>
        </p:scale>
        <p:origin x="6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23, 2017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9813" y="-25540"/>
            <a:ext cx="34347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After The Bell Field Trip Permission Package</a:t>
            </a:r>
          </a:p>
        </p:txBody>
      </p:sp>
      <p:pic>
        <p:nvPicPr>
          <p:cNvPr id="7" name="Picture 6" descr="atb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68" y="2282784"/>
            <a:ext cx="3560967" cy="31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5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725" y="0"/>
            <a:ext cx="349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Field Trips In July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75866"/>
              </p:ext>
            </p:extLst>
          </p:nvPr>
        </p:nvGraphicFramePr>
        <p:xfrm>
          <a:off x="418503" y="678226"/>
          <a:ext cx="8240245" cy="58362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48049"/>
                <a:gridCol w="1648049"/>
                <a:gridCol w="1648049"/>
                <a:gridCol w="1648049"/>
                <a:gridCol w="1648049"/>
              </a:tblGrid>
              <a:tr h="1226574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3</a:t>
                      </a:r>
                    </a:p>
                    <a:p>
                      <a:pPr algn="ctr"/>
                      <a:r>
                        <a:rPr lang="en-US" b="1" i="0" dirty="0" smtClean="0"/>
                        <a:t>CLOSED</a:t>
                      </a:r>
                      <a:r>
                        <a:rPr lang="en-US" b="1" i="1" dirty="0" smtClean="0"/>
                        <a:t> 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4</a:t>
                      </a:r>
                    </a:p>
                    <a:p>
                      <a:pPr algn="ctr"/>
                      <a:r>
                        <a:rPr lang="en-US" b="0" dirty="0" smtClean="0"/>
                        <a:t>Cole Harbor</a:t>
                      </a:r>
                      <a:r>
                        <a:rPr lang="en-US" b="0" baseline="0" dirty="0" smtClean="0"/>
                        <a:t> Place Swimming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5</a:t>
                      </a:r>
                    </a:p>
                    <a:p>
                      <a:pPr algn="ctr"/>
                      <a:r>
                        <a:rPr lang="en-US" b="0" dirty="0" smtClean="0"/>
                        <a:t>Older Kids Halifax Commons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6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Cole Harbor</a:t>
                      </a:r>
                      <a:r>
                        <a:rPr lang="en-US" b="0" baseline="0" dirty="0" smtClean="0"/>
                        <a:t> Place Swimming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</a:tr>
              <a:tr h="115241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</a:p>
                    <a:p>
                      <a:pPr algn="ctr"/>
                      <a:r>
                        <a:rPr lang="en-US" dirty="0" smtClean="0"/>
                        <a:t>Westmount Water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</a:p>
                    <a:p>
                      <a:pPr algn="r"/>
                      <a:r>
                        <a:rPr lang="en-US" dirty="0" smtClean="0"/>
                        <a:t>Dollar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</a:p>
                    <a:p>
                      <a:pPr algn="r"/>
                      <a:r>
                        <a:rPr lang="en-US" dirty="0" smtClean="0"/>
                        <a:t>Westmount</a:t>
                      </a:r>
                      <a:r>
                        <a:rPr lang="en-US" baseline="0" dirty="0" smtClean="0"/>
                        <a:t> Water 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</a:t>
                      </a:r>
                    </a:p>
                    <a:p>
                      <a:pPr algn="ctr"/>
                      <a:r>
                        <a:rPr lang="en-US" dirty="0" smtClean="0"/>
                        <a:t>Humber Park Playground</a:t>
                      </a:r>
                      <a:endParaRPr lang="en-US" dirty="0"/>
                    </a:p>
                  </a:txBody>
                  <a:tcPr/>
                </a:tc>
              </a:tr>
              <a:tr h="115241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</a:t>
                      </a:r>
                    </a:p>
                    <a:p>
                      <a:pPr algn="r"/>
                      <a:r>
                        <a:rPr lang="en-US" dirty="0" smtClean="0"/>
                        <a:t>Hope for Wildlife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</a:t>
                      </a:r>
                    </a:p>
                    <a:p>
                      <a:pPr algn="r"/>
                      <a:r>
                        <a:rPr lang="en-US" dirty="0" smtClean="0"/>
                        <a:t>Dollar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</a:t>
                      </a:r>
                    </a:p>
                    <a:p>
                      <a:pPr algn="r"/>
                      <a:r>
                        <a:rPr lang="en-US" dirty="0" smtClean="0"/>
                        <a:t>Hope For Wildlife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115241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</a:p>
                    <a:p>
                      <a:pPr algn="r"/>
                      <a:r>
                        <a:rPr lang="en-US" dirty="0" smtClean="0"/>
                        <a:t>Halifax Waterfront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</a:t>
                      </a:r>
                    </a:p>
                    <a:p>
                      <a:pPr algn="r"/>
                      <a:r>
                        <a:rPr lang="en-US" dirty="0" smtClean="0"/>
                        <a:t>Dollar</a:t>
                      </a:r>
                      <a:r>
                        <a:rPr lang="en-US" baseline="0" dirty="0" smtClean="0"/>
                        <a:t>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</a:t>
                      </a:r>
                    </a:p>
                    <a:p>
                      <a:pPr algn="r"/>
                      <a:r>
                        <a:rPr lang="en-US" dirty="0" smtClean="0"/>
                        <a:t>Halifax Water Front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</a:t>
                      </a:r>
                    </a:p>
                    <a:p>
                      <a:pPr algn="ctr"/>
                      <a:r>
                        <a:rPr lang="en-US" dirty="0" smtClean="0"/>
                        <a:t>RKT Playground</a:t>
                      </a:r>
                      <a:endParaRPr lang="en-US" dirty="0"/>
                    </a:p>
                  </a:txBody>
                  <a:tcPr/>
                </a:tc>
              </a:tr>
              <a:tr h="115241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12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725" y="11946"/>
            <a:ext cx="3420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Field Trips In </a:t>
            </a:r>
            <a:r>
              <a:rPr lang="en-US" sz="2400" b="1" dirty="0" smtClean="0">
                <a:solidFill>
                  <a:schemeClr val="bg1"/>
                </a:solidFill>
              </a:rPr>
              <a:t>August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94322"/>
              </p:ext>
            </p:extLst>
          </p:nvPr>
        </p:nvGraphicFramePr>
        <p:xfrm>
          <a:off x="447370" y="822527"/>
          <a:ext cx="8261890" cy="56999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52378"/>
                <a:gridCol w="1652378"/>
                <a:gridCol w="1652378"/>
                <a:gridCol w="1652378"/>
                <a:gridCol w="1652378"/>
              </a:tblGrid>
              <a:tr h="949578"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1</a:t>
                      </a:r>
                    </a:p>
                    <a:p>
                      <a:pPr algn="ctr"/>
                      <a:r>
                        <a:rPr lang="en-US" b="1" dirty="0" smtClean="0"/>
                        <a:t>CLOSED</a:t>
                      </a:r>
                      <a:r>
                        <a:rPr lang="en-US" b="0" baseline="0" dirty="0" smtClean="0"/>
                        <a:t> 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2</a:t>
                      </a:r>
                    </a:p>
                    <a:p>
                      <a:pPr algn="ctr"/>
                      <a:r>
                        <a:rPr lang="en-US" b="0" dirty="0" smtClean="0"/>
                        <a:t>Heritage Farm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3</a:t>
                      </a:r>
                    </a:p>
                    <a:p>
                      <a:pPr algn="ctr"/>
                      <a:r>
                        <a:rPr lang="en-US" b="0" dirty="0" smtClean="0"/>
                        <a:t>Heritage Farm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4</a:t>
                      </a:r>
                    </a:p>
                  </a:txBody>
                  <a:tcPr/>
                </a:tc>
              </a:tr>
              <a:tr h="11407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</a:p>
                    <a:p>
                      <a:pPr algn="ctr"/>
                      <a:r>
                        <a:rPr lang="en-US" dirty="0" smtClean="0"/>
                        <a:t>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</a:p>
                    <a:p>
                      <a:pPr algn="ctr"/>
                      <a:r>
                        <a:rPr lang="en-US" dirty="0" smtClean="0"/>
                        <a:t>Colby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</a:p>
                    <a:p>
                      <a:pPr algn="ctr"/>
                      <a:r>
                        <a:rPr lang="en-US" dirty="0" smtClean="0"/>
                        <a:t>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</a:p>
                    <a:p>
                      <a:pPr algn="ctr"/>
                      <a:r>
                        <a:rPr lang="en-US" dirty="0" smtClean="0"/>
                        <a:t>RKT Playground</a:t>
                      </a:r>
                      <a:endParaRPr lang="en-US" dirty="0"/>
                    </a:p>
                  </a:txBody>
                  <a:tcPr/>
                </a:tc>
              </a:tr>
              <a:tr h="11407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</a:t>
                      </a:r>
                    </a:p>
                    <a:p>
                      <a:pPr algn="ctr"/>
                      <a:r>
                        <a:rPr lang="en-US" dirty="0" smtClean="0"/>
                        <a:t>Colby Pool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</a:p>
                    <a:p>
                      <a:pPr algn="ctr"/>
                      <a:r>
                        <a:rPr lang="en-US" dirty="0" smtClean="0"/>
                        <a:t>MacDonald</a:t>
                      </a:r>
                      <a:r>
                        <a:rPr lang="en-US" baseline="0" dirty="0" smtClean="0"/>
                        <a:t> Beach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</a:t>
                      </a:r>
                    </a:p>
                    <a:p>
                      <a:pPr algn="ctr"/>
                      <a:r>
                        <a:rPr lang="en-US" dirty="0" smtClean="0"/>
                        <a:t>MacDonald</a:t>
                      </a:r>
                      <a:r>
                        <a:rPr lang="en-US" baseline="0" dirty="0" smtClean="0"/>
                        <a:t> Beach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</a:t>
                      </a:r>
                    </a:p>
                  </a:txBody>
                  <a:tcPr/>
                </a:tc>
              </a:tr>
              <a:tr h="12344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</a:p>
                    <a:p>
                      <a:pPr algn="ctr"/>
                      <a:r>
                        <a:rPr lang="en-US" dirty="0" err="1" smtClean="0"/>
                        <a:t>Shubbie</a:t>
                      </a:r>
                      <a:r>
                        <a:rPr lang="en-US" baseline="0" dirty="0" smtClean="0"/>
                        <a:t> Park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</a:t>
                      </a:r>
                    </a:p>
                    <a:p>
                      <a:pPr algn="ctr"/>
                      <a:r>
                        <a:rPr lang="en-US" dirty="0" smtClean="0"/>
                        <a:t>Colby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</a:t>
                      </a:r>
                    </a:p>
                    <a:p>
                      <a:pPr algn="ctr"/>
                      <a:r>
                        <a:rPr lang="en-US" dirty="0" err="1" smtClean="0"/>
                        <a:t>Shubbie</a:t>
                      </a:r>
                      <a:r>
                        <a:rPr lang="en-US" dirty="0" smtClean="0"/>
                        <a:t>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Humber Park Playground</a:t>
                      </a:r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</a:txBody>
                  <a:tcPr/>
                </a:tc>
              </a:tr>
              <a:tr h="12344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29</a:t>
                      </a:r>
                    </a:p>
                    <a:p>
                      <a:pPr algn="ctr"/>
                      <a:r>
                        <a:rPr lang="en-US" dirty="0" smtClean="0"/>
                        <a:t>Salt</a:t>
                      </a:r>
                      <a:r>
                        <a:rPr lang="en-US" baseline="0" dirty="0" smtClean="0"/>
                        <a:t> Marsh Trail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</a:t>
                      </a:r>
                    </a:p>
                    <a:p>
                      <a:pPr algn="ctr"/>
                      <a:r>
                        <a:rPr lang="en-US" dirty="0" smtClean="0"/>
                        <a:t>Salt Marsh Trail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04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79601"/>
              </p:ext>
            </p:extLst>
          </p:nvPr>
        </p:nvGraphicFramePr>
        <p:xfrm>
          <a:off x="-13648" y="-1"/>
          <a:ext cx="9144000" cy="69216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  <a:gridCol w="3048000"/>
              </a:tblGrid>
              <a:tr h="667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Field Trip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Please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Check off the date your child is attending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Field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Trip Information. Important Information and what to bring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Parent/Guardian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’s Signature and Date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667854"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 Child’s Name: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133570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Cole Harbor</a:t>
                      </a:r>
                      <a:r>
                        <a:rPr lang="en-US" sz="1400" b="1" baseline="0" dirty="0" smtClean="0">
                          <a:latin typeface="+mn-lt"/>
                        </a:rPr>
                        <a:t> Place</a:t>
                      </a:r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 Forest Hills Pkwy</a:t>
                      </a:r>
                    </a:p>
                    <a:p>
                      <a:pPr algn="ctr"/>
                      <a:endParaRPr lang="en-US" sz="1400" baseline="0" dirty="0" smtClean="0">
                        <a:latin typeface="+mn-lt"/>
                      </a:endParaRPr>
                    </a:p>
                    <a:p>
                      <a:r>
                        <a:rPr lang="en-US" sz="1400" dirty="0" smtClean="0">
                          <a:latin typeface="+mn-lt"/>
                        </a:rPr>
                        <a:t>July 4</a:t>
                      </a:r>
                      <a:r>
                        <a:rPr lang="en-US" sz="1400" baseline="30000" dirty="0" smtClean="0">
                          <a:latin typeface="+mn-lt"/>
                        </a:rPr>
                        <a:t>th 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☐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(Groups 1, 2, 3)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r>
                        <a:rPr lang="en-US" sz="1400" dirty="0" smtClean="0">
                          <a:latin typeface="+mn-lt"/>
                        </a:rPr>
                        <a:t>July 6</a:t>
                      </a:r>
                      <a:r>
                        <a:rPr lang="en-US" sz="1400" baseline="30000" dirty="0" smtClean="0">
                          <a:latin typeface="+mn-lt"/>
                        </a:rPr>
                        <a:t>th</a:t>
                      </a:r>
                      <a:r>
                        <a:rPr lang="en-US" sz="140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☐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(Groups 4, 5, 6)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</a:rPr>
                        <a:t>Bring: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Bathing</a:t>
                      </a:r>
                      <a:r>
                        <a:rPr lang="en-US" sz="1400" baseline="0" dirty="0" smtClean="0">
                          <a:latin typeface="+mn-lt"/>
                        </a:rPr>
                        <a:t> suite and towel</a:t>
                      </a:r>
                    </a:p>
                    <a:p>
                      <a:endParaRPr lang="en-US" sz="1400" baseline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Signature: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______________________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Date: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______________________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</a:tr>
              <a:tr h="1395528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>
                          <a:latin typeface="+mn-lt"/>
                        </a:rPr>
                        <a:t>Older Kids Halifax </a:t>
                      </a:r>
                      <a:r>
                        <a:rPr lang="en-US" sz="1400" b="1" baseline="0" dirty="0" smtClean="0">
                          <a:latin typeface="+mn-lt"/>
                        </a:rPr>
                        <a:t>Commons</a:t>
                      </a:r>
                      <a:br>
                        <a:rPr lang="en-US" sz="1400" b="1" baseline="0" dirty="0" smtClean="0">
                          <a:latin typeface="+mn-lt"/>
                        </a:rPr>
                      </a:b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5824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Cogswell Street</a:t>
                      </a:r>
                      <a:endParaRPr lang="en-US" sz="1400" baseline="0" dirty="0" smtClean="0">
                        <a:latin typeface="+mn-lt"/>
                      </a:endParaRPr>
                    </a:p>
                    <a:p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July 5</a:t>
                      </a:r>
                      <a:r>
                        <a:rPr lang="en-US" sz="1400" baseline="30000" dirty="0" smtClean="0"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☐ (All Groups)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</a:rPr>
                        <a:t>Bring: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Roller</a:t>
                      </a:r>
                      <a:r>
                        <a:rPr lang="en-US" sz="1400" b="0" baseline="0" dirty="0" smtClean="0">
                          <a:latin typeface="+mn-lt"/>
                        </a:rPr>
                        <a:t> Blades and Helmet</a:t>
                      </a:r>
                    </a:p>
                    <a:p>
                      <a:r>
                        <a:rPr lang="en-US" sz="1400" b="0" baseline="0" dirty="0" smtClean="0">
                          <a:latin typeface="+mn-lt"/>
                        </a:rPr>
                        <a:t>Bathing Suite</a:t>
                      </a:r>
                    </a:p>
                    <a:p>
                      <a:r>
                        <a:rPr lang="en-US" sz="1400" b="0" baseline="0" dirty="0" smtClean="0">
                          <a:latin typeface="+mn-lt"/>
                        </a:rPr>
                        <a:t>No Heat Up Lunches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Signature: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______________________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Date: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______________________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</a:tr>
              <a:tr h="139552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Westmount</a:t>
                      </a:r>
                      <a:r>
                        <a:rPr lang="en-US" sz="1400" b="1" baseline="0" dirty="0" smtClean="0">
                          <a:latin typeface="+mn-lt"/>
                        </a:rPr>
                        <a:t> Water Park</a:t>
                      </a:r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6700 Edward Arab Ave</a:t>
                      </a:r>
                      <a:endParaRPr lang="en-US" sz="1400" b="1" baseline="0" dirty="0" smtClean="0">
                        <a:latin typeface="+mn-lt"/>
                      </a:endParaRPr>
                    </a:p>
                    <a:p>
                      <a:pPr algn="ctr"/>
                      <a:endParaRPr lang="en-US" sz="1400" b="1" baseline="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n-lt"/>
                        </a:rPr>
                        <a:t>July 11</a:t>
                      </a:r>
                      <a:r>
                        <a:rPr lang="en-US" sz="1400" baseline="30000" dirty="0" smtClean="0">
                          <a:latin typeface="+mn-lt"/>
                        </a:rPr>
                        <a:t>th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ＭＳ ゴシック"/>
                          <a:cs typeface="ＭＳ ゴシック"/>
                        </a:rPr>
                        <a:t>☐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(Groups 1, 2, 3)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July 13</a:t>
                      </a:r>
                      <a:r>
                        <a:rPr lang="en-US" sz="1400" baseline="30000" dirty="0" smtClean="0"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4, 5, 6)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</a:rPr>
                        <a:t>Bring:</a:t>
                      </a:r>
                    </a:p>
                    <a:p>
                      <a:r>
                        <a:rPr lang="en-US" sz="1400" baseline="0" dirty="0" smtClean="0">
                          <a:latin typeface="+mn-lt"/>
                        </a:rPr>
                        <a:t>Bathing Suite and Towel</a:t>
                      </a:r>
                    </a:p>
                    <a:p>
                      <a:r>
                        <a:rPr lang="en-US" sz="1400" baseline="0" dirty="0" smtClean="0">
                          <a:latin typeface="+mn-lt"/>
                        </a:rPr>
                        <a:t>No Heat Up Lunches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Signature: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______________________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Date: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______________________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</a:tr>
              <a:tr h="1395528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>
                          <a:latin typeface="+mn-lt"/>
                        </a:rPr>
                        <a:t>Dollar Store</a:t>
                      </a:r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Forest Hills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Pky</a:t>
                      </a:r>
                      <a:endParaRPr lang="en-US" sz="1400" baseline="0" dirty="0" smtClean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July 12 </a:t>
                      </a:r>
                      <a:r>
                        <a:rPr lang="en-US" sz="1400" baseline="30000" dirty="0" err="1" smtClean="0">
                          <a:latin typeface="+mn-lt"/>
                        </a:rPr>
                        <a:t>th</a:t>
                      </a:r>
                      <a:r>
                        <a:rPr lang="en-US" sz="1400" baseline="3000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☐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(Groups 1, 2)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r>
                        <a:rPr lang="en-US" sz="1400" dirty="0" smtClean="0">
                          <a:latin typeface="+mn-lt"/>
                        </a:rPr>
                        <a:t>July 19</a:t>
                      </a:r>
                      <a:r>
                        <a:rPr lang="en-US" sz="1400" baseline="30000" dirty="0" smtClean="0">
                          <a:latin typeface="+mn-lt"/>
                        </a:rPr>
                        <a:t>th</a:t>
                      </a:r>
                      <a:r>
                        <a:rPr lang="en-US" sz="140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3, 4)</a:t>
                      </a:r>
                      <a:endParaRPr lang="en-US" sz="1400" dirty="0" smtClean="0">
                        <a:latin typeface="+mn-lt"/>
                        <a:ea typeface="ＭＳ ゴシック"/>
                        <a:cs typeface="ＭＳ ゴシック"/>
                      </a:endParaRPr>
                    </a:p>
                    <a:p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July 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26</a:t>
                      </a:r>
                      <a:r>
                        <a:rPr lang="en-US" sz="1400" baseline="30000" dirty="0" smtClean="0"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5, 6)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n-lt"/>
                        </a:rPr>
                        <a:t>Bring: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$5/child</a:t>
                      </a:r>
                      <a:endParaRPr lang="en-US" sz="1400" baseline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Signature: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______________________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Date: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______________________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534770" y="1187355"/>
            <a:ext cx="5076967" cy="13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5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90955"/>
              </p:ext>
            </p:extLst>
          </p:nvPr>
        </p:nvGraphicFramePr>
        <p:xfrm>
          <a:off x="0" y="-1"/>
          <a:ext cx="9144000" cy="69097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  <a:gridCol w="3048000"/>
              </a:tblGrid>
              <a:tr h="679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Field Trip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Please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Check off the date your child is attending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Trip Information. Important Information and what to bring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Parent/Guardian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’s Signature and Date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79759">
                <a:tc gridSpan="3">
                  <a:txBody>
                    <a:bodyPr/>
                    <a:lstStyle/>
                    <a:p>
                      <a:pPr algn="l"/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                          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Child’s Name: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595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Hope For Wild</a:t>
                      </a:r>
                      <a:r>
                        <a:rPr lang="en-US" sz="1400" b="1" baseline="0" dirty="0" smtClean="0"/>
                        <a:t> Life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July 18</a:t>
                      </a:r>
                      <a:r>
                        <a:rPr lang="en-US" sz="1400" baseline="30000" dirty="0" smtClean="0"/>
                        <a:t>th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1, 2, 3)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July 20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4, 5, 6)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Bring:</a:t>
                      </a:r>
                    </a:p>
                    <a:p>
                      <a:r>
                        <a:rPr lang="en-US" sz="1400" dirty="0" smtClean="0"/>
                        <a:t>No Heat Up Lunch Today</a:t>
                      </a:r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Signature: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r>
                        <a:rPr lang="en-US" sz="1400" dirty="0" smtClean="0"/>
                        <a:t>Date: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  <a:endParaRPr lang="en-US" sz="1400" dirty="0"/>
                    </a:p>
                  </a:txBody>
                  <a:tcPr/>
                </a:tc>
              </a:tr>
              <a:tr h="1420404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Halifax Water Front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July 25</a:t>
                      </a:r>
                      <a:r>
                        <a:rPr lang="en-US" sz="1400" baseline="30000" dirty="0" smtClean="0"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1, 2, 3)</a:t>
                      </a:r>
                      <a:endParaRPr lang="en-US" sz="1400" dirty="0" smtClean="0">
                        <a:latin typeface="+mn-lt"/>
                        <a:ea typeface="ＭＳ ゴシック"/>
                        <a:cs typeface="ＭＳ ゴシック"/>
                      </a:endParaRPr>
                    </a:p>
                    <a:p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July</a:t>
                      </a:r>
                      <a:r>
                        <a:rPr lang="en-US" sz="1400" baseline="0" dirty="0" smtClean="0">
                          <a:latin typeface="+mn-lt"/>
                          <a:ea typeface="ＭＳ ゴシック"/>
                          <a:cs typeface="ＭＳ ゴシック"/>
                        </a:rPr>
                        <a:t> 27</a:t>
                      </a:r>
                      <a:r>
                        <a:rPr lang="en-US" sz="1400" baseline="30000" dirty="0" smtClean="0"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lang="en-US" sz="1400" baseline="0" dirty="0" smtClean="0"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4, 5, 6)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Bring:</a:t>
                      </a:r>
                    </a:p>
                    <a:p>
                      <a:r>
                        <a:rPr lang="en-US" sz="1400" b="0" dirty="0" smtClean="0"/>
                        <a:t>No Heat</a:t>
                      </a:r>
                      <a:r>
                        <a:rPr lang="en-US" sz="1400" b="0" baseline="0" dirty="0" smtClean="0"/>
                        <a:t> Up Lunch Today</a:t>
                      </a:r>
                    </a:p>
                    <a:p>
                      <a:r>
                        <a:rPr lang="en-US" sz="1400" b="0" baseline="0" dirty="0" smtClean="0"/>
                        <a:t>Small Pack Pack for lunch, sunscreen, water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Signature: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r>
                        <a:rPr lang="en-US" sz="1400" dirty="0" smtClean="0"/>
                        <a:t>Date: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298158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Humber Park </a:t>
                      </a:r>
                      <a:r>
                        <a:rPr lang="en-US" sz="1400" b="1" baseline="0" dirty="0" smtClean="0"/>
                        <a:t>Playground</a:t>
                      </a:r>
                    </a:p>
                    <a:p>
                      <a:pPr algn="ctr"/>
                      <a:endParaRPr lang="en-US" sz="14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n-lt"/>
                        </a:rPr>
                        <a:t>July 14</a:t>
                      </a:r>
                      <a:r>
                        <a:rPr lang="en-US" sz="1400" baseline="30000" dirty="0" smtClean="0">
                          <a:latin typeface="+mn-lt"/>
                        </a:rPr>
                        <a:t>th</a:t>
                      </a:r>
                      <a:r>
                        <a:rPr lang="en-US" sz="1400" baseline="0" dirty="0" smtClean="0">
                          <a:latin typeface="+mn-lt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(All Groups)</a:t>
                      </a:r>
                      <a:endParaRPr lang="en-US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Bring:</a:t>
                      </a:r>
                    </a:p>
                    <a:p>
                      <a:r>
                        <a:rPr lang="en-US" sz="1400" baseline="0" dirty="0" smtClean="0"/>
                        <a:t>No Heat Up Lunches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Signature: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r>
                        <a:rPr lang="en-US" sz="1400" dirty="0" smtClean="0"/>
                        <a:t>Date: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420404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Robert Kempt Turner </a:t>
                      </a:r>
                      <a:r>
                        <a:rPr lang="en-US" sz="1400" b="1" baseline="0" dirty="0" smtClean="0"/>
                        <a:t>Playground</a:t>
                      </a:r>
                      <a:endParaRPr lang="en-US" sz="1400" baseline="0" dirty="0" smtClean="0"/>
                    </a:p>
                    <a:p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July 28</a:t>
                      </a:r>
                      <a:r>
                        <a:rPr lang="en-US" sz="1400" baseline="30000" dirty="0" smtClean="0"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(All Groups)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Bring:</a:t>
                      </a:r>
                    </a:p>
                    <a:p>
                      <a:r>
                        <a:rPr lang="en-US" sz="1400" b="0" dirty="0" smtClean="0"/>
                        <a:t>No</a:t>
                      </a:r>
                      <a:r>
                        <a:rPr lang="en-US" sz="1400" b="0" baseline="0" dirty="0" smtClean="0"/>
                        <a:t> Heat Up Lunches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Signature: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r>
                        <a:rPr lang="en-US" sz="1400" dirty="0" smtClean="0"/>
                        <a:t>Date: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534770" y="1187355"/>
            <a:ext cx="5076967" cy="13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48930"/>
              </p:ext>
            </p:extLst>
          </p:nvPr>
        </p:nvGraphicFramePr>
        <p:xfrm>
          <a:off x="0" y="-1"/>
          <a:ext cx="9144000" cy="69216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  <a:gridCol w="3048000"/>
              </a:tblGrid>
              <a:tr h="667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Field Trip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Please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Check off the date your child is attending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Trip Information. Important Information and what to bring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Parent/Guardian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’s Signature and Date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7854">
                <a:tc gridSpan="3">
                  <a:txBody>
                    <a:bodyPr/>
                    <a:lstStyle/>
                    <a:p>
                      <a:pPr algn="l"/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               Child’s Name: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3570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Heritage Farm</a:t>
                      </a:r>
                      <a:endParaRPr lang="en-US" sz="1400" b="1" baseline="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Aug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1, 2, 3)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Aug </a:t>
                      </a:r>
                      <a:r>
                        <a:rPr lang="en-US" sz="1400" dirty="0" smtClean="0"/>
                        <a:t>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4, 5, 6)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Bring:</a:t>
                      </a:r>
                    </a:p>
                    <a:p>
                      <a:r>
                        <a:rPr lang="en-US" sz="1400" dirty="0" smtClean="0"/>
                        <a:t>No Heat</a:t>
                      </a:r>
                      <a:r>
                        <a:rPr lang="en-US" sz="1400" baseline="0" dirty="0" smtClean="0"/>
                        <a:t> Up Lunches</a:t>
                      </a:r>
                    </a:p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Signature: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r>
                        <a:rPr lang="en-US" sz="1400" dirty="0" smtClean="0"/>
                        <a:t>Date: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  <a:endParaRPr lang="en-US" sz="1400" dirty="0"/>
                    </a:p>
                  </a:txBody>
                  <a:tcPr/>
                </a:tc>
              </a:tr>
              <a:tr h="1395528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BIO</a:t>
                      </a:r>
                    </a:p>
                    <a:p>
                      <a:pPr algn="ctr"/>
                      <a:endParaRPr lang="en-US" sz="1400" baseline="0" dirty="0" smtClean="0"/>
                    </a:p>
                    <a:p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Aug 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8</a:t>
                      </a:r>
                      <a:r>
                        <a:rPr lang="en-US" sz="1400" baseline="30000" dirty="0" smtClean="0"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1, 2, 3)</a:t>
                      </a:r>
                      <a:endParaRPr lang="en-US" sz="1400" dirty="0" smtClean="0">
                        <a:latin typeface="ＭＳ ゴシック"/>
                        <a:ea typeface="ＭＳ ゴシック"/>
                        <a:cs typeface="ＭＳ ゴシック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Aug 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10</a:t>
                      </a:r>
                      <a:r>
                        <a:rPr lang="en-US" sz="1400" baseline="30000" dirty="0" smtClean="0"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4, 5, 6)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Bring:</a:t>
                      </a:r>
                    </a:p>
                    <a:p>
                      <a:r>
                        <a:rPr lang="en-US" sz="1400" b="0" baseline="0" dirty="0" smtClean="0"/>
                        <a:t>No Heat Up Lunches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Signature: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r>
                        <a:rPr lang="en-US" sz="1400" dirty="0" smtClean="0"/>
                        <a:t>Date: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39552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Colby Pool </a:t>
                      </a:r>
                      <a:endParaRPr lang="en-US" sz="1400" b="1" baseline="0" dirty="0" smtClean="0"/>
                    </a:p>
                    <a:p>
                      <a:pPr algn="ctr"/>
                      <a:endParaRPr lang="en-US" sz="14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n-lt"/>
                        </a:rPr>
                        <a:t>Aug 9</a:t>
                      </a:r>
                      <a:r>
                        <a:rPr kumimoji="0" lang="en-US" sz="14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1, 2)</a:t>
                      </a:r>
                      <a:endParaRPr lang="en-US" sz="1400" dirty="0" smtClean="0">
                        <a:latin typeface="+mj-lt"/>
                      </a:endParaRPr>
                    </a:p>
                    <a:p>
                      <a:r>
                        <a:rPr lang="en-US" sz="1400" dirty="0" smtClean="0">
                          <a:latin typeface="+mj-lt"/>
                          <a:ea typeface="ＭＳ ゴシック"/>
                          <a:cs typeface="ＭＳ ゴシック"/>
                        </a:rPr>
                        <a:t>Aug 15</a:t>
                      </a:r>
                      <a:r>
                        <a:rPr kumimoji="0" lang="en-US" sz="14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3, 4)</a:t>
                      </a:r>
                      <a:endParaRPr lang="en-US" sz="1400" dirty="0" smtClean="0">
                        <a:latin typeface="+mj-lt"/>
                        <a:ea typeface="ＭＳ ゴシック"/>
                        <a:cs typeface="ＭＳ ゴシック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  <a:ea typeface="ＭＳ ゴシック"/>
                          <a:cs typeface="ＭＳ ゴシック"/>
                        </a:rPr>
                        <a:t>Aug </a:t>
                      </a:r>
                      <a:r>
                        <a:rPr lang="en-US" sz="1400" dirty="0" smtClean="0">
                          <a:latin typeface="+mj-lt"/>
                          <a:ea typeface="ＭＳ ゴシック"/>
                          <a:cs typeface="ＭＳ ゴシック"/>
                        </a:rPr>
                        <a:t>23</a:t>
                      </a:r>
                      <a:r>
                        <a:rPr lang="en-US" sz="1400" baseline="30000" dirty="0" smtClean="0">
                          <a:latin typeface="+mj-lt"/>
                          <a:ea typeface="ＭＳ ゴシック"/>
                          <a:cs typeface="ＭＳ ゴシック"/>
                        </a:rPr>
                        <a:t>rd</a:t>
                      </a:r>
                      <a:r>
                        <a:rPr lang="en-US" sz="1400" dirty="0" smtClean="0">
                          <a:latin typeface="+mj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5, 6)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ＭＳ ゴシック"/>
                        <a:cs typeface="ＭＳ ゴシック"/>
                      </a:endParaRPr>
                    </a:p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Bring:</a:t>
                      </a:r>
                    </a:p>
                    <a:p>
                      <a:r>
                        <a:rPr lang="en-US" sz="1400" baseline="0" dirty="0" smtClean="0"/>
                        <a:t>Bathing Suite and Towel</a:t>
                      </a:r>
                    </a:p>
                    <a:p>
                      <a:r>
                        <a:rPr lang="en-US" sz="1400" baseline="0" dirty="0" smtClean="0"/>
                        <a:t>No Heat Up Lunches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Signature: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r>
                        <a:rPr lang="en-US" sz="1400" dirty="0" smtClean="0"/>
                        <a:t>Date: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395528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Robert Kempt Turner </a:t>
                      </a:r>
                      <a:r>
                        <a:rPr lang="en-US" sz="1400" b="1" baseline="0" dirty="0" smtClean="0"/>
                        <a:t>Playground</a:t>
                      </a:r>
                      <a:endParaRPr lang="en-US" sz="1400" dirty="0" smtClean="0">
                        <a:latin typeface="+mn-lt"/>
                      </a:endParaRPr>
                    </a:p>
                    <a:p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Aug 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11</a:t>
                      </a:r>
                      <a:r>
                        <a:rPr lang="en-US" sz="1400" baseline="30000" dirty="0" smtClean="0"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(All Groups)</a:t>
                      </a:r>
                      <a:endParaRPr lang="en-US" sz="1400" dirty="0" smtClean="0">
                        <a:latin typeface="+mn-lt"/>
                        <a:ea typeface="ＭＳ ゴシック"/>
                        <a:cs typeface="ＭＳ 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Bring:</a:t>
                      </a:r>
                    </a:p>
                    <a:p>
                      <a:r>
                        <a:rPr lang="en-US" sz="1400" baseline="0" dirty="0" smtClean="0"/>
                        <a:t>No Heat Up Lunches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Signature: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r>
                        <a:rPr lang="en-US" sz="1400" dirty="0" smtClean="0"/>
                        <a:t>Date: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534770" y="1187355"/>
            <a:ext cx="5076967" cy="13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09440"/>
              </p:ext>
            </p:extLst>
          </p:nvPr>
        </p:nvGraphicFramePr>
        <p:xfrm>
          <a:off x="0" y="-1"/>
          <a:ext cx="9144000" cy="69216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  <a:gridCol w="3048000"/>
              </a:tblGrid>
              <a:tr h="667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Field Trip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Please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Check off the date your child is attending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Trip Information. Important Information and what to bring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Parent/Guardian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’s Signature and Date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7854">
                <a:tc gridSpan="3"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                                Child’s Name: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3570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MacDonald Beach</a:t>
                      </a:r>
                      <a:endParaRPr lang="en-US" sz="1400" b="1" baseline="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Aug</a:t>
                      </a:r>
                      <a:r>
                        <a:rPr lang="en-US" sz="1400" baseline="0" dirty="0" smtClean="0"/>
                        <a:t> 16</a:t>
                      </a:r>
                      <a:r>
                        <a:rPr kumimoji="0" lang="en-US" sz="14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1, 2, 3)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Aug17</a:t>
                      </a:r>
                      <a:r>
                        <a:rPr kumimoji="0" lang="en-US" sz="14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4, 5, 6)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Bring:</a:t>
                      </a:r>
                    </a:p>
                    <a:p>
                      <a:r>
                        <a:rPr lang="en-US" sz="1400" dirty="0" smtClean="0"/>
                        <a:t>Bathing Suite</a:t>
                      </a:r>
                      <a:r>
                        <a:rPr lang="en-US" sz="1400" baseline="0" dirty="0" smtClean="0"/>
                        <a:t> and Towel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No Heat</a:t>
                      </a:r>
                      <a:r>
                        <a:rPr lang="en-US" sz="1400" baseline="0" dirty="0" smtClean="0"/>
                        <a:t> Up Lunches</a:t>
                      </a:r>
                    </a:p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Signature: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r>
                        <a:rPr lang="en-US" sz="1400" dirty="0" smtClean="0"/>
                        <a:t>Date: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  <a:endParaRPr lang="en-US" sz="1400" dirty="0"/>
                    </a:p>
                  </a:txBody>
                  <a:tcPr/>
                </a:tc>
              </a:tr>
              <a:tr h="1395528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/>
                        <a:t>Shubbie</a:t>
                      </a:r>
                      <a:r>
                        <a:rPr lang="en-US" sz="1400" b="1" baseline="0" dirty="0" smtClean="0"/>
                        <a:t> Park</a:t>
                      </a:r>
                    </a:p>
                    <a:p>
                      <a:pPr algn="ctr"/>
                      <a:endParaRPr lang="en-US" sz="14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Aug 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22</a:t>
                      </a:r>
                      <a:r>
                        <a:rPr lang="en-US" sz="1400" baseline="30000" dirty="0" smtClean="0">
                          <a:latin typeface="+mn-lt"/>
                          <a:ea typeface="ＭＳ ゴシック"/>
                          <a:cs typeface="ＭＳ ゴシック"/>
                        </a:rPr>
                        <a:t>nd</a:t>
                      </a: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1, 2, 3)</a:t>
                      </a:r>
                      <a:endParaRPr lang="en-US" sz="1400" dirty="0" smtClean="0">
                        <a:latin typeface="ＭＳ ゴシック"/>
                        <a:ea typeface="ＭＳ ゴシック"/>
                        <a:cs typeface="ＭＳ ゴシック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Aug 24</a:t>
                      </a:r>
                      <a:r>
                        <a:rPr kumimoji="0" lang="en-US" sz="14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4, 5, 6)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Bring:</a:t>
                      </a:r>
                    </a:p>
                    <a:p>
                      <a:r>
                        <a:rPr lang="en-US" sz="1400" b="0" baseline="0" dirty="0" smtClean="0"/>
                        <a:t>No Heat Up Lunches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Signature: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r>
                        <a:rPr lang="en-US" sz="1400" dirty="0" smtClean="0"/>
                        <a:t>Date: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39552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Salt Marsh Trail</a:t>
                      </a:r>
                      <a:endParaRPr lang="en-US" sz="1400" b="1" baseline="0" dirty="0" smtClean="0"/>
                    </a:p>
                    <a:p>
                      <a:pPr algn="ctr"/>
                      <a:endParaRPr lang="en-US" sz="14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+mn-lt"/>
                        </a:rPr>
                        <a:t>Aug 29</a:t>
                      </a:r>
                      <a:r>
                        <a:rPr kumimoji="0" lang="en-US" sz="14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1, 2, 3)</a:t>
                      </a:r>
                      <a:endParaRPr lang="en-US" sz="1400" dirty="0" smtClean="0">
                        <a:latin typeface="+mj-lt"/>
                      </a:endParaRPr>
                    </a:p>
                    <a:p>
                      <a:r>
                        <a:rPr lang="en-US" sz="1400" dirty="0" smtClean="0">
                          <a:latin typeface="+mj-lt"/>
                          <a:ea typeface="ＭＳ ゴシック"/>
                          <a:cs typeface="ＭＳ ゴシック"/>
                        </a:rPr>
                        <a:t>Aug </a:t>
                      </a:r>
                      <a:r>
                        <a:rPr lang="en-US" sz="1400" dirty="0" smtClean="0">
                          <a:latin typeface="+mj-lt"/>
                          <a:ea typeface="ＭＳ ゴシック"/>
                          <a:cs typeface="ＭＳ ゴシック"/>
                        </a:rPr>
                        <a:t>31</a:t>
                      </a:r>
                      <a:r>
                        <a:rPr lang="en-US" sz="1400" baseline="30000" dirty="0" smtClean="0">
                          <a:latin typeface="+mj-lt"/>
                          <a:ea typeface="ＭＳ ゴシック"/>
                          <a:cs typeface="ＭＳ ゴシック"/>
                        </a:rPr>
                        <a:t>st</a:t>
                      </a:r>
                      <a:r>
                        <a:rPr lang="en-US" sz="1400" dirty="0" smtClean="0">
                          <a:latin typeface="+mj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lang="en-US" sz="1400" dirty="0" smtClean="0">
                          <a:latin typeface="+mj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(Groups 4, 5, 6)</a:t>
                      </a:r>
                      <a:endParaRPr lang="en-US" sz="1400" dirty="0" smtClean="0">
                        <a:latin typeface="+mj-lt"/>
                        <a:ea typeface="ＭＳ ゴシック"/>
                        <a:cs typeface="ＭＳ 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Bring:</a:t>
                      </a:r>
                    </a:p>
                    <a:p>
                      <a:r>
                        <a:rPr lang="en-US" sz="1400" b="0" dirty="0" smtClean="0"/>
                        <a:t>No</a:t>
                      </a:r>
                      <a:r>
                        <a:rPr lang="en-US" sz="1400" b="0" baseline="0" dirty="0" smtClean="0"/>
                        <a:t> Open Toe Shoes, we will be walking a lot.</a:t>
                      </a:r>
                      <a:endParaRPr lang="en-US" sz="1400" b="0" dirty="0" smtClean="0"/>
                    </a:p>
                    <a:p>
                      <a:r>
                        <a:rPr lang="en-US" sz="1400" baseline="0" dirty="0" smtClean="0"/>
                        <a:t>No Heat Up Lunches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Signature: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r>
                        <a:rPr lang="en-US" sz="1400" dirty="0" smtClean="0"/>
                        <a:t>Date: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395528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Humber Park Playground</a:t>
                      </a:r>
                    </a:p>
                    <a:p>
                      <a:endParaRPr lang="en-US" sz="1400" dirty="0" smtClean="0">
                        <a:latin typeface="+mn-lt"/>
                      </a:endParaRPr>
                    </a:p>
                    <a:p>
                      <a:r>
                        <a:rPr lang="en-US" sz="1400" dirty="0" smtClean="0">
                          <a:latin typeface="+mn-lt"/>
                          <a:ea typeface="ＭＳ ゴシック"/>
                          <a:cs typeface="ＭＳ ゴシック"/>
                        </a:rPr>
                        <a:t>Aug 25</a:t>
                      </a:r>
                      <a:r>
                        <a:rPr kumimoji="0" lang="en-US" sz="14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th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ＭＳ ゴシック"/>
                          <a:cs typeface="ＭＳ ゴシック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(All Groups)</a:t>
                      </a:r>
                      <a:endParaRPr lang="en-US" sz="1400" dirty="0" smtClean="0">
                        <a:latin typeface="+mn-lt"/>
                        <a:ea typeface="ＭＳ ゴシック"/>
                        <a:cs typeface="ＭＳ 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Bring:</a:t>
                      </a:r>
                    </a:p>
                    <a:p>
                      <a:r>
                        <a:rPr lang="en-US" sz="1400" baseline="0" dirty="0" smtClean="0"/>
                        <a:t>No Heat Up Lunches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Signature: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r>
                        <a:rPr lang="en-US" sz="1400" dirty="0" smtClean="0"/>
                        <a:t>Date:</a:t>
                      </a:r>
                    </a:p>
                    <a:p>
                      <a:r>
                        <a:rPr lang="en-US" sz="1400" dirty="0" smtClean="0"/>
                        <a:t>______________________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534770" y="1187355"/>
            <a:ext cx="5076967" cy="136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3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816</Words>
  <Application>Microsoft Office PowerPoint</Application>
  <PresentationFormat>On-screen Show (4:3)</PresentationFormat>
  <Paragraphs>261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ゴシック</vt:lpstr>
      <vt:lpstr>Century Gothic</vt:lpstr>
      <vt:lpstr>Wingdings 2</vt:lpstr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After The Bell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Mandy FAHIE</dc:creator>
  <cp:lastModifiedBy>Jackson</cp:lastModifiedBy>
  <cp:revision>21</cp:revision>
  <dcterms:created xsi:type="dcterms:W3CDTF">2017-04-10T15:51:53Z</dcterms:created>
  <dcterms:modified xsi:type="dcterms:W3CDTF">2017-06-23T14:00:11Z</dcterms:modified>
</cp:coreProperties>
</file>