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710" autoAdjust="0"/>
  </p:normalViewPr>
  <p:slideViewPr>
    <p:cSldViewPr snapToGrid="0" snapToObjects="1">
      <p:cViewPr varScale="1">
        <p:scale>
          <a:sx n="94" d="100"/>
          <a:sy n="94" d="100"/>
        </p:scale>
        <p:origin x="-15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144" y="2476500"/>
            <a:ext cx="9125712" cy="43688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36" name="Straight Connector 35"/>
          <p:cNvCxnSpPr/>
          <p:nvPr/>
        </p:nvCxnSpPr>
        <p:spPr>
          <a:xfrm>
            <a:off x="9144" y="2476500"/>
            <a:ext cx="9125712" cy="1588"/>
          </a:xfrm>
          <a:prstGeom prst="line">
            <a:avLst/>
          </a:prstGeom>
          <a:ln w="25400">
            <a:solidFill>
              <a:schemeClr val="accent2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870" y="990600"/>
            <a:ext cx="3951755" cy="1431832"/>
          </a:xfrm>
        </p:spPr>
        <p:txBody>
          <a:bodyPr anchor="b"/>
          <a:lstStyle>
            <a:lvl1pPr algn="l">
              <a:lnSpc>
                <a:spcPct val="100000"/>
              </a:lnSpc>
              <a:defRPr sz="30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6935">
            <a:off x="414291" y="1321671"/>
            <a:ext cx="3703911" cy="520297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7870" y="2547938"/>
            <a:ext cx="3951755" cy="3700462"/>
          </a:xfrm>
        </p:spPr>
        <p:txBody>
          <a:bodyPr>
            <a:normAutofit/>
          </a:bodyPr>
          <a:lstStyle>
            <a:lvl1pPr marL="0" indent="0">
              <a:spcAft>
                <a:spcPts val="10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5" name="Rectangle 34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2407361" y="921379"/>
            <a:ext cx="4329278" cy="3340716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" y="3810000"/>
            <a:ext cx="9125712" cy="3035300"/>
            <a:chOff x="9144" y="3810000"/>
            <a:chExt cx="9125712" cy="3035300"/>
          </a:xfrm>
        </p:grpSpPr>
        <p:sp>
          <p:nvSpPr>
            <p:cNvPr id="33" name="Rectangle 32"/>
            <p:cNvSpPr/>
            <p:nvPr/>
          </p:nvSpPr>
          <p:spPr>
            <a:xfrm>
              <a:off x="9144" y="3810000"/>
              <a:ext cx="9125712" cy="3035300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9144" y="3810000"/>
              <a:ext cx="9125712" cy="1588"/>
            </a:xfrm>
            <a:prstGeom prst="line">
              <a:avLst/>
            </a:prstGeom>
            <a:ln w="25400">
              <a:solidFill>
                <a:schemeClr val="accent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38992">
            <a:off x="4305320" y="997812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232" y="5105399"/>
            <a:ext cx="7717536" cy="12819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None/>
              <a:defRPr sz="18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8" y="4444533"/>
            <a:ext cx="7716838" cy="723620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4" name="Picture Placeholder 2"/>
          <p:cNvSpPr>
            <a:spLocks noGrp="1"/>
          </p:cNvSpPr>
          <p:nvPr>
            <p:ph type="pic" idx="13"/>
          </p:nvPr>
        </p:nvSpPr>
        <p:spPr>
          <a:xfrm rot="153739">
            <a:off x="451737" y="946831"/>
            <a:ext cx="4329278" cy="3178754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7299292" y="443753"/>
            <a:ext cx="1535425" cy="64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8248" y="914400"/>
            <a:ext cx="1444752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787" y="1183341"/>
            <a:ext cx="6104871" cy="521745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33"/>
          <p:cNvSpPr/>
          <p:nvPr/>
        </p:nvSpPr>
        <p:spPr>
          <a:xfrm rot="15660000">
            <a:off x="5179560" y="1837493"/>
            <a:ext cx="1040884" cy="7134813"/>
          </a:xfrm>
          <a:custGeom>
            <a:avLst/>
            <a:gdLst>
              <a:gd name="connsiteX0" fmla="*/ 498324 w 996648"/>
              <a:gd name="connsiteY0" fmla="*/ 0 h 6971904"/>
              <a:gd name="connsiteX1" fmla="*/ 498324 w 996648"/>
              <a:gd name="connsiteY1" fmla="*/ 0 h 6971904"/>
              <a:gd name="connsiteX2" fmla="*/ 850692 w 996648"/>
              <a:gd name="connsiteY2" fmla="*/ 145956 h 6971904"/>
              <a:gd name="connsiteX3" fmla="*/ 996647 w 996648"/>
              <a:gd name="connsiteY3" fmla="*/ 498325 h 6971904"/>
              <a:gd name="connsiteX4" fmla="*/ 996648 w 996648"/>
              <a:gd name="connsiteY4" fmla="*/ 6971904 h 6971904"/>
              <a:gd name="connsiteX5" fmla="*/ 996648 w 996648"/>
              <a:gd name="connsiteY5" fmla="*/ 6971904 h 6971904"/>
              <a:gd name="connsiteX6" fmla="*/ 996648 w 996648"/>
              <a:gd name="connsiteY6" fmla="*/ 6971904 h 6971904"/>
              <a:gd name="connsiteX7" fmla="*/ 0 w 996648"/>
              <a:gd name="connsiteY7" fmla="*/ 6971904 h 6971904"/>
              <a:gd name="connsiteX8" fmla="*/ 0 w 996648"/>
              <a:gd name="connsiteY8" fmla="*/ 6971904 h 6971904"/>
              <a:gd name="connsiteX9" fmla="*/ 0 w 996648"/>
              <a:gd name="connsiteY9" fmla="*/ 6971904 h 6971904"/>
              <a:gd name="connsiteX10" fmla="*/ 0 w 996648"/>
              <a:gd name="connsiteY10" fmla="*/ 498324 h 6971904"/>
              <a:gd name="connsiteX11" fmla="*/ 145956 w 996648"/>
              <a:gd name="connsiteY11" fmla="*/ 145956 h 6971904"/>
              <a:gd name="connsiteX12" fmla="*/ 498325 w 996648"/>
              <a:gd name="connsiteY12" fmla="*/ 1 h 6971904"/>
              <a:gd name="connsiteX13" fmla="*/ 498324 w 996648"/>
              <a:gd name="connsiteY13" fmla="*/ 0 h 6971904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996648 w 1051569"/>
              <a:gd name="connsiteY5" fmla="*/ 6971904 h 7134903"/>
              <a:gd name="connsiteX6" fmla="*/ 1051569 w 1051569"/>
              <a:gd name="connsiteY6" fmla="*/ 7134903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6971904 h 7134903"/>
              <a:gd name="connsiteX10" fmla="*/ 0 w 1051569"/>
              <a:gd name="connsiteY10" fmla="*/ 498324 h 7134903"/>
              <a:gd name="connsiteX11" fmla="*/ 145956 w 1051569"/>
              <a:gd name="connsiteY11" fmla="*/ 145956 h 7134903"/>
              <a:gd name="connsiteX12" fmla="*/ 498325 w 1051569"/>
              <a:gd name="connsiteY12" fmla="*/ 1 h 7134903"/>
              <a:gd name="connsiteX13" fmla="*/ 498324 w 1051569"/>
              <a:gd name="connsiteY13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996648 w 1051569"/>
              <a:gd name="connsiteY4" fmla="*/ 6971904 h 7134903"/>
              <a:gd name="connsiteX5" fmla="*/ 1051569 w 1051569"/>
              <a:gd name="connsiteY5" fmla="*/ 7134903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6971904 h 7134903"/>
              <a:gd name="connsiteX9" fmla="*/ 0 w 1051569"/>
              <a:gd name="connsiteY9" fmla="*/ 498324 h 7134903"/>
              <a:gd name="connsiteX10" fmla="*/ 145956 w 1051569"/>
              <a:gd name="connsiteY10" fmla="*/ 145956 h 7134903"/>
              <a:gd name="connsiteX11" fmla="*/ 498325 w 1051569"/>
              <a:gd name="connsiteY11" fmla="*/ 1 h 7134903"/>
              <a:gd name="connsiteX12" fmla="*/ 498324 w 1051569"/>
              <a:gd name="connsiteY12" fmla="*/ 0 h 7134903"/>
              <a:gd name="connsiteX0" fmla="*/ 498324 w 1217677"/>
              <a:gd name="connsiteY0" fmla="*/ 0 h 7134903"/>
              <a:gd name="connsiteX1" fmla="*/ 498324 w 1217677"/>
              <a:gd name="connsiteY1" fmla="*/ 0 h 7134903"/>
              <a:gd name="connsiteX2" fmla="*/ 850692 w 1217677"/>
              <a:gd name="connsiteY2" fmla="*/ 145956 h 7134903"/>
              <a:gd name="connsiteX3" fmla="*/ 996647 w 1217677"/>
              <a:gd name="connsiteY3" fmla="*/ 498325 h 7134903"/>
              <a:gd name="connsiteX4" fmla="*/ 1051569 w 1217677"/>
              <a:gd name="connsiteY4" fmla="*/ 7134903 h 7134903"/>
              <a:gd name="connsiteX5" fmla="*/ 0 w 1217677"/>
              <a:gd name="connsiteY5" fmla="*/ 6971904 h 7134903"/>
              <a:gd name="connsiteX6" fmla="*/ 0 w 1217677"/>
              <a:gd name="connsiteY6" fmla="*/ 6971904 h 7134903"/>
              <a:gd name="connsiteX7" fmla="*/ 0 w 1217677"/>
              <a:gd name="connsiteY7" fmla="*/ 6971904 h 7134903"/>
              <a:gd name="connsiteX8" fmla="*/ 0 w 1217677"/>
              <a:gd name="connsiteY8" fmla="*/ 498324 h 7134903"/>
              <a:gd name="connsiteX9" fmla="*/ 145956 w 1217677"/>
              <a:gd name="connsiteY9" fmla="*/ 145956 h 7134903"/>
              <a:gd name="connsiteX10" fmla="*/ 498325 w 1217677"/>
              <a:gd name="connsiteY10" fmla="*/ 1 h 7134903"/>
              <a:gd name="connsiteX11" fmla="*/ 498324 w 1217677"/>
              <a:gd name="connsiteY11" fmla="*/ 0 h 7134903"/>
              <a:gd name="connsiteX0" fmla="*/ 498324 w 1051569"/>
              <a:gd name="connsiteY0" fmla="*/ 0 h 7134903"/>
              <a:gd name="connsiteX1" fmla="*/ 498324 w 1051569"/>
              <a:gd name="connsiteY1" fmla="*/ 0 h 7134903"/>
              <a:gd name="connsiteX2" fmla="*/ 850692 w 1051569"/>
              <a:gd name="connsiteY2" fmla="*/ 145956 h 7134903"/>
              <a:gd name="connsiteX3" fmla="*/ 996647 w 1051569"/>
              <a:gd name="connsiteY3" fmla="*/ 498325 h 7134903"/>
              <a:gd name="connsiteX4" fmla="*/ 1051569 w 1051569"/>
              <a:gd name="connsiteY4" fmla="*/ 7134903 h 7134903"/>
              <a:gd name="connsiteX5" fmla="*/ 0 w 1051569"/>
              <a:gd name="connsiteY5" fmla="*/ 6971904 h 7134903"/>
              <a:gd name="connsiteX6" fmla="*/ 0 w 1051569"/>
              <a:gd name="connsiteY6" fmla="*/ 6971904 h 7134903"/>
              <a:gd name="connsiteX7" fmla="*/ 0 w 1051569"/>
              <a:gd name="connsiteY7" fmla="*/ 6971904 h 7134903"/>
              <a:gd name="connsiteX8" fmla="*/ 0 w 1051569"/>
              <a:gd name="connsiteY8" fmla="*/ 498324 h 7134903"/>
              <a:gd name="connsiteX9" fmla="*/ 145956 w 1051569"/>
              <a:gd name="connsiteY9" fmla="*/ 145956 h 7134903"/>
              <a:gd name="connsiteX10" fmla="*/ 498325 w 1051569"/>
              <a:gd name="connsiteY10" fmla="*/ 1 h 7134903"/>
              <a:gd name="connsiteX11" fmla="*/ 498324 w 1051569"/>
              <a:gd name="connsiteY11" fmla="*/ 0 h 7134903"/>
              <a:gd name="connsiteX0" fmla="*/ 0 w 1143009"/>
              <a:gd name="connsiteY0" fmla="*/ 6971904 h 7226343"/>
              <a:gd name="connsiteX1" fmla="*/ 0 w 1143009"/>
              <a:gd name="connsiteY1" fmla="*/ 6971904 h 7226343"/>
              <a:gd name="connsiteX2" fmla="*/ 0 w 1143009"/>
              <a:gd name="connsiteY2" fmla="*/ 6971904 h 7226343"/>
              <a:gd name="connsiteX3" fmla="*/ 0 w 1143009"/>
              <a:gd name="connsiteY3" fmla="*/ 498324 h 7226343"/>
              <a:gd name="connsiteX4" fmla="*/ 145956 w 1143009"/>
              <a:gd name="connsiteY4" fmla="*/ 145956 h 7226343"/>
              <a:gd name="connsiteX5" fmla="*/ 498325 w 1143009"/>
              <a:gd name="connsiteY5" fmla="*/ 1 h 7226343"/>
              <a:gd name="connsiteX6" fmla="*/ 498324 w 1143009"/>
              <a:gd name="connsiteY6" fmla="*/ 0 h 7226343"/>
              <a:gd name="connsiteX7" fmla="*/ 498324 w 1143009"/>
              <a:gd name="connsiteY7" fmla="*/ 0 h 7226343"/>
              <a:gd name="connsiteX8" fmla="*/ 850692 w 1143009"/>
              <a:gd name="connsiteY8" fmla="*/ 145956 h 7226343"/>
              <a:gd name="connsiteX9" fmla="*/ 996647 w 1143009"/>
              <a:gd name="connsiteY9" fmla="*/ 498325 h 7226343"/>
              <a:gd name="connsiteX10" fmla="*/ 1143009 w 1143009"/>
              <a:gd name="connsiteY10" fmla="*/ 7226343 h 7226343"/>
              <a:gd name="connsiteX0" fmla="*/ 0 w 1095577"/>
              <a:gd name="connsiteY0" fmla="*/ 6971904 h 7197301"/>
              <a:gd name="connsiteX1" fmla="*/ 0 w 1095577"/>
              <a:gd name="connsiteY1" fmla="*/ 6971904 h 7197301"/>
              <a:gd name="connsiteX2" fmla="*/ 0 w 1095577"/>
              <a:gd name="connsiteY2" fmla="*/ 6971904 h 7197301"/>
              <a:gd name="connsiteX3" fmla="*/ 0 w 1095577"/>
              <a:gd name="connsiteY3" fmla="*/ 498324 h 7197301"/>
              <a:gd name="connsiteX4" fmla="*/ 145956 w 1095577"/>
              <a:gd name="connsiteY4" fmla="*/ 145956 h 7197301"/>
              <a:gd name="connsiteX5" fmla="*/ 498325 w 1095577"/>
              <a:gd name="connsiteY5" fmla="*/ 1 h 7197301"/>
              <a:gd name="connsiteX6" fmla="*/ 498324 w 1095577"/>
              <a:gd name="connsiteY6" fmla="*/ 0 h 7197301"/>
              <a:gd name="connsiteX7" fmla="*/ 498324 w 1095577"/>
              <a:gd name="connsiteY7" fmla="*/ 0 h 7197301"/>
              <a:gd name="connsiteX8" fmla="*/ 850692 w 1095577"/>
              <a:gd name="connsiteY8" fmla="*/ 145956 h 7197301"/>
              <a:gd name="connsiteX9" fmla="*/ 996647 w 1095577"/>
              <a:gd name="connsiteY9" fmla="*/ 498325 h 7197301"/>
              <a:gd name="connsiteX10" fmla="*/ 1095577 w 1095577"/>
              <a:gd name="connsiteY10" fmla="*/ 7197301 h 7197301"/>
              <a:gd name="connsiteX0" fmla="*/ 0 w 1045874"/>
              <a:gd name="connsiteY0" fmla="*/ 6971904 h 7103308"/>
              <a:gd name="connsiteX1" fmla="*/ 0 w 1045874"/>
              <a:gd name="connsiteY1" fmla="*/ 6971904 h 7103308"/>
              <a:gd name="connsiteX2" fmla="*/ 0 w 1045874"/>
              <a:gd name="connsiteY2" fmla="*/ 6971904 h 7103308"/>
              <a:gd name="connsiteX3" fmla="*/ 0 w 1045874"/>
              <a:gd name="connsiteY3" fmla="*/ 498324 h 7103308"/>
              <a:gd name="connsiteX4" fmla="*/ 145956 w 1045874"/>
              <a:gd name="connsiteY4" fmla="*/ 145956 h 7103308"/>
              <a:gd name="connsiteX5" fmla="*/ 498325 w 1045874"/>
              <a:gd name="connsiteY5" fmla="*/ 1 h 7103308"/>
              <a:gd name="connsiteX6" fmla="*/ 498324 w 1045874"/>
              <a:gd name="connsiteY6" fmla="*/ 0 h 7103308"/>
              <a:gd name="connsiteX7" fmla="*/ 498324 w 1045874"/>
              <a:gd name="connsiteY7" fmla="*/ 0 h 7103308"/>
              <a:gd name="connsiteX8" fmla="*/ 850692 w 1045874"/>
              <a:gd name="connsiteY8" fmla="*/ 145956 h 7103308"/>
              <a:gd name="connsiteX9" fmla="*/ 996647 w 1045874"/>
              <a:gd name="connsiteY9" fmla="*/ 498325 h 7103308"/>
              <a:gd name="connsiteX10" fmla="*/ 1045874 w 1045874"/>
              <a:gd name="connsiteY10" fmla="*/ 7103308 h 7103308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  <a:gd name="connsiteX0" fmla="*/ 0 w 1040884"/>
              <a:gd name="connsiteY0" fmla="*/ 6971904 h 7134813"/>
              <a:gd name="connsiteX1" fmla="*/ 0 w 1040884"/>
              <a:gd name="connsiteY1" fmla="*/ 6971904 h 7134813"/>
              <a:gd name="connsiteX2" fmla="*/ 0 w 1040884"/>
              <a:gd name="connsiteY2" fmla="*/ 6971904 h 7134813"/>
              <a:gd name="connsiteX3" fmla="*/ 0 w 1040884"/>
              <a:gd name="connsiteY3" fmla="*/ 498324 h 7134813"/>
              <a:gd name="connsiteX4" fmla="*/ 145956 w 1040884"/>
              <a:gd name="connsiteY4" fmla="*/ 145956 h 7134813"/>
              <a:gd name="connsiteX5" fmla="*/ 498325 w 1040884"/>
              <a:gd name="connsiteY5" fmla="*/ 1 h 7134813"/>
              <a:gd name="connsiteX6" fmla="*/ 498324 w 1040884"/>
              <a:gd name="connsiteY6" fmla="*/ 0 h 7134813"/>
              <a:gd name="connsiteX7" fmla="*/ 498324 w 1040884"/>
              <a:gd name="connsiteY7" fmla="*/ 0 h 7134813"/>
              <a:gd name="connsiteX8" fmla="*/ 850692 w 1040884"/>
              <a:gd name="connsiteY8" fmla="*/ 145956 h 7134813"/>
              <a:gd name="connsiteX9" fmla="*/ 996647 w 1040884"/>
              <a:gd name="connsiteY9" fmla="*/ 498325 h 7134813"/>
              <a:gd name="connsiteX10" fmla="*/ 1040884 w 1040884"/>
              <a:gd name="connsiteY10" fmla="*/ 7134813 h 713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0884" h="7134813">
                <a:moveTo>
                  <a:pt x="0" y="6971904"/>
                </a:moveTo>
                <a:lnTo>
                  <a:pt x="0" y="6971904"/>
                </a:lnTo>
                <a:lnTo>
                  <a:pt x="0" y="6971904"/>
                </a:lnTo>
                <a:lnTo>
                  <a:pt x="0" y="498324"/>
                </a:lnTo>
                <a:cubicBezTo>
                  <a:pt x="0" y="366160"/>
                  <a:pt x="52502" y="239410"/>
                  <a:pt x="145956" y="145956"/>
                </a:cubicBezTo>
                <a:cubicBezTo>
                  <a:pt x="239410" y="52502"/>
                  <a:pt x="366161" y="1"/>
                  <a:pt x="498325" y="1"/>
                </a:cubicBezTo>
                <a:lnTo>
                  <a:pt x="498324" y="0"/>
                </a:lnTo>
                <a:lnTo>
                  <a:pt x="498324" y="0"/>
                </a:lnTo>
                <a:cubicBezTo>
                  <a:pt x="630488" y="0"/>
                  <a:pt x="757238" y="52502"/>
                  <a:pt x="850692" y="145956"/>
                </a:cubicBezTo>
                <a:cubicBezTo>
                  <a:pt x="944146" y="239410"/>
                  <a:pt x="996647" y="366161"/>
                  <a:pt x="996647" y="498325"/>
                </a:cubicBezTo>
                <a:cubicBezTo>
                  <a:pt x="1030126" y="1663149"/>
                  <a:pt x="1037566" y="5867764"/>
                  <a:pt x="1040884" y="7134813"/>
                </a:cubicBezTo>
              </a:path>
            </a:pathLst>
          </a:custGeom>
          <a:solidFill>
            <a:schemeClr val="tx2">
              <a:alpha val="60000"/>
            </a:schemeClr>
          </a:solidFill>
          <a:ln>
            <a:solidFill>
              <a:schemeClr val="bg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27" name="Group 26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1" name="Oval 30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Pie 34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3" name="Arc 42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4" name="Pie 43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Arc 44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5" name="Arc 54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2786" y="67657"/>
            <a:ext cx="967012" cy="6030348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Freeform 20"/>
          <p:cNvSpPr/>
          <p:nvPr/>
        </p:nvSpPr>
        <p:spPr>
          <a:xfrm rot="15669120">
            <a:off x="4038986" y="-17105"/>
            <a:ext cx="1788669" cy="8821162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132845 w 2209695"/>
              <a:gd name="connsiteY0" fmla="*/ 885693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70836 w 2209695"/>
              <a:gd name="connsiteY0" fmla="*/ 8848823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70836" y="8848823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 rot="15660000">
            <a:off x="6127955" y="621077"/>
            <a:ext cx="932370" cy="5296611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chemeClr val="tx2">
              <a:alpha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 rot="15660000">
            <a:off x="5624128" y="78644"/>
            <a:ext cx="962833" cy="632018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2833" h="6320186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70354" y="4525828"/>
                  <a:pt x="962833" y="6320186"/>
                </a:cubicBezTo>
              </a:path>
            </a:pathLst>
          </a:custGeom>
          <a:solidFill>
            <a:srgbClr val="073779">
              <a:alpha val="50000"/>
            </a:srgbClr>
          </a:solidFill>
          <a:ln w="254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Freeform 27"/>
          <p:cNvSpPr/>
          <p:nvPr/>
        </p:nvSpPr>
        <p:spPr>
          <a:xfrm rot="15660000">
            <a:off x="6395227" y="411412"/>
            <a:ext cx="552099" cy="5104822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099" h="5109912">
                <a:moveTo>
                  <a:pt x="0" y="5016061"/>
                </a:moveTo>
                <a:lnTo>
                  <a:pt x="0" y="5016061"/>
                </a:lnTo>
                <a:lnTo>
                  <a:pt x="0" y="251460"/>
                </a:ln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36054" y="5039297"/>
                  <a:pt x="552099" y="5109912"/>
                </a:cubicBezTo>
              </a:path>
            </a:pathLst>
          </a:custGeom>
          <a:solidFill>
            <a:schemeClr val="accent1">
              <a:alpha val="3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 rot="15660000">
            <a:off x="7468982" y="1865445"/>
            <a:ext cx="528237" cy="2948568"/>
          </a:xfrm>
          <a:custGeom>
            <a:avLst/>
            <a:gdLst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50292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5016061 h 5016061"/>
              <a:gd name="connsiteX10" fmla="*/ 0 w 502920"/>
              <a:gd name="connsiteY10" fmla="*/ 251460 h 5016061"/>
              <a:gd name="connsiteX11" fmla="*/ 73651 w 502920"/>
              <a:gd name="connsiteY11" fmla="*/ 73651 h 5016061"/>
              <a:gd name="connsiteX12" fmla="*/ 251460 w 502920"/>
              <a:gd name="connsiteY12" fmla="*/ 0 h 5016061"/>
              <a:gd name="connsiteX0" fmla="*/ 251460 w 545528"/>
              <a:gd name="connsiteY0" fmla="*/ 0 h 5090883"/>
              <a:gd name="connsiteX1" fmla="*/ 251460 w 545528"/>
              <a:gd name="connsiteY1" fmla="*/ 0 h 5090883"/>
              <a:gd name="connsiteX2" fmla="*/ 429269 w 545528"/>
              <a:gd name="connsiteY2" fmla="*/ 73651 h 5090883"/>
              <a:gd name="connsiteX3" fmla="*/ 502920 w 545528"/>
              <a:gd name="connsiteY3" fmla="*/ 251460 h 5090883"/>
              <a:gd name="connsiteX4" fmla="*/ 502920 w 545528"/>
              <a:gd name="connsiteY4" fmla="*/ 5016061 h 5090883"/>
              <a:gd name="connsiteX5" fmla="*/ 502920 w 545528"/>
              <a:gd name="connsiteY5" fmla="*/ 5016061 h 5090883"/>
              <a:gd name="connsiteX6" fmla="*/ 545528 w 545528"/>
              <a:gd name="connsiteY6" fmla="*/ 5090883 h 5090883"/>
              <a:gd name="connsiteX7" fmla="*/ 0 w 545528"/>
              <a:gd name="connsiteY7" fmla="*/ 5016061 h 5090883"/>
              <a:gd name="connsiteX8" fmla="*/ 0 w 545528"/>
              <a:gd name="connsiteY8" fmla="*/ 5016061 h 5090883"/>
              <a:gd name="connsiteX9" fmla="*/ 0 w 545528"/>
              <a:gd name="connsiteY9" fmla="*/ 5016061 h 5090883"/>
              <a:gd name="connsiteX10" fmla="*/ 0 w 545528"/>
              <a:gd name="connsiteY10" fmla="*/ 251460 h 5090883"/>
              <a:gd name="connsiteX11" fmla="*/ 73651 w 545528"/>
              <a:gd name="connsiteY11" fmla="*/ 73651 h 5090883"/>
              <a:gd name="connsiteX12" fmla="*/ 251460 w 545528"/>
              <a:gd name="connsiteY12" fmla="*/ 0 h 5090883"/>
              <a:gd name="connsiteX0" fmla="*/ 251460 w 502920"/>
              <a:gd name="connsiteY0" fmla="*/ 0 h 5016061"/>
              <a:gd name="connsiteX1" fmla="*/ 251460 w 502920"/>
              <a:gd name="connsiteY1" fmla="*/ 0 h 5016061"/>
              <a:gd name="connsiteX2" fmla="*/ 429269 w 502920"/>
              <a:gd name="connsiteY2" fmla="*/ 73651 h 5016061"/>
              <a:gd name="connsiteX3" fmla="*/ 502920 w 502920"/>
              <a:gd name="connsiteY3" fmla="*/ 251460 h 5016061"/>
              <a:gd name="connsiteX4" fmla="*/ 502920 w 502920"/>
              <a:gd name="connsiteY4" fmla="*/ 5016061 h 5016061"/>
              <a:gd name="connsiteX5" fmla="*/ 502920 w 502920"/>
              <a:gd name="connsiteY5" fmla="*/ 5016061 h 5016061"/>
              <a:gd name="connsiteX6" fmla="*/ 0 w 502920"/>
              <a:gd name="connsiteY6" fmla="*/ 5016061 h 5016061"/>
              <a:gd name="connsiteX7" fmla="*/ 0 w 502920"/>
              <a:gd name="connsiteY7" fmla="*/ 5016061 h 5016061"/>
              <a:gd name="connsiteX8" fmla="*/ 0 w 502920"/>
              <a:gd name="connsiteY8" fmla="*/ 5016061 h 5016061"/>
              <a:gd name="connsiteX9" fmla="*/ 0 w 502920"/>
              <a:gd name="connsiteY9" fmla="*/ 251460 h 5016061"/>
              <a:gd name="connsiteX10" fmla="*/ 73651 w 502920"/>
              <a:gd name="connsiteY10" fmla="*/ 73651 h 5016061"/>
              <a:gd name="connsiteX11" fmla="*/ 251460 w 502920"/>
              <a:gd name="connsiteY11" fmla="*/ 0 h 5016061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02920 w 578872"/>
              <a:gd name="connsiteY5" fmla="*/ 5016061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51179 w 578872"/>
              <a:gd name="connsiteY5" fmla="*/ 4969246 h 5090304"/>
              <a:gd name="connsiteX6" fmla="*/ 578872 w 578872"/>
              <a:gd name="connsiteY6" fmla="*/ 5090304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5016061 h 5090304"/>
              <a:gd name="connsiteX10" fmla="*/ 0 w 578872"/>
              <a:gd name="connsiteY10" fmla="*/ 251460 h 5090304"/>
              <a:gd name="connsiteX11" fmla="*/ 73651 w 578872"/>
              <a:gd name="connsiteY11" fmla="*/ 73651 h 5090304"/>
              <a:gd name="connsiteX12" fmla="*/ 251460 w 578872"/>
              <a:gd name="connsiteY12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02920 w 578872"/>
              <a:gd name="connsiteY4" fmla="*/ 5016061 h 5090304"/>
              <a:gd name="connsiteX5" fmla="*/ 578872 w 578872"/>
              <a:gd name="connsiteY5" fmla="*/ 5090304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5016061 h 5090304"/>
              <a:gd name="connsiteX9" fmla="*/ 0 w 578872"/>
              <a:gd name="connsiteY9" fmla="*/ 251460 h 5090304"/>
              <a:gd name="connsiteX10" fmla="*/ 73651 w 578872"/>
              <a:gd name="connsiteY10" fmla="*/ 73651 h 5090304"/>
              <a:gd name="connsiteX11" fmla="*/ 251460 w 578872"/>
              <a:gd name="connsiteY11" fmla="*/ 0 h 5090304"/>
              <a:gd name="connsiteX0" fmla="*/ 251460 w 578872"/>
              <a:gd name="connsiteY0" fmla="*/ 0 h 5090304"/>
              <a:gd name="connsiteX1" fmla="*/ 251460 w 578872"/>
              <a:gd name="connsiteY1" fmla="*/ 0 h 5090304"/>
              <a:gd name="connsiteX2" fmla="*/ 429269 w 578872"/>
              <a:gd name="connsiteY2" fmla="*/ 73651 h 5090304"/>
              <a:gd name="connsiteX3" fmla="*/ 502920 w 578872"/>
              <a:gd name="connsiteY3" fmla="*/ 251460 h 5090304"/>
              <a:gd name="connsiteX4" fmla="*/ 578872 w 578872"/>
              <a:gd name="connsiteY4" fmla="*/ 5090304 h 5090304"/>
              <a:gd name="connsiteX5" fmla="*/ 0 w 578872"/>
              <a:gd name="connsiteY5" fmla="*/ 5016061 h 5090304"/>
              <a:gd name="connsiteX6" fmla="*/ 0 w 578872"/>
              <a:gd name="connsiteY6" fmla="*/ 5016061 h 5090304"/>
              <a:gd name="connsiteX7" fmla="*/ 0 w 578872"/>
              <a:gd name="connsiteY7" fmla="*/ 5016061 h 5090304"/>
              <a:gd name="connsiteX8" fmla="*/ 0 w 578872"/>
              <a:gd name="connsiteY8" fmla="*/ 251460 h 5090304"/>
              <a:gd name="connsiteX9" fmla="*/ 73651 w 578872"/>
              <a:gd name="connsiteY9" fmla="*/ 73651 h 5090304"/>
              <a:gd name="connsiteX10" fmla="*/ 251460 w 578872"/>
              <a:gd name="connsiteY10" fmla="*/ 0 h 5090304"/>
              <a:gd name="connsiteX0" fmla="*/ 0 w 670312"/>
              <a:gd name="connsiteY0" fmla="*/ 5016061 h 5181744"/>
              <a:gd name="connsiteX1" fmla="*/ 0 w 670312"/>
              <a:gd name="connsiteY1" fmla="*/ 5016061 h 5181744"/>
              <a:gd name="connsiteX2" fmla="*/ 0 w 670312"/>
              <a:gd name="connsiteY2" fmla="*/ 5016061 h 5181744"/>
              <a:gd name="connsiteX3" fmla="*/ 0 w 670312"/>
              <a:gd name="connsiteY3" fmla="*/ 251460 h 5181744"/>
              <a:gd name="connsiteX4" fmla="*/ 73651 w 670312"/>
              <a:gd name="connsiteY4" fmla="*/ 73651 h 5181744"/>
              <a:gd name="connsiteX5" fmla="*/ 251460 w 670312"/>
              <a:gd name="connsiteY5" fmla="*/ 0 h 5181744"/>
              <a:gd name="connsiteX6" fmla="*/ 251460 w 670312"/>
              <a:gd name="connsiteY6" fmla="*/ 0 h 5181744"/>
              <a:gd name="connsiteX7" fmla="*/ 429269 w 670312"/>
              <a:gd name="connsiteY7" fmla="*/ 73651 h 5181744"/>
              <a:gd name="connsiteX8" fmla="*/ 502920 w 670312"/>
              <a:gd name="connsiteY8" fmla="*/ 251460 h 5181744"/>
              <a:gd name="connsiteX9" fmla="*/ 670312 w 670312"/>
              <a:gd name="connsiteY9" fmla="*/ 5181744 h 5181744"/>
              <a:gd name="connsiteX0" fmla="*/ 0 w 572254"/>
              <a:gd name="connsiteY0" fmla="*/ 5016061 h 5084525"/>
              <a:gd name="connsiteX1" fmla="*/ 0 w 572254"/>
              <a:gd name="connsiteY1" fmla="*/ 5016061 h 5084525"/>
              <a:gd name="connsiteX2" fmla="*/ 0 w 572254"/>
              <a:gd name="connsiteY2" fmla="*/ 5016061 h 5084525"/>
              <a:gd name="connsiteX3" fmla="*/ 0 w 572254"/>
              <a:gd name="connsiteY3" fmla="*/ 251460 h 5084525"/>
              <a:gd name="connsiteX4" fmla="*/ 73651 w 572254"/>
              <a:gd name="connsiteY4" fmla="*/ 73651 h 5084525"/>
              <a:gd name="connsiteX5" fmla="*/ 251460 w 572254"/>
              <a:gd name="connsiteY5" fmla="*/ 0 h 5084525"/>
              <a:gd name="connsiteX6" fmla="*/ 251460 w 572254"/>
              <a:gd name="connsiteY6" fmla="*/ 0 h 5084525"/>
              <a:gd name="connsiteX7" fmla="*/ 429269 w 572254"/>
              <a:gd name="connsiteY7" fmla="*/ 73651 h 5084525"/>
              <a:gd name="connsiteX8" fmla="*/ 502920 w 572254"/>
              <a:gd name="connsiteY8" fmla="*/ 251460 h 5084525"/>
              <a:gd name="connsiteX9" fmla="*/ 572254 w 572254"/>
              <a:gd name="connsiteY9" fmla="*/ 5084525 h 5084525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70150"/>
              <a:gd name="connsiteY0" fmla="*/ 5016061 h 5097807"/>
              <a:gd name="connsiteX1" fmla="*/ 0 w 570150"/>
              <a:gd name="connsiteY1" fmla="*/ 5016061 h 5097807"/>
              <a:gd name="connsiteX2" fmla="*/ 0 w 570150"/>
              <a:gd name="connsiteY2" fmla="*/ 5016061 h 5097807"/>
              <a:gd name="connsiteX3" fmla="*/ 0 w 570150"/>
              <a:gd name="connsiteY3" fmla="*/ 251460 h 5097807"/>
              <a:gd name="connsiteX4" fmla="*/ 73651 w 570150"/>
              <a:gd name="connsiteY4" fmla="*/ 73651 h 5097807"/>
              <a:gd name="connsiteX5" fmla="*/ 251460 w 570150"/>
              <a:gd name="connsiteY5" fmla="*/ 0 h 5097807"/>
              <a:gd name="connsiteX6" fmla="*/ 251460 w 570150"/>
              <a:gd name="connsiteY6" fmla="*/ 0 h 5097807"/>
              <a:gd name="connsiteX7" fmla="*/ 429269 w 570150"/>
              <a:gd name="connsiteY7" fmla="*/ 73651 h 5097807"/>
              <a:gd name="connsiteX8" fmla="*/ 502920 w 570150"/>
              <a:gd name="connsiteY8" fmla="*/ 251460 h 5097807"/>
              <a:gd name="connsiteX9" fmla="*/ 570150 w 570150"/>
              <a:gd name="connsiteY9" fmla="*/ 5097807 h 5097807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5016061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7708 w 552099"/>
              <a:gd name="connsiteY2" fmla="*/ 5018867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11177 w 552099"/>
              <a:gd name="connsiteY2" fmla="*/ 5031459 h 5109913"/>
              <a:gd name="connsiteX3" fmla="*/ 0 w 552099"/>
              <a:gd name="connsiteY3" fmla="*/ 251460 h 5109913"/>
              <a:gd name="connsiteX4" fmla="*/ 73651 w 552099"/>
              <a:gd name="connsiteY4" fmla="*/ 73651 h 5109913"/>
              <a:gd name="connsiteX5" fmla="*/ 251460 w 552099"/>
              <a:gd name="connsiteY5" fmla="*/ 0 h 5109913"/>
              <a:gd name="connsiteX6" fmla="*/ 251460 w 552099"/>
              <a:gd name="connsiteY6" fmla="*/ 0 h 5109913"/>
              <a:gd name="connsiteX7" fmla="*/ 429269 w 552099"/>
              <a:gd name="connsiteY7" fmla="*/ 73651 h 5109913"/>
              <a:gd name="connsiteX8" fmla="*/ 502920 w 552099"/>
              <a:gd name="connsiteY8" fmla="*/ 251460 h 5109913"/>
              <a:gd name="connsiteX9" fmla="*/ 552099 w 552099"/>
              <a:gd name="connsiteY9" fmla="*/ 5109913 h 5109913"/>
              <a:gd name="connsiteX0" fmla="*/ 14979 w 567078"/>
              <a:gd name="connsiteY0" fmla="*/ 5016061 h 5109913"/>
              <a:gd name="connsiteX1" fmla="*/ 14979 w 567078"/>
              <a:gd name="connsiteY1" fmla="*/ 5016061 h 5109913"/>
              <a:gd name="connsiteX2" fmla="*/ 5903 w 567078"/>
              <a:gd name="connsiteY2" fmla="*/ 4987363 h 5109913"/>
              <a:gd name="connsiteX3" fmla="*/ 14979 w 567078"/>
              <a:gd name="connsiteY3" fmla="*/ 251460 h 5109913"/>
              <a:gd name="connsiteX4" fmla="*/ 88630 w 567078"/>
              <a:gd name="connsiteY4" fmla="*/ 73651 h 5109913"/>
              <a:gd name="connsiteX5" fmla="*/ 266439 w 567078"/>
              <a:gd name="connsiteY5" fmla="*/ 0 h 5109913"/>
              <a:gd name="connsiteX6" fmla="*/ 266439 w 567078"/>
              <a:gd name="connsiteY6" fmla="*/ 0 h 5109913"/>
              <a:gd name="connsiteX7" fmla="*/ 444248 w 567078"/>
              <a:gd name="connsiteY7" fmla="*/ 73651 h 5109913"/>
              <a:gd name="connsiteX8" fmla="*/ 517899 w 567078"/>
              <a:gd name="connsiteY8" fmla="*/ 251460 h 5109913"/>
              <a:gd name="connsiteX9" fmla="*/ 567078 w 567078"/>
              <a:gd name="connsiteY9" fmla="*/ 5109913 h 5109913"/>
              <a:gd name="connsiteX0" fmla="*/ 0 w 552099"/>
              <a:gd name="connsiteY0" fmla="*/ 5016061 h 5109913"/>
              <a:gd name="connsiteX1" fmla="*/ 0 w 552099"/>
              <a:gd name="connsiteY1" fmla="*/ 5016061 h 5109913"/>
              <a:gd name="connsiteX2" fmla="*/ 0 w 552099"/>
              <a:gd name="connsiteY2" fmla="*/ 251460 h 5109913"/>
              <a:gd name="connsiteX3" fmla="*/ 73651 w 552099"/>
              <a:gd name="connsiteY3" fmla="*/ 73651 h 5109913"/>
              <a:gd name="connsiteX4" fmla="*/ 251460 w 552099"/>
              <a:gd name="connsiteY4" fmla="*/ 0 h 5109913"/>
              <a:gd name="connsiteX5" fmla="*/ 251460 w 552099"/>
              <a:gd name="connsiteY5" fmla="*/ 0 h 5109913"/>
              <a:gd name="connsiteX6" fmla="*/ 429269 w 552099"/>
              <a:gd name="connsiteY6" fmla="*/ 73651 h 5109913"/>
              <a:gd name="connsiteX7" fmla="*/ 502920 w 552099"/>
              <a:gd name="connsiteY7" fmla="*/ 251460 h 5109913"/>
              <a:gd name="connsiteX8" fmla="*/ 552099 w 552099"/>
              <a:gd name="connsiteY8" fmla="*/ 5109913 h 5109913"/>
              <a:gd name="connsiteX0" fmla="*/ 0 w 558409"/>
              <a:gd name="connsiteY0" fmla="*/ 5016061 h 5070028"/>
              <a:gd name="connsiteX1" fmla="*/ 0 w 558409"/>
              <a:gd name="connsiteY1" fmla="*/ 5016061 h 5070028"/>
              <a:gd name="connsiteX2" fmla="*/ 0 w 558409"/>
              <a:gd name="connsiteY2" fmla="*/ 251460 h 5070028"/>
              <a:gd name="connsiteX3" fmla="*/ 73651 w 558409"/>
              <a:gd name="connsiteY3" fmla="*/ 73651 h 5070028"/>
              <a:gd name="connsiteX4" fmla="*/ 251460 w 558409"/>
              <a:gd name="connsiteY4" fmla="*/ 0 h 5070028"/>
              <a:gd name="connsiteX5" fmla="*/ 251460 w 558409"/>
              <a:gd name="connsiteY5" fmla="*/ 0 h 5070028"/>
              <a:gd name="connsiteX6" fmla="*/ 429269 w 558409"/>
              <a:gd name="connsiteY6" fmla="*/ 73651 h 5070028"/>
              <a:gd name="connsiteX7" fmla="*/ 502920 w 558409"/>
              <a:gd name="connsiteY7" fmla="*/ 251460 h 5070028"/>
              <a:gd name="connsiteX8" fmla="*/ 558409 w 558409"/>
              <a:gd name="connsiteY8" fmla="*/ 5070028 h 5070028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7986 w 552099"/>
              <a:gd name="connsiteY2" fmla="*/ 5032128 h 5109912"/>
              <a:gd name="connsiteX3" fmla="*/ 0 w 552099"/>
              <a:gd name="connsiteY3" fmla="*/ 251460 h 5109912"/>
              <a:gd name="connsiteX4" fmla="*/ 73651 w 552099"/>
              <a:gd name="connsiteY4" fmla="*/ 73651 h 5109912"/>
              <a:gd name="connsiteX5" fmla="*/ 251460 w 552099"/>
              <a:gd name="connsiteY5" fmla="*/ 0 h 5109912"/>
              <a:gd name="connsiteX6" fmla="*/ 251460 w 552099"/>
              <a:gd name="connsiteY6" fmla="*/ 0 h 5109912"/>
              <a:gd name="connsiteX7" fmla="*/ 429269 w 552099"/>
              <a:gd name="connsiteY7" fmla="*/ 73651 h 5109912"/>
              <a:gd name="connsiteX8" fmla="*/ 502920 w 552099"/>
              <a:gd name="connsiteY8" fmla="*/ 251460 h 5109912"/>
              <a:gd name="connsiteX9" fmla="*/ 552099 w 552099"/>
              <a:gd name="connsiteY9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0 w 552099"/>
              <a:gd name="connsiteY1" fmla="*/ 5016061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0 w 552099"/>
              <a:gd name="connsiteY0" fmla="*/ 5016061 h 5109912"/>
              <a:gd name="connsiteX1" fmla="*/ 328 w 552099"/>
              <a:gd name="connsiteY1" fmla="*/ 2862849 h 5109912"/>
              <a:gd name="connsiteX2" fmla="*/ 0 w 552099"/>
              <a:gd name="connsiteY2" fmla="*/ 251460 h 5109912"/>
              <a:gd name="connsiteX3" fmla="*/ 73651 w 552099"/>
              <a:gd name="connsiteY3" fmla="*/ 73651 h 5109912"/>
              <a:gd name="connsiteX4" fmla="*/ 251460 w 552099"/>
              <a:gd name="connsiteY4" fmla="*/ 0 h 5109912"/>
              <a:gd name="connsiteX5" fmla="*/ 251460 w 552099"/>
              <a:gd name="connsiteY5" fmla="*/ 0 h 5109912"/>
              <a:gd name="connsiteX6" fmla="*/ 429269 w 552099"/>
              <a:gd name="connsiteY6" fmla="*/ 73651 h 5109912"/>
              <a:gd name="connsiteX7" fmla="*/ 502920 w 552099"/>
              <a:gd name="connsiteY7" fmla="*/ 251460 h 5109912"/>
              <a:gd name="connsiteX8" fmla="*/ 552099 w 552099"/>
              <a:gd name="connsiteY8" fmla="*/ 5109912 h 5109912"/>
              <a:gd name="connsiteX0" fmla="*/ 328 w 552099"/>
              <a:gd name="connsiteY0" fmla="*/ 2862849 h 5109912"/>
              <a:gd name="connsiteX1" fmla="*/ 0 w 552099"/>
              <a:gd name="connsiteY1" fmla="*/ 251460 h 5109912"/>
              <a:gd name="connsiteX2" fmla="*/ 73651 w 552099"/>
              <a:gd name="connsiteY2" fmla="*/ 73651 h 5109912"/>
              <a:gd name="connsiteX3" fmla="*/ 251460 w 552099"/>
              <a:gd name="connsiteY3" fmla="*/ 0 h 5109912"/>
              <a:gd name="connsiteX4" fmla="*/ 251460 w 552099"/>
              <a:gd name="connsiteY4" fmla="*/ 0 h 5109912"/>
              <a:gd name="connsiteX5" fmla="*/ 429269 w 552099"/>
              <a:gd name="connsiteY5" fmla="*/ 73651 h 5109912"/>
              <a:gd name="connsiteX6" fmla="*/ 502920 w 552099"/>
              <a:gd name="connsiteY6" fmla="*/ 251460 h 5109912"/>
              <a:gd name="connsiteX7" fmla="*/ 552099 w 552099"/>
              <a:gd name="connsiteY7" fmla="*/ 5109912 h 5109912"/>
              <a:gd name="connsiteX0" fmla="*/ 328 w 543353"/>
              <a:gd name="connsiteY0" fmla="*/ 2862849 h 2928006"/>
              <a:gd name="connsiteX1" fmla="*/ 0 w 543353"/>
              <a:gd name="connsiteY1" fmla="*/ 251460 h 2928006"/>
              <a:gd name="connsiteX2" fmla="*/ 73651 w 543353"/>
              <a:gd name="connsiteY2" fmla="*/ 73651 h 2928006"/>
              <a:gd name="connsiteX3" fmla="*/ 251460 w 543353"/>
              <a:gd name="connsiteY3" fmla="*/ 0 h 2928006"/>
              <a:gd name="connsiteX4" fmla="*/ 251460 w 543353"/>
              <a:gd name="connsiteY4" fmla="*/ 0 h 2928006"/>
              <a:gd name="connsiteX5" fmla="*/ 429269 w 543353"/>
              <a:gd name="connsiteY5" fmla="*/ 73651 h 2928006"/>
              <a:gd name="connsiteX6" fmla="*/ 502920 w 543353"/>
              <a:gd name="connsiteY6" fmla="*/ 251460 h 2928006"/>
              <a:gd name="connsiteX7" fmla="*/ 543353 w 543353"/>
              <a:gd name="connsiteY7" fmla="*/ 2928006 h 2928006"/>
              <a:gd name="connsiteX0" fmla="*/ 328 w 537043"/>
              <a:gd name="connsiteY0" fmla="*/ 2862849 h 2967890"/>
              <a:gd name="connsiteX1" fmla="*/ 0 w 537043"/>
              <a:gd name="connsiteY1" fmla="*/ 251460 h 2967890"/>
              <a:gd name="connsiteX2" fmla="*/ 73651 w 537043"/>
              <a:gd name="connsiteY2" fmla="*/ 73651 h 2967890"/>
              <a:gd name="connsiteX3" fmla="*/ 251460 w 537043"/>
              <a:gd name="connsiteY3" fmla="*/ 0 h 2967890"/>
              <a:gd name="connsiteX4" fmla="*/ 251460 w 537043"/>
              <a:gd name="connsiteY4" fmla="*/ 0 h 2967890"/>
              <a:gd name="connsiteX5" fmla="*/ 429269 w 537043"/>
              <a:gd name="connsiteY5" fmla="*/ 73651 h 2967890"/>
              <a:gd name="connsiteX6" fmla="*/ 502920 w 537043"/>
              <a:gd name="connsiteY6" fmla="*/ 251460 h 2967890"/>
              <a:gd name="connsiteX7" fmla="*/ 537043 w 537043"/>
              <a:gd name="connsiteY7" fmla="*/ 2967890 h 2967890"/>
              <a:gd name="connsiteX0" fmla="*/ 328 w 528237"/>
              <a:gd name="connsiteY0" fmla="*/ 2862849 h 2951509"/>
              <a:gd name="connsiteX1" fmla="*/ 0 w 528237"/>
              <a:gd name="connsiteY1" fmla="*/ 251460 h 2951509"/>
              <a:gd name="connsiteX2" fmla="*/ 73651 w 528237"/>
              <a:gd name="connsiteY2" fmla="*/ 73651 h 2951509"/>
              <a:gd name="connsiteX3" fmla="*/ 251460 w 528237"/>
              <a:gd name="connsiteY3" fmla="*/ 0 h 2951509"/>
              <a:gd name="connsiteX4" fmla="*/ 251460 w 528237"/>
              <a:gd name="connsiteY4" fmla="*/ 0 h 2951509"/>
              <a:gd name="connsiteX5" fmla="*/ 429269 w 528237"/>
              <a:gd name="connsiteY5" fmla="*/ 73651 h 2951509"/>
              <a:gd name="connsiteX6" fmla="*/ 502920 w 528237"/>
              <a:gd name="connsiteY6" fmla="*/ 251460 h 2951509"/>
              <a:gd name="connsiteX7" fmla="*/ 524305 w 528237"/>
              <a:gd name="connsiteY7" fmla="*/ 2951509 h 295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8237" h="2951509">
                <a:moveTo>
                  <a:pt x="328" y="2862849"/>
                </a:moveTo>
                <a:cubicBezTo>
                  <a:pt x="219" y="1992386"/>
                  <a:pt x="109" y="1121923"/>
                  <a:pt x="0" y="251460"/>
                </a:cubicBezTo>
                <a:cubicBezTo>
                  <a:pt x="0" y="184769"/>
                  <a:pt x="26493" y="120809"/>
                  <a:pt x="73651" y="73651"/>
                </a:cubicBezTo>
                <a:cubicBezTo>
                  <a:pt x="120809" y="26493"/>
                  <a:pt x="184769" y="0"/>
                  <a:pt x="251460" y="0"/>
                </a:cubicBezTo>
                <a:lnTo>
                  <a:pt x="251460" y="0"/>
                </a:lnTo>
                <a:cubicBezTo>
                  <a:pt x="318151" y="0"/>
                  <a:pt x="382111" y="26493"/>
                  <a:pt x="429269" y="73651"/>
                </a:cubicBezTo>
                <a:cubicBezTo>
                  <a:pt x="476427" y="120809"/>
                  <a:pt x="502920" y="184769"/>
                  <a:pt x="502920" y="251460"/>
                </a:cubicBezTo>
                <a:cubicBezTo>
                  <a:pt x="528237" y="1864408"/>
                  <a:pt x="505702" y="918020"/>
                  <a:pt x="524305" y="2951509"/>
                </a:cubicBezTo>
              </a:path>
            </a:pathLst>
          </a:custGeom>
          <a:solidFill>
            <a:schemeClr val="accent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248863" y="3564661"/>
            <a:ext cx="7324068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0" name="Picture Placeholder 2"/>
          <p:cNvSpPr>
            <a:spLocks noGrp="1"/>
          </p:cNvSpPr>
          <p:nvPr>
            <p:ph type="pic" idx="13"/>
          </p:nvPr>
        </p:nvSpPr>
        <p:spPr>
          <a:xfrm rot="21068552">
            <a:off x="914505" y="836686"/>
            <a:ext cx="3923711" cy="2804658"/>
          </a:xfrm>
          <a:prstGeom prst="roundRect">
            <a:avLst>
              <a:gd name="adj" fmla="val 7476"/>
            </a:avLst>
          </a:prstGeom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990824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ectionHeader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4809906">
            <a:off x="3408662" y="1817251"/>
            <a:ext cx="1100209" cy="8104720"/>
          </a:xfrm>
          <a:custGeom>
            <a:avLst/>
            <a:gdLst>
              <a:gd name="connsiteX0" fmla="*/ 533400 w 1066800"/>
              <a:gd name="connsiteY0" fmla="*/ 0 h 8120268"/>
              <a:gd name="connsiteX1" fmla="*/ 533400 w 1066800"/>
              <a:gd name="connsiteY1" fmla="*/ 0 h 8120268"/>
              <a:gd name="connsiteX2" fmla="*/ 910571 w 1066800"/>
              <a:gd name="connsiteY2" fmla="*/ 156230 h 8120268"/>
              <a:gd name="connsiteX3" fmla="*/ 1066800 w 1066800"/>
              <a:gd name="connsiteY3" fmla="*/ 533401 h 8120268"/>
              <a:gd name="connsiteX4" fmla="*/ 1066800 w 1066800"/>
              <a:gd name="connsiteY4" fmla="*/ 8120268 h 8120268"/>
              <a:gd name="connsiteX5" fmla="*/ 1066800 w 1066800"/>
              <a:gd name="connsiteY5" fmla="*/ 8120268 h 8120268"/>
              <a:gd name="connsiteX6" fmla="*/ 1066800 w 1066800"/>
              <a:gd name="connsiteY6" fmla="*/ 8120268 h 8120268"/>
              <a:gd name="connsiteX7" fmla="*/ 0 w 1066800"/>
              <a:gd name="connsiteY7" fmla="*/ 8120268 h 8120268"/>
              <a:gd name="connsiteX8" fmla="*/ 0 w 1066800"/>
              <a:gd name="connsiteY8" fmla="*/ 8120268 h 8120268"/>
              <a:gd name="connsiteX9" fmla="*/ 0 w 1066800"/>
              <a:gd name="connsiteY9" fmla="*/ 8120268 h 8120268"/>
              <a:gd name="connsiteX10" fmla="*/ 0 w 1066800"/>
              <a:gd name="connsiteY10" fmla="*/ 533400 h 8120268"/>
              <a:gd name="connsiteX11" fmla="*/ 156230 w 1066800"/>
              <a:gd name="connsiteY11" fmla="*/ 156229 h 8120268"/>
              <a:gd name="connsiteX12" fmla="*/ 533401 w 1066800"/>
              <a:gd name="connsiteY12" fmla="*/ 0 h 8120268"/>
              <a:gd name="connsiteX13" fmla="*/ 533400 w 1066800"/>
              <a:gd name="connsiteY13" fmla="*/ 0 h 8120268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09411"/>
              <a:gd name="connsiteY0" fmla="*/ 602505 h 8722773"/>
              <a:gd name="connsiteX1" fmla="*/ 533400 w 1109411"/>
              <a:gd name="connsiteY1" fmla="*/ 602505 h 8722773"/>
              <a:gd name="connsiteX2" fmla="*/ 910571 w 1109411"/>
              <a:gd name="connsiteY2" fmla="*/ 758735 h 8722773"/>
              <a:gd name="connsiteX3" fmla="*/ 1066800 w 1109411"/>
              <a:gd name="connsiteY3" fmla="*/ 1135906 h 8722773"/>
              <a:gd name="connsiteX4" fmla="*/ 1109048 w 1109411"/>
              <a:gd name="connsiteY4" fmla="*/ 7478466 h 8722773"/>
              <a:gd name="connsiteX5" fmla="*/ 1066800 w 1109411"/>
              <a:gd name="connsiteY5" fmla="*/ 8722773 h 8722773"/>
              <a:gd name="connsiteX6" fmla="*/ 1066800 w 1109411"/>
              <a:gd name="connsiteY6" fmla="*/ 8722773 h 8722773"/>
              <a:gd name="connsiteX7" fmla="*/ 1066800 w 1109411"/>
              <a:gd name="connsiteY7" fmla="*/ 8722773 h 8722773"/>
              <a:gd name="connsiteX8" fmla="*/ 0 w 1109411"/>
              <a:gd name="connsiteY8" fmla="*/ 8722773 h 8722773"/>
              <a:gd name="connsiteX9" fmla="*/ 0 w 1109411"/>
              <a:gd name="connsiteY9" fmla="*/ 8722773 h 8722773"/>
              <a:gd name="connsiteX10" fmla="*/ 0 w 1109411"/>
              <a:gd name="connsiteY10" fmla="*/ 8722773 h 8722773"/>
              <a:gd name="connsiteX11" fmla="*/ 0 w 1109411"/>
              <a:gd name="connsiteY11" fmla="*/ 1135905 h 8722773"/>
              <a:gd name="connsiteX12" fmla="*/ 156230 w 1109411"/>
              <a:gd name="connsiteY12" fmla="*/ 758734 h 8722773"/>
              <a:gd name="connsiteX13" fmla="*/ 533401 w 1109411"/>
              <a:gd name="connsiteY13" fmla="*/ 602505 h 8722773"/>
              <a:gd name="connsiteX14" fmla="*/ 533400 w 1109411"/>
              <a:gd name="connsiteY14" fmla="*/ 602505 h 8722773"/>
              <a:gd name="connsiteX0" fmla="*/ 533400 w 1128952"/>
              <a:gd name="connsiteY0" fmla="*/ 602505 h 8722773"/>
              <a:gd name="connsiteX1" fmla="*/ 533400 w 1128952"/>
              <a:gd name="connsiteY1" fmla="*/ 602505 h 8722773"/>
              <a:gd name="connsiteX2" fmla="*/ 910571 w 1128952"/>
              <a:gd name="connsiteY2" fmla="*/ 758735 h 8722773"/>
              <a:gd name="connsiteX3" fmla="*/ 1066800 w 1128952"/>
              <a:gd name="connsiteY3" fmla="*/ 1135906 h 8722773"/>
              <a:gd name="connsiteX4" fmla="*/ 1109048 w 1128952"/>
              <a:gd name="connsiteY4" fmla="*/ 7478466 h 8722773"/>
              <a:gd name="connsiteX5" fmla="*/ 1066800 w 1128952"/>
              <a:gd name="connsiteY5" fmla="*/ 8722773 h 8722773"/>
              <a:gd name="connsiteX6" fmla="*/ 1066800 w 1128952"/>
              <a:gd name="connsiteY6" fmla="*/ 8722773 h 8722773"/>
              <a:gd name="connsiteX7" fmla="*/ 1066800 w 1128952"/>
              <a:gd name="connsiteY7" fmla="*/ 8722773 h 8722773"/>
              <a:gd name="connsiteX8" fmla="*/ 0 w 1128952"/>
              <a:gd name="connsiteY8" fmla="*/ 8722773 h 8722773"/>
              <a:gd name="connsiteX9" fmla="*/ 0 w 1128952"/>
              <a:gd name="connsiteY9" fmla="*/ 8722773 h 8722773"/>
              <a:gd name="connsiteX10" fmla="*/ 0 w 1128952"/>
              <a:gd name="connsiteY10" fmla="*/ 8722773 h 8722773"/>
              <a:gd name="connsiteX11" fmla="*/ 0 w 1128952"/>
              <a:gd name="connsiteY11" fmla="*/ 1135905 h 8722773"/>
              <a:gd name="connsiteX12" fmla="*/ 156230 w 1128952"/>
              <a:gd name="connsiteY12" fmla="*/ 758734 h 8722773"/>
              <a:gd name="connsiteX13" fmla="*/ 533401 w 1128952"/>
              <a:gd name="connsiteY13" fmla="*/ 602505 h 8722773"/>
              <a:gd name="connsiteX14" fmla="*/ 533400 w 1128952"/>
              <a:gd name="connsiteY14" fmla="*/ 602505 h 8722773"/>
              <a:gd name="connsiteX0" fmla="*/ 533400 w 1109048"/>
              <a:gd name="connsiteY0" fmla="*/ 602505 h 8722773"/>
              <a:gd name="connsiteX1" fmla="*/ 533400 w 1109048"/>
              <a:gd name="connsiteY1" fmla="*/ 602505 h 8722773"/>
              <a:gd name="connsiteX2" fmla="*/ 910571 w 1109048"/>
              <a:gd name="connsiteY2" fmla="*/ 758735 h 8722773"/>
              <a:gd name="connsiteX3" fmla="*/ 1066800 w 1109048"/>
              <a:gd name="connsiteY3" fmla="*/ 1135906 h 8722773"/>
              <a:gd name="connsiteX4" fmla="*/ 1109048 w 1109048"/>
              <a:gd name="connsiteY4" fmla="*/ 7478466 h 8722773"/>
              <a:gd name="connsiteX5" fmla="*/ 1066800 w 1109048"/>
              <a:gd name="connsiteY5" fmla="*/ 8722773 h 8722773"/>
              <a:gd name="connsiteX6" fmla="*/ 1066800 w 1109048"/>
              <a:gd name="connsiteY6" fmla="*/ 8722773 h 8722773"/>
              <a:gd name="connsiteX7" fmla="*/ 1066800 w 1109048"/>
              <a:gd name="connsiteY7" fmla="*/ 8722773 h 8722773"/>
              <a:gd name="connsiteX8" fmla="*/ 0 w 1109048"/>
              <a:gd name="connsiteY8" fmla="*/ 8722773 h 8722773"/>
              <a:gd name="connsiteX9" fmla="*/ 0 w 1109048"/>
              <a:gd name="connsiteY9" fmla="*/ 8722773 h 8722773"/>
              <a:gd name="connsiteX10" fmla="*/ 0 w 1109048"/>
              <a:gd name="connsiteY10" fmla="*/ 8722773 h 8722773"/>
              <a:gd name="connsiteX11" fmla="*/ 0 w 1109048"/>
              <a:gd name="connsiteY11" fmla="*/ 1135905 h 8722773"/>
              <a:gd name="connsiteX12" fmla="*/ 156230 w 1109048"/>
              <a:gd name="connsiteY12" fmla="*/ 758734 h 8722773"/>
              <a:gd name="connsiteX13" fmla="*/ 533401 w 1109048"/>
              <a:gd name="connsiteY13" fmla="*/ 602505 h 8722773"/>
              <a:gd name="connsiteX14" fmla="*/ 533400 w 1109048"/>
              <a:gd name="connsiteY14" fmla="*/ 602505 h 8722773"/>
              <a:gd name="connsiteX0" fmla="*/ 533400 w 1109048"/>
              <a:gd name="connsiteY0" fmla="*/ 602799 h 8723067"/>
              <a:gd name="connsiteX1" fmla="*/ 533400 w 1109048"/>
              <a:gd name="connsiteY1" fmla="*/ 602799 h 8723067"/>
              <a:gd name="connsiteX2" fmla="*/ 910571 w 1109048"/>
              <a:gd name="connsiteY2" fmla="*/ 759029 h 8723067"/>
              <a:gd name="connsiteX3" fmla="*/ 1066800 w 1109048"/>
              <a:gd name="connsiteY3" fmla="*/ 1136200 h 8723067"/>
              <a:gd name="connsiteX4" fmla="*/ 1109048 w 1109048"/>
              <a:gd name="connsiteY4" fmla="*/ 7478760 h 8723067"/>
              <a:gd name="connsiteX5" fmla="*/ 1066800 w 1109048"/>
              <a:gd name="connsiteY5" fmla="*/ 8723067 h 8723067"/>
              <a:gd name="connsiteX6" fmla="*/ 1066800 w 1109048"/>
              <a:gd name="connsiteY6" fmla="*/ 8723067 h 8723067"/>
              <a:gd name="connsiteX7" fmla="*/ 1066800 w 1109048"/>
              <a:gd name="connsiteY7" fmla="*/ 8723067 h 8723067"/>
              <a:gd name="connsiteX8" fmla="*/ 0 w 1109048"/>
              <a:gd name="connsiteY8" fmla="*/ 8723067 h 8723067"/>
              <a:gd name="connsiteX9" fmla="*/ 0 w 1109048"/>
              <a:gd name="connsiteY9" fmla="*/ 8723067 h 8723067"/>
              <a:gd name="connsiteX10" fmla="*/ 0 w 1109048"/>
              <a:gd name="connsiteY10" fmla="*/ 8723067 h 8723067"/>
              <a:gd name="connsiteX11" fmla="*/ 0 w 1109048"/>
              <a:gd name="connsiteY11" fmla="*/ 1136199 h 8723067"/>
              <a:gd name="connsiteX12" fmla="*/ 156230 w 1109048"/>
              <a:gd name="connsiteY12" fmla="*/ 759028 h 8723067"/>
              <a:gd name="connsiteX13" fmla="*/ 533401 w 1109048"/>
              <a:gd name="connsiteY13" fmla="*/ 602799 h 8723067"/>
              <a:gd name="connsiteX14" fmla="*/ 533400 w 1109048"/>
              <a:gd name="connsiteY14" fmla="*/ 602799 h 8723067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6680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1084010 w 1109048"/>
              <a:gd name="connsiteY7" fmla="*/ 8053661 h 8120268"/>
              <a:gd name="connsiteX8" fmla="*/ 852372 w 1109048"/>
              <a:gd name="connsiteY8" fmla="*/ 8083096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8120268 h 8120268"/>
              <a:gd name="connsiteX12" fmla="*/ 0 w 1109048"/>
              <a:gd name="connsiteY12" fmla="*/ 533400 h 8120268"/>
              <a:gd name="connsiteX13" fmla="*/ 156230 w 1109048"/>
              <a:gd name="connsiteY13" fmla="*/ 156229 h 8120268"/>
              <a:gd name="connsiteX14" fmla="*/ 533401 w 1109048"/>
              <a:gd name="connsiteY14" fmla="*/ 0 h 8120268"/>
              <a:gd name="connsiteX15" fmla="*/ 533400 w 1109048"/>
              <a:gd name="connsiteY15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1066800 w 1109048"/>
              <a:gd name="connsiteY6" fmla="*/ 8120268 h 8120268"/>
              <a:gd name="connsiteX7" fmla="*/ 852372 w 1109048"/>
              <a:gd name="connsiteY7" fmla="*/ 8083096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8120268 h 8120268"/>
              <a:gd name="connsiteX11" fmla="*/ 0 w 1109048"/>
              <a:gd name="connsiteY11" fmla="*/ 533400 h 8120268"/>
              <a:gd name="connsiteX12" fmla="*/ 156230 w 1109048"/>
              <a:gd name="connsiteY12" fmla="*/ 156229 h 8120268"/>
              <a:gd name="connsiteX13" fmla="*/ 533401 w 1109048"/>
              <a:gd name="connsiteY13" fmla="*/ 0 h 8120268"/>
              <a:gd name="connsiteX14" fmla="*/ 533400 w 1109048"/>
              <a:gd name="connsiteY14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1066800 w 1109048"/>
              <a:gd name="connsiteY5" fmla="*/ 8120268 h 8120268"/>
              <a:gd name="connsiteX6" fmla="*/ 852372 w 1109048"/>
              <a:gd name="connsiteY6" fmla="*/ 8083096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8120268 h 8120268"/>
              <a:gd name="connsiteX10" fmla="*/ 0 w 1109048"/>
              <a:gd name="connsiteY10" fmla="*/ 533400 h 8120268"/>
              <a:gd name="connsiteX11" fmla="*/ 156230 w 1109048"/>
              <a:gd name="connsiteY11" fmla="*/ 156229 h 8120268"/>
              <a:gd name="connsiteX12" fmla="*/ 533401 w 1109048"/>
              <a:gd name="connsiteY12" fmla="*/ 0 h 8120268"/>
              <a:gd name="connsiteX13" fmla="*/ 533400 w 1109048"/>
              <a:gd name="connsiteY13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0 w 1109048"/>
              <a:gd name="connsiteY8" fmla="*/ 8120268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0 w 1109048"/>
              <a:gd name="connsiteY7" fmla="*/ 8120268 h 8120268"/>
              <a:gd name="connsiteX8" fmla="*/ 17782 w 1109048"/>
              <a:gd name="connsiteY8" fmla="*/ 7974865 h 8120268"/>
              <a:gd name="connsiteX9" fmla="*/ 0 w 1109048"/>
              <a:gd name="connsiteY9" fmla="*/ 533400 h 8120268"/>
              <a:gd name="connsiteX10" fmla="*/ 156230 w 1109048"/>
              <a:gd name="connsiteY10" fmla="*/ 156229 h 8120268"/>
              <a:gd name="connsiteX11" fmla="*/ 533401 w 1109048"/>
              <a:gd name="connsiteY11" fmla="*/ 0 h 8120268"/>
              <a:gd name="connsiteX12" fmla="*/ 533400 w 1109048"/>
              <a:gd name="connsiteY12" fmla="*/ 0 h 8120268"/>
              <a:gd name="connsiteX0" fmla="*/ 533400 w 1109048"/>
              <a:gd name="connsiteY0" fmla="*/ 0 h 8120268"/>
              <a:gd name="connsiteX1" fmla="*/ 533400 w 1109048"/>
              <a:gd name="connsiteY1" fmla="*/ 0 h 8120268"/>
              <a:gd name="connsiteX2" fmla="*/ 910571 w 1109048"/>
              <a:gd name="connsiteY2" fmla="*/ 156230 h 8120268"/>
              <a:gd name="connsiteX3" fmla="*/ 1066800 w 1109048"/>
              <a:gd name="connsiteY3" fmla="*/ 533401 h 8120268"/>
              <a:gd name="connsiteX4" fmla="*/ 1109048 w 1109048"/>
              <a:gd name="connsiteY4" fmla="*/ 6875961 h 8120268"/>
              <a:gd name="connsiteX5" fmla="*/ 852372 w 1109048"/>
              <a:gd name="connsiteY5" fmla="*/ 8083096 h 8120268"/>
              <a:gd name="connsiteX6" fmla="*/ 0 w 1109048"/>
              <a:gd name="connsiteY6" fmla="*/ 8120268 h 8120268"/>
              <a:gd name="connsiteX7" fmla="*/ 17782 w 1109048"/>
              <a:gd name="connsiteY7" fmla="*/ 7974865 h 8120268"/>
              <a:gd name="connsiteX8" fmla="*/ 0 w 1109048"/>
              <a:gd name="connsiteY8" fmla="*/ 533400 h 8120268"/>
              <a:gd name="connsiteX9" fmla="*/ 156230 w 1109048"/>
              <a:gd name="connsiteY9" fmla="*/ 156229 h 8120268"/>
              <a:gd name="connsiteX10" fmla="*/ 533401 w 1109048"/>
              <a:gd name="connsiteY10" fmla="*/ 0 h 8120268"/>
              <a:gd name="connsiteX11" fmla="*/ 533400 w 1109048"/>
              <a:gd name="connsiteY11" fmla="*/ 0 h 8120268"/>
              <a:gd name="connsiteX0" fmla="*/ 533400 w 1109048"/>
              <a:gd name="connsiteY0" fmla="*/ 0 h 8083096"/>
              <a:gd name="connsiteX1" fmla="*/ 533400 w 1109048"/>
              <a:gd name="connsiteY1" fmla="*/ 0 h 8083096"/>
              <a:gd name="connsiteX2" fmla="*/ 910571 w 1109048"/>
              <a:gd name="connsiteY2" fmla="*/ 156230 h 8083096"/>
              <a:gd name="connsiteX3" fmla="*/ 1066800 w 1109048"/>
              <a:gd name="connsiteY3" fmla="*/ 533401 h 8083096"/>
              <a:gd name="connsiteX4" fmla="*/ 1109048 w 1109048"/>
              <a:gd name="connsiteY4" fmla="*/ 6875961 h 8083096"/>
              <a:gd name="connsiteX5" fmla="*/ 852372 w 1109048"/>
              <a:gd name="connsiteY5" fmla="*/ 8083096 h 8083096"/>
              <a:gd name="connsiteX6" fmla="*/ 17782 w 1109048"/>
              <a:gd name="connsiteY6" fmla="*/ 7974865 h 8083096"/>
              <a:gd name="connsiteX7" fmla="*/ 0 w 1109048"/>
              <a:gd name="connsiteY7" fmla="*/ 533400 h 8083096"/>
              <a:gd name="connsiteX8" fmla="*/ 156230 w 1109048"/>
              <a:gd name="connsiteY8" fmla="*/ 156229 h 8083096"/>
              <a:gd name="connsiteX9" fmla="*/ 533401 w 1109048"/>
              <a:gd name="connsiteY9" fmla="*/ 0 h 8083096"/>
              <a:gd name="connsiteX10" fmla="*/ 533400 w 1109048"/>
              <a:gd name="connsiteY10" fmla="*/ 0 h 8083096"/>
              <a:gd name="connsiteX0" fmla="*/ 533400 w 1100209"/>
              <a:gd name="connsiteY0" fmla="*/ 0 h 8083096"/>
              <a:gd name="connsiteX1" fmla="*/ 533400 w 1100209"/>
              <a:gd name="connsiteY1" fmla="*/ 0 h 8083096"/>
              <a:gd name="connsiteX2" fmla="*/ 910571 w 1100209"/>
              <a:gd name="connsiteY2" fmla="*/ 156230 h 8083096"/>
              <a:gd name="connsiteX3" fmla="*/ 1066800 w 1100209"/>
              <a:gd name="connsiteY3" fmla="*/ 533401 h 8083096"/>
              <a:gd name="connsiteX4" fmla="*/ 1100209 w 1100209"/>
              <a:gd name="connsiteY4" fmla="*/ 6755640 h 8083096"/>
              <a:gd name="connsiteX5" fmla="*/ 852372 w 1100209"/>
              <a:gd name="connsiteY5" fmla="*/ 8083096 h 8083096"/>
              <a:gd name="connsiteX6" fmla="*/ 17782 w 1100209"/>
              <a:gd name="connsiteY6" fmla="*/ 7974865 h 8083096"/>
              <a:gd name="connsiteX7" fmla="*/ 0 w 1100209"/>
              <a:gd name="connsiteY7" fmla="*/ 533400 h 8083096"/>
              <a:gd name="connsiteX8" fmla="*/ 156230 w 1100209"/>
              <a:gd name="connsiteY8" fmla="*/ 156229 h 8083096"/>
              <a:gd name="connsiteX9" fmla="*/ 533401 w 1100209"/>
              <a:gd name="connsiteY9" fmla="*/ 0 h 8083096"/>
              <a:gd name="connsiteX10" fmla="*/ 533400 w 1100209"/>
              <a:gd name="connsiteY10" fmla="*/ 0 h 8083096"/>
              <a:gd name="connsiteX0" fmla="*/ 533400 w 1100209"/>
              <a:gd name="connsiteY0" fmla="*/ 0 h 8104720"/>
              <a:gd name="connsiteX1" fmla="*/ 533400 w 1100209"/>
              <a:gd name="connsiteY1" fmla="*/ 0 h 8104720"/>
              <a:gd name="connsiteX2" fmla="*/ 910571 w 1100209"/>
              <a:gd name="connsiteY2" fmla="*/ 156230 h 8104720"/>
              <a:gd name="connsiteX3" fmla="*/ 1066800 w 1100209"/>
              <a:gd name="connsiteY3" fmla="*/ 533401 h 8104720"/>
              <a:gd name="connsiteX4" fmla="*/ 1100209 w 1100209"/>
              <a:gd name="connsiteY4" fmla="*/ 6755640 h 8104720"/>
              <a:gd name="connsiteX5" fmla="*/ 848624 w 1100209"/>
              <a:gd name="connsiteY5" fmla="*/ 8104720 h 8104720"/>
              <a:gd name="connsiteX6" fmla="*/ 17782 w 1100209"/>
              <a:gd name="connsiteY6" fmla="*/ 7974865 h 8104720"/>
              <a:gd name="connsiteX7" fmla="*/ 0 w 1100209"/>
              <a:gd name="connsiteY7" fmla="*/ 533400 h 8104720"/>
              <a:gd name="connsiteX8" fmla="*/ 156230 w 1100209"/>
              <a:gd name="connsiteY8" fmla="*/ 156229 h 8104720"/>
              <a:gd name="connsiteX9" fmla="*/ 533401 w 1100209"/>
              <a:gd name="connsiteY9" fmla="*/ 0 h 8104720"/>
              <a:gd name="connsiteX10" fmla="*/ 533400 w 1100209"/>
              <a:gd name="connsiteY10" fmla="*/ 0 h 810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0209" h="8104720">
                <a:moveTo>
                  <a:pt x="533400" y="0"/>
                </a:moveTo>
                <a:lnTo>
                  <a:pt x="533400" y="0"/>
                </a:lnTo>
                <a:cubicBezTo>
                  <a:pt x="674867" y="0"/>
                  <a:pt x="810539" y="56198"/>
                  <a:pt x="910571" y="156230"/>
                </a:cubicBezTo>
                <a:cubicBezTo>
                  <a:pt x="1010603" y="256262"/>
                  <a:pt x="1055019" y="390601"/>
                  <a:pt x="1066800" y="533401"/>
                </a:cubicBezTo>
                <a:cubicBezTo>
                  <a:pt x="1066437" y="2679490"/>
                  <a:pt x="1093715" y="6711917"/>
                  <a:pt x="1100209" y="6755640"/>
                </a:cubicBezTo>
                <a:lnTo>
                  <a:pt x="848624" y="8104720"/>
                </a:lnTo>
                <a:lnTo>
                  <a:pt x="17782" y="7974865"/>
                </a:lnTo>
                <a:cubicBezTo>
                  <a:pt x="11855" y="5494377"/>
                  <a:pt x="5927" y="3013888"/>
                  <a:pt x="0" y="533400"/>
                </a:cubicBezTo>
                <a:cubicBezTo>
                  <a:pt x="0" y="391933"/>
                  <a:pt x="56198" y="256261"/>
                  <a:pt x="156230" y="156229"/>
                </a:cubicBezTo>
                <a:cubicBezTo>
                  <a:pt x="256262" y="56197"/>
                  <a:pt x="391935" y="0"/>
                  <a:pt x="533401" y="0"/>
                </a:cubicBezTo>
                <a:lnTo>
                  <a:pt x="533400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Freeform 36"/>
          <p:cNvSpPr/>
          <p:nvPr/>
        </p:nvSpPr>
        <p:spPr>
          <a:xfrm rot="15600000" flipH="1" flipV="1">
            <a:off x="3393402" y="-445315"/>
            <a:ext cx="2008191" cy="9264100"/>
          </a:xfrm>
          <a:custGeom>
            <a:avLst/>
            <a:gdLst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0 w 2209695"/>
              <a:gd name="connsiteY9" fmla="*/ 9154402 h 9154402"/>
              <a:gd name="connsiteX10" fmla="*/ 1503 w 2209695"/>
              <a:gd name="connsiteY10" fmla="*/ 8780893 h 9154402"/>
              <a:gd name="connsiteX11" fmla="*/ 0 w 2209695"/>
              <a:gd name="connsiteY11" fmla="*/ 1104848 h 9154402"/>
              <a:gd name="connsiteX12" fmla="*/ 323604 w 2209695"/>
              <a:gd name="connsiteY12" fmla="*/ 323603 h 9154402"/>
              <a:gd name="connsiteX13" fmla="*/ 1104850 w 2209695"/>
              <a:gd name="connsiteY13" fmla="*/ 2 h 9154402"/>
              <a:gd name="connsiteX14" fmla="*/ 1104848 w 2209695"/>
              <a:gd name="connsiteY14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0 w 2209695"/>
              <a:gd name="connsiteY8" fmla="*/ 9154402 h 9154402"/>
              <a:gd name="connsiteX9" fmla="*/ 1503 w 2209695"/>
              <a:gd name="connsiteY9" fmla="*/ 8780893 h 9154402"/>
              <a:gd name="connsiteX10" fmla="*/ 0 w 2209695"/>
              <a:gd name="connsiteY10" fmla="*/ 1104848 h 9154402"/>
              <a:gd name="connsiteX11" fmla="*/ 323604 w 2209695"/>
              <a:gd name="connsiteY11" fmla="*/ 323603 h 9154402"/>
              <a:gd name="connsiteX12" fmla="*/ 1104850 w 2209695"/>
              <a:gd name="connsiteY12" fmla="*/ 2 h 9154402"/>
              <a:gd name="connsiteX13" fmla="*/ 1104848 w 2209695"/>
              <a:gd name="connsiteY13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0 w 2209695"/>
              <a:gd name="connsiteY7" fmla="*/ 9154402 h 9154402"/>
              <a:gd name="connsiteX8" fmla="*/ 1503 w 2209695"/>
              <a:gd name="connsiteY8" fmla="*/ 8780893 h 9154402"/>
              <a:gd name="connsiteX9" fmla="*/ 0 w 2209695"/>
              <a:gd name="connsiteY9" fmla="*/ 1104848 h 9154402"/>
              <a:gd name="connsiteX10" fmla="*/ 323604 w 2209695"/>
              <a:gd name="connsiteY10" fmla="*/ 323603 h 9154402"/>
              <a:gd name="connsiteX11" fmla="*/ 1104850 w 2209695"/>
              <a:gd name="connsiteY11" fmla="*/ 2 h 9154402"/>
              <a:gd name="connsiteX12" fmla="*/ 1104848 w 2209695"/>
              <a:gd name="connsiteY12" fmla="*/ 0 h 9154402"/>
              <a:gd name="connsiteX0" fmla="*/ 1144487 w 2249334"/>
              <a:gd name="connsiteY0" fmla="*/ 0 h 9154755"/>
              <a:gd name="connsiteX1" fmla="*/ 1144487 w 2249334"/>
              <a:gd name="connsiteY1" fmla="*/ 0 h 9154755"/>
              <a:gd name="connsiteX2" fmla="*/ 1925732 w 2249334"/>
              <a:gd name="connsiteY2" fmla="*/ 323604 h 9154755"/>
              <a:gd name="connsiteX3" fmla="*/ 2249333 w 2249334"/>
              <a:gd name="connsiteY3" fmla="*/ 1104850 h 9154755"/>
              <a:gd name="connsiteX4" fmla="*/ 2249334 w 2249334"/>
              <a:gd name="connsiteY4" fmla="*/ 9154402 h 9154755"/>
              <a:gd name="connsiteX5" fmla="*/ 2249334 w 2249334"/>
              <a:gd name="connsiteY5" fmla="*/ 9154402 h 9154755"/>
              <a:gd name="connsiteX6" fmla="*/ 2249334 w 2249334"/>
              <a:gd name="connsiteY6" fmla="*/ 9154402 h 9154755"/>
              <a:gd name="connsiteX7" fmla="*/ 0 w 2249334"/>
              <a:gd name="connsiteY7" fmla="*/ 9154755 h 9154755"/>
              <a:gd name="connsiteX8" fmla="*/ 41142 w 2249334"/>
              <a:gd name="connsiteY8" fmla="*/ 8780893 h 9154755"/>
              <a:gd name="connsiteX9" fmla="*/ 39639 w 2249334"/>
              <a:gd name="connsiteY9" fmla="*/ 1104848 h 9154755"/>
              <a:gd name="connsiteX10" fmla="*/ 363243 w 2249334"/>
              <a:gd name="connsiteY10" fmla="*/ 323603 h 9154755"/>
              <a:gd name="connsiteX11" fmla="*/ 1144489 w 2249334"/>
              <a:gd name="connsiteY11" fmla="*/ 2 h 9154755"/>
              <a:gd name="connsiteX12" fmla="*/ 1144487 w 2249334"/>
              <a:gd name="connsiteY12" fmla="*/ 0 h 9154755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1503 w 2209695"/>
              <a:gd name="connsiteY7" fmla="*/ 8780893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1104848 w 2209695"/>
              <a:gd name="connsiteY0" fmla="*/ 0 h 9154402"/>
              <a:gd name="connsiteX1" fmla="*/ 1104848 w 2209695"/>
              <a:gd name="connsiteY1" fmla="*/ 0 h 9154402"/>
              <a:gd name="connsiteX2" fmla="*/ 1886093 w 2209695"/>
              <a:gd name="connsiteY2" fmla="*/ 323604 h 9154402"/>
              <a:gd name="connsiteX3" fmla="*/ 2209694 w 2209695"/>
              <a:gd name="connsiteY3" fmla="*/ 1104850 h 9154402"/>
              <a:gd name="connsiteX4" fmla="*/ 2209695 w 2209695"/>
              <a:gd name="connsiteY4" fmla="*/ 9154402 h 9154402"/>
              <a:gd name="connsiteX5" fmla="*/ 2209695 w 2209695"/>
              <a:gd name="connsiteY5" fmla="*/ 9154402 h 9154402"/>
              <a:gd name="connsiteX6" fmla="*/ 2209695 w 2209695"/>
              <a:gd name="connsiteY6" fmla="*/ 9154402 h 9154402"/>
              <a:gd name="connsiteX7" fmla="*/ 37157 w 2209695"/>
              <a:gd name="connsiteY7" fmla="*/ 8792966 h 9154402"/>
              <a:gd name="connsiteX8" fmla="*/ 0 w 2209695"/>
              <a:gd name="connsiteY8" fmla="*/ 1104848 h 9154402"/>
              <a:gd name="connsiteX9" fmla="*/ 323604 w 2209695"/>
              <a:gd name="connsiteY9" fmla="*/ 323603 h 9154402"/>
              <a:gd name="connsiteX10" fmla="*/ 1104850 w 2209695"/>
              <a:gd name="connsiteY10" fmla="*/ 2 h 9154402"/>
              <a:gd name="connsiteX11" fmla="*/ 1104848 w 2209695"/>
              <a:gd name="connsiteY11" fmla="*/ 0 h 9154402"/>
              <a:gd name="connsiteX0" fmla="*/ 37157 w 2301135"/>
              <a:gd name="connsiteY0" fmla="*/ 8792966 h 9245842"/>
              <a:gd name="connsiteX1" fmla="*/ 0 w 2301135"/>
              <a:gd name="connsiteY1" fmla="*/ 1104848 h 9245842"/>
              <a:gd name="connsiteX2" fmla="*/ 323604 w 2301135"/>
              <a:gd name="connsiteY2" fmla="*/ 323603 h 9245842"/>
              <a:gd name="connsiteX3" fmla="*/ 1104850 w 2301135"/>
              <a:gd name="connsiteY3" fmla="*/ 2 h 9245842"/>
              <a:gd name="connsiteX4" fmla="*/ 1104848 w 2301135"/>
              <a:gd name="connsiteY4" fmla="*/ 0 h 9245842"/>
              <a:gd name="connsiteX5" fmla="*/ 1104848 w 2301135"/>
              <a:gd name="connsiteY5" fmla="*/ 0 h 9245842"/>
              <a:gd name="connsiteX6" fmla="*/ 1886093 w 2301135"/>
              <a:gd name="connsiteY6" fmla="*/ 323604 h 9245842"/>
              <a:gd name="connsiteX7" fmla="*/ 2209694 w 2301135"/>
              <a:gd name="connsiteY7" fmla="*/ 1104850 h 9245842"/>
              <a:gd name="connsiteX8" fmla="*/ 2209695 w 2301135"/>
              <a:gd name="connsiteY8" fmla="*/ 9154402 h 9245842"/>
              <a:gd name="connsiteX9" fmla="*/ 2209695 w 2301135"/>
              <a:gd name="connsiteY9" fmla="*/ 9154402 h 9245842"/>
              <a:gd name="connsiteX10" fmla="*/ 2301135 w 2301135"/>
              <a:gd name="connsiteY10" fmla="*/ 9245842 h 9245842"/>
              <a:gd name="connsiteX0" fmla="*/ 37157 w 2209695"/>
              <a:gd name="connsiteY0" fmla="*/ 8792966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  <a:gd name="connsiteX0" fmla="*/ 93577 w 2209695"/>
              <a:gd name="connsiteY0" fmla="*/ 8811781 h 9154402"/>
              <a:gd name="connsiteX1" fmla="*/ 0 w 2209695"/>
              <a:gd name="connsiteY1" fmla="*/ 1104848 h 9154402"/>
              <a:gd name="connsiteX2" fmla="*/ 323604 w 2209695"/>
              <a:gd name="connsiteY2" fmla="*/ 323603 h 9154402"/>
              <a:gd name="connsiteX3" fmla="*/ 1104850 w 2209695"/>
              <a:gd name="connsiteY3" fmla="*/ 2 h 9154402"/>
              <a:gd name="connsiteX4" fmla="*/ 1104848 w 2209695"/>
              <a:gd name="connsiteY4" fmla="*/ 0 h 9154402"/>
              <a:gd name="connsiteX5" fmla="*/ 1104848 w 2209695"/>
              <a:gd name="connsiteY5" fmla="*/ 0 h 9154402"/>
              <a:gd name="connsiteX6" fmla="*/ 1886093 w 2209695"/>
              <a:gd name="connsiteY6" fmla="*/ 323604 h 9154402"/>
              <a:gd name="connsiteX7" fmla="*/ 2209694 w 2209695"/>
              <a:gd name="connsiteY7" fmla="*/ 1104850 h 9154402"/>
              <a:gd name="connsiteX8" fmla="*/ 2209695 w 2209695"/>
              <a:gd name="connsiteY8" fmla="*/ 9154402 h 9154402"/>
              <a:gd name="connsiteX9" fmla="*/ 2209695 w 2209695"/>
              <a:gd name="connsiteY9" fmla="*/ 9154402 h 915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695" h="9154402">
                <a:moveTo>
                  <a:pt x="93577" y="8811781"/>
                </a:moveTo>
                <a:lnTo>
                  <a:pt x="0" y="1104848"/>
                </a:lnTo>
                <a:cubicBezTo>
                  <a:pt x="0" y="811824"/>
                  <a:pt x="116404" y="530802"/>
                  <a:pt x="323604" y="323603"/>
                </a:cubicBezTo>
                <a:cubicBezTo>
                  <a:pt x="530804" y="116404"/>
                  <a:pt x="811826" y="1"/>
                  <a:pt x="1104850" y="2"/>
                </a:cubicBezTo>
                <a:lnTo>
                  <a:pt x="1104848" y="0"/>
                </a:lnTo>
                <a:lnTo>
                  <a:pt x="1104848" y="0"/>
                </a:lnTo>
                <a:cubicBezTo>
                  <a:pt x="1397872" y="0"/>
                  <a:pt x="1678894" y="116404"/>
                  <a:pt x="1886093" y="323604"/>
                </a:cubicBezTo>
                <a:cubicBezTo>
                  <a:pt x="2093292" y="530804"/>
                  <a:pt x="2209695" y="811826"/>
                  <a:pt x="2209694" y="1104850"/>
                </a:cubicBezTo>
                <a:cubicBezTo>
                  <a:pt x="2209694" y="3788034"/>
                  <a:pt x="2209695" y="6471218"/>
                  <a:pt x="2209695" y="9154402"/>
                </a:cubicBezTo>
                <a:lnTo>
                  <a:pt x="2209695" y="9154402"/>
                </a:lnTo>
              </a:path>
            </a:pathLst>
          </a:custGeom>
          <a:solidFill>
            <a:srgbClr val="073779">
              <a:alpha val="80000"/>
            </a:srgbClr>
          </a:solidFill>
          <a:ln w="254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21000000">
            <a:off x="887172" y="5303003"/>
            <a:ext cx="6904501" cy="9779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r" defTabSz="914400" rtl="0" eaLnBrk="1" latinLnBrk="0" hangingPunct="1">
              <a:spcAft>
                <a:spcPts val="0"/>
              </a:spcAft>
              <a:buFontTx/>
              <a:buNone/>
              <a:defRPr sz="240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86799" y="-981635"/>
            <a:ext cx="4391155" cy="2734235"/>
            <a:chOff x="2786799" y="-981635"/>
            <a:chExt cx="4391155" cy="2734235"/>
          </a:xfrm>
        </p:grpSpPr>
        <p:sp>
          <p:nvSpPr>
            <p:cNvPr id="17" name="Oval 16"/>
            <p:cNvSpPr/>
            <p:nvPr/>
          </p:nvSpPr>
          <p:spPr>
            <a:xfrm>
              <a:off x="4495800" y="1143000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 flipH="1">
              <a:off x="2913529" y="-726141"/>
              <a:ext cx="1671367" cy="1685976"/>
              <a:chOff x="7015433" y="-737502"/>
              <a:chExt cx="1671367" cy="1685976"/>
            </a:xfrm>
          </p:grpSpPr>
          <p:sp>
            <p:nvSpPr>
              <p:cNvPr id="24" name="Arc 23"/>
              <p:cNvSpPr/>
              <p:nvPr/>
            </p:nvSpPr>
            <p:spPr>
              <a:xfrm rot="6387309">
                <a:off x="7124585" y="-846654"/>
                <a:ext cx="1453063" cy="1671367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624910" y="304800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062935" y="145351"/>
                <a:ext cx="756423" cy="6436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52800" y="-981635"/>
              <a:ext cx="3825154" cy="2064221"/>
              <a:chOff x="3441115" y="-977153"/>
              <a:chExt cx="4194039" cy="2064221"/>
            </a:xfrm>
          </p:grpSpPr>
          <p:sp>
            <p:nvSpPr>
              <p:cNvPr id="20" name="Pie 19"/>
              <p:cNvSpPr/>
              <p:nvPr/>
            </p:nvSpPr>
            <p:spPr>
              <a:xfrm>
                <a:off x="3481535" y="-772181"/>
                <a:ext cx="3505316" cy="1521076"/>
              </a:xfrm>
              <a:prstGeom prst="pie">
                <a:avLst>
                  <a:gd name="adj1" fmla="val 22874"/>
                  <a:gd name="adj2" fmla="val 10786258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7455" y="134134"/>
                <a:ext cx="1023669" cy="95293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 rot="12469977">
                <a:off x="3441115" y="-185498"/>
                <a:ext cx="1133352" cy="831645"/>
              </a:xfrm>
              <a:prstGeom prst="arc">
                <a:avLst>
                  <a:gd name="adj1" fmla="val 11101214"/>
                  <a:gd name="adj2" fmla="val 21230192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Arc 26"/>
              <p:cNvSpPr/>
              <p:nvPr/>
            </p:nvSpPr>
            <p:spPr>
              <a:xfrm rot="6387309">
                <a:off x="5658551" y="-1047889"/>
                <a:ext cx="1905868" cy="2047339"/>
              </a:xfrm>
              <a:prstGeom prst="arc">
                <a:avLst>
                  <a:gd name="adj1" fmla="val 15243146"/>
                  <a:gd name="adj2" fmla="val 436902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063128" y="89647"/>
              <a:ext cx="267260" cy="26726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" name="Chord 31"/>
            <p:cNvSpPr/>
            <p:nvPr/>
          </p:nvSpPr>
          <p:spPr>
            <a:xfrm rot="17618442">
              <a:off x="2809659" y="-85690"/>
              <a:ext cx="182880" cy="22860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4" name="Round Same Side Corner Rectangle 53"/>
          <p:cNvSpPr/>
          <p:nvPr/>
        </p:nvSpPr>
        <p:spPr>
          <a:xfrm rot="4733987">
            <a:off x="1458981" y="2141099"/>
            <a:ext cx="809714" cy="260755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5000"/>
            </a:schemeClr>
          </a:solidFill>
          <a:ln w="25400">
            <a:solidFill>
              <a:schemeClr val="accent2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Freeform 51"/>
          <p:cNvSpPr/>
          <p:nvPr/>
        </p:nvSpPr>
        <p:spPr>
          <a:xfrm rot="4733987">
            <a:off x="814850" y="2202342"/>
            <a:ext cx="699135" cy="2512599"/>
          </a:xfrm>
          <a:custGeom>
            <a:avLst/>
            <a:gdLst>
              <a:gd name="connsiteX0" fmla="*/ 370199 w 740398"/>
              <a:gd name="connsiteY0" fmla="*/ 0 h 2607556"/>
              <a:gd name="connsiteX1" fmla="*/ 370199 w 740398"/>
              <a:gd name="connsiteY1" fmla="*/ 0 h 2607556"/>
              <a:gd name="connsiteX2" fmla="*/ 631969 w 740398"/>
              <a:gd name="connsiteY2" fmla="*/ 108429 h 2607556"/>
              <a:gd name="connsiteX3" fmla="*/ 740397 w 740398"/>
              <a:gd name="connsiteY3" fmla="*/ 370199 h 2607556"/>
              <a:gd name="connsiteX4" fmla="*/ 740398 w 740398"/>
              <a:gd name="connsiteY4" fmla="*/ 2607556 h 2607556"/>
              <a:gd name="connsiteX5" fmla="*/ 740398 w 740398"/>
              <a:gd name="connsiteY5" fmla="*/ 2607556 h 2607556"/>
              <a:gd name="connsiteX6" fmla="*/ 740398 w 740398"/>
              <a:gd name="connsiteY6" fmla="*/ 2607556 h 2607556"/>
              <a:gd name="connsiteX7" fmla="*/ 0 w 740398"/>
              <a:gd name="connsiteY7" fmla="*/ 2607556 h 2607556"/>
              <a:gd name="connsiteX8" fmla="*/ 0 w 740398"/>
              <a:gd name="connsiteY8" fmla="*/ 2607556 h 2607556"/>
              <a:gd name="connsiteX9" fmla="*/ 0 w 740398"/>
              <a:gd name="connsiteY9" fmla="*/ 2607556 h 2607556"/>
              <a:gd name="connsiteX10" fmla="*/ 0 w 740398"/>
              <a:gd name="connsiteY10" fmla="*/ 370199 h 2607556"/>
              <a:gd name="connsiteX11" fmla="*/ 108429 w 740398"/>
              <a:gd name="connsiteY11" fmla="*/ 108429 h 2607556"/>
              <a:gd name="connsiteX12" fmla="*/ 370199 w 740398"/>
              <a:gd name="connsiteY12" fmla="*/ 1 h 2607556"/>
              <a:gd name="connsiteX13" fmla="*/ 370199 w 740398"/>
              <a:gd name="connsiteY13" fmla="*/ 0 h 2607556"/>
              <a:gd name="connsiteX0" fmla="*/ 0 w 831838"/>
              <a:gd name="connsiteY0" fmla="*/ 2607556 h 2698996"/>
              <a:gd name="connsiteX1" fmla="*/ 0 w 831838"/>
              <a:gd name="connsiteY1" fmla="*/ 2607556 h 2698996"/>
              <a:gd name="connsiteX2" fmla="*/ 0 w 831838"/>
              <a:gd name="connsiteY2" fmla="*/ 2607556 h 2698996"/>
              <a:gd name="connsiteX3" fmla="*/ 0 w 831838"/>
              <a:gd name="connsiteY3" fmla="*/ 370199 h 2698996"/>
              <a:gd name="connsiteX4" fmla="*/ 108429 w 831838"/>
              <a:gd name="connsiteY4" fmla="*/ 108429 h 2698996"/>
              <a:gd name="connsiteX5" fmla="*/ 370199 w 831838"/>
              <a:gd name="connsiteY5" fmla="*/ 1 h 2698996"/>
              <a:gd name="connsiteX6" fmla="*/ 370199 w 831838"/>
              <a:gd name="connsiteY6" fmla="*/ 0 h 2698996"/>
              <a:gd name="connsiteX7" fmla="*/ 370199 w 831838"/>
              <a:gd name="connsiteY7" fmla="*/ 0 h 2698996"/>
              <a:gd name="connsiteX8" fmla="*/ 631969 w 831838"/>
              <a:gd name="connsiteY8" fmla="*/ 108429 h 2698996"/>
              <a:gd name="connsiteX9" fmla="*/ 740397 w 831838"/>
              <a:gd name="connsiteY9" fmla="*/ 370199 h 2698996"/>
              <a:gd name="connsiteX10" fmla="*/ 740398 w 831838"/>
              <a:gd name="connsiteY10" fmla="*/ 2607556 h 2698996"/>
              <a:gd name="connsiteX11" fmla="*/ 740398 w 831838"/>
              <a:gd name="connsiteY11" fmla="*/ 2607556 h 2698996"/>
              <a:gd name="connsiteX12" fmla="*/ 831838 w 831838"/>
              <a:gd name="connsiteY12" fmla="*/ 2698996 h 2698996"/>
              <a:gd name="connsiteX0" fmla="*/ 19377 w 851215"/>
              <a:gd name="connsiteY0" fmla="*/ 2607556 h 2698996"/>
              <a:gd name="connsiteX1" fmla="*/ 19377 w 851215"/>
              <a:gd name="connsiteY1" fmla="*/ 2607556 h 2698996"/>
              <a:gd name="connsiteX2" fmla="*/ 0 w 851215"/>
              <a:gd name="connsiteY2" fmla="*/ 2357093 h 2698996"/>
              <a:gd name="connsiteX3" fmla="*/ 19377 w 851215"/>
              <a:gd name="connsiteY3" fmla="*/ 370199 h 2698996"/>
              <a:gd name="connsiteX4" fmla="*/ 127806 w 851215"/>
              <a:gd name="connsiteY4" fmla="*/ 108429 h 2698996"/>
              <a:gd name="connsiteX5" fmla="*/ 389576 w 851215"/>
              <a:gd name="connsiteY5" fmla="*/ 1 h 2698996"/>
              <a:gd name="connsiteX6" fmla="*/ 389576 w 851215"/>
              <a:gd name="connsiteY6" fmla="*/ 0 h 2698996"/>
              <a:gd name="connsiteX7" fmla="*/ 389576 w 851215"/>
              <a:gd name="connsiteY7" fmla="*/ 0 h 2698996"/>
              <a:gd name="connsiteX8" fmla="*/ 651346 w 851215"/>
              <a:gd name="connsiteY8" fmla="*/ 108429 h 2698996"/>
              <a:gd name="connsiteX9" fmla="*/ 759774 w 851215"/>
              <a:gd name="connsiteY9" fmla="*/ 370199 h 2698996"/>
              <a:gd name="connsiteX10" fmla="*/ 759775 w 851215"/>
              <a:gd name="connsiteY10" fmla="*/ 2607556 h 2698996"/>
              <a:gd name="connsiteX11" fmla="*/ 759775 w 851215"/>
              <a:gd name="connsiteY11" fmla="*/ 2607556 h 2698996"/>
              <a:gd name="connsiteX12" fmla="*/ 851215 w 851215"/>
              <a:gd name="connsiteY12" fmla="*/ 2698996 h 2698996"/>
              <a:gd name="connsiteX0" fmla="*/ 19377 w 851215"/>
              <a:gd name="connsiteY0" fmla="*/ 2607556 h 2698996"/>
              <a:gd name="connsiteX1" fmla="*/ 0 w 851215"/>
              <a:gd name="connsiteY1" fmla="*/ 2357093 h 2698996"/>
              <a:gd name="connsiteX2" fmla="*/ 19377 w 851215"/>
              <a:gd name="connsiteY2" fmla="*/ 370199 h 2698996"/>
              <a:gd name="connsiteX3" fmla="*/ 127806 w 851215"/>
              <a:gd name="connsiteY3" fmla="*/ 108429 h 2698996"/>
              <a:gd name="connsiteX4" fmla="*/ 389576 w 851215"/>
              <a:gd name="connsiteY4" fmla="*/ 1 h 2698996"/>
              <a:gd name="connsiteX5" fmla="*/ 389576 w 851215"/>
              <a:gd name="connsiteY5" fmla="*/ 0 h 2698996"/>
              <a:gd name="connsiteX6" fmla="*/ 389576 w 851215"/>
              <a:gd name="connsiteY6" fmla="*/ 0 h 2698996"/>
              <a:gd name="connsiteX7" fmla="*/ 651346 w 851215"/>
              <a:gd name="connsiteY7" fmla="*/ 108429 h 2698996"/>
              <a:gd name="connsiteX8" fmla="*/ 759774 w 851215"/>
              <a:gd name="connsiteY8" fmla="*/ 370199 h 2698996"/>
              <a:gd name="connsiteX9" fmla="*/ 759775 w 851215"/>
              <a:gd name="connsiteY9" fmla="*/ 2607556 h 2698996"/>
              <a:gd name="connsiteX10" fmla="*/ 759775 w 851215"/>
              <a:gd name="connsiteY10" fmla="*/ 2607556 h 2698996"/>
              <a:gd name="connsiteX11" fmla="*/ 851215 w 851215"/>
              <a:gd name="connsiteY11" fmla="*/ 2698996 h 2698996"/>
              <a:gd name="connsiteX0" fmla="*/ 0 w 851215"/>
              <a:gd name="connsiteY0" fmla="*/ 2357093 h 2698996"/>
              <a:gd name="connsiteX1" fmla="*/ 19377 w 851215"/>
              <a:gd name="connsiteY1" fmla="*/ 370199 h 2698996"/>
              <a:gd name="connsiteX2" fmla="*/ 127806 w 851215"/>
              <a:gd name="connsiteY2" fmla="*/ 108429 h 2698996"/>
              <a:gd name="connsiteX3" fmla="*/ 389576 w 851215"/>
              <a:gd name="connsiteY3" fmla="*/ 1 h 2698996"/>
              <a:gd name="connsiteX4" fmla="*/ 389576 w 851215"/>
              <a:gd name="connsiteY4" fmla="*/ 0 h 2698996"/>
              <a:gd name="connsiteX5" fmla="*/ 389576 w 851215"/>
              <a:gd name="connsiteY5" fmla="*/ 0 h 2698996"/>
              <a:gd name="connsiteX6" fmla="*/ 651346 w 851215"/>
              <a:gd name="connsiteY6" fmla="*/ 108429 h 2698996"/>
              <a:gd name="connsiteX7" fmla="*/ 759774 w 851215"/>
              <a:gd name="connsiteY7" fmla="*/ 370199 h 2698996"/>
              <a:gd name="connsiteX8" fmla="*/ 759775 w 851215"/>
              <a:gd name="connsiteY8" fmla="*/ 2607556 h 2698996"/>
              <a:gd name="connsiteX9" fmla="*/ 759775 w 851215"/>
              <a:gd name="connsiteY9" fmla="*/ 2607556 h 2698996"/>
              <a:gd name="connsiteX10" fmla="*/ 851215 w 851215"/>
              <a:gd name="connsiteY10" fmla="*/ 2698996 h 2698996"/>
              <a:gd name="connsiteX0" fmla="*/ 0 w 759775"/>
              <a:gd name="connsiteY0" fmla="*/ 2357093 h 2607556"/>
              <a:gd name="connsiteX1" fmla="*/ 19377 w 759775"/>
              <a:gd name="connsiteY1" fmla="*/ 370199 h 2607556"/>
              <a:gd name="connsiteX2" fmla="*/ 127806 w 759775"/>
              <a:gd name="connsiteY2" fmla="*/ 108429 h 2607556"/>
              <a:gd name="connsiteX3" fmla="*/ 389576 w 759775"/>
              <a:gd name="connsiteY3" fmla="*/ 1 h 2607556"/>
              <a:gd name="connsiteX4" fmla="*/ 389576 w 759775"/>
              <a:gd name="connsiteY4" fmla="*/ 0 h 2607556"/>
              <a:gd name="connsiteX5" fmla="*/ 389576 w 759775"/>
              <a:gd name="connsiteY5" fmla="*/ 0 h 2607556"/>
              <a:gd name="connsiteX6" fmla="*/ 651346 w 759775"/>
              <a:gd name="connsiteY6" fmla="*/ 108429 h 2607556"/>
              <a:gd name="connsiteX7" fmla="*/ 759774 w 759775"/>
              <a:gd name="connsiteY7" fmla="*/ 370199 h 2607556"/>
              <a:gd name="connsiteX8" fmla="*/ 759775 w 759775"/>
              <a:gd name="connsiteY8" fmla="*/ 2607556 h 2607556"/>
              <a:gd name="connsiteX9" fmla="*/ 759775 w 759775"/>
              <a:gd name="connsiteY9" fmla="*/ 2607556 h 2607556"/>
              <a:gd name="connsiteX0" fmla="*/ 0 w 764702"/>
              <a:gd name="connsiteY0" fmla="*/ 2357093 h 2607556"/>
              <a:gd name="connsiteX1" fmla="*/ 19377 w 764702"/>
              <a:gd name="connsiteY1" fmla="*/ 370199 h 2607556"/>
              <a:gd name="connsiteX2" fmla="*/ 127806 w 764702"/>
              <a:gd name="connsiteY2" fmla="*/ 108429 h 2607556"/>
              <a:gd name="connsiteX3" fmla="*/ 389576 w 764702"/>
              <a:gd name="connsiteY3" fmla="*/ 1 h 2607556"/>
              <a:gd name="connsiteX4" fmla="*/ 389576 w 764702"/>
              <a:gd name="connsiteY4" fmla="*/ 0 h 2607556"/>
              <a:gd name="connsiteX5" fmla="*/ 389576 w 764702"/>
              <a:gd name="connsiteY5" fmla="*/ 0 h 2607556"/>
              <a:gd name="connsiteX6" fmla="*/ 651346 w 764702"/>
              <a:gd name="connsiteY6" fmla="*/ 108429 h 2607556"/>
              <a:gd name="connsiteX7" fmla="*/ 759774 w 764702"/>
              <a:gd name="connsiteY7" fmla="*/ 370199 h 2607556"/>
              <a:gd name="connsiteX8" fmla="*/ 759775 w 764702"/>
              <a:gd name="connsiteY8" fmla="*/ 2607556 h 2607556"/>
              <a:gd name="connsiteX9" fmla="*/ 764702 w 764702"/>
              <a:gd name="connsiteY9" fmla="*/ 2512599 h 2607556"/>
              <a:gd name="connsiteX0" fmla="*/ 0 w 778667"/>
              <a:gd name="connsiteY0" fmla="*/ 2357093 h 2512599"/>
              <a:gd name="connsiteX1" fmla="*/ 19377 w 778667"/>
              <a:gd name="connsiteY1" fmla="*/ 370199 h 2512599"/>
              <a:gd name="connsiteX2" fmla="*/ 127806 w 778667"/>
              <a:gd name="connsiteY2" fmla="*/ 108429 h 2512599"/>
              <a:gd name="connsiteX3" fmla="*/ 389576 w 778667"/>
              <a:gd name="connsiteY3" fmla="*/ 1 h 2512599"/>
              <a:gd name="connsiteX4" fmla="*/ 389576 w 778667"/>
              <a:gd name="connsiteY4" fmla="*/ 0 h 2512599"/>
              <a:gd name="connsiteX5" fmla="*/ 389576 w 778667"/>
              <a:gd name="connsiteY5" fmla="*/ 0 h 2512599"/>
              <a:gd name="connsiteX6" fmla="*/ 651346 w 778667"/>
              <a:gd name="connsiteY6" fmla="*/ 108429 h 2512599"/>
              <a:gd name="connsiteX7" fmla="*/ 759774 w 778667"/>
              <a:gd name="connsiteY7" fmla="*/ 370199 h 2512599"/>
              <a:gd name="connsiteX8" fmla="*/ 764702 w 778667"/>
              <a:gd name="connsiteY8" fmla="*/ 2512599 h 2512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8667" h="2512599">
                <a:moveTo>
                  <a:pt x="0" y="2357093"/>
                </a:moveTo>
                <a:lnTo>
                  <a:pt x="19377" y="370199"/>
                </a:lnTo>
                <a:cubicBezTo>
                  <a:pt x="19377" y="272016"/>
                  <a:pt x="58380" y="177855"/>
                  <a:pt x="127806" y="108429"/>
                </a:cubicBezTo>
                <a:cubicBezTo>
                  <a:pt x="197232" y="39003"/>
                  <a:pt x="291394" y="0"/>
                  <a:pt x="389576" y="1"/>
                </a:cubicBezTo>
                <a:lnTo>
                  <a:pt x="389576" y="0"/>
                </a:lnTo>
                <a:lnTo>
                  <a:pt x="389576" y="0"/>
                </a:lnTo>
                <a:cubicBezTo>
                  <a:pt x="487759" y="0"/>
                  <a:pt x="581920" y="39003"/>
                  <a:pt x="651346" y="108429"/>
                </a:cubicBezTo>
                <a:cubicBezTo>
                  <a:pt x="720772" y="177855"/>
                  <a:pt x="759775" y="272017"/>
                  <a:pt x="759774" y="370199"/>
                </a:cubicBezTo>
                <a:cubicBezTo>
                  <a:pt x="778667" y="770894"/>
                  <a:pt x="763675" y="2066266"/>
                  <a:pt x="764702" y="2512599"/>
                </a:cubicBezTo>
              </a:path>
            </a:pathLst>
          </a:cu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Freeform 52"/>
          <p:cNvSpPr/>
          <p:nvPr/>
        </p:nvSpPr>
        <p:spPr>
          <a:xfrm rot="4733987">
            <a:off x="390772" y="3357641"/>
            <a:ext cx="379174" cy="1207375"/>
          </a:xfrm>
          <a:custGeom>
            <a:avLst/>
            <a:gdLst>
              <a:gd name="connsiteX0" fmla="*/ 229291 w 458582"/>
              <a:gd name="connsiteY0" fmla="*/ 0 h 1615047"/>
              <a:gd name="connsiteX1" fmla="*/ 229291 w 458582"/>
              <a:gd name="connsiteY1" fmla="*/ 0 h 1615047"/>
              <a:gd name="connsiteX2" fmla="*/ 391424 w 458582"/>
              <a:gd name="connsiteY2" fmla="*/ 67158 h 1615047"/>
              <a:gd name="connsiteX3" fmla="*/ 458582 w 458582"/>
              <a:gd name="connsiteY3" fmla="*/ 229291 h 1615047"/>
              <a:gd name="connsiteX4" fmla="*/ 458582 w 458582"/>
              <a:gd name="connsiteY4" fmla="*/ 1615047 h 1615047"/>
              <a:gd name="connsiteX5" fmla="*/ 458582 w 458582"/>
              <a:gd name="connsiteY5" fmla="*/ 1615047 h 1615047"/>
              <a:gd name="connsiteX6" fmla="*/ 458582 w 458582"/>
              <a:gd name="connsiteY6" fmla="*/ 1615047 h 1615047"/>
              <a:gd name="connsiteX7" fmla="*/ 0 w 458582"/>
              <a:gd name="connsiteY7" fmla="*/ 1615047 h 1615047"/>
              <a:gd name="connsiteX8" fmla="*/ 0 w 458582"/>
              <a:gd name="connsiteY8" fmla="*/ 1615047 h 1615047"/>
              <a:gd name="connsiteX9" fmla="*/ 0 w 458582"/>
              <a:gd name="connsiteY9" fmla="*/ 1615047 h 1615047"/>
              <a:gd name="connsiteX10" fmla="*/ 0 w 458582"/>
              <a:gd name="connsiteY10" fmla="*/ 229291 h 1615047"/>
              <a:gd name="connsiteX11" fmla="*/ 67158 w 458582"/>
              <a:gd name="connsiteY11" fmla="*/ 67158 h 1615047"/>
              <a:gd name="connsiteX12" fmla="*/ 229291 w 458582"/>
              <a:gd name="connsiteY12" fmla="*/ 0 h 161504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0 w 550022"/>
              <a:gd name="connsiteY2" fmla="*/ 1615047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0 w 550022"/>
              <a:gd name="connsiteY1" fmla="*/ 1615047 h 1706487"/>
              <a:gd name="connsiteX2" fmla="*/ 9603 w 550022"/>
              <a:gd name="connsiteY2" fmla="*/ 1356566 h 1706487"/>
              <a:gd name="connsiteX3" fmla="*/ 0 w 550022"/>
              <a:gd name="connsiteY3" fmla="*/ 229291 h 1706487"/>
              <a:gd name="connsiteX4" fmla="*/ 67158 w 550022"/>
              <a:gd name="connsiteY4" fmla="*/ 67158 h 1706487"/>
              <a:gd name="connsiteX5" fmla="*/ 229291 w 550022"/>
              <a:gd name="connsiteY5" fmla="*/ 0 h 1706487"/>
              <a:gd name="connsiteX6" fmla="*/ 229291 w 550022"/>
              <a:gd name="connsiteY6" fmla="*/ 0 h 1706487"/>
              <a:gd name="connsiteX7" fmla="*/ 391424 w 550022"/>
              <a:gd name="connsiteY7" fmla="*/ 67158 h 1706487"/>
              <a:gd name="connsiteX8" fmla="*/ 458582 w 550022"/>
              <a:gd name="connsiteY8" fmla="*/ 229291 h 1706487"/>
              <a:gd name="connsiteX9" fmla="*/ 458582 w 550022"/>
              <a:gd name="connsiteY9" fmla="*/ 1615047 h 1706487"/>
              <a:gd name="connsiteX10" fmla="*/ 458582 w 550022"/>
              <a:gd name="connsiteY10" fmla="*/ 1615047 h 1706487"/>
              <a:gd name="connsiteX11" fmla="*/ 550022 w 550022"/>
              <a:gd name="connsiteY11" fmla="*/ 1706487 h 1706487"/>
              <a:gd name="connsiteX0" fmla="*/ 0 w 550022"/>
              <a:gd name="connsiteY0" fmla="*/ 1615047 h 1706487"/>
              <a:gd name="connsiteX1" fmla="*/ 9603 w 550022"/>
              <a:gd name="connsiteY1" fmla="*/ 1356566 h 1706487"/>
              <a:gd name="connsiteX2" fmla="*/ 0 w 550022"/>
              <a:gd name="connsiteY2" fmla="*/ 229291 h 1706487"/>
              <a:gd name="connsiteX3" fmla="*/ 67158 w 550022"/>
              <a:gd name="connsiteY3" fmla="*/ 67158 h 1706487"/>
              <a:gd name="connsiteX4" fmla="*/ 229291 w 550022"/>
              <a:gd name="connsiteY4" fmla="*/ 0 h 1706487"/>
              <a:gd name="connsiteX5" fmla="*/ 229291 w 550022"/>
              <a:gd name="connsiteY5" fmla="*/ 0 h 1706487"/>
              <a:gd name="connsiteX6" fmla="*/ 391424 w 550022"/>
              <a:gd name="connsiteY6" fmla="*/ 67158 h 1706487"/>
              <a:gd name="connsiteX7" fmla="*/ 458582 w 550022"/>
              <a:gd name="connsiteY7" fmla="*/ 229291 h 1706487"/>
              <a:gd name="connsiteX8" fmla="*/ 458582 w 550022"/>
              <a:gd name="connsiteY8" fmla="*/ 1615047 h 1706487"/>
              <a:gd name="connsiteX9" fmla="*/ 458582 w 550022"/>
              <a:gd name="connsiteY9" fmla="*/ 1615047 h 1706487"/>
              <a:gd name="connsiteX10" fmla="*/ 550022 w 550022"/>
              <a:gd name="connsiteY10" fmla="*/ 1706487 h 1706487"/>
              <a:gd name="connsiteX0" fmla="*/ 9603 w 550022"/>
              <a:gd name="connsiteY0" fmla="*/ 1356566 h 1706487"/>
              <a:gd name="connsiteX1" fmla="*/ 0 w 550022"/>
              <a:gd name="connsiteY1" fmla="*/ 229291 h 1706487"/>
              <a:gd name="connsiteX2" fmla="*/ 67158 w 550022"/>
              <a:gd name="connsiteY2" fmla="*/ 67158 h 1706487"/>
              <a:gd name="connsiteX3" fmla="*/ 229291 w 550022"/>
              <a:gd name="connsiteY3" fmla="*/ 0 h 1706487"/>
              <a:gd name="connsiteX4" fmla="*/ 229291 w 550022"/>
              <a:gd name="connsiteY4" fmla="*/ 0 h 1706487"/>
              <a:gd name="connsiteX5" fmla="*/ 391424 w 550022"/>
              <a:gd name="connsiteY5" fmla="*/ 67158 h 1706487"/>
              <a:gd name="connsiteX6" fmla="*/ 458582 w 550022"/>
              <a:gd name="connsiteY6" fmla="*/ 229291 h 1706487"/>
              <a:gd name="connsiteX7" fmla="*/ 458582 w 550022"/>
              <a:gd name="connsiteY7" fmla="*/ 1615047 h 1706487"/>
              <a:gd name="connsiteX8" fmla="*/ 458582 w 550022"/>
              <a:gd name="connsiteY8" fmla="*/ 1615047 h 1706487"/>
              <a:gd name="connsiteX9" fmla="*/ 550022 w 550022"/>
              <a:gd name="connsiteY9" fmla="*/ 1706487 h 170648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58582 w 458582"/>
              <a:gd name="connsiteY8" fmla="*/ 1615047 h 1615047"/>
              <a:gd name="connsiteX0" fmla="*/ 9603 w 458582"/>
              <a:gd name="connsiteY0" fmla="*/ 1356566 h 1615047"/>
              <a:gd name="connsiteX1" fmla="*/ 0 w 458582"/>
              <a:gd name="connsiteY1" fmla="*/ 229291 h 1615047"/>
              <a:gd name="connsiteX2" fmla="*/ 67158 w 458582"/>
              <a:gd name="connsiteY2" fmla="*/ 67158 h 1615047"/>
              <a:gd name="connsiteX3" fmla="*/ 229291 w 458582"/>
              <a:gd name="connsiteY3" fmla="*/ 0 h 1615047"/>
              <a:gd name="connsiteX4" fmla="*/ 229291 w 458582"/>
              <a:gd name="connsiteY4" fmla="*/ 0 h 1615047"/>
              <a:gd name="connsiteX5" fmla="*/ 391424 w 458582"/>
              <a:gd name="connsiteY5" fmla="*/ 67158 h 1615047"/>
              <a:gd name="connsiteX6" fmla="*/ 458582 w 458582"/>
              <a:gd name="connsiteY6" fmla="*/ 229291 h 1615047"/>
              <a:gd name="connsiteX7" fmla="*/ 458582 w 458582"/>
              <a:gd name="connsiteY7" fmla="*/ 1615047 h 1615047"/>
              <a:gd name="connsiteX8" fmla="*/ 447473 w 458582"/>
              <a:gd name="connsiteY8" fmla="*/ 1462129 h 1615047"/>
              <a:gd name="connsiteX0" fmla="*/ 9603 w 458582"/>
              <a:gd name="connsiteY0" fmla="*/ 1356566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28227 w 458582"/>
              <a:gd name="connsiteY0" fmla="*/ 1401330 h 1462129"/>
              <a:gd name="connsiteX1" fmla="*/ 0 w 458582"/>
              <a:gd name="connsiteY1" fmla="*/ 229291 h 1462129"/>
              <a:gd name="connsiteX2" fmla="*/ 67158 w 458582"/>
              <a:gd name="connsiteY2" fmla="*/ 67158 h 1462129"/>
              <a:gd name="connsiteX3" fmla="*/ 229291 w 458582"/>
              <a:gd name="connsiteY3" fmla="*/ 0 h 1462129"/>
              <a:gd name="connsiteX4" fmla="*/ 229291 w 458582"/>
              <a:gd name="connsiteY4" fmla="*/ 0 h 1462129"/>
              <a:gd name="connsiteX5" fmla="*/ 391424 w 458582"/>
              <a:gd name="connsiteY5" fmla="*/ 67158 h 1462129"/>
              <a:gd name="connsiteX6" fmla="*/ 458582 w 458582"/>
              <a:gd name="connsiteY6" fmla="*/ 229291 h 1462129"/>
              <a:gd name="connsiteX7" fmla="*/ 447473 w 458582"/>
              <a:gd name="connsiteY7" fmla="*/ 1462129 h 1462129"/>
              <a:gd name="connsiteX0" fmla="*/ 0 w 459179"/>
              <a:gd name="connsiteY0" fmla="*/ 1379079 h 1462129"/>
              <a:gd name="connsiteX1" fmla="*/ 597 w 459179"/>
              <a:gd name="connsiteY1" fmla="*/ 229291 h 1462129"/>
              <a:gd name="connsiteX2" fmla="*/ 67755 w 459179"/>
              <a:gd name="connsiteY2" fmla="*/ 67158 h 1462129"/>
              <a:gd name="connsiteX3" fmla="*/ 229888 w 459179"/>
              <a:gd name="connsiteY3" fmla="*/ 0 h 1462129"/>
              <a:gd name="connsiteX4" fmla="*/ 229888 w 459179"/>
              <a:gd name="connsiteY4" fmla="*/ 0 h 1462129"/>
              <a:gd name="connsiteX5" fmla="*/ 392021 w 459179"/>
              <a:gd name="connsiteY5" fmla="*/ 67158 h 1462129"/>
              <a:gd name="connsiteX6" fmla="*/ 459179 w 459179"/>
              <a:gd name="connsiteY6" fmla="*/ 229291 h 1462129"/>
              <a:gd name="connsiteX7" fmla="*/ 448070 w 459179"/>
              <a:gd name="connsiteY7" fmla="*/ 1462129 h 14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179" h="1462129">
                <a:moveTo>
                  <a:pt x="0" y="1379079"/>
                </a:moveTo>
                <a:lnTo>
                  <a:pt x="597" y="229291"/>
                </a:lnTo>
                <a:cubicBezTo>
                  <a:pt x="597" y="168479"/>
                  <a:pt x="24755" y="110158"/>
                  <a:pt x="67755" y="67158"/>
                </a:cubicBezTo>
                <a:cubicBezTo>
                  <a:pt x="110755" y="24158"/>
                  <a:pt x="169077" y="0"/>
                  <a:pt x="229888" y="0"/>
                </a:cubicBezTo>
                <a:lnTo>
                  <a:pt x="229888" y="0"/>
                </a:lnTo>
                <a:cubicBezTo>
                  <a:pt x="290700" y="0"/>
                  <a:pt x="349021" y="24158"/>
                  <a:pt x="392021" y="67158"/>
                </a:cubicBezTo>
                <a:cubicBezTo>
                  <a:pt x="435021" y="110158"/>
                  <a:pt x="459179" y="168480"/>
                  <a:pt x="459179" y="229291"/>
                </a:cubicBezTo>
                <a:lnTo>
                  <a:pt x="448070" y="1462129"/>
                </a:lnTo>
              </a:path>
            </a:pathLst>
          </a:custGeom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000000">
            <a:off x="600152" y="3389654"/>
            <a:ext cx="7622161" cy="1679594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r" defTabSz="914400" rtl="0" eaLnBrk="1" latinLnBrk="0" hangingPunct="1">
              <a:lnSpc>
                <a:spcPts val="56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 Same Side Corner Rectangle 31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247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294" y="3024188"/>
            <a:ext cx="36576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 Side Corner Rectangle 34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788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706" y="2895601"/>
            <a:ext cx="3657600" cy="685800"/>
          </a:xfrm>
          <a:prstGeom prst="roundRect">
            <a:avLst>
              <a:gd name="adj" fmla="val 50000"/>
            </a:avLst>
          </a:prstGeom>
          <a:solidFill>
            <a:schemeClr val="accent1">
              <a:alpha val="80000"/>
            </a:schemeClr>
          </a:solidFill>
          <a:ln>
            <a:solidFill>
              <a:schemeClr val="accent2">
                <a:alpha val="8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2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706" y="3657600"/>
            <a:ext cx="3657600" cy="27431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3974664" y="-2347475"/>
            <a:ext cx="1450260" cy="888841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73779">
              <a:alpha val="30000"/>
            </a:srgbClr>
          </a:solidFill>
          <a:ln w="25400">
            <a:solidFill>
              <a:schemeClr val="accent2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366713" y="1447800"/>
            <a:ext cx="3748087" cy="4800600"/>
          </a:xfrm>
          <a:prstGeom prst="roundRect">
            <a:avLst/>
          </a:prstGeom>
          <a:solidFill>
            <a:schemeClr val="accent1">
              <a:alpha val="60000"/>
            </a:schemeClr>
          </a:solidFill>
          <a:ln w="63500">
            <a:solidFill>
              <a:schemeClr val="accent2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676400"/>
            <a:ext cx="3429000" cy="1066800"/>
          </a:xfrm>
        </p:spPr>
        <p:txBody>
          <a:bodyPr anchor="b"/>
          <a:lstStyle>
            <a:lvl1pPr algn="ctr">
              <a:lnSpc>
                <a:spcPct val="100000"/>
              </a:lnSpc>
              <a:defRPr sz="3000" b="0"/>
            </a:lvl1pPr>
          </a:lstStyle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766" y="990600"/>
            <a:ext cx="4258234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850775"/>
            <a:ext cx="3429000" cy="3169025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600"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SlideOverlay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-573169" y="-607194"/>
            <a:ext cx="7563453" cy="1983277"/>
            <a:chOff x="-573169" y="-607194"/>
            <a:chExt cx="7563453" cy="1983277"/>
          </a:xfrm>
        </p:grpSpPr>
        <p:grpSp>
          <p:nvGrpSpPr>
            <p:cNvPr id="9" name="Group 32"/>
            <p:cNvGrpSpPr/>
            <p:nvPr userDrawn="1"/>
          </p:nvGrpSpPr>
          <p:grpSpPr>
            <a:xfrm>
              <a:off x="-263314" y="-607194"/>
              <a:ext cx="7253598" cy="1983277"/>
              <a:chOff x="-263314" y="-607194"/>
              <a:chExt cx="7253598" cy="1983277"/>
            </a:xfrm>
          </p:grpSpPr>
          <p:sp>
            <p:nvSpPr>
              <p:cNvPr id="11" name="Oval 10"/>
              <p:cNvSpPr/>
              <p:nvPr userDrawn="1"/>
            </p:nvSpPr>
            <p:spPr>
              <a:xfrm rot="4368687">
                <a:off x="2839420" y="-41330"/>
                <a:ext cx="581935" cy="790091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 userDrawn="1"/>
            </p:nvSpPr>
            <p:spPr>
              <a:xfrm>
                <a:off x="334576" y="12540"/>
                <a:ext cx="1189424" cy="10121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" name="Arc 12"/>
              <p:cNvSpPr/>
              <p:nvPr userDrawn="1"/>
            </p:nvSpPr>
            <p:spPr>
              <a:xfrm rot="6387309">
                <a:off x="5839613" y="-548177"/>
                <a:ext cx="1106354" cy="1194988"/>
              </a:xfrm>
              <a:prstGeom prst="arc">
                <a:avLst>
                  <a:gd name="adj1" fmla="val 15179737"/>
                  <a:gd name="adj2" fmla="val 444802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 userDrawn="1"/>
            </p:nvSpPr>
            <p:spPr>
              <a:xfrm>
                <a:off x="5472545" y="62345"/>
                <a:ext cx="609600" cy="4912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Pie 14"/>
              <p:cNvSpPr/>
              <p:nvPr userDrawn="1"/>
            </p:nvSpPr>
            <p:spPr>
              <a:xfrm>
                <a:off x="-7411" y="-607194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" name="Pie 15"/>
              <p:cNvSpPr/>
              <p:nvPr userDrawn="1"/>
            </p:nvSpPr>
            <p:spPr>
              <a:xfrm>
                <a:off x="1905000" y="-402266"/>
                <a:ext cx="1600200" cy="8001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 userDrawn="1"/>
            </p:nvSpPr>
            <p:spPr>
              <a:xfrm>
                <a:off x="2631141" y="762000"/>
                <a:ext cx="416859" cy="41685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Oval 17"/>
              <p:cNvSpPr/>
              <p:nvPr userDrawn="1"/>
            </p:nvSpPr>
            <p:spPr>
              <a:xfrm rot="2510439">
                <a:off x="170710" y="163548"/>
                <a:ext cx="778552" cy="982318"/>
              </a:xfrm>
              <a:prstGeom prst="ellipse">
                <a:avLst/>
              </a:prstGeom>
              <a:solidFill>
                <a:schemeClr val="bg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Pie 18"/>
              <p:cNvSpPr/>
              <p:nvPr userDrawn="1"/>
            </p:nvSpPr>
            <p:spPr>
              <a:xfrm rot="16200000">
                <a:off x="-263314" y="842683"/>
                <a:ext cx="533400" cy="5334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Oval 19"/>
              <p:cNvSpPr/>
              <p:nvPr userDrawn="1"/>
            </p:nvSpPr>
            <p:spPr>
              <a:xfrm>
                <a:off x="1558635" y="491274"/>
                <a:ext cx="228600" cy="1945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Pie 20"/>
              <p:cNvSpPr/>
              <p:nvPr userDrawn="1"/>
            </p:nvSpPr>
            <p:spPr>
              <a:xfrm>
                <a:off x="990600" y="-603972"/>
                <a:ext cx="1385455" cy="1205753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Pie 21"/>
              <p:cNvSpPr/>
              <p:nvPr userDrawn="1"/>
            </p:nvSpPr>
            <p:spPr>
              <a:xfrm>
                <a:off x="5181600" y="-343143"/>
                <a:ext cx="1600200" cy="6858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Oval 22"/>
              <p:cNvSpPr/>
              <p:nvPr userDrawn="1"/>
            </p:nvSpPr>
            <p:spPr>
              <a:xfrm>
                <a:off x="5728855" y="62345"/>
                <a:ext cx="685800" cy="5334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Pie 23"/>
              <p:cNvSpPr/>
              <p:nvPr userDrawn="1"/>
            </p:nvSpPr>
            <p:spPr>
              <a:xfrm>
                <a:off x="6136341" y="-257607"/>
                <a:ext cx="838200" cy="527288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Oval 24"/>
              <p:cNvSpPr/>
              <p:nvPr userDrawn="1"/>
            </p:nvSpPr>
            <p:spPr>
              <a:xfrm rot="4368687">
                <a:off x="3664192" y="-146482"/>
                <a:ext cx="581935" cy="909203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Pie 25"/>
              <p:cNvSpPr/>
              <p:nvPr userDrawn="1"/>
            </p:nvSpPr>
            <p:spPr>
              <a:xfrm>
                <a:off x="4384965" y="-146937"/>
                <a:ext cx="300317" cy="300317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7" name="Pie 26"/>
              <p:cNvSpPr/>
              <p:nvPr userDrawn="1"/>
            </p:nvSpPr>
            <p:spPr>
              <a:xfrm>
                <a:off x="4756593" y="-119227"/>
                <a:ext cx="18288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8" name="Pie 27"/>
              <p:cNvSpPr/>
              <p:nvPr userDrawn="1"/>
            </p:nvSpPr>
            <p:spPr>
              <a:xfrm>
                <a:off x="5029200" y="-114543"/>
                <a:ext cx="228600" cy="228600"/>
              </a:xfrm>
              <a:prstGeom prst="pie">
                <a:avLst>
                  <a:gd name="adj1" fmla="val 0"/>
                  <a:gd name="adj2" fmla="val 1077708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Oval 28"/>
              <p:cNvSpPr/>
              <p:nvPr userDrawn="1"/>
            </p:nvSpPr>
            <p:spPr>
              <a:xfrm>
                <a:off x="2403765" y="0"/>
                <a:ext cx="665018" cy="665018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Pie 29"/>
              <p:cNvSpPr/>
              <p:nvPr userDrawn="1"/>
            </p:nvSpPr>
            <p:spPr>
              <a:xfrm>
                <a:off x="3012141" y="-299172"/>
                <a:ext cx="838200" cy="609600"/>
              </a:xfrm>
              <a:prstGeom prst="pie">
                <a:avLst>
                  <a:gd name="adj1" fmla="val 0"/>
                  <a:gd name="adj2" fmla="val 10800065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0" name="Pie 9"/>
            <p:cNvSpPr/>
            <p:nvPr userDrawn="1"/>
          </p:nvSpPr>
          <p:spPr>
            <a:xfrm rot="16200000">
              <a:off x="-431058" y="-79768"/>
              <a:ext cx="852056" cy="1136277"/>
            </a:xfrm>
            <a:prstGeom prst="pie">
              <a:avLst>
                <a:gd name="adj1" fmla="val 0"/>
                <a:gd name="adj2" fmla="val 1080006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788" y="1371600"/>
            <a:ext cx="7716837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788" y="3012142"/>
            <a:ext cx="7716838" cy="3388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40" y="30069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fld id="{202934F7-1873-7E4B-9664-49288BB82601}" type="datetimeFigureOut">
              <a:rPr lang="en-US" smtClean="0"/>
              <a:t>17-04-10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116541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ts val="1200"/>
              </a:lnSpc>
              <a:defRPr sz="100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" y="605491"/>
            <a:ext cx="1385887" cy="2327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09E2C61-C93E-5A4B-AC3E-357329AE7046}" type="slidenum">
              <a:rPr lang="en-US" smtClean="0"/>
              <a:t>‹#›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6" r:id="rId1"/>
    <p:sldLayoutId id="2147484367" r:id="rId2"/>
    <p:sldLayoutId id="2147484368" r:id="rId3"/>
    <p:sldLayoutId id="2147484369" r:id="rId4"/>
    <p:sldLayoutId id="2147484370" r:id="rId5"/>
    <p:sldLayoutId id="2147484371" r:id="rId6"/>
    <p:sldLayoutId id="2147484372" r:id="rId7"/>
    <p:sldLayoutId id="2147484373" r:id="rId8"/>
    <p:sldLayoutId id="2147484374" r:id="rId9"/>
    <p:sldLayoutId id="2147484375" r:id="rId10"/>
    <p:sldLayoutId id="2147484376" r:id="rId11"/>
    <p:sldLayoutId id="2147484377" r:id="rId12"/>
    <p:sldLayoutId id="2147484378" r:id="rId13"/>
    <p:sldLayoutId id="2147484379" r:id="rId14"/>
  </p:sldLayoutIdLst>
  <p:txStyles>
    <p:titleStyle>
      <a:lvl1pPr algn="l" defTabSz="914400" rtl="0" eaLnBrk="1" latinLnBrk="0" hangingPunct="1">
        <a:lnSpc>
          <a:spcPts val="5600"/>
        </a:lnSpc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2000"/>
        </a:spcAft>
        <a:buFontTx/>
        <a:buBlip>
          <a:blip r:embed="rId17"/>
        </a:buBlip>
        <a:defRPr sz="2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182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2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14400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20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96975" indent="-2825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92250" indent="-295275" algn="l" defTabSz="914400" rtl="0" eaLnBrk="1" latinLnBrk="0" hangingPunct="1">
        <a:spcBef>
          <a:spcPts val="0"/>
        </a:spcBef>
        <a:spcAft>
          <a:spcPts val="1000"/>
        </a:spcAft>
        <a:buFontTx/>
        <a:buBlip>
          <a:blip r:embed="rId17"/>
        </a:buBlip>
        <a:defRPr sz="1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7748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6pPr>
      <a:lvl7pPr marL="2055813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7pPr>
      <a:lvl8pPr marL="2344738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8pPr>
      <a:lvl9pPr marL="2625725" indent="-288925" algn="l" defTabSz="914400" rtl="0" eaLnBrk="1" latinLnBrk="0" hangingPunct="1">
        <a:spcBef>
          <a:spcPts val="0"/>
        </a:spcBef>
        <a:spcAft>
          <a:spcPts val="600"/>
        </a:spcAft>
        <a:buFontTx/>
        <a:buBlip>
          <a:blip r:embed="rId17"/>
        </a:buBlip>
        <a:defRPr lang="en-US" sz="18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1837" y="5686443"/>
            <a:ext cx="8417750" cy="1015663"/>
          </a:xfrm>
          <a:prstGeom prst="rect">
            <a:avLst/>
          </a:prstGeom>
          <a:noFill/>
        </p:spPr>
        <p:txBody>
          <a:bodyPr wrap="square" rtlCol="0">
            <a:prstTxWarp prst="textCanDown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i="1" dirty="0" smtClean="0">
                <a:ln w="11430">
                  <a:solidFill>
                    <a:schemeClr val="tx2"/>
                  </a:solidFill>
                </a:ln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Summer Camp 2017</a:t>
            </a:r>
            <a:endParaRPr lang="en-US" sz="6000" b="1" i="1" dirty="0">
              <a:ln w="11430">
                <a:solidFill>
                  <a:schemeClr val="tx2"/>
                </a:solidFill>
              </a:ln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1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851" y="218101"/>
            <a:ext cx="869827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 smtClean="0">
                <a:solidFill>
                  <a:srgbClr val="000000"/>
                </a:solidFill>
              </a:rPr>
              <a:t>Aug. 28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r>
              <a:rPr lang="mr-IN" sz="4400" dirty="0" smtClean="0">
                <a:solidFill>
                  <a:srgbClr val="000000"/>
                </a:solidFill>
              </a:rPr>
              <a:t>–</a:t>
            </a:r>
            <a:r>
              <a:rPr lang="en-CA" sz="4400" dirty="0" smtClean="0">
                <a:solidFill>
                  <a:srgbClr val="000000"/>
                </a:solidFill>
              </a:rPr>
              <a:t> Sept. 1</a:t>
            </a:r>
            <a:r>
              <a:rPr lang="en-CA" sz="4400" baseline="30000" dirty="0" smtClean="0">
                <a:solidFill>
                  <a:srgbClr val="000000"/>
                </a:solidFill>
              </a:rPr>
              <a:t>st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759064"/>
              </p:ext>
            </p:extLst>
          </p:nvPr>
        </p:nvGraphicFramePr>
        <p:xfrm>
          <a:off x="151851" y="1221963"/>
          <a:ext cx="8890337" cy="5320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23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249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82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5081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74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Picture Frames</a:t>
                      </a:r>
                    </a:p>
                    <a:p>
                      <a:r>
                        <a:rPr lang="en-US" sz="1200" b="0" dirty="0" smtClean="0"/>
                        <a:t>Bubbles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/>
                        <a:t>Fun</a:t>
                      </a:r>
                    </a:p>
                    <a:p>
                      <a:r>
                        <a:rPr lang="en-US" sz="1200" b="0" baseline="0" dirty="0" smtClean="0"/>
                        <a:t>Road Hockey</a:t>
                      </a:r>
                    </a:p>
                    <a:p>
                      <a:r>
                        <a:rPr lang="en-US" sz="1200" b="0" baseline="0" dirty="0" smtClean="0"/>
                        <a:t>Side Walk Chalk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Dream Catchers</a:t>
                      </a:r>
                    </a:p>
                    <a:p>
                      <a:r>
                        <a:rPr lang="en-US" sz="1200" b="0" dirty="0" smtClean="0"/>
                        <a:t>Road</a:t>
                      </a:r>
                      <a:r>
                        <a:rPr lang="en-US" sz="1200" b="0" baseline="0" dirty="0" smtClean="0"/>
                        <a:t> Hockey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Basketball</a:t>
                      </a:r>
                    </a:p>
                    <a:p>
                      <a:r>
                        <a:rPr lang="en-US" sz="1200" b="0" dirty="0" smtClean="0"/>
                        <a:t>Bubbles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Fort Building</a:t>
                      </a:r>
                    </a:p>
                    <a:p>
                      <a:r>
                        <a:rPr lang="en-US" sz="1200" b="0" dirty="0" smtClean="0"/>
                        <a:t>Bug</a:t>
                      </a:r>
                      <a:r>
                        <a:rPr lang="en-US" sz="1200" b="0" baseline="0" dirty="0" smtClean="0"/>
                        <a:t> Hunting</a:t>
                      </a:r>
                      <a:endParaRPr lang="en-US" sz="1200" b="0" dirty="0" smtClean="0"/>
                    </a:p>
                  </a:txBody>
                  <a:tcPr/>
                </a:tc>
              </a:tr>
              <a:tr h="505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82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Flour</a:t>
                      </a:r>
                      <a:r>
                        <a:rPr lang="en-US" baseline="0" dirty="0" smtClean="0"/>
                        <a:t>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 Shell Collages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Pine</a:t>
                      </a:r>
                      <a:r>
                        <a:rPr lang="en-US" baseline="0" dirty="0" smtClean="0"/>
                        <a:t> Cone Creatures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Sidewalk Art 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Orange Juice</a:t>
                      </a:r>
                      <a:r>
                        <a:rPr lang="en-US" baseline="0" dirty="0" smtClean="0"/>
                        <a:t> Sale</a:t>
                      </a:r>
                      <a:endParaRPr lang="en-US" dirty="0"/>
                    </a:p>
                  </a:txBody>
                  <a:tcPr/>
                </a:tc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47" y="60105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6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789" y="-298895"/>
            <a:ext cx="7716837" cy="165185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July 3</a:t>
            </a:r>
            <a:r>
              <a:rPr lang="en-US" baseline="30000" dirty="0" smtClean="0">
                <a:solidFill>
                  <a:srgbClr val="000000"/>
                </a:solidFill>
              </a:rPr>
              <a:t>rd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US" dirty="0" smtClean="0">
                <a:solidFill>
                  <a:srgbClr val="000000"/>
                </a:solidFill>
              </a:rPr>
              <a:t> 7</a:t>
            </a:r>
            <a:r>
              <a:rPr lang="en-US" baseline="30000" dirty="0" smtClean="0">
                <a:solidFill>
                  <a:srgbClr val="000000"/>
                </a:solidFill>
              </a:rPr>
              <a:t>th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38392"/>
              </p:ext>
            </p:extLst>
          </p:nvPr>
        </p:nvGraphicFramePr>
        <p:xfrm>
          <a:off x="151851" y="1352961"/>
          <a:ext cx="8890337" cy="5216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59824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299125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Sidewalk Chalk</a:t>
                      </a:r>
                    </a:p>
                    <a:p>
                      <a:r>
                        <a:rPr lang="en-US" sz="1200" dirty="0" smtClean="0"/>
                        <a:t>Washer</a:t>
                      </a:r>
                      <a:r>
                        <a:rPr lang="en-US" sz="1200" baseline="0" dirty="0" smtClean="0"/>
                        <a:t> Toss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</a:t>
                      </a:r>
                      <a:r>
                        <a:rPr lang="en-US" sz="1200" baseline="0" dirty="0" smtClean="0"/>
                        <a:t> Fun</a:t>
                      </a:r>
                    </a:p>
                    <a:p>
                      <a:r>
                        <a:rPr lang="en-US" sz="1200" baseline="0" dirty="0" smtClean="0"/>
                        <a:t>Bubbles</a:t>
                      </a:r>
                    </a:p>
                    <a:p>
                      <a:r>
                        <a:rPr lang="en-US" sz="1200" baseline="0" dirty="0" smtClean="0"/>
                        <a:t>Tree Climbing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Soccer</a:t>
                      </a:r>
                    </a:p>
                    <a:p>
                      <a:r>
                        <a:rPr lang="en-US" sz="1200" dirty="0" smtClean="0"/>
                        <a:t>Outdoor</a:t>
                      </a:r>
                      <a:r>
                        <a:rPr lang="en-US" sz="1200" baseline="0" dirty="0" smtClean="0"/>
                        <a:t> Art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Skipping</a:t>
                      </a:r>
                    </a:p>
                    <a:p>
                      <a:r>
                        <a:rPr lang="en-US" sz="1200" dirty="0" smtClean="0"/>
                        <a:t>Feet Painting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Bike Riding</a:t>
                      </a:r>
                    </a:p>
                    <a:p>
                      <a:r>
                        <a:rPr lang="en-US" sz="1200" dirty="0" smtClean="0"/>
                        <a:t>Nature Hike</a:t>
                      </a:r>
                      <a:endParaRPr lang="en-US" sz="1200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 The Water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Balloons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Sponge Toss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Fill The 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Water Guns</a:t>
                      </a:r>
                      <a:endParaRPr lang="en-US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59824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72" y="216160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25" y="0"/>
            <a:ext cx="7716837" cy="103543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July </a:t>
            </a:r>
            <a:r>
              <a:rPr lang="en-CA" dirty="0" smtClean="0">
                <a:solidFill>
                  <a:srgbClr val="000000"/>
                </a:solidFill>
              </a:rPr>
              <a:t>10</a:t>
            </a:r>
            <a:r>
              <a:rPr lang="en-CA" baseline="30000" dirty="0" smtClean="0">
                <a:solidFill>
                  <a:srgbClr val="000000"/>
                </a:solidFill>
              </a:rPr>
              <a:t>th</a:t>
            </a:r>
            <a:r>
              <a:rPr lang="en-CA" dirty="0" smtClean="0">
                <a:solidFill>
                  <a:srgbClr val="000000"/>
                </a:solidFill>
              </a:rPr>
              <a:t> </a:t>
            </a:r>
            <a:r>
              <a:rPr lang="mr-IN" dirty="0" smtClean="0">
                <a:solidFill>
                  <a:srgbClr val="000000"/>
                </a:solidFill>
              </a:rPr>
              <a:t>–</a:t>
            </a:r>
            <a:r>
              <a:rPr lang="en-CA" dirty="0" smtClean="0">
                <a:solidFill>
                  <a:srgbClr val="000000"/>
                </a:solidFill>
              </a:rPr>
              <a:t> 14</a:t>
            </a:r>
            <a:r>
              <a:rPr lang="en-CA" baseline="30000" dirty="0" smtClean="0">
                <a:solidFill>
                  <a:srgbClr val="000000"/>
                </a:solidFill>
              </a:rPr>
              <a:t>th</a:t>
            </a:r>
            <a:r>
              <a:rPr lang="en-CA" dirty="0" smtClean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901214"/>
              </p:ext>
            </p:extLst>
          </p:nvPr>
        </p:nvGraphicFramePr>
        <p:xfrm>
          <a:off x="151851" y="1308088"/>
          <a:ext cx="8890337" cy="53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11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Scavenger Hunt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</a:t>
                      </a:r>
                      <a:r>
                        <a:rPr lang="en-US" sz="1200" baseline="0" dirty="0" smtClean="0"/>
                        <a:t> Fun</a:t>
                      </a:r>
                    </a:p>
                    <a:p>
                      <a:r>
                        <a:rPr lang="en-US" sz="1200" baseline="0" dirty="0" smtClean="0"/>
                        <a:t>Parachute </a:t>
                      </a:r>
                    </a:p>
                    <a:p>
                      <a:r>
                        <a:rPr lang="en-US" sz="1200" baseline="0" dirty="0" smtClean="0"/>
                        <a:t>Pet Rocks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Soccer</a:t>
                      </a:r>
                      <a:r>
                        <a:rPr lang="en-US" sz="1200" baseline="0" dirty="0" smtClean="0"/>
                        <a:t> Baseball</a:t>
                      </a:r>
                    </a:p>
                    <a:p>
                      <a:r>
                        <a:rPr lang="en-US" sz="1200" baseline="0" dirty="0" smtClean="0"/>
                        <a:t>Balloon Tennis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Bubbles</a:t>
                      </a:r>
                    </a:p>
                    <a:p>
                      <a:r>
                        <a:rPr lang="en-US" sz="1200" dirty="0" smtClean="0"/>
                        <a:t>Football</a:t>
                      </a:r>
                      <a:r>
                        <a:rPr lang="en-US" sz="1200" baseline="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Painting</a:t>
                      </a:r>
                      <a:r>
                        <a:rPr lang="en-US" sz="1200" baseline="0" dirty="0" smtClean="0"/>
                        <a:t> Rocks</a:t>
                      </a:r>
                    </a:p>
                    <a:p>
                      <a:r>
                        <a:rPr lang="en-US" sz="1200" baseline="0" dirty="0" smtClean="0"/>
                        <a:t>Road Hockey</a:t>
                      </a:r>
                      <a:endParaRPr lang="en-US" sz="1200" dirty="0" smtClean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Crystal</a:t>
                      </a:r>
                      <a:r>
                        <a:rPr lang="en-US" baseline="0" dirty="0" smtClean="0"/>
                        <a:t> Balls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Treasure</a:t>
                      </a:r>
                      <a:r>
                        <a:rPr lang="en-US" baseline="0" dirty="0" smtClean="0"/>
                        <a:t> Hunt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Glowing </a:t>
                      </a:r>
                      <a:r>
                        <a:rPr lang="en-US" baseline="0" dirty="0" smtClean="0"/>
                        <a:t> Bottles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Ice</a:t>
                      </a:r>
                      <a:r>
                        <a:rPr lang="en-US" baseline="0" dirty="0" smtClean="0"/>
                        <a:t> Blocks</a:t>
                      </a:r>
                      <a:endParaRPr lang="en-US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7" y="0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8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5268" y="179460"/>
            <a:ext cx="70266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 smtClean="0">
                <a:solidFill>
                  <a:srgbClr val="000000"/>
                </a:solidFill>
              </a:rPr>
              <a:t>July 17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r>
              <a:rPr lang="mr-IN" sz="4400" dirty="0" smtClean="0">
                <a:solidFill>
                  <a:srgbClr val="000000"/>
                </a:solidFill>
              </a:rPr>
              <a:t>–</a:t>
            </a:r>
            <a:r>
              <a:rPr lang="en-CA" sz="4400" dirty="0" smtClean="0">
                <a:solidFill>
                  <a:srgbClr val="000000"/>
                </a:solidFill>
              </a:rPr>
              <a:t> 21</a:t>
            </a:r>
            <a:r>
              <a:rPr lang="en-CA" sz="4400" baseline="30000" dirty="0" smtClean="0">
                <a:solidFill>
                  <a:srgbClr val="000000"/>
                </a:solidFill>
              </a:rPr>
              <a:t>st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785434"/>
              </p:ext>
            </p:extLst>
          </p:nvPr>
        </p:nvGraphicFramePr>
        <p:xfrm>
          <a:off x="151851" y="1308088"/>
          <a:ext cx="8890337" cy="544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11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Lemonade</a:t>
                      </a:r>
                      <a:r>
                        <a:rPr lang="en-US" sz="1200" baseline="0" dirty="0" smtClean="0"/>
                        <a:t> Stand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</a:t>
                      </a:r>
                      <a:r>
                        <a:rPr lang="en-US" sz="1200" baseline="0" dirty="0" smtClean="0"/>
                        <a:t> Fun</a:t>
                      </a:r>
                    </a:p>
                    <a:p>
                      <a:r>
                        <a:rPr lang="en-US" sz="1200" baseline="0" dirty="0" smtClean="0"/>
                        <a:t>Nature Hike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Building 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baseline="0" dirty="0" smtClean="0"/>
                        <a:t>Duck Pond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baseline="0" dirty="0" smtClean="0"/>
                        <a:t>Bike Riding</a:t>
                      </a:r>
                    </a:p>
                  </a:txBody>
                  <a:tcPr/>
                </a:tc>
              </a:tr>
              <a:tr h="7219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r>
                        <a:rPr lang="en-US" baseline="0" dirty="0" smtClean="0"/>
                        <a:t> Kabobs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Life Size Scrabble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Slip and Slide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 Balloons</a:t>
                      </a:r>
                      <a:endParaRPr lang="en-US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220" y="179460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7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0780" y="151848"/>
            <a:ext cx="83933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 smtClean="0">
                <a:solidFill>
                  <a:srgbClr val="000000"/>
                </a:solidFill>
              </a:rPr>
              <a:t>July 24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r>
              <a:rPr lang="mr-IN" sz="4400" dirty="0" smtClean="0">
                <a:solidFill>
                  <a:srgbClr val="000000"/>
                </a:solidFill>
              </a:rPr>
              <a:t>–</a:t>
            </a:r>
            <a:r>
              <a:rPr lang="en-CA" sz="4400" dirty="0" smtClean="0">
                <a:solidFill>
                  <a:srgbClr val="000000"/>
                </a:solidFill>
              </a:rPr>
              <a:t> 28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300832"/>
              </p:ext>
            </p:extLst>
          </p:nvPr>
        </p:nvGraphicFramePr>
        <p:xfrm>
          <a:off x="151851" y="1308088"/>
          <a:ext cx="8890337" cy="544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11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Road Hockey</a:t>
                      </a:r>
                    </a:p>
                    <a:p>
                      <a:r>
                        <a:rPr lang="en-US" sz="1200" dirty="0" smtClean="0"/>
                        <a:t>Bubbles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</a:t>
                      </a:r>
                      <a:r>
                        <a:rPr lang="en-US" sz="1200" baseline="0" dirty="0" smtClean="0"/>
                        <a:t> Fun</a:t>
                      </a:r>
                    </a:p>
                    <a:p>
                      <a:r>
                        <a:rPr lang="en-US" sz="1200" baseline="0" dirty="0" smtClean="0"/>
                        <a:t>Parachute</a:t>
                      </a:r>
                    </a:p>
                    <a:p>
                      <a:r>
                        <a:rPr lang="en-US" sz="1200" baseline="0" dirty="0" smtClean="0"/>
                        <a:t>Tree Climbing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Nature Collages</a:t>
                      </a:r>
                    </a:p>
                    <a:p>
                      <a:r>
                        <a:rPr lang="en-US" sz="1200" dirty="0" smtClean="0"/>
                        <a:t>Making</a:t>
                      </a:r>
                      <a:r>
                        <a:rPr lang="en-US" sz="1200" baseline="0" dirty="0" smtClean="0"/>
                        <a:t> Boats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Bug Hunting</a:t>
                      </a:r>
                    </a:p>
                    <a:p>
                      <a:r>
                        <a:rPr lang="en-US" sz="1200" dirty="0" smtClean="0"/>
                        <a:t>Bean</a:t>
                      </a:r>
                      <a:r>
                        <a:rPr lang="en-US" sz="1200" baseline="0" dirty="0" smtClean="0"/>
                        <a:t> Bag Toss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Basketball</a:t>
                      </a:r>
                    </a:p>
                    <a:p>
                      <a:r>
                        <a:rPr lang="en-US" sz="1200" dirty="0" smtClean="0"/>
                        <a:t>Road Hockey</a:t>
                      </a:r>
                    </a:p>
                  </a:txBody>
                  <a:tcPr/>
                </a:tc>
              </a:tr>
              <a:tr h="7219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Toothpick Building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Soccer</a:t>
                      </a:r>
                      <a:r>
                        <a:rPr lang="en-US" baseline="0" dirty="0" smtClean="0"/>
                        <a:t> Baseball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Dream Catchers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Charades</a:t>
                      </a:r>
                      <a:endParaRPr lang="en-US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95" y="151848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092" y="1295796"/>
            <a:ext cx="8656428" cy="51050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312427"/>
              </p:ext>
            </p:extLst>
          </p:nvPr>
        </p:nvGraphicFramePr>
        <p:xfrm>
          <a:off x="151851" y="1308088"/>
          <a:ext cx="8890337" cy="544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11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dirty="0" smtClean="0"/>
                        <a:t>Slip</a:t>
                      </a:r>
                      <a:r>
                        <a:rPr lang="en-US" sz="1200" baseline="0" dirty="0" smtClean="0"/>
                        <a:t> and Slide</a:t>
                      </a:r>
                    </a:p>
                    <a:p>
                      <a:r>
                        <a:rPr lang="en-US" sz="1200" baseline="0" dirty="0" smtClean="0"/>
                        <a:t>Bubbles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/>
                        <a:t>Fun</a:t>
                      </a:r>
                    </a:p>
                    <a:p>
                      <a:r>
                        <a:rPr lang="en-US" sz="1200" baseline="0" dirty="0" smtClean="0"/>
                        <a:t>Basketball</a:t>
                      </a:r>
                    </a:p>
                    <a:p>
                      <a:r>
                        <a:rPr lang="en-US" sz="1200" baseline="0" dirty="0" smtClean="0"/>
                        <a:t>Bracelets </a:t>
                      </a:r>
                      <a:endParaRPr lang="en-US" sz="12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Fun</a:t>
                      </a:r>
                    </a:p>
                    <a:p>
                      <a:r>
                        <a:rPr lang="en-US" sz="1200" dirty="0" smtClean="0"/>
                        <a:t>Tree</a:t>
                      </a:r>
                      <a:r>
                        <a:rPr lang="en-US" sz="1200" baseline="0" dirty="0" smtClean="0"/>
                        <a:t> People</a:t>
                      </a:r>
                    </a:p>
                    <a:p>
                      <a:r>
                        <a:rPr lang="en-US" sz="1200" baseline="0" dirty="0" smtClean="0"/>
                        <a:t>Fort Building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dirty="0" smtClean="0"/>
                        <a:t>Duck</a:t>
                      </a:r>
                      <a:r>
                        <a:rPr lang="en-US" sz="1200" baseline="0" dirty="0" smtClean="0"/>
                        <a:t> Pond</a:t>
                      </a:r>
                    </a:p>
                    <a:p>
                      <a:r>
                        <a:rPr lang="en-US" sz="1200" baseline="0" dirty="0" smtClean="0"/>
                        <a:t>Squishy Balls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dirty="0" smtClean="0"/>
                        <a:t>Nature</a:t>
                      </a:r>
                      <a:r>
                        <a:rPr lang="en-US" sz="1200" baseline="0" dirty="0" smtClean="0"/>
                        <a:t> Name Art</a:t>
                      </a:r>
                    </a:p>
                    <a:p>
                      <a:r>
                        <a:rPr lang="en-US" sz="1200" baseline="0" dirty="0" smtClean="0"/>
                        <a:t>Road Hockey</a:t>
                      </a:r>
                      <a:endParaRPr lang="en-US" sz="1200" dirty="0" smtClean="0"/>
                    </a:p>
                  </a:txBody>
                  <a:tcPr/>
                </a:tc>
              </a:tr>
              <a:tr h="7219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 Glass</a:t>
                      </a:r>
                      <a:r>
                        <a:rPr lang="en-US" baseline="0" dirty="0" smtClean="0"/>
                        <a:t> 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</a:t>
                      </a:r>
                      <a:r>
                        <a:rPr lang="en-US" baseline="0" dirty="0" smtClean="0"/>
                        <a:t> Houses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Pom</a:t>
                      </a:r>
                      <a:r>
                        <a:rPr lang="en-US" dirty="0" smtClean="0"/>
                        <a:t> Creatures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Playdough</a:t>
                      </a:r>
                      <a:endParaRPr lang="en-US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1850" y="353200"/>
            <a:ext cx="88903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 smtClean="0">
                <a:solidFill>
                  <a:srgbClr val="000000"/>
                </a:solidFill>
              </a:rPr>
              <a:t>July 31</a:t>
            </a:r>
            <a:r>
              <a:rPr lang="en-CA" sz="4400" baseline="30000" dirty="0" smtClean="0">
                <a:solidFill>
                  <a:srgbClr val="000000"/>
                </a:solidFill>
              </a:rPr>
              <a:t>st</a:t>
            </a:r>
            <a:r>
              <a:rPr lang="en-CA" sz="4400" dirty="0">
                <a:solidFill>
                  <a:srgbClr val="000000"/>
                </a:solidFill>
              </a:rPr>
              <a:t> </a:t>
            </a:r>
            <a:r>
              <a:rPr lang="en-CA" sz="4400" dirty="0" smtClean="0">
                <a:solidFill>
                  <a:srgbClr val="000000"/>
                </a:solidFill>
              </a:rPr>
              <a:t>- August 4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pic>
        <p:nvPicPr>
          <p:cNvPr id="7" name="Picture 6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13" y="151848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2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7419" y="164061"/>
            <a:ext cx="6742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 smtClean="0">
                <a:solidFill>
                  <a:srgbClr val="000000"/>
                </a:solidFill>
              </a:rPr>
              <a:t>August 7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r>
              <a:rPr lang="mr-IN" sz="4400" dirty="0" smtClean="0">
                <a:solidFill>
                  <a:srgbClr val="000000"/>
                </a:solidFill>
              </a:rPr>
              <a:t>–</a:t>
            </a:r>
            <a:r>
              <a:rPr lang="en-CA" sz="4400" dirty="0" smtClean="0">
                <a:solidFill>
                  <a:srgbClr val="000000"/>
                </a:solidFill>
              </a:rPr>
              <a:t> 11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224490"/>
              </p:ext>
            </p:extLst>
          </p:nvPr>
        </p:nvGraphicFramePr>
        <p:xfrm>
          <a:off x="151851" y="1308088"/>
          <a:ext cx="8890337" cy="544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115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11589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Road Hockey</a:t>
                      </a:r>
                    </a:p>
                    <a:p>
                      <a:r>
                        <a:rPr lang="en-US" sz="1200" b="0" dirty="0" smtClean="0"/>
                        <a:t>Sidewalk Chalk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/>
                        <a:t>Fun</a:t>
                      </a:r>
                    </a:p>
                    <a:p>
                      <a:r>
                        <a:rPr lang="en-US" sz="1200" b="0" baseline="0" dirty="0" smtClean="0"/>
                        <a:t>Washer Toss</a:t>
                      </a:r>
                    </a:p>
                    <a:p>
                      <a:r>
                        <a:rPr lang="en-US" sz="1200" b="0" baseline="0" dirty="0" smtClean="0"/>
                        <a:t>Balloon Tennis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Face Painting</a:t>
                      </a:r>
                    </a:p>
                    <a:p>
                      <a:r>
                        <a:rPr lang="en-US" sz="1200" b="0" dirty="0" smtClean="0"/>
                        <a:t>Basketball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Skipping</a:t>
                      </a:r>
                    </a:p>
                    <a:p>
                      <a:r>
                        <a:rPr lang="en-US" sz="1200" b="0" dirty="0" smtClean="0"/>
                        <a:t>Fort</a:t>
                      </a:r>
                      <a:r>
                        <a:rPr lang="en-US" sz="1200" b="0" baseline="0" dirty="0" smtClean="0"/>
                        <a:t> Building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Bug Hunting</a:t>
                      </a:r>
                    </a:p>
                    <a:p>
                      <a:r>
                        <a:rPr lang="en-US" sz="1200" b="0" dirty="0" smtClean="0"/>
                        <a:t>Parachute</a:t>
                      </a:r>
                    </a:p>
                  </a:txBody>
                  <a:tcPr/>
                </a:tc>
              </a:tr>
              <a:tr h="72192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543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Bandanas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Loose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r>
                        <a:rPr lang="en-US" baseline="0" dirty="0" smtClean="0"/>
                        <a:t> 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Mosaic</a:t>
                      </a:r>
                      <a:r>
                        <a:rPr lang="en-US" baseline="0" dirty="0" smtClean="0"/>
                        <a:t> Collages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Clay Creations</a:t>
                      </a:r>
                      <a:endParaRPr lang="en-US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1157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72" y="164061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3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257" y="218101"/>
            <a:ext cx="74719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srgbClr val="000000"/>
                </a:solidFill>
              </a:rPr>
              <a:t>August </a:t>
            </a:r>
            <a:r>
              <a:rPr lang="en-CA" sz="4400" dirty="0" smtClean="0">
                <a:solidFill>
                  <a:srgbClr val="000000"/>
                </a:solidFill>
              </a:rPr>
              <a:t>14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r>
              <a:rPr lang="mr-IN" sz="4400" dirty="0" smtClean="0">
                <a:solidFill>
                  <a:srgbClr val="000000"/>
                </a:solidFill>
              </a:rPr>
              <a:t>–</a:t>
            </a:r>
            <a:r>
              <a:rPr lang="en-CA" sz="4400" dirty="0" smtClean="0">
                <a:solidFill>
                  <a:srgbClr val="000000"/>
                </a:solidFill>
              </a:rPr>
              <a:t> 18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607908"/>
              </p:ext>
            </p:extLst>
          </p:nvPr>
        </p:nvGraphicFramePr>
        <p:xfrm>
          <a:off x="151851" y="1221963"/>
          <a:ext cx="8890337" cy="545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23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249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82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5081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8772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Bean Bag Toss</a:t>
                      </a:r>
                    </a:p>
                    <a:p>
                      <a:r>
                        <a:rPr lang="en-US" sz="1200" b="0" dirty="0" smtClean="0"/>
                        <a:t>Frisbee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/>
                        <a:t>Fun</a:t>
                      </a:r>
                    </a:p>
                    <a:p>
                      <a:r>
                        <a:rPr lang="en-US" sz="1200" b="0" baseline="0" dirty="0" smtClean="0"/>
                        <a:t>Bug Hunting</a:t>
                      </a:r>
                    </a:p>
                    <a:p>
                      <a:r>
                        <a:rPr lang="en-US" sz="1200" b="0" baseline="0" dirty="0" smtClean="0"/>
                        <a:t>Tree Forts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Nature</a:t>
                      </a:r>
                      <a:r>
                        <a:rPr lang="en-US" sz="1200" b="0" baseline="0" dirty="0" smtClean="0"/>
                        <a:t> Walk</a:t>
                      </a:r>
                    </a:p>
                    <a:p>
                      <a:r>
                        <a:rPr lang="en-US" sz="1200" b="0" baseline="0" dirty="0" smtClean="0"/>
                        <a:t>Ball Hockey</a:t>
                      </a:r>
                    </a:p>
                    <a:p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err="1" smtClean="0"/>
                        <a:t>Gak</a:t>
                      </a:r>
                      <a:endParaRPr lang="en-US" sz="1200" b="0" dirty="0" smtClean="0"/>
                    </a:p>
                    <a:p>
                      <a:r>
                        <a:rPr lang="en-US" sz="1200" b="0" dirty="0" smtClean="0"/>
                        <a:t>Skipping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Bike Riding</a:t>
                      </a:r>
                    </a:p>
                    <a:p>
                      <a:r>
                        <a:rPr lang="en-US" sz="1200" b="0" dirty="0" smtClean="0"/>
                        <a:t>Nature</a:t>
                      </a:r>
                      <a:r>
                        <a:rPr lang="en-US" sz="1200" b="0" baseline="0" dirty="0" smtClean="0"/>
                        <a:t> Name Art</a:t>
                      </a:r>
                      <a:endParaRPr lang="en-US" sz="1200" b="0" dirty="0" smtClean="0"/>
                    </a:p>
                  </a:txBody>
                  <a:tcPr/>
                </a:tc>
              </a:tr>
              <a:tr h="505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82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Jewelry</a:t>
                      </a:r>
                      <a:r>
                        <a:rPr lang="en-US" baseline="0" dirty="0" smtClean="0"/>
                        <a:t> Making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Wood</a:t>
                      </a:r>
                      <a:r>
                        <a:rPr lang="en-US" baseline="0" dirty="0" smtClean="0"/>
                        <a:t> Burning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Soap Engraving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3-D</a:t>
                      </a:r>
                      <a:r>
                        <a:rPr lang="en-US" baseline="0" dirty="0" smtClean="0"/>
                        <a:t> Mediums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Primary</a:t>
                      </a:r>
                      <a:r>
                        <a:rPr lang="en-US" baseline="0" dirty="0" smtClean="0"/>
                        <a:t> Painting</a:t>
                      </a:r>
                      <a:endParaRPr lang="en-US" dirty="0"/>
                    </a:p>
                  </a:txBody>
                  <a:tcPr/>
                </a:tc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94" y="35089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80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7828" y="137041"/>
            <a:ext cx="5443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dirty="0">
                <a:solidFill>
                  <a:srgbClr val="000000"/>
                </a:solidFill>
              </a:rPr>
              <a:t>August </a:t>
            </a:r>
            <a:r>
              <a:rPr lang="en-CA" sz="4400" dirty="0" smtClean="0">
                <a:solidFill>
                  <a:srgbClr val="000000"/>
                </a:solidFill>
              </a:rPr>
              <a:t>21</a:t>
            </a:r>
            <a:r>
              <a:rPr lang="en-CA" sz="4400" baseline="30000" dirty="0" smtClean="0">
                <a:solidFill>
                  <a:srgbClr val="000000"/>
                </a:solidFill>
              </a:rPr>
              <a:t>st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r>
              <a:rPr lang="mr-IN" sz="4400" dirty="0" smtClean="0">
                <a:solidFill>
                  <a:srgbClr val="000000"/>
                </a:solidFill>
              </a:rPr>
              <a:t>–</a:t>
            </a:r>
            <a:r>
              <a:rPr lang="en-CA" sz="4400" dirty="0" smtClean="0">
                <a:solidFill>
                  <a:srgbClr val="000000"/>
                </a:solidFill>
              </a:rPr>
              <a:t> 25</a:t>
            </a:r>
            <a:r>
              <a:rPr lang="en-CA" sz="4400" baseline="30000" dirty="0" smtClean="0">
                <a:solidFill>
                  <a:srgbClr val="000000"/>
                </a:solidFill>
              </a:rPr>
              <a:t>th</a:t>
            </a:r>
            <a:r>
              <a:rPr lang="en-CA" sz="4400" dirty="0" smtClean="0">
                <a:solidFill>
                  <a:srgbClr val="000000"/>
                </a:solidFill>
              </a:rPr>
              <a:t> </a:t>
            </a:r>
            <a:endParaRPr lang="en-US" sz="4400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769347"/>
              </p:ext>
            </p:extLst>
          </p:nvPr>
        </p:nvGraphicFramePr>
        <p:xfrm>
          <a:off x="151851" y="1221963"/>
          <a:ext cx="8890337" cy="539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723"/>
                <a:gridCol w="1481723"/>
                <a:gridCol w="1402086"/>
                <a:gridCol w="1561359"/>
                <a:gridCol w="1481723"/>
                <a:gridCol w="1481723"/>
              </a:tblGrid>
              <a:tr h="6239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24900"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7:00 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 9:00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</a:t>
                      </a:r>
                      <a:r>
                        <a:rPr lang="en-US" sz="1200" baseline="0" dirty="0" smtClean="0"/>
                        <a:t>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Free Choice</a:t>
                      </a:r>
                      <a:endParaRPr lang="en-US" sz="1200" dirty="0"/>
                    </a:p>
                  </a:txBody>
                  <a:tcPr/>
                </a:tc>
              </a:tr>
              <a:tr h="682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</a:t>
                      </a:r>
                      <a:r>
                        <a:rPr lang="mr-IN" sz="1400" baseline="0" dirty="0" smtClean="0"/>
                        <a:t>–</a:t>
                      </a:r>
                      <a:r>
                        <a:rPr lang="en-US" sz="1400" baseline="0" dirty="0" smtClean="0"/>
                        <a:t>9:30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Clean</a:t>
                      </a:r>
                      <a:r>
                        <a:rPr lang="en-US" sz="1200" baseline="0" smtClean="0"/>
                        <a:t> up </a:t>
                      </a:r>
                    </a:p>
                    <a:p>
                      <a:r>
                        <a:rPr lang="en-US" sz="1200" baseline="0" smtClean="0"/>
                        <a:t>Meeting </a:t>
                      </a:r>
                      <a:r>
                        <a:rPr lang="mr-IN" sz="1200" baseline="0" smtClean="0"/>
                        <a:t>–</a:t>
                      </a:r>
                      <a:r>
                        <a:rPr lang="en-US" sz="1200" baseline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Clean</a:t>
                      </a:r>
                      <a:r>
                        <a:rPr lang="en-US" sz="1200" baseline="0" dirty="0" smtClean="0"/>
                        <a:t> up </a:t>
                      </a:r>
                    </a:p>
                    <a:p>
                      <a:r>
                        <a:rPr lang="en-US" sz="1200" baseline="0" dirty="0" smtClean="0"/>
                        <a:t>Meeting </a:t>
                      </a:r>
                      <a:r>
                        <a:rPr lang="mr-IN" sz="1200" baseline="0" dirty="0" smtClean="0"/>
                        <a:t>–</a:t>
                      </a:r>
                      <a:r>
                        <a:rPr lang="en-US" sz="1200" baseline="0" dirty="0" smtClean="0"/>
                        <a:t> plans for the day</a:t>
                      </a:r>
                      <a:endParaRPr lang="en-US" sz="1200" dirty="0"/>
                    </a:p>
                  </a:txBody>
                  <a:tcPr/>
                </a:tc>
              </a:tr>
              <a:tr h="50811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9:30</a:t>
                      </a:r>
                      <a:r>
                        <a:rPr lang="mr-IN" sz="1400" dirty="0" smtClean="0"/>
                        <a:t>–</a:t>
                      </a:r>
                      <a:r>
                        <a:rPr lang="en-US" sz="1400" dirty="0" smtClean="0"/>
                        <a:t>10:00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74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10:00-12:00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Sponge</a:t>
                      </a:r>
                      <a:r>
                        <a:rPr lang="en-US" sz="1200" b="0" baseline="0" dirty="0" smtClean="0"/>
                        <a:t> Tag</a:t>
                      </a:r>
                    </a:p>
                    <a:p>
                      <a:r>
                        <a:rPr lang="en-US" sz="1200" b="0" baseline="0" dirty="0" smtClean="0"/>
                        <a:t>Water Guns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1" baseline="0" dirty="0" smtClean="0"/>
                        <a:t>Fun</a:t>
                      </a:r>
                    </a:p>
                    <a:p>
                      <a:r>
                        <a:rPr lang="en-US" sz="1200" b="0" baseline="0" dirty="0" smtClean="0"/>
                        <a:t>Pass The Water</a:t>
                      </a:r>
                    </a:p>
                    <a:p>
                      <a:r>
                        <a:rPr lang="en-US" sz="1200" b="0" baseline="0" dirty="0" smtClean="0"/>
                        <a:t>Road Hockey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Bubbles</a:t>
                      </a:r>
                    </a:p>
                    <a:p>
                      <a:r>
                        <a:rPr lang="en-US" sz="1200" b="0" baseline="0" dirty="0" smtClean="0"/>
                        <a:t> Water Balloons</a:t>
                      </a:r>
                      <a:endParaRPr lang="en-US" sz="1200" b="0" dirty="0" smtClean="0"/>
                    </a:p>
                    <a:p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Rock</a:t>
                      </a:r>
                      <a:r>
                        <a:rPr lang="en-US" sz="1200" b="0" baseline="0" dirty="0" smtClean="0"/>
                        <a:t> Houses</a:t>
                      </a:r>
                    </a:p>
                    <a:p>
                      <a:r>
                        <a:rPr lang="en-US" sz="1200" b="0" baseline="0" dirty="0" smtClean="0"/>
                        <a:t>Sidewalk Chalk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Outside </a:t>
                      </a:r>
                      <a:r>
                        <a:rPr lang="en-US" sz="1200" b="1" dirty="0" smtClean="0"/>
                        <a:t>Fun</a:t>
                      </a:r>
                    </a:p>
                    <a:p>
                      <a:r>
                        <a:rPr lang="en-US" sz="1200" b="0" dirty="0" smtClean="0"/>
                        <a:t>Washer</a:t>
                      </a:r>
                      <a:r>
                        <a:rPr lang="en-US" sz="1200" b="0" baseline="0" dirty="0" smtClean="0"/>
                        <a:t> Toss</a:t>
                      </a:r>
                    </a:p>
                    <a:p>
                      <a:r>
                        <a:rPr lang="en-US" sz="1200" b="0" baseline="0" dirty="0" smtClean="0"/>
                        <a:t>Bubbles</a:t>
                      </a:r>
                      <a:endParaRPr lang="en-US" sz="1200" b="0" dirty="0" smtClean="0"/>
                    </a:p>
                  </a:txBody>
                  <a:tcPr/>
                </a:tc>
              </a:tr>
              <a:tr h="5052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12:00-1:00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Lunch </a:t>
                      </a:r>
                    </a:p>
                    <a:p>
                      <a:r>
                        <a:rPr lang="en-US" sz="1200" smtClean="0"/>
                        <a:t>Quiet</a:t>
                      </a:r>
                      <a:r>
                        <a:rPr lang="en-US" sz="1200" baseline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Lunch </a:t>
                      </a:r>
                    </a:p>
                    <a:p>
                      <a:r>
                        <a:rPr lang="en-US" sz="1200" dirty="0" smtClean="0"/>
                        <a:t>Quiet</a:t>
                      </a:r>
                      <a:r>
                        <a:rPr lang="en-US" sz="1200" baseline="0" dirty="0" smtClean="0"/>
                        <a:t> Activities</a:t>
                      </a:r>
                      <a:endParaRPr lang="en-US" sz="1200" dirty="0"/>
                    </a:p>
                  </a:txBody>
                  <a:tcPr/>
                </a:tc>
              </a:tr>
              <a:tr h="6822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1:00-2:30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 Structures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Capture</a:t>
                      </a:r>
                      <a:r>
                        <a:rPr lang="en-US" baseline="0" dirty="0" smtClean="0"/>
                        <a:t> The 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Relay Races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Picture</a:t>
                      </a:r>
                      <a:r>
                        <a:rPr lang="en-US" baseline="0" dirty="0" smtClean="0"/>
                        <a:t> Frames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Pencil</a:t>
                      </a:r>
                      <a:r>
                        <a:rPr lang="en-US" baseline="0" dirty="0" smtClean="0"/>
                        <a:t> Holders</a:t>
                      </a:r>
                      <a:endParaRPr lang="en-US" dirty="0"/>
                    </a:p>
                  </a:txBody>
                  <a:tcPr/>
                </a:tc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2:30-3:00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Wash Hands </a:t>
                      </a:r>
                    </a:p>
                    <a:p>
                      <a:r>
                        <a:rPr lang="en-US" sz="120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Wash Hands </a:t>
                      </a:r>
                    </a:p>
                    <a:p>
                      <a:r>
                        <a:rPr lang="en-US" sz="1200" dirty="0" smtClean="0"/>
                        <a:t>Snack</a:t>
                      </a:r>
                      <a:endParaRPr lang="en-US" sz="1200" dirty="0"/>
                    </a:p>
                  </a:txBody>
                  <a:tcPr/>
                </a:tc>
              </a:tr>
              <a:tr h="623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3:00-5:30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</a:t>
                      </a:r>
                      <a:r>
                        <a:rPr lang="en-US" sz="1200" baseline="0" dirty="0" smtClean="0"/>
                        <a:t>ball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</a:t>
                      </a:r>
                      <a:r>
                        <a:rPr lang="en-US" sz="1200" baseline="0" dirty="0" smtClean="0"/>
                        <a:t> Park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Joseph</a:t>
                      </a:r>
                      <a:r>
                        <a:rPr lang="en-US" sz="1200" baseline="0" dirty="0" smtClean="0"/>
                        <a:t> Giles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Basketball</a:t>
                      </a:r>
                      <a:r>
                        <a:rPr lang="en-US" sz="1200" baseline="0" dirty="0" smtClean="0"/>
                        <a:t> Court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ATB Park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77498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41" y="0"/>
            <a:ext cx="1097392" cy="19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6737"/>
      </p:ext>
    </p:extLst>
  </p:cSld>
  <p:clrMapOvr>
    <a:masterClrMapping/>
  </p:clrMapOvr>
</p:sld>
</file>

<file path=ppt/theme/theme1.xml><?xml version="1.0" encoding="utf-8"?>
<a:theme xmlns:a="http://schemas.openxmlformats.org/drawingml/2006/main" name="Sky">
  <a:themeElements>
    <a:clrScheme name="Sky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Sky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Sky">
      <a:fillStyleLst>
        <a:solidFill>
          <a:schemeClr val="phClr"/>
        </a:solidFill>
        <a:solidFill>
          <a:schemeClr val="phClr">
            <a:alpha val="50000"/>
          </a:schemeClr>
        </a:solidFill>
        <a:gradFill rotWithShape="1">
          <a:gsLst>
            <a:gs pos="0">
              <a:schemeClr val="phClr">
                <a:shade val="30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4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63500" dir="3000000" algn="br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6600000">
              <a:srgbClr val="000000">
                <a:alpha val="50000"/>
              </a:srgbClr>
            </a:innerShdw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40000"/>
                <a:lumMod val="105000"/>
              </a:schemeClr>
            </a:gs>
            <a:gs pos="100000">
              <a:schemeClr val="phClr">
                <a:shade val="20000"/>
                <a:satMod val="250000"/>
                <a:lumMod val="11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1889</Words>
  <Application>Microsoft Macintosh PowerPoint</Application>
  <PresentationFormat>On-screen Show (4:3)</PresentationFormat>
  <Paragraphs>761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Sky</vt:lpstr>
      <vt:lpstr>PowerPoint Presentation</vt:lpstr>
      <vt:lpstr>July 3rd – 7th  </vt:lpstr>
      <vt:lpstr>July 10th – 14th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After The Bell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The Bell</dc:title>
  <dc:creator>Mandy FAHIE</dc:creator>
  <cp:lastModifiedBy>Mandy FAHIE</cp:lastModifiedBy>
  <cp:revision>12</cp:revision>
  <dcterms:created xsi:type="dcterms:W3CDTF">2017-04-10T12:15:19Z</dcterms:created>
  <dcterms:modified xsi:type="dcterms:W3CDTF">2017-04-10T14:11:50Z</dcterms:modified>
</cp:coreProperties>
</file>