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8" r:id="rId6"/>
    <p:sldId id="289" r:id="rId7"/>
    <p:sldId id="276" r:id="rId8"/>
    <p:sldId id="283" r:id="rId9"/>
    <p:sldId id="278" r:id="rId10"/>
    <p:sldId id="279" r:id="rId11"/>
    <p:sldId id="280" r:id="rId12"/>
    <p:sldId id="282" r:id="rId13"/>
    <p:sldId id="260" r:id="rId14"/>
    <p:sldId id="259" r:id="rId15"/>
    <p:sldId id="261" r:id="rId16"/>
    <p:sldId id="262" r:id="rId17"/>
    <p:sldId id="263" r:id="rId18"/>
    <p:sldId id="264" r:id="rId19"/>
    <p:sldId id="265" r:id="rId20"/>
    <p:sldId id="266" r:id="rId21"/>
    <p:sldId id="267" r:id="rId22"/>
    <p:sldId id="268" r:id="rId23"/>
    <p:sldId id="269" r:id="rId24"/>
    <p:sldId id="271" r:id="rId25"/>
    <p:sldId id="272" r:id="rId26"/>
    <p:sldId id="273" r:id="rId27"/>
    <p:sldId id="274" r:id="rId28"/>
    <p:sldId id="284" r:id="rId29"/>
    <p:sldId id="285" r:id="rId30"/>
    <p:sldId id="286"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2D7CE-ECB2-4F18-A4B9-8879D3D939FC}" v="1361" dt="2020-12-12T04:17:29.198"/>
    <p1510:client id="{36D4184A-419D-49D7-B1B6-1A81CE9628A0}" v="164" dt="2020-12-12T04:51:20.016"/>
    <p1510:client id="{8D718660-77C2-41CF-875F-BB12BB8E7BD7}" v="406" dt="2020-12-12T04:52:43.772"/>
    <p1510:client id="{A1763207-F26E-430C-9427-DCB283B948CC}" v="17" dt="2020-12-12T15:18:56.977"/>
    <p1510:client id="{B72FDCB1-ACF2-47A9-B3BC-5B4854653898}" v="1414" dt="2020-12-12T06:23:52.769"/>
    <p1510:client id="{C07D9D4F-3847-4678-8C38-553CA17281EA}" v="2427" dt="2020-12-12T15:16:59.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tha Madana" userId="52e8871b93c4bfcb" providerId="Windows Live" clId="Web-{C07D9D4F-3847-4678-8C38-553CA17281EA}"/>
    <pc:docChg chg="addSld modSld">
      <pc:chgData name="Haritha Madana" userId="52e8871b93c4bfcb" providerId="Windows Live" clId="Web-{C07D9D4F-3847-4678-8C38-553CA17281EA}" dt="2020-12-12T15:16:59.248" v="2419" actId="20577"/>
      <pc:docMkLst>
        <pc:docMk/>
      </pc:docMkLst>
      <pc:sldChg chg="delSp modSp new">
        <pc:chgData name="Haritha Madana" userId="52e8871b93c4bfcb" providerId="Windows Live" clId="Web-{C07D9D4F-3847-4678-8C38-553CA17281EA}" dt="2020-12-12T15:10:32.215" v="1770" actId="20577"/>
        <pc:sldMkLst>
          <pc:docMk/>
          <pc:sldMk cId="1198292411" sldId="287"/>
        </pc:sldMkLst>
        <pc:spChg chg="del mod">
          <ac:chgData name="Haritha Madana" userId="52e8871b93c4bfcb" providerId="Windows Live" clId="Web-{C07D9D4F-3847-4678-8C38-553CA17281EA}" dt="2020-12-12T14:51:08.786" v="2"/>
          <ac:spMkLst>
            <pc:docMk/>
            <pc:sldMk cId="1198292411" sldId="287"/>
            <ac:spMk id="2" creationId="{0FFFC1E3-E7CD-4BAA-9C9C-7B4F3AA85229}"/>
          </ac:spMkLst>
        </pc:spChg>
        <pc:spChg chg="mod">
          <ac:chgData name="Haritha Madana" userId="52e8871b93c4bfcb" providerId="Windows Live" clId="Web-{C07D9D4F-3847-4678-8C38-553CA17281EA}" dt="2020-12-12T15:10:32.215" v="1770" actId="20577"/>
          <ac:spMkLst>
            <pc:docMk/>
            <pc:sldMk cId="1198292411" sldId="287"/>
            <ac:spMk id="3" creationId="{AF203AF0-A293-4B34-9615-97C79A4C9F76}"/>
          </ac:spMkLst>
        </pc:spChg>
      </pc:sldChg>
      <pc:sldChg chg="modSp new">
        <pc:chgData name="Haritha Madana" userId="52e8871b93c4bfcb" providerId="Windows Live" clId="Web-{C07D9D4F-3847-4678-8C38-553CA17281EA}" dt="2020-12-12T15:12:48.434" v="2094" actId="20577"/>
        <pc:sldMkLst>
          <pc:docMk/>
          <pc:sldMk cId="628137337" sldId="288"/>
        </pc:sldMkLst>
        <pc:spChg chg="mod">
          <ac:chgData name="Haritha Madana" userId="52e8871b93c4bfcb" providerId="Windows Live" clId="Web-{C07D9D4F-3847-4678-8C38-553CA17281EA}" dt="2020-12-12T15:11:10.621" v="1784" actId="20577"/>
          <ac:spMkLst>
            <pc:docMk/>
            <pc:sldMk cId="628137337" sldId="288"/>
            <ac:spMk id="2" creationId="{D06D1A76-7F58-44A1-81FF-9000C6FDA6A4}"/>
          </ac:spMkLst>
        </pc:spChg>
        <pc:spChg chg="mod">
          <ac:chgData name="Haritha Madana" userId="52e8871b93c4bfcb" providerId="Windows Live" clId="Web-{C07D9D4F-3847-4678-8C38-553CA17281EA}" dt="2020-12-12T15:12:48.434" v="2094" actId="20577"/>
          <ac:spMkLst>
            <pc:docMk/>
            <pc:sldMk cId="628137337" sldId="288"/>
            <ac:spMk id="3" creationId="{DE85233E-6EFB-4465-AAC9-4B622C4B0273}"/>
          </ac:spMkLst>
        </pc:spChg>
      </pc:sldChg>
      <pc:sldChg chg="modSp new">
        <pc:chgData name="Haritha Madana" userId="52e8871b93c4bfcb" providerId="Windows Live" clId="Web-{C07D9D4F-3847-4678-8C38-553CA17281EA}" dt="2020-12-12T15:16:57.717" v="2417" actId="20577"/>
        <pc:sldMkLst>
          <pc:docMk/>
          <pc:sldMk cId="650310759" sldId="289"/>
        </pc:sldMkLst>
        <pc:spChg chg="mod">
          <ac:chgData name="Haritha Madana" userId="52e8871b93c4bfcb" providerId="Windows Live" clId="Web-{C07D9D4F-3847-4678-8C38-553CA17281EA}" dt="2020-12-12T15:13:20.638" v="2145" actId="14100"/>
          <ac:spMkLst>
            <pc:docMk/>
            <pc:sldMk cId="650310759" sldId="289"/>
            <ac:spMk id="2" creationId="{5E312835-0C76-483F-8B3E-6A0965CB1A63}"/>
          </ac:spMkLst>
        </pc:spChg>
        <pc:spChg chg="mod">
          <ac:chgData name="Haritha Madana" userId="52e8871b93c4bfcb" providerId="Windows Live" clId="Web-{C07D9D4F-3847-4678-8C38-553CA17281EA}" dt="2020-12-12T15:16:57.717" v="2417" actId="20577"/>
          <ac:spMkLst>
            <pc:docMk/>
            <pc:sldMk cId="650310759" sldId="289"/>
            <ac:spMk id="3" creationId="{286BD8DF-0D8C-4B76-9DC0-2EAD44B1B364}"/>
          </ac:spMkLst>
        </pc:spChg>
      </pc:sldChg>
    </pc:docChg>
  </pc:docChgLst>
  <pc:docChgLst>
    <pc:chgData name="Guest User" providerId="Windows Live" clId="Web-{B72FDCB1-ACF2-47A9-B3BC-5B4854653898}"/>
    <pc:docChg chg="addSld delSld modSld">
      <pc:chgData name="Guest User" userId="" providerId="Windows Live" clId="Web-{B72FDCB1-ACF2-47A9-B3BC-5B4854653898}" dt="2020-12-12T06:23:52.769" v="1415" actId="20577"/>
      <pc:docMkLst>
        <pc:docMk/>
      </pc:docMkLst>
      <pc:sldChg chg="modSp add replId">
        <pc:chgData name="Guest User" userId="" providerId="Windows Live" clId="Web-{B72FDCB1-ACF2-47A9-B3BC-5B4854653898}" dt="2020-12-12T06:02:34.838" v="632" actId="20577"/>
        <pc:sldMkLst>
          <pc:docMk/>
          <pc:sldMk cId="139480249" sldId="283"/>
        </pc:sldMkLst>
        <pc:spChg chg="mod">
          <ac:chgData name="Guest User" userId="" providerId="Windows Live" clId="Web-{B72FDCB1-ACF2-47A9-B3BC-5B4854653898}" dt="2020-12-12T05:49:11.135" v="19" actId="20577"/>
          <ac:spMkLst>
            <pc:docMk/>
            <pc:sldMk cId="139480249" sldId="283"/>
            <ac:spMk id="2" creationId="{93982A15-5689-48C1-A807-83655A35A405}"/>
          </ac:spMkLst>
        </pc:spChg>
        <pc:spChg chg="mod">
          <ac:chgData name="Guest User" userId="" providerId="Windows Live" clId="Web-{B72FDCB1-ACF2-47A9-B3BC-5B4854653898}" dt="2020-12-12T06:02:34.838" v="632" actId="20577"/>
          <ac:spMkLst>
            <pc:docMk/>
            <pc:sldMk cId="139480249" sldId="283"/>
            <ac:spMk id="3" creationId="{BD0C0C76-1144-4084-A2BA-94A4666311BC}"/>
          </ac:spMkLst>
        </pc:spChg>
      </pc:sldChg>
      <pc:sldChg chg="modSp add replId">
        <pc:chgData name="Guest User" userId="" providerId="Windows Live" clId="Web-{B72FDCB1-ACF2-47A9-B3BC-5B4854653898}" dt="2020-12-12T06:23:50.941" v="1414" actId="20577"/>
        <pc:sldMkLst>
          <pc:docMk/>
          <pc:sldMk cId="3720564790" sldId="284"/>
        </pc:sldMkLst>
        <pc:spChg chg="mod">
          <ac:chgData name="Guest User" userId="" providerId="Windows Live" clId="Web-{B72FDCB1-ACF2-47A9-B3BC-5B4854653898}" dt="2020-12-12T06:05:07.435" v="705" actId="20577"/>
          <ac:spMkLst>
            <pc:docMk/>
            <pc:sldMk cId="3720564790" sldId="284"/>
            <ac:spMk id="2" creationId="{8EAE9C23-E218-44B9-B5D1-3648923EFADC}"/>
          </ac:spMkLst>
        </pc:spChg>
        <pc:spChg chg="mod">
          <ac:chgData name="Guest User" userId="" providerId="Windows Live" clId="Web-{B72FDCB1-ACF2-47A9-B3BC-5B4854653898}" dt="2020-12-12T06:23:50.941" v="1414" actId="20577"/>
          <ac:spMkLst>
            <pc:docMk/>
            <pc:sldMk cId="3720564790" sldId="284"/>
            <ac:spMk id="3" creationId="{A13076FE-8F17-4A97-8F85-094E40AE0C7E}"/>
          </ac:spMkLst>
        </pc:spChg>
      </pc:sldChg>
      <pc:sldChg chg="addSp delSp modSp add del replId">
        <pc:chgData name="Guest User" userId="" providerId="Windows Live" clId="Web-{B72FDCB1-ACF2-47A9-B3BC-5B4854653898}" dt="2020-12-12T06:03:36.214" v="644"/>
        <pc:sldMkLst>
          <pc:docMk/>
          <pc:sldMk cId="3981763370" sldId="284"/>
        </pc:sldMkLst>
        <pc:spChg chg="mod">
          <ac:chgData name="Guest User" userId="" providerId="Windows Live" clId="Web-{B72FDCB1-ACF2-47A9-B3BC-5B4854653898}" dt="2020-12-12T06:02:52.839" v="638" actId="20577"/>
          <ac:spMkLst>
            <pc:docMk/>
            <pc:sldMk cId="3981763370" sldId="284"/>
            <ac:spMk id="2" creationId="{93982A15-5689-48C1-A807-83655A35A405}"/>
          </ac:spMkLst>
        </pc:spChg>
        <pc:spChg chg="del mod">
          <ac:chgData name="Guest User" userId="" providerId="Windows Live" clId="Web-{B72FDCB1-ACF2-47A9-B3BC-5B4854653898}" dt="2020-12-12T06:03:22.589" v="641"/>
          <ac:spMkLst>
            <pc:docMk/>
            <pc:sldMk cId="3981763370" sldId="284"/>
            <ac:spMk id="3" creationId="{BD0C0C76-1144-4084-A2BA-94A4666311BC}"/>
          </ac:spMkLst>
        </pc:spChg>
        <pc:spChg chg="add mod">
          <ac:chgData name="Guest User" userId="" providerId="Windows Live" clId="Web-{B72FDCB1-ACF2-47A9-B3BC-5B4854653898}" dt="2020-12-12T06:03:32.433" v="643"/>
          <ac:spMkLst>
            <pc:docMk/>
            <pc:sldMk cId="3981763370" sldId="284"/>
            <ac:spMk id="6" creationId="{51DADDCB-7F5C-457B-91D8-BF9507977685}"/>
          </ac:spMkLst>
        </pc:spChg>
        <pc:picChg chg="add del mod ord">
          <ac:chgData name="Guest User" userId="" providerId="Windows Live" clId="Web-{B72FDCB1-ACF2-47A9-B3BC-5B4854653898}" dt="2020-12-12T06:03:32.433" v="643"/>
          <ac:picMkLst>
            <pc:docMk/>
            <pc:sldMk cId="3981763370" sldId="284"/>
            <ac:picMk id="4" creationId="{99F7CEBD-B333-4C50-A966-F58A0C018E4D}"/>
          </ac:picMkLst>
        </pc:picChg>
      </pc:sldChg>
      <pc:sldChg chg="modSp add replId">
        <pc:chgData name="Guest User" userId="" providerId="Windows Live" clId="Web-{B72FDCB1-ACF2-47A9-B3BC-5B4854653898}" dt="2020-12-12T06:17:36.340" v="1214" actId="20577"/>
        <pc:sldMkLst>
          <pc:docMk/>
          <pc:sldMk cId="579057382" sldId="285"/>
        </pc:sldMkLst>
        <pc:spChg chg="mod">
          <ac:chgData name="Guest User" userId="" providerId="Windows Live" clId="Web-{B72FDCB1-ACF2-47A9-B3BC-5B4854653898}" dt="2020-12-12T06:17:36.340" v="1214" actId="20577"/>
          <ac:spMkLst>
            <pc:docMk/>
            <pc:sldMk cId="579057382" sldId="285"/>
            <ac:spMk id="3" creationId="{A13076FE-8F17-4A97-8F85-094E40AE0C7E}"/>
          </ac:spMkLst>
        </pc:spChg>
      </pc:sldChg>
      <pc:sldChg chg="modSp add replId">
        <pc:chgData name="Guest User" userId="" providerId="Windows Live" clId="Web-{B72FDCB1-ACF2-47A9-B3BC-5B4854653898}" dt="2020-12-12T06:19:59.186" v="1374" actId="20577"/>
        <pc:sldMkLst>
          <pc:docMk/>
          <pc:sldMk cId="1734191727" sldId="286"/>
        </pc:sldMkLst>
        <pc:spChg chg="mod">
          <ac:chgData name="Guest User" userId="" providerId="Windows Live" clId="Web-{B72FDCB1-ACF2-47A9-B3BC-5B4854653898}" dt="2020-12-12T06:18:00.028" v="1261" actId="20577"/>
          <ac:spMkLst>
            <pc:docMk/>
            <pc:sldMk cId="1734191727" sldId="286"/>
            <ac:spMk id="2" creationId="{8EAE9C23-E218-44B9-B5D1-3648923EFADC}"/>
          </ac:spMkLst>
        </pc:spChg>
        <pc:spChg chg="mod">
          <ac:chgData name="Guest User" userId="" providerId="Windows Live" clId="Web-{B72FDCB1-ACF2-47A9-B3BC-5B4854653898}" dt="2020-12-12T06:19:59.186" v="1374" actId="20577"/>
          <ac:spMkLst>
            <pc:docMk/>
            <pc:sldMk cId="1734191727" sldId="286"/>
            <ac:spMk id="3" creationId="{A13076FE-8F17-4A97-8F85-094E40AE0C7E}"/>
          </ac:spMkLst>
        </pc:spChg>
      </pc:sldChg>
    </pc:docChg>
  </pc:docChgLst>
  <pc:docChgLst>
    <pc:chgData name="Haritha Madana" userId="52e8871b93c4bfcb" providerId="Windows Live" clId="Web-{A1763207-F26E-430C-9427-DCB283B948CC}"/>
    <pc:docChg chg="modSld">
      <pc:chgData name="Haritha Madana" userId="52e8871b93c4bfcb" providerId="Windows Live" clId="Web-{A1763207-F26E-430C-9427-DCB283B948CC}" dt="2020-12-12T15:18:47.024" v="9" actId="20577"/>
      <pc:docMkLst>
        <pc:docMk/>
      </pc:docMkLst>
      <pc:sldChg chg="modSp">
        <pc:chgData name="Haritha Madana" userId="52e8871b93c4bfcb" providerId="Windows Live" clId="Web-{A1763207-F26E-430C-9427-DCB283B948CC}" dt="2020-12-12T15:18:47.024" v="8" actId="20577"/>
        <pc:sldMkLst>
          <pc:docMk/>
          <pc:sldMk cId="628137337" sldId="288"/>
        </pc:sldMkLst>
        <pc:spChg chg="mod">
          <ac:chgData name="Haritha Madana" userId="52e8871b93c4bfcb" providerId="Windows Live" clId="Web-{A1763207-F26E-430C-9427-DCB283B948CC}" dt="2020-12-12T15:18:47.024" v="8" actId="20577"/>
          <ac:spMkLst>
            <pc:docMk/>
            <pc:sldMk cId="628137337" sldId="288"/>
            <ac:spMk id="3" creationId="{DE85233E-6EFB-4465-AAC9-4B622C4B0273}"/>
          </ac:spMkLst>
        </pc:spChg>
      </pc:sldChg>
      <pc:sldChg chg="modSp">
        <pc:chgData name="Haritha Madana" userId="52e8871b93c4bfcb" providerId="Windows Live" clId="Web-{A1763207-F26E-430C-9427-DCB283B948CC}" dt="2020-12-12T15:18:39.618" v="2" actId="20577"/>
        <pc:sldMkLst>
          <pc:docMk/>
          <pc:sldMk cId="650310759" sldId="289"/>
        </pc:sldMkLst>
        <pc:spChg chg="mod">
          <ac:chgData name="Haritha Madana" userId="52e8871b93c4bfcb" providerId="Windows Live" clId="Web-{A1763207-F26E-430C-9427-DCB283B948CC}" dt="2020-12-12T15:18:39.618" v="2" actId="20577"/>
          <ac:spMkLst>
            <pc:docMk/>
            <pc:sldMk cId="650310759" sldId="289"/>
            <ac:spMk id="2" creationId="{5E312835-0C76-483F-8B3E-6A0965CB1A63}"/>
          </ac:spMkLst>
        </pc:spChg>
      </pc:sldChg>
    </pc:docChg>
  </pc:docChgLst>
  <pc:docChgLst>
    <pc:chgData name="Serena Gomez" userId="fd97982a4622659d" providerId="LiveId" clId="{5C62B037-9ED6-47AA-AC4C-10E9CB2CDE7B}"/>
    <pc:docChg chg="undo custSel addSld delSld modSld">
      <pc:chgData name="Serena Gomez" userId="fd97982a4622659d" providerId="LiveId" clId="{5C62B037-9ED6-47AA-AC4C-10E9CB2CDE7B}" dt="2020-12-12T05:20:41.472" v="838" actId="1038"/>
      <pc:docMkLst>
        <pc:docMk/>
      </pc:docMkLst>
      <pc:sldChg chg="addSp delSp modSp new mod">
        <pc:chgData name="Serena Gomez" userId="fd97982a4622659d" providerId="LiveId" clId="{5C62B037-9ED6-47AA-AC4C-10E9CB2CDE7B}" dt="2020-12-12T05:20:41.472" v="838" actId="1038"/>
        <pc:sldMkLst>
          <pc:docMk/>
          <pc:sldMk cId="1359275967" sldId="256"/>
        </pc:sldMkLst>
        <pc:spChg chg="mod">
          <ac:chgData name="Serena Gomez" userId="fd97982a4622659d" providerId="LiveId" clId="{5C62B037-9ED6-47AA-AC4C-10E9CB2CDE7B}" dt="2020-12-12T02:09:40.387" v="167" actId="14100"/>
          <ac:spMkLst>
            <pc:docMk/>
            <pc:sldMk cId="1359275967" sldId="256"/>
            <ac:spMk id="2" creationId="{1E119A47-6004-4C79-82EC-059F195A62CA}"/>
          </ac:spMkLst>
        </pc:spChg>
        <pc:spChg chg="del mod">
          <ac:chgData name="Serena Gomez" userId="fd97982a4622659d" providerId="LiveId" clId="{5C62B037-9ED6-47AA-AC4C-10E9CB2CDE7B}" dt="2020-12-12T02:07:30.532" v="128" actId="478"/>
          <ac:spMkLst>
            <pc:docMk/>
            <pc:sldMk cId="1359275967" sldId="256"/>
            <ac:spMk id="3" creationId="{37759875-D51B-45F0-8C2D-422A435E75B1}"/>
          </ac:spMkLst>
        </pc:spChg>
        <pc:picChg chg="add mod">
          <ac:chgData name="Serena Gomez" userId="fd97982a4622659d" providerId="LiveId" clId="{5C62B037-9ED6-47AA-AC4C-10E9CB2CDE7B}" dt="2020-12-12T05:20:41.472" v="838" actId="1038"/>
          <ac:picMkLst>
            <pc:docMk/>
            <pc:sldMk cId="1359275967" sldId="256"/>
            <ac:picMk id="4" creationId="{50947B7F-94BD-4CEC-8F6C-111C416787FC}"/>
          </ac:picMkLst>
        </pc:picChg>
      </pc:sldChg>
      <pc:sldChg chg="modSp new mod">
        <pc:chgData name="Serena Gomez" userId="fd97982a4622659d" providerId="LiveId" clId="{5C62B037-9ED6-47AA-AC4C-10E9CB2CDE7B}" dt="2020-12-12T02:14:20.729" v="247" actId="20577"/>
        <pc:sldMkLst>
          <pc:docMk/>
          <pc:sldMk cId="1219398913" sldId="257"/>
        </pc:sldMkLst>
        <pc:spChg chg="mod">
          <ac:chgData name="Serena Gomez" userId="fd97982a4622659d" providerId="LiveId" clId="{5C62B037-9ED6-47AA-AC4C-10E9CB2CDE7B}" dt="2020-12-12T02:11:41.936" v="195" actId="20577"/>
          <ac:spMkLst>
            <pc:docMk/>
            <pc:sldMk cId="1219398913" sldId="257"/>
            <ac:spMk id="2" creationId="{487C29D0-A522-49E7-8FDD-5D19F2C22DA8}"/>
          </ac:spMkLst>
        </pc:spChg>
        <pc:spChg chg="mod">
          <ac:chgData name="Serena Gomez" userId="fd97982a4622659d" providerId="LiveId" clId="{5C62B037-9ED6-47AA-AC4C-10E9CB2CDE7B}" dt="2020-12-12T02:14:20.729" v="247" actId="20577"/>
          <ac:spMkLst>
            <pc:docMk/>
            <pc:sldMk cId="1219398913" sldId="257"/>
            <ac:spMk id="3" creationId="{14ED171D-5244-43E0-8258-41537E267119}"/>
          </ac:spMkLst>
        </pc:spChg>
      </pc:sldChg>
      <pc:sldChg chg="addSp delSp modSp new mod">
        <pc:chgData name="Serena Gomez" userId="fd97982a4622659d" providerId="LiveId" clId="{5C62B037-9ED6-47AA-AC4C-10E9CB2CDE7B}" dt="2020-12-12T03:03:28.696" v="817" actId="108"/>
        <pc:sldMkLst>
          <pc:docMk/>
          <pc:sldMk cId="3864980679" sldId="258"/>
        </pc:sldMkLst>
        <pc:spChg chg="del mod">
          <ac:chgData name="Serena Gomez" userId="fd97982a4622659d" providerId="LiveId" clId="{5C62B037-9ED6-47AA-AC4C-10E9CB2CDE7B}" dt="2020-12-12T02:14:43.597" v="249" actId="478"/>
          <ac:spMkLst>
            <pc:docMk/>
            <pc:sldMk cId="3864980679" sldId="258"/>
            <ac:spMk id="2" creationId="{79348A45-D11E-439E-A980-4BC979ED8409}"/>
          </ac:spMkLst>
        </pc:spChg>
        <pc:spChg chg="mod">
          <ac:chgData name="Serena Gomez" userId="fd97982a4622659d" providerId="LiveId" clId="{5C62B037-9ED6-47AA-AC4C-10E9CB2CDE7B}" dt="2020-12-12T03:03:28.696" v="817" actId="108"/>
          <ac:spMkLst>
            <pc:docMk/>
            <pc:sldMk cId="3864980679" sldId="258"/>
            <ac:spMk id="3" creationId="{C139D819-4246-4B16-86A9-6A641601C1BD}"/>
          </ac:spMkLst>
        </pc:spChg>
        <pc:spChg chg="add del mod">
          <ac:chgData name="Serena Gomez" userId="fd97982a4622659d" providerId="LiveId" clId="{5C62B037-9ED6-47AA-AC4C-10E9CB2CDE7B}" dt="2020-12-12T02:14:46.162" v="250" actId="478"/>
          <ac:spMkLst>
            <pc:docMk/>
            <pc:sldMk cId="3864980679" sldId="258"/>
            <ac:spMk id="5" creationId="{81863406-A54A-433B-B008-3CE6B3FFD64A}"/>
          </ac:spMkLst>
        </pc:spChg>
      </pc:sldChg>
      <pc:sldChg chg="addSp modSp new mod">
        <pc:chgData name="Serena Gomez" userId="fd97982a4622659d" providerId="LiveId" clId="{5C62B037-9ED6-47AA-AC4C-10E9CB2CDE7B}" dt="2020-12-12T02:53:45.220" v="727" actId="108"/>
        <pc:sldMkLst>
          <pc:docMk/>
          <pc:sldMk cId="3810806976" sldId="259"/>
        </pc:sldMkLst>
        <pc:spChg chg="mod">
          <ac:chgData name="Serena Gomez" userId="fd97982a4622659d" providerId="LiveId" clId="{5C62B037-9ED6-47AA-AC4C-10E9CB2CDE7B}" dt="2020-12-12T02:53:45.220" v="727" actId="108"/>
          <ac:spMkLst>
            <pc:docMk/>
            <pc:sldMk cId="3810806976" sldId="259"/>
            <ac:spMk id="2" creationId="{B8801C6B-2DD2-4845-BA05-4A743522BB52}"/>
          </ac:spMkLst>
        </pc:spChg>
        <pc:spChg chg="mod">
          <ac:chgData name="Serena Gomez" userId="fd97982a4622659d" providerId="LiveId" clId="{5C62B037-9ED6-47AA-AC4C-10E9CB2CDE7B}" dt="2020-12-12T02:19:14.780" v="318"/>
          <ac:spMkLst>
            <pc:docMk/>
            <pc:sldMk cId="3810806976" sldId="259"/>
            <ac:spMk id="3" creationId="{AB90E83E-2BFB-4612-95E2-4541B8FF7C2D}"/>
          </ac:spMkLst>
        </pc:spChg>
        <pc:spChg chg="add mod">
          <ac:chgData name="Serena Gomez" userId="fd97982a4622659d" providerId="LiveId" clId="{5C62B037-9ED6-47AA-AC4C-10E9CB2CDE7B}" dt="2020-12-12T02:20:01.030" v="328" actId="1076"/>
          <ac:spMkLst>
            <pc:docMk/>
            <pc:sldMk cId="3810806976" sldId="259"/>
            <ac:spMk id="5" creationId="{FF75E2C6-D179-4F79-99B2-1884F18D6FC7}"/>
          </ac:spMkLst>
        </pc:spChg>
        <pc:picChg chg="add mod">
          <ac:chgData name="Serena Gomez" userId="fd97982a4622659d" providerId="LiveId" clId="{5C62B037-9ED6-47AA-AC4C-10E9CB2CDE7B}" dt="2020-12-12T02:19:55.204" v="327" actId="1076"/>
          <ac:picMkLst>
            <pc:docMk/>
            <pc:sldMk cId="3810806976" sldId="259"/>
            <ac:picMk id="4" creationId="{55749C11-8941-433D-8847-4B45484625B3}"/>
          </ac:picMkLst>
        </pc:picChg>
      </pc:sldChg>
      <pc:sldChg chg="modSp new mod">
        <pc:chgData name="Serena Gomez" userId="fd97982a4622659d" providerId="LiveId" clId="{5C62B037-9ED6-47AA-AC4C-10E9CB2CDE7B}" dt="2020-12-12T03:02:41.953" v="814" actId="20577"/>
        <pc:sldMkLst>
          <pc:docMk/>
          <pc:sldMk cId="3941526891" sldId="260"/>
        </pc:sldMkLst>
        <pc:spChg chg="mod">
          <ac:chgData name="Serena Gomez" userId="fd97982a4622659d" providerId="LiveId" clId="{5C62B037-9ED6-47AA-AC4C-10E9CB2CDE7B}" dt="2020-12-12T03:00:40.749" v="793" actId="108"/>
          <ac:spMkLst>
            <pc:docMk/>
            <pc:sldMk cId="3941526891" sldId="260"/>
            <ac:spMk id="2" creationId="{1399D9D4-0766-4C22-A93B-A5FB152D78B9}"/>
          </ac:spMkLst>
        </pc:spChg>
        <pc:spChg chg="mod">
          <ac:chgData name="Serena Gomez" userId="fd97982a4622659d" providerId="LiveId" clId="{5C62B037-9ED6-47AA-AC4C-10E9CB2CDE7B}" dt="2020-12-12T03:02:41.953" v="814" actId="20577"/>
          <ac:spMkLst>
            <pc:docMk/>
            <pc:sldMk cId="3941526891" sldId="260"/>
            <ac:spMk id="3" creationId="{9CFAB2AC-E8AC-42BB-A374-5A9773E5CDD9}"/>
          </ac:spMkLst>
        </pc:spChg>
      </pc:sldChg>
      <pc:sldChg chg="addSp delSp modSp add mod">
        <pc:chgData name="Serena Gomez" userId="fd97982a4622659d" providerId="LiveId" clId="{5C62B037-9ED6-47AA-AC4C-10E9CB2CDE7B}" dt="2020-12-12T02:53:39.593" v="726" actId="108"/>
        <pc:sldMkLst>
          <pc:docMk/>
          <pc:sldMk cId="3613501362" sldId="261"/>
        </pc:sldMkLst>
        <pc:spChg chg="mod">
          <ac:chgData name="Serena Gomez" userId="fd97982a4622659d" providerId="LiveId" clId="{5C62B037-9ED6-47AA-AC4C-10E9CB2CDE7B}" dt="2020-12-12T02:53:39.593" v="726" actId="108"/>
          <ac:spMkLst>
            <pc:docMk/>
            <pc:sldMk cId="3613501362" sldId="261"/>
            <ac:spMk id="2" creationId="{B8801C6B-2DD2-4845-BA05-4A743522BB52}"/>
          </ac:spMkLst>
        </pc:spChg>
        <pc:spChg chg="mod">
          <ac:chgData name="Serena Gomez" userId="fd97982a4622659d" providerId="LiveId" clId="{5C62B037-9ED6-47AA-AC4C-10E9CB2CDE7B}" dt="2020-12-12T02:20:51.466" v="334" actId="20577"/>
          <ac:spMkLst>
            <pc:docMk/>
            <pc:sldMk cId="3613501362" sldId="261"/>
            <ac:spMk id="3" creationId="{AB90E83E-2BFB-4612-95E2-4541B8FF7C2D}"/>
          </ac:spMkLst>
        </pc:spChg>
        <pc:spChg chg="mod">
          <ac:chgData name="Serena Gomez" userId="fd97982a4622659d" providerId="LiveId" clId="{5C62B037-9ED6-47AA-AC4C-10E9CB2CDE7B}" dt="2020-12-12T02:21:33.045" v="360" actId="1035"/>
          <ac:spMkLst>
            <pc:docMk/>
            <pc:sldMk cId="3613501362" sldId="261"/>
            <ac:spMk id="5" creationId="{FF75E2C6-D179-4F79-99B2-1884F18D6FC7}"/>
          </ac:spMkLst>
        </pc:spChg>
        <pc:picChg chg="del">
          <ac:chgData name="Serena Gomez" userId="fd97982a4622659d" providerId="LiveId" clId="{5C62B037-9ED6-47AA-AC4C-10E9CB2CDE7B}" dt="2020-12-12T02:20:47.991" v="332" actId="478"/>
          <ac:picMkLst>
            <pc:docMk/>
            <pc:sldMk cId="3613501362" sldId="261"/>
            <ac:picMk id="4" creationId="{55749C11-8941-433D-8847-4B45484625B3}"/>
          </ac:picMkLst>
        </pc:picChg>
        <pc:picChg chg="add mod">
          <ac:chgData name="Serena Gomez" userId="fd97982a4622659d" providerId="LiveId" clId="{5C62B037-9ED6-47AA-AC4C-10E9CB2CDE7B}" dt="2020-12-12T02:21:00.926" v="337" actId="14100"/>
          <ac:picMkLst>
            <pc:docMk/>
            <pc:sldMk cId="3613501362" sldId="261"/>
            <ac:picMk id="6" creationId="{C9C16A2A-E98C-4B58-83A6-2462228D236E}"/>
          </ac:picMkLst>
        </pc:picChg>
      </pc:sldChg>
      <pc:sldChg chg="addSp delSp modSp add mod">
        <pc:chgData name="Serena Gomez" userId="fd97982a4622659d" providerId="LiveId" clId="{5C62B037-9ED6-47AA-AC4C-10E9CB2CDE7B}" dt="2020-12-12T02:53:34.271" v="725" actId="108"/>
        <pc:sldMkLst>
          <pc:docMk/>
          <pc:sldMk cId="3542273926" sldId="262"/>
        </pc:sldMkLst>
        <pc:spChg chg="mod">
          <ac:chgData name="Serena Gomez" userId="fd97982a4622659d" providerId="LiveId" clId="{5C62B037-9ED6-47AA-AC4C-10E9CB2CDE7B}" dt="2020-12-12T02:53:34.271" v="725" actId="108"/>
          <ac:spMkLst>
            <pc:docMk/>
            <pc:sldMk cId="3542273926" sldId="262"/>
            <ac:spMk id="2" creationId="{B8801C6B-2DD2-4845-BA05-4A743522BB52}"/>
          </ac:spMkLst>
        </pc:spChg>
        <pc:spChg chg="mod">
          <ac:chgData name="Serena Gomez" userId="fd97982a4622659d" providerId="LiveId" clId="{5C62B037-9ED6-47AA-AC4C-10E9CB2CDE7B}" dt="2020-12-12T02:22:12.123" v="366" actId="20577"/>
          <ac:spMkLst>
            <pc:docMk/>
            <pc:sldMk cId="3542273926" sldId="262"/>
            <ac:spMk id="3" creationId="{AB90E83E-2BFB-4612-95E2-4541B8FF7C2D}"/>
          </ac:spMkLst>
        </pc:spChg>
        <pc:spChg chg="mod">
          <ac:chgData name="Serena Gomez" userId="fd97982a4622659d" providerId="LiveId" clId="{5C62B037-9ED6-47AA-AC4C-10E9CB2CDE7B}" dt="2020-12-12T02:23:32.936" v="385" actId="14100"/>
          <ac:spMkLst>
            <pc:docMk/>
            <pc:sldMk cId="3542273926" sldId="262"/>
            <ac:spMk id="5" creationId="{FF75E2C6-D179-4F79-99B2-1884F18D6FC7}"/>
          </ac:spMkLst>
        </pc:spChg>
        <pc:picChg chg="del">
          <ac:chgData name="Serena Gomez" userId="fd97982a4622659d" providerId="LiveId" clId="{5C62B037-9ED6-47AA-AC4C-10E9CB2CDE7B}" dt="2020-12-12T02:22:14.986" v="367" actId="478"/>
          <ac:picMkLst>
            <pc:docMk/>
            <pc:sldMk cId="3542273926" sldId="262"/>
            <ac:picMk id="6" creationId="{C9C16A2A-E98C-4B58-83A6-2462228D236E}"/>
          </ac:picMkLst>
        </pc:picChg>
        <pc:picChg chg="add mod">
          <ac:chgData name="Serena Gomez" userId="fd97982a4622659d" providerId="LiveId" clId="{5C62B037-9ED6-47AA-AC4C-10E9CB2CDE7B}" dt="2020-12-12T02:23:03.834" v="380" actId="14100"/>
          <ac:picMkLst>
            <pc:docMk/>
            <pc:sldMk cId="3542273926" sldId="262"/>
            <ac:picMk id="7" creationId="{9FFF2824-B79B-4923-A594-C80A7D2A384E}"/>
          </ac:picMkLst>
        </pc:picChg>
        <pc:picChg chg="add mod">
          <ac:chgData name="Serena Gomez" userId="fd97982a4622659d" providerId="LiveId" clId="{5C62B037-9ED6-47AA-AC4C-10E9CB2CDE7B}" dt="2020-12-12T02:22:59.893" v="379" actId="1035"/>
          <ac:picMkLst>
            <pc:docMk/>
            <pc:sldMk cId="3542273926" sldId="262"/>
            <ac:picMk id="8" creationId="{266C5A85-A5FF-40D0-9040-8A0BC6195DEE}"/>
          </ac:picMkLst>
        </pc:picChg>
      </pc:sldChg>
      <pc:sldChg chg="addSp delSp modSp add mod">
        <pc:chgData name="Serena Gomez" userId="fd97982a4622659d" providerId="LiveId" clId="{5C62B037-9ED6-47AA-AC4C-10E9CB2CDE7B}" dt="2020-12-12T02:53:27.994" v="724" actId="108"/>
        <pc:sldMkLst>
          <pc:docMk/>
          <pc:sldMk cId="1585399397" sldId="263"/>
        </pc:sldMkLst>
        <pc:spChg chg="mod">
          <ac:chgData name="Serena Gomez" userId="fd97982a4622659d" providerId="LiveId" clId="{5C62B037-9ED6-47AA-AC4C-10E9CB2CDE7B}" dt="2020-12-12T02:53:27.994" v="724" actId="108"/>
          <ac:spMkLst>
            <pc:docMk/>
            <pc:sldMk cId="1585399397" sldId="263"/>
            <ac:spMk id="2" creationId="{B8801C6B-2DD2-4845-BA05-4A743522BB52}"/>
          </ac:spMkLst>
        </pc:spChg>
        <pc:spChg chg="mod">
          <ac:chgData name="Serena Gomez" userId="fd97982a4622659d" providerId="LiveId" clId="{5C62B037-9ED6-47AA-AC4C-10E9CB2CDE7B}" dt="2020-12-12T02:24:02.721" v="388" actId="5793"/>
          <ac:spMkLst>
            <pc:docMk/>
            <pc:sldMk cId="1585399397" sldId="263"/>
            <ac:spMk id="3" creationId="{AB90E83E-2BFB-4612-95E2-4541B8FF7C2D}"/>
          </ac:spMkLst>
        </pc:spChg>
        <pc:spChg chg="mod">
          <ac:chgData name="Serena Gomez" userId="fd97982a4622659d" providerId="LiveId" clId="{5C62B037-9ED6-47AA-AC4C-10E9CB2CDE7B}" dt="2020-12-12T02:25:09.078" v="413" actId="1035"/>
          <ac:spMkLst>
            <pc:docMk/>
            <pc:sldMk cId="1585399397" sldId="263"/>
            <ac:spMk id="5" creationId="{FF75E2C6-D179-4F79-99B2-1884F18D6FC7}"/>
          </ac:spMkLst>
        </pc:spChg>
        <pc:picChg chg="del">
          <ac:chgData name="Serena Gomez" userId="fd97982a4622659d" providerId="LiveId" clId="{5C62B037-9ED6-47AA-AC4C-10E9CB2CDE7B}" dt="2020-12-12T02:24:05.007" v="389" actId="478"/>
          <ac:picMkLst>
            <pc:docMk/>
            <pc:sldMk cId="1585399397" sldId="263"/>
            <ac:picMk id="7" creationId="{9FFF2824-B79B-4923-A594-C80A7D2A384E}"/>
          </ac:picMkLst>
        </pc:picChg>
        <pc:picChg chg="del">
          <ac:chgData name="Serena Gomez" userId="fd97982a4622659d" providerId="LiveId" clId="{5C62B037-9ED6-47AA-AC4C-10E9CB2CDE7B}" dt="2020-12-12T02:24:06.389" v="390" actId="478"/>
          <ac:picMkLst>
            <pc:docMk/>
            <pc:sldMk cId="1585399397" sldId="263"/>
            <ac:picMk id="8" creationId="{266C5A85-A5FF-40D0-9040-8A0BC6195DEE}"/>
          </ac:picMkLst>
        </pc:picChg>
        <pc:picChg chg="add mod">
          <ac:chgData name="Serena Gomez" userId="fd97982a4622659d" providerId="LiveId" clId="{5C62B037-9ED6-47AA-AC4C-10E9CB2CDE7B}" dt="2020-12-12T02:25:19.562" v="429" actId="1038"/>
          <ac:picMkLst>
            <pc:docMk/>
            <pc:sldMk cId="1585399397" sldId="263"/>
            <ac:picMk id="9" creationId="{65C822AB-2A21-4444-B804-C812E798FDE4}"/>
          </ac:picMkLst>
        </pc:picChg>
      </pc:sldChg>
      <pc:sldChg chg="addSp delSp modSp add mod">
        <pc:chgData name="Serena Gomez" userId="fd97982a4622659d" providerId="LiveId" clId="{5C62B037-9ED6-47AA-AC4C-10E9CB2CDE7B}" dt="2020-12-12T02:28:54.266" v="470" actId="14100"/>
        <pc:sldMkLst>
          <pc:docMk/>
          <pc:sldMk cId="1524585668" sldId="264"/>
        </pc:sldMkLst>
        <pc:spChg chg="mod">
          <ac:chgData name="Serena Gomez" userId="fd97982a4622659d" providerId="LiveId" clId="{5C62B037-9ED6-47AA-AC4C-10E9CB2CDE7B}" dt="2020-12-12T02:25:43.568" v="431"/>
          <ac:spMkLst>
            <pc:docMk/>
            <pc:sldMk cId="1524585668" sldId="264"/>
            <ac:spMk id="2" creationId="{B8801C6B-2DD2-4845-BA05-4A743522BB52}"/>
          </ac:spMkLst>
        </pc:spChg>
        <pc:spChg chg="mod">
          <ac:chgData name="Serena Gomez" userId="fd97982a4622659d" providerId="LiveId" clId="{5C62B037-9ED6-47AA-AC4C-10E9CB2CDE7B}" dt="2020-12-12T02:28:23.090" v="459" actId="403"/>
          <ac:spMkLst>
            <pc:docMk/>
            <pc:sldMk cId="1524585668" sldId="264"/>
            <ac:spMk id="3" creationId="{AB90E83E-2BFB-4612-95E2-4541B8FF7C2D}"/>
          </ac:spMkLst>
        </pc:spChg>
        <pc:spChg chg="del mod">
          <ac:chgData name="Serena Gomez" userId="fd97982a4622659d" providerId="LiveId" clId="{5C62B037-9ED6-47AA-AC4C-10E9CB2CDE7B}" dt="2020-12-12T02:27:00.531" v="442" actId="478"/>
          <ac:spMkLst>
            <pc:docMk/>
            <pc:sldMk cId="1524585668" sldId="264"/>
            <ac:spMk id="5" creationId="{FF75E2C6-D179-4F79-99B2-1884F18D6FC7}"/>
          </ac:spMkLst>
        </pc:spChg>
        <pc:picChg chg="add mod">
          <ac:chgData name="Serena Gomez" userId="fd97982a4622659d" providerId="LiveId" clId="{5C62B037-9ED6-47AA-AC4C-10E9CB2CDE7B}" dt="2020-12-12T02:28:54.266" v="470" actId="14100"/>
          <ac:picMkLst>
            <pc:docMk/>
            <pc:sldMk cId="1524585668" sldId="264"/>
            <ac:picMk id="6" creationId="{5108B85C-9C3B-4648-BF3F-7401A3770FDD}"/>
          </ac:picMkLst>
        </pc:picChg>
        <pc:picChg chg="del">
          <ac:chgData name="Serena Gomez" userId="fd97982a4622659d" providerId="LiveId" clId="{5C62B037-9ED6-47AA-AC4C-10E9CB2CDE7B}" dt="2020-12-12T02:26:13.056" v="434" actId="478"/>
          <ac:picMkLst>
            <pc:docMk/>
            <pc:sldMk cId="1524585668" sldId="264"/>
            <ac:picMk id="9" creationId="{65C822AB-2A21-4444-B804-C812E798FDE4}"/>
          </ac:picMkLst>
        </pc:picChg>
      </pc:sldChg>
      <pc:sldChg chg="addSp delSp modSp add mod">
        <pc:chgData name="Serena Gomez" userId="fd97982a4622659d" providerId="LiveId" clId="{5C62B037-9ED6-47AA-AC4C-10E9CB2CDE7B}" dt="2020-12-12T02:31:21.381" v="503" actId="1076"/>
        <pc:sldMkLst>
          <pc:docMk/>
          <pc:sldMk cId="447190246" sldId="265"/>
        </pc:sldMkLst>
        <pc:spChg chg="mod">
          <ac:chgData name="Serena Gomez" userId="fd97982a4622659d" providerId="LiveId" clId="{5C62B037-9ED6-47AA-AC4C-10E9CB2CDE7B}" dt="2020-12-12T02:31:05.102" v="501" actId="20577"/>
          <ac:spMkLst>
            <pc:docMk/>
            <pc:sldMk cId="447190246" sldId="265"/>
            <ac:spMk id="3" creationId="{AB90E83E-2BFB-4612-95E2-4541B8FF7C2D}"/>
          </ac:spMkLst>
        </pc:spChg>
        <pc:picChg chg="add mod">
          <ac:chgData name="Serena Gomez" userId="fd97982a4622659d" providerId="LiveId" clId="{5C62B037-9ED6-47AA-AC4C-10E9CB2CDE7B}" dt="2020-12-12T02:31:21.381" v="503" actId="1076"/>
          <ac:picMkLst>
            <pc:docMk/>
            <pc:sldMk cId="447190246" sldId="265"/>
            <ac:picMk id="5" creationId="{3A7EF1B6-DF14-4974-A494-0598D319AF41}"/>
          </ac:picMkLst>
        </pc:picChg>
        <pc:picChg chg="del">
          <ac:chgData name="Serena Gomez" userId="fd97982a4622659d" providerId="LiveId" clId="{5C62B037-9ED6-47AA-AC4C-10E9CB2CDE7B}" dt="2020-12-12T02:30:31.658" v="492" actId="478"/>
          <ac:picMkLst>
            <pc:docMk/>
            <pc:sldMk cId="447190246" sldId="265"/>
            <ac:picMk id="6" creationId="{5108B85C-9C3B-4648-BF3F-7401A3770FDD}"/>
          </ac:picMkLst>
        </pc:picChg>
      </pc:sldChg>
      <pc:sldChg chg="addSp delSp modSp add mod">
        <pc:chgData name="Serena Gomez" userId="fd97982a4622659d" providerId="LiveId" clId="{5C62B037-9ED6-47AA-AC4C-10E9CB2CDE7B}" dt="2020-12-12T02:32:56.173" v="538" actId="1038"/>
        <pc:sldMkLst>
          <pc:docMk/>
          <pc:sldMk cId="3785585104" sldId="266"/>
        </pc:sldMkLst>
        <pc:spChg chg="mod">
          <ac:chgData name="Serena Gomez" userId="fd97982a4622659d" providerId="LiveId" clId="{5C62B037-9ED6-47AA-AC4C-10E9CB2CDE7B}" dt="2020-12-12T02:32:28.035" v="513" actId="5793"/>
          <ac:spMkLst>
            <pc:docMk/>
            <pc:sldMk cId="3785585104" sldId="266"/>
            <ac:spMk id="3" creationId="{AB90E83E-2BFB-4612-95E2-4541B8FF7C2D}"/>
          </ac:spMkLst>
        </pc:spChg>
        <pc:picChg chg="del">
          <ac:chgData name="Serena Gomez" userId="fd97982a4622659d" providerId="LiveId" clId="{5C62B037-9ED6-47AA-AC4C-10E9CB2CDE7B}" dt="2020-12-12T02:32:31.599" v="514" actId="478"/>
          <ac:picMkLst>
            <pc:docMk/>
            <pc:sldMk cId="3785585104" sldId="266"/>
            <ac:picMk id="5" creationId="{3A7EF1B6-DF14-4974-A494-0598D319AF41}"/>
          </ac:picMkLst>
        </pc:picChg>
        <pc:picChg chg="add mod">
          <ac:chgData name="Serena Gomez" userId="fd97982a4622659d" providerId="LiveId" clId="{5C62B037-9ED6-47AA-AC4C-10E9CB2CDE7B}" dt="2020-12-12T02:32:56.173" v="538" actId="1038"/>
          <ac:picMkLst>
            <pc:docMk/>
            <pc:sldMk cId="3785585104" sldId="266"/>
            <ac:picMk id="6" creationId="{FBFEA3EF-98A3-4D3B-AB74-699F4EC8B003}"/>
          </ac:picMkLst>
        </pc:picChg>
      </pc:sldChg>
      <pc:sldChg chg="addSp delSp modSp add mod">
        <pc:chgData name="Serena Gomez" userId="fd97982a4622659d" providerId="LiveId" clId="{5C62B037-9ED6-47AA-AC4C-10E9CB2CDE7B}" dt="2020-12-12T02:36:47.788" v="562" actId="1076"/>
        <pc:sldMkLst>
          <pc:docMk/>
          <pc:sldMk cId="1935453606" sldId="267"/>
        </pc:sldMkLst>
        <pc:spChg chg="mod">
          <ac:chgData name="Serena Gomez" userId="fd97982a4622659d" providerId="LiveId" clId="{5C62B037-9ED6-47AA-AC4C-10E9CB2CDE7B}" dt="2020-12-12T02:36:39.567" v="560" actId="27636"/>
          <ac:spMkLst>
            <pc:docMk/>
            <pc:sldMk cId="1935453606" sldId="267"/>
            <ac:spMk id="3" creationId="{AB90E83E-2BFB-4612-95E2-4541B8FF7C2D}"/>
          </ac:spMkLst>
        </pc:spChg>
        <pc:picChg chg="add mod">
          <ac:chgData name="Serena Gomez" userId="fd97982a4622659d" providerId="LiveId" clId="{5C62B037-9ED6-47AA-AC4C-10E9CB2CDE7B}" dt="2020-12-12T02:36:45.721" v="561" actId="1076"/>
          <ac:picMkLst>
            <pc:docMk/>
            <pc:sldMk cId="1935453606" sldId="267"/>
            <ac:picMk id="5" creationId="{D60D7C65-7011-4E93-9F47-AEFE39BB952B}"/>
          </ac:picMkLst>
        </pc:picChg>
        <pc:picChg chg="del">
          <ac:chgData name="Serena Gomez" userId="fd97982a4622659d" providerId="LiveId" clId="{5C62B037-9ED6-47AA-AC4C-10E9CB2CDE7B}" dt="2020-12-12T02:35:30.997" v="546" actId="478"/>
          <ac:picMkLst>
            <pc:docMk/>
            <pc:sldMk cId="1935453606" sldId="267"/>
            <ac:picMk id="6" creationId="{FBFEA3EF-98A3-4D3B-AB74-699F4EC8B003}"/>
          </ac:picMkLst>
        </pc:picChg>
        <pc:picChg chg="add mod">
          <ac:chgData name="Serena Gomez" userId="fd97982a4622659d" providerId="LiveId" clId="{5C62B037-9ED6-47AA-AC4C-10E9CB2CDE7B}" dt="2020-12-12T02:36:47.788" v="562" actId="1076"/>
          <ac:picMkLst>
            <pc:docMk/>
            <pc:sldMk cId="1935453606" sldId="267"/>
            <ac:picMk id="7" creationId="{A38550BB-54C3-4AC1-8132-F1508A9B25F4}"/>
          </ac:picMkLst>
        </pc:picChg>
      </pc:sldChg>
      <pc:sldChg chg="modSp add del mod">
        <pc:chgData name="Serena Gomez" userId="fd97982a4622659d" providerId="LiveId" clId="{5C62B037-9ED6-47AA-AC4C-10E9CB2CDE7B}" dt="2020-12-12T02:37:53.372" v="568" actId="47"/>
        <pc:sldMkLst>
          <pc:docMk/>
          <pc:sldMk cId="2745626506" sldId="268"/>
        </pc:sldMkLst>
        <pc:spChg chg="mod">
          <ac:chgData name="Serena Gomez" userId="fd97982a4622659d" providerId="LiveId" clId="{5C62B037-9ED6-47AA-AC4C-10E9CB2CDE7B}" dt="2020-12-12T02:37:44.770" v="567" actId="20577"/>
          <ac:spMkLst>
            <pc:docMk/>
            <pc:sldMk cId="2745626506" sldId="268"/>
            <ac:spMk id="3" creationId="{AB90E83E-2BFB-4612-95E2-4541B8FF7C2D}"/>
          </ac:spMkLst>
        </pc:spChg>
      </pc:sldChg>
      <pc:sldChg chg="addSp delSp modSp add mod">
        <pc:chgData name="Serena Gomez" userId="fd97982a4622659d" providerId="LiveId" clId="{5C62B037-9ED6-47AA-AC4C-10E9CB2CDE7B}" dt="2020-12-12T02:41:00.966" v="622" actId="1035"/>
        <pc:sldMkLst>
          <pc:docMk/>
          <pc:sldMk cId="3355340402" sldId="268"/>
        </pc:sldMkLst>
        <pc:spChg chg="mod">
          <ac:chgData name="Serena Gomez" userId="fd97982a4622659d" providerId="LiveId" clId="{5C62B037-9ED6-47AA-AC4C-10E9CB2CDE7B}" dt="2020-12-12T02:38:14.036" v="570"/>
          <ac:spMkLst>
            <pc:docMk/>
            <pc:sldMk cId="3355340402" sldId="268"/>
            <ac:spMk id="2" creationId="{B8801C6B-2DD2-4845-BA05-4A743522BB52}"/>
          </ac:spMkLst>
        </pc:spChg>
        <pc:spChg chg="mod">
          <ac:chgData name="Serena Gomez" userId="fd97982a4622659d" providerId="LiveId" clId="{5C62B037-9ED6-47AA-AC4C-10E9CB2CDE7B}" dt="2020-12-12T02:38:48.330" v="579" actId="1076"/>
          <ac:spMkLst>
            <pc:docMk/>
            <pc:sldMk cId="3355340402" sldId="268"/>
            <ac:spMk id="3" creationId="{AB90E83E-2BFB-4612-95E2-4541B8FF7C2D}"/>
          </ac:spMkLst>
        </pc:spChg>
        <pc:spChg chg="mod">
          <ac:chgData name="Serena Gomez" userId="fd97982a4622659d" providerId="LiveId" clId="{5C62B037-9ED6-47AA-AC4C-10E9CB2CDE7B}" dt="2020-12-12T02:41:00.966" v="622" actId="1035"/>
          <ac:spMkLst>
            <pc:docMk/>
            <pc:sldMk cId="3355340402" sldId="268"/>
            <ac:spMk id="5" creationId="{FF75E2C6-D179-4F79-99B2-1884F18D6FC7}"/>
          </ac:spMkLst>
        </pc:spChg>
        <pc:picChg chg="del">
          <ac:chgData name="Serena Gomez" userId="fd97982a4622659d" providerId="LiveId" clId="{5C62B037-9ED6-47AA-AC4C-10E9CB2CDE7B}" dt="2020-12-12T02:38:26.907" v="573" actId="478"/>
          <ac:picMkLst>
            <pc:docMk/>
            <pc:sldMk cId="3355340402" sldId="268"/>
            <ac:picMk id="4" creationId="{55749C11-8941-433D-8847-4B45484625B3}"/>
          </ac:picMkLst>
        </pc:picChg>
        <pc:picChg chg="add mod">
          <ac:chgData name="Serena Gomez" userId="fd97982a4622659d" providerId="LiveId" clId="{5C62B037-9ED6-47AA-AC4C-10E9CB2CDE7B}" dt="2020-12-12T02:39:33.621" v="606" actId="14100"/>
          <ac:picMkLst>
            <pc:docMk/>
            <pc:sldMk cId="3355340402" sldId="268"/>
            <ac:picMk id="6" creationId="{6304341B-9686-402A-AEEB-8F9E6E184F04}"/>
          </ac:picMkLst>
        </pc:picChg>
      </pc:sldChg>
      <pc:sldChg chg="modSp new mod">
        <pc:chgData name="Serena Gomez" userId="fd97982a4622659d" providerId="LiveId" clId="{5C62B037-9ED6-47AA-AC4C-10E9CB2CDE7B}" dt="2020-12-12T02:43:40.064" v="642" actId="403"/>
        <pc:sldMkLst>
          <pc:docMk/>
          <pc:sldMk cId="174775367" sldId="269"/>
        </pc:sldMkLst>
        <pc:spChg chg="mod">
          <ac:chgData name="Serena Gomez" userId="fd97982a4622659d" providerId="LiveId" clId="{5C62B037-9ED6-47AA-AC4C-10E9CB2CDE7B}" dt="2020-12-12T02:42:11.197" v="624"/>
          <ac:spMkLst>
            <pc:docMk/>
            <pc:sldMk cId="174775367" sldId="269"/>
            <ac:spMk id="2" creationId="{8EAE9C23-E218-44B9-B5D1-3648923EFADC}"/>
          </ac:spMkLst>
        </pc:spChg>
        <pc:spChg chg="mod">
          <ac:chgData name="Serena Gomez" userId="fd97982a4622659d" providerId="LiveId" clId="{5C62B037-9ED6-47AA-AC4C-10E9CB2CDE7B}" dt="2020-12-12T02:43:40.064" v="642" actId="403"/>
          <ac:spMkLst>
            <pc:docMk/>
            <pc:sldMk cId="174775367" sldId="269"/>
            <ac:spMk id="3" creationId="{A13076FE-8F17-4A97-8F85-094E40AE0C7E}"/>
          </ac:spMkLst>
        </pc:spChg>
      </pc:sldChg>
      <pc:sldChg chg="new del">
        <pc:chgData name="Serena Gomez" userId="fd97982a4622659d" providerId="LiveId" clId="{5C62B037-9ED6-47AA-AC4C-10E9CB2CDE7B}" dt="2020-12-12T02:44:02.712" v="645" actId="47"/>
        <pc:sldMkLst>
          <pc:docMk/>
          <pc:sldMk cId="192046073" sldId="270"/>
        </pc:sldMkLst>
      </pc:sldChg>
      <pc:sldChg chg="addSp modSp add mod">
        <pc:chgData name="Serena Gomez" userId="fd97982a4622659d" providerId="LiveId" clId="{5C62B037-9ED6-47AA-AC4C-10E9CB2CDE7B}" dt="2020-12-12T05:20:30.116" v="828" actId="1036"/>
        <pc:sldMkLst>
          <pc:docMk/>
          <pc:sldMk cId="1951983536" sldId="271"/>
        </pc:sldMkLst>
        <pc:spChg chg="mod">
          <ac:chgData name="Serena Gomez" userId="fd97982a4622659d" providerId="LiveId" clId="{5C62B037-9ED6-47AA-AC4C-10E9CB2CDE7B}" dt="2020-12-12T05:20:30.116" v="828" actId="1036"/>
          <ac:spMkLst>
            <pc:docMk/>
            <pc:sldMk cId="1951983536" sldId="271"/>
            <ac:spMk id="2" creationId="{8EAE9C23-E218-44B9-B5D1-3648923EFADC}"/>
          </ac:spMkLst>
        </pc:spChg>
        <pc:spChg chg="mod">
          <ac:chgData name="Serena Gomez" userId="fd97982a4622659d" providerId="LiveId" clId="{5C62B037-9ED6-47AA-AC4C-10E9CB2CDE7B}" dt="2020-12-12T02:45:04.305" v="655" actId="20577"/>
          <ac:spMkLst>
            <pc:docMk/>
            <pc:sldMk cId="1951983536" sldId="271"/>
            <ac:spMk id="3" creationId="{A13076FE-8F17-4A97-8F85-094E40AE0C7E}"/>
          </ac:spMkLst>
        </pc:spChg>
        <pc:spChg chg="add mod">
          <ac:chgData name="Serena Gomez" userId="fd97982a4622659d" providerId="LiveId" clId="{5C62B037-9ED6-47AA-AC4C-10E9CB2CDE7B}" dt="2020-12-12T02:59:35.200" v="792" actId="1035"/>
          <ac:spMkLst>
            <pc:docMk/>
            <pc:sldMk cId="1951983536" sldId="271"/>
            <ac:spMk id="5" creationId="{F042B9E5-45A3-4164-B692-B4860926CE96}"/>
          </ac:spMkLst>
        </pc:spChg>
        <pc:picChg chg="add mod">
          <ac:chgData name="Serena Gomez" userId="fd97982a4622659d" providerId="LiveId" clId="{5C62B037-9ED6-47AA-AC4C-10E9CB2CDE7B}" dt="2020-12-12T02:59:19.130" v="773" actId="14100"/>
          <ac:picMkLst>
            <pc:docMk/>
            <pc:sldMk cId="1951983536" sldId="271"/>
            <ac:picMk id="4" creationId="{D6E7425F-A558-4D63-B5AD-6A058E3E48CE}"/>
          </ac:picMkLst>
        </pc:picChg>
      </pc:sldChg>
      <pc:sldChg chg="addSp delSp modSp add mod">
        <pc:chgData name="Serena Gomez" userId="fd97982a4622659d" providerId="LiveId" clId="{5C62B037-9ED6-47AA-AC4C-10E9CB2CDE7B}" dt="2020-12-12T02:49:06.982" v="693" actId="1076"/>
        <pc:sldMkLst>
          <pc:docMk/>
          <pc:sldMk cId="2581943018" sldId="272"/>
        </pc:sldMkLst>
        <pc:spChg chg="mod">
          <ac:chgData name="Serena Gomez" userId="fd97982a4622659d" providerId="LiveId" clId="{5C62B037-9ED6-47AA-AC4C-10E9CB2CDE7B}" dt="2020-12-12T02:48:28.234" v="689" actId="20577"/>
          <ac:spMkLst>
            <pc:docMk/>
            <pc:sldMk cId="2581943018" sldId="272"/>
            <ac:spMk id="3" creationId="{A13076FE-8F17-4A97-8F85-094E40AE0C7E}"/>
          </ac:spMkLst>
        </pc:spChg>
        <pc:spChg chg="mod">
          <ac:chgData name="Serena Gomez" userId="fd97982a4622659d" providerId="LiveId" clId="{5C62B037-9ED6-47AA-AC4C-10E9CB2CDE7B}" dt="2020-12-12T02:49:06.982" v="693" actId="1076"/>
          <ac:spMkLst>
            <pc:docMk/>
            <pc:sldMk cId="2581943018" sldId="272"/>
            <ac:spMk id="5" creationId="{F042B9E5-45A3-4164-B692-B4860926CE96}"/>
          </ac:spMkLst>
        </pc:spChg>
        <pc:picChg chg="del">
          <ac:chgData name="Serena Gomez" userId="fd97982a4622659d" providerId="LiveId" clId="{5C62B037-9ED6-47AA-AC4C-10E9CB2CDE7B}" dt="2020-12-12T02:47:35.800" v="679" actId="478"/>
          <ac:picMkLst>
            <pc:docMk/>
            <pc:sldMk cId="2581943018" sldId="272"/>
            <ac:picMk id="4" creationId="{D6E7425F-A558-4D63-B5AD-6A058E3E48CE}"/>
          </ac:picMkLst>
        </pc:picChg>
        <pc:picChg chg="add mod ord">
          <ac:chgData name="Serena Gomez" userId="fd97982a4622659d" providerId="LiveId" clId="{5C62B037-9ED6-47AA-AC4C-10E9CB2CDE7B}" dt="2020-12-12T02:49:02.013" v="692" actId="14100"/>
          <ac:picMkLst>
            <pc:docMk/>
            <pc:sldMk cId="2581943018" sldId="272"/>
            <ac:picMk id="6" creationId="{83D8AD91-1429-47E4-A18B-C92DDFDDB798}"/>
          </ac:picMkLst>
        </pc:picChg>
      </pc:sldChg>
      <pc:sldChg chg="addSp delSp modSp add mod">
        <pc:chgData name="Serena Gomez" userId="fd97982a4622659d" providerId="LiveId" clId="{5C62B037-9ED6-47AA-AC4C-10E9CB2CDE7B}" dt="2020-12-12T02:51:11.856" v="710" actId="1076"/>
        <pc:sldMkLst>
          <pc:docMk/>
          <pc:sldMk cId="2783007564" sldId="273"/>
        </pc:sldMkLst>
        <pc:spChg chg="mod">
          <ac:chgData name="Serena Gomez" userId="fd97982a4622659d" providerId="LiveId" clId="{5C62B037-9ED6-47AA-AC4C-10E9CB2CDE7B}" dt="2020-12-12T02:50:10.844" v="697" actId="14100"/>
          <ac:spMkLst>
            <pc:docMk/>
            <pc:sldMk cId="2783007564" sldId="273"/>
            <ac:spMk id="3" creationId="{A13076FE-8F17-4A97-8F85-094E40AE0C7E}"/>
          </ac:spMkLst>
        </pc:spChg>
        <pc:spChg chg="mod">
          <ac:chgData name="Serena Gomez" userId="fd97982a4622659d" providerId="LiveId" clId="{5C62B037-9ED6-47AA-AC4C-10E9CB2CDE7B}" dt="2020-12-12T02:51:11.856" v="710" actId="1076"/>
          <ac:spMkLst>
            <pc:docMk/>
            <pc:sldMk cId="2783007564" sldId="273"/>
            <ac:spMk id="5" creationId="{F042B9E5-45A3-4164-B692-B4860926CE96}"/>
          </ac:spMkLst>
        </pc:spChg>
        <pc:picChg chg="del">
          <ac:chgData name="Serena Gomez" userId="fd97982a4622659d" providerId="LiveId" clId="{5C62B037-9ED6-47AA-AC4C-10E9CB2CDE7B}" dt="2020-12-12T02:50:14.757" v="698" actId="478"/>
          <ac:picMkLst>
            <pc:docMk/>
            <pc:sldMk cId="2783007564" sldId="273"/>
            <ac:picMk id="6" creationId="{83D8AD91-1429-47E4-A18B-C92DDFDDB798}"/>
          </ac:picMkLst>
        </pc:picChg>
        <pc:picChg chg="add mod">
          <ac:chgData name="Serena Gomez" userId="fd97982a4622659d" providerId="LiveId" clId="{5C62B037-9ED6-47AA-AC4C-10E9CB2CDE7B}" dt="2020-12-12T02:51:07.332" v="708" actId="14100"/>
          <ac:picMkLst>
            <pc:docMk/>
            <pc:sldMk cId="2783007564" sldId="273"/>
            <ac:picMk id="7" creationId="{2A4CDC93-BF47-4D70-9950-277D90121EEE}"/>
          </ac:picMkLst>
        </pc:picChg>
      </pc:sldChg>
      <pc:sldChg chg="delSp modSp add mod">
        <pc:chgData name="Serena Gomez" userId="fd97982a4622659d" providerId="LiveId" clId="{5C62B037-9ED6-47AA-AC4C-10E9CB2CDE7B}" dt="2020-12-12T02:52:34.513" v="723" actId="20577"/>
        <pc:sldMkLst>
          <pc:docMk/>
          <pc:sldMk cId="68933180" sldId="274"/>
        </pc:sldMkLst>
        <pc:spChg chg="mod">
          <ac:chgData name="Serena Gomez" userId="fd97982a4622659d" providerId="LiveId" clId="{5C62B037-9ED6-47AA-AC4C-10E9CB2CDE7B}" dt="2020-12-12T02:52:34.513" v="723" actId="20577"/>
          <ac:spMkLst>
            <pc:docMk/>
            <pc:sldMk cId="68933180" sldId="274"/>
            <ac:spMk id="3" creationId="{A13076FE-8F17-4A97-8F85-094E40AE0C7E}"/>
          </ac:spMkLst>
        </pc:spChg>
        <pc:spChg chg="del mod">
          <ac:chgData name="Serena Gomez" userId="fd97982a4622659d" providerId="LiveId" clId="{5C62B037-9ED6-47AA-AC4C-10E9CB2CDE7B}" dt="2020-12-12T02:52:14.612" v="718" actId="478"/>
          <ac:spMkLst>
            <pc:docMk/>
            <pc:sldMk cId="68933180" sldId="274"/>
            <ac:spMk id="5" creationId="{F042B9E5-45A3-4164-B692-B4860926CE96}"/>
          </ac:spMkLst>
        </pc:spChg>
        <pc:picChg chg="del mod">
          <ac:chgData name="Serena Gomez" userId="fd97982a4622659d" providerId="LiveId" clId="{5C62B037-9ED6-47AA-AC4C-10E9CB2CDE7B}" dt="2020-12-12T02:52:04.849" v="715" actId="478"/>
          <ac:picMkLst>
            <pc:docMk/>
            <pc:sldMk cId="68933180" sldId="274"/>
            <ac:picMk id="7" creationId="{2A4CDC93-BF47-4D70-9950-277D90121EEE}"/>
          </ac:picMkLst>
        </pc:picChg>
      </pc:sldChg>
      <pc:sldChg chg="modSp add mod">
        <pc:chgData name="Serena Gomez" userId="fd97982a4622659d" providerId="LiveId" clId="{5C62B037-9ED6-47AA-AC4C-10E9CB2CDE7B}" dt="2020-12-12T02:57:40.657" v="772" actId="20577"/>
        <pc:sldMkLst>
          <pc:docMk/>
          <pc:sldMk cId="1022012694" sldId="275"/>
        </pc:sldMkLst>
        <pc:spChg chg="mod">
          <ac:chgData name="Serena Gomez" userId="fd97982a4622659d" providerId="LiveId" clId="{5C62B037-9ED6-47AA-AC4C-10E9CB2CDE7B}" dt="2020-12-12T02:55:43.870" v="729"/>
          <ac:spMkLst>
            <pc:docMk/>
            <pc:sldMk cId="1022012694" sldId="275"/>
            <ac:spMk id="2" creationId="{487C29D0-A522-49E7-8FDD-5D19F2C22DA8}"/>
          </ac:spMkLst>
        </pc:spChg>
        <pc:spChg chg="mod">
          <ac:chgData name="Serena Gomez" userId="fd97982a4622659d" providerId="LiveId" clId="{5C62B037-9ED6-47AA-AC4C-10E9CB2CDE7B}" dt="2020-12-12T02:57:40.657" v="772" actId="20577"/>
          <ac:spMkLst>
            <pc:docMk/>
            <pc:sldMk cId="1022012694" sldId="275"/>
            <ac:spMk id="3" creationId="{14ED171D-5244-43E0-8258-41537E267119}"/>
          </ac:spMkLst>
        </pc:spChg>
      </pc:sldChg>
      <pc:sldChg chg="modSp mod">
        <pc:chgData name="Serena Gomez" userId="fd97982a4622659d" providerId="LiveId" clId="{5C62B037-9ED6-47AA-AC4C-10E9CB2CDE7B}" dt="2020-12-12T05:19:44.881" v="818" actId="108"/>
        <pc:sldMkLst>
          <pc:docMk/>
          <pc:sldMk cId="1133270075" sldId="279"/>
        </pc:sldMkLst>
        <pc:spChg chg="mod">
          <ac:chgData name="Serena Gomez" userId="fd97982a4622659d" providerId="LiveId" clId="{5C62B037-9ED6-47AA-AC4C-10E9CB2CDE7B}" dt="2020-12-12T05:19:44.881" v="818" actId="108"/>
          <ac:spMkLst>
            <pc:docMk/>
            <pc:sldMk cId="1133270075" sldId="279"/>
            <ac:spMk id="2" creationId="{3B76F756-B245-4FD0-89BF-2C61EF231C1D}"/>
          </ac:spMkLst>
        </pc:spChg>
      </pc:sldChg>
    </pc:docChg>
  </pc:docChgLst>
  <pc:docChgLst>
    <pc:chgData name="Guest User" providerId="Windows Live" clId="Web-{36D4184A-419D-49D7-B1B6-1A81CE9628A0}"/>
    <pc:docChg chg="delSld modSld">
      <pc:chgData name="Guest User" userId="" providerId="Windows Live" clId="Web-{36D4184A-419D-49D7-B1B6-1A81CE9628A0}" dt="2020-12-12T04:51:19.720" v="160" actId="20577"/>
      <pc:docMkLst>
        <pc:docMk/>
      </pc:docMkLst>
      <pc:sldChg chg="modSp">
        <pc:chgData name="Guest User" userId="" providerId="Windows Live" clId="Web-{36D4184A-419D-49D7-B1B6-1A81CE9628A0}" dt="2020-12-12T04:44:12.041" v="34" actId="20577"/>
        <pc:sldMkLst>
          <pc:docMk/>
          <pc:sldMk cId="1133270075" sldId="279"/>
        </pc:sldMkLst>
        <pc:spChg chg="mod">
          <ac:chgData name="Guest User" userId="" providerId="Windows Live" clId="Web-{36D4184A-419D-49D7-B1B6-1A81CE9628A0}" dt="2020-12-12T04:42:24.227" v="23" actId="1076"/>
          <ac:spMkLst>
            <pc:docMk/>
            <pc:sldMk cId="1133270075" sldId="279"/>
            <ac:spMk id="2" creationId="{3B76F756-B245-4FD0-89BF-2C61EF231C1D}"/>
          </ac:spMkLst>
        </pc:spChg>
        <pc:spChg chg="mod">
          <ac:chgData name="Guest User" userId="" providerId="Windows Live" clId="Web-{36D4184A-419D-49D7-B1B6-1A81CE9628A0}" dt="2020-12-12T04:44:12.041" v="34" actId="20577"/>
          <ac:spMkLst>
            <pc:docMk/>
            <pc:sldMk cId="1133270075" sldId="279"/>
            <ac:spMk id="3" creationId="{6F9223E5-686D-4AE6-9232-F2D4CDF44FAC}"/>
          </ac:spMkLst>
        </pc:spChg>
      </pc:sldChg>
      <pc:sldChg chg="modSp">
        <pc:chgData name="Guest User" userId="" providerId="Windows Live" clId="Web-{36D4184A-419D-49D7-B1B6-1A81CE9628A0}" dt="2020-12-12T04:50:56.172" v="142" actId="20577"/>
        <pc:sldMkLst>
          <pc:docMk/>
          <pc:sldMk cId="2712719697" sldId="280"/>
        </pc:sldMkLst>
        <pc:spChg chg="mod">
          <ac:chgData name="Guest User" userId="" providerId="Windows Live" clId="Web-{36D4184A-419D-49D7-B1B6-1A81CE9628A0}" dt="2020-12-12T04:50:56.172" v="142" actId="20577"/>
          <ac:spMkLst>
            <pc:docMk/>
            <pc:sldMk cId="2712719697" sldId="280"/>
            <ac:spMk id="3" creationId="{E7EDFA3D-8AF7-4E42-965A-E09868E50D93}"/>
          </ac:spMkLst>
        </pc:spChg>
      </pc:sldChg>
      <pc:sldChg chg="modSp del">
        <pc:chgData name="Guest User" userId="" providerId="Windows Live" clId="Web-{36D4184A-419D-49D7-B1B6-1A81CE9628A0}" dt="2020-12-12T04:49:19.546" v="54"/>
        <pc:sldMkLst>
          <pc:docMk/>
          <pc:sldMk cId="3002667151" sldId="281"/>
        </pc:sldMkLst>
        <pc:spChg chg="mod">
          <ac:chgData name="Guest User" userId="" providerId="Windows Live" clId="Web-{36D4184A-419D-49D7-B1B6-1A81CE9628A0}" dt="2020-12-12T04:49:14.905" v="51" actId="20577"/>
          <ac:spMkLst>
            <pc:docMk/>
            <pc:sldMk cId="3002667151" sldId="281"/>
            <ac:spMk id="3" creationId="{075F5C2E-4CDE-4FD9-B138-E7307FD32D69}"/>
          </ac:spMkLst>
        </pc:spChg>
      </pc:sldChg>
      <pc:sldChg chg="modSp">
        <pc:chgData name="Guest User" userId="" providerId="Windows Live" clId="Web-{36D4184A-419D-49D7-B1B6-1A81CE9628A0}" dt="2020-12-12T04:51:18.829" v="158" actId="20577"/>
        <pc:sldMkLst>
          <pc:docMk/>
          <pc:sldMk cId="3684249037" sldId="282"/>
        </pc:sldMkLst>
        <pc:spChg chg="mod">
          <ac:chgData name="Guest User" userId="" providerId="Windows Live" clId="Web-{36D4184A-419D-49D7-B1B6-1A81CE9628A0}" dt="2020-12-12T04:51:18.829" v="158" actId="20577"/>
          <ac:spMkLst>
            <pc:docMk/>
            <pc:sldMk cId="3684249037" sldId="282"/>
            <ac:spMk id="3" creationId="{E25DEA2A-021A-4E3A-961D-DAA809739736}"/>
          </ac:spMkLst>
        </pc:spChg>
        <pc:picChg chg="mod">
          <ac:chgData name="Guest User" userId="" providerId="Windows Live" clId="Web-{36D4184A-419D-49D7-B1B6-1A81CE9628A0}" dt="2020-12-12T04:49:34.562" v="58" actId="1076"/>
          <ac:picMkLst>
            <pc:docMk/>
            <pc:sldMk cId="3684249037" sldId="282"/>
            <ac:picMk id="4" creationId="{C773D14D-FADD-4E9B-956B-E4F2981A049D}"/>
          </ac:picMkLst>
        </pc:picChg>
        <pc:picChg chg="mod">
          <ac:chgData name="Guest User" userId="" providerId="Windows Live" clId="Web-{36D4184A-419D-49D7-B1B6-1A81CE9628A0}" dt="2020-12-12T04:49:36.952" v="59" actId="1076"/>
          <ac:picMkLst>
            <pc:docMk/>
            <pc:sldMk cId="3684249037" sldId="282"/>
            <ac:picMk id="6" creationId="{62539415-906C-466D-AD6F-C8EDB7FE73E7}"/>
          </ac:picMkLst>
        </pc:picChg>
      </pc:sldChg>
    </pc:docChg>
  </pc:docChgLst>
  <pc:docChgLst>
    <pc:chgData name="Guest User" providerId="Windows Live" clId="Web-{2172D7CE-ECB2-4F18-A4B9-8879D3D939FC}"/>
    <pc:docChg chg="addSld delSld modSld">
      <pc:chgData name="Guest User" userId="" providerId="Windows Live" clId="Web-{2172D7CE-ECB2-4F18-A4B9-8879D3D939FC}" dt="2020-12-12T04:17:28.572" v="1350" actId="20577"/>
      <pc:docMkLst>
        <pc:docMk/>
      </pc:docMkLst>
      <pc:sldChg chg="new del">
        <pc:chgData name="Guest User" userId="" providerId="Windows Live" clId="Web-{2172D7CE-ECB2-4F18-A4B9-8879D3D939FC}" dt="2020-12-12T03:37:22.541" v="1"/>
        <pc:sldMkLst>
          <pc:docMk/>
          <pc:sldMk cId="2386448886" sldId="276"/>
        </pc:sldMkLst>
      </pc:sldChg>
      <pc:sldChg chg="modSp new">
        <pc:chgData name="Guest User" userId="" providerId="Windows Live" clId="Web-{2172D7CE-ECB2-4F18-A4B9-8879D3D939FC}" dt="2020-12-12T04:17:26.884" v="1348" actId="20577"/>
        <pc:sldMkLst>
          <pc:docMk/>
          <pc:sldMk cId="4036000260" sldId="276"/>
        </pc:sldMkLst>
        <pc:spChg chg="mod">
          <ac:chgData name="Guest User" userId="" providerId="Windows Live" clId="Web-{2172D7CE-ECB2-4F18-A4B9-8879D3D939FC}" dt="2020-12-12T04:16:56.650" v="1340" actId="14100"/>
          <ac:spMkLst>
            <pc:docMk/>
            <pc:sldMk cId="4036000260" sldId="276"/>
            <ac:spMk id="2" creationId="{93982A15-5689-48C1-A807-83655A35A405}"/>
          </ac:spMkLst>
        </pc:spChg>
        <pc:spChg chg="mod">
          <ac:chgData name="Guest User" userId="" providerId="Windows Live" clId="Web-{2172D7CE-ECB2-4F18-A4B9-8879D3D939FC}" dt="2020-12-12T04:17:26.884" v="1348" actId="20577"/>
          <ac:spMkLst>
            <pc:docMk/>
            <pc:sldMk cId="4036000260" sldId="276"/>
            <ac:spMk id="3" creationId="{BD0C0C76-1144-4084-A2BA-94A4666311BC}"/>
          </ac:spMkLst>
        </pc:spChg>
      </pc:sldChg>
      <pc:sldChg chg="delSp modSp new">
        <pc:chgData name="Guest User" userId="" providerId="Windows Live" clId="Web-{2172D7CE-ECB2-4F18-A4B9-8879D3D939FC}" dt="2020-12-12T03:49:36.666" v="816" actId="20577"/>
        <pc:sldMkLst>
          <pc:docMk/>
          <pc:sldMk cId="1180407467" sldId="277"/>
        </pc:sldMkLst>
        <pc:spChg chg="del">
          <ac:chgData name="Guest User" userId="" providerId="Windows Live" clId="Web-{2172D7CE-ECB2-4F18-A4B9-8879D3D939FC}" dt="2020-12-12T03:47:03.291" v="625"/>
          <ac:spMkLst>
            <pc:docMk/>
            <pc:sldMk cId="1180407467" sldId="277"/>
            <ac:spMk id="2" creationId="{2564F479-573C-4288-B8A1-10266F629FB0}"/>
          </ac:spMkLst>
        </pc:spChg>
        <pc:spChg chg="mod">
          <ac:chgData name="Guest User" userId="" providerId="Windows Live" clId="Web-{2172D7CE-ECB2-4F18-A4B9-8879D3D939FC}" dt="2020-12-12T03:49:36.666" v="816" actId="20577"/>
          <ac:spMkLst>
            <pc:docMk/>
            <pc:sldMk cId="1180407467" sldId="277"/>
            <ac:spMk id="3" creationId="{268218C4-B100-4078-995C-69D910302C24}"/>
          </ac:spMkLst>
        </pc:spChg>
      </pc:sldChg>
      <pc:sldChg chg="modSp new del">
        <pc:chgData name="Guest User" userId="" providerId="Windows Live" clId="Web-{2172D7CE-ECB2-4F18-A4B9-8879D3D939FC}" dt="2020-12-12T03:46:49.057" v="623"/>
        <pc:sldMkLst>
          <pc:docMk/>
          <pc:sldMk cId="2549944385" sldId="277"/>
        </pc:sldMkLst>
        <pc:spChg chg="mod">
          <ac:chgData name="Guest User" userId="" providerId="Windows Live" clId="Web-{2172D7CE-ECB2-4F18-A4B9-8879D3D939FC}" dt="2020-12-12T03:46:41.447" v="622" actId="14100"/>
          <ac:spMkLst>
            <pc:docMk/>
            <pc:sldMk cId="2549944385" sldId="277"/>
            <ac:spMk id="2" creationId="{25D78015-B9C9-47F8-A8A7-A8D439EFA3FC}"/>
          </ac:spMkLst>
        </pc:spChg>
      </pc:sldChg>
      <pc:sldChg chg="addSp modSp new">
        <pc:chgData name="Guest User" userId="" providerId="Windows Live" clId="Web-{2172D7CE-ECB2-4F18-A4B9-8879D3D939FC}" dt="2020-12-12T03:54:29.807" v="1122" actId="20577"/>
        <pc:sldMkLst>
          <pc:docMk/>
          <pc:sldMk cId="4063142327" sldId="278"/>
        </pc:sldMkLst>
        <pc:spChg chg="mod">
          <ac:chgData name="Guest User" userId="" providerId="Windows Live" clId="Web-{2172D7CE-ECB2-4F18-A4B9-8879D3D939FC}" dt="2020-12-12T03:52:26.510" v="1052" actId="14100"/>
          <ac:spMkLst>
            <pc:docMk/>
            <pc:sldMk cId="4063142327" sldId="278"/>
            <ac:spMk id="2" creationId="{B44EB4E3-EED7-4A34-AC62-03FBE8008731}"/>
          </ac:spMkLst>
        </pc:spChg>
        <pc:spChg chg="mod">
          <ac:chgData name="Guest User" userId="" providerId="Windows Live" clId="Web-{2172D7CE-ECB2-4F18-A4B9-8879D3D939FC}" dt="2020-12-12T03:53:11.525" v="1059" actId="14100"/>
          <ac:spMkLst>
            <pc:docMk/>
            <pc:sldMk cId="4063142327" sldId="278"/>
            <ac:spMk id="3" creationId="{EA7B77EE-37B5-477E-B65A-3D9853CA5266}"/>
          </ac:spMkLst>
        </pc:spChg>
        <pc:spChg chg="add mod">
          <ac:chgData name="Guest User" userId="" providerId="Windows Live" clId="Web-{2172D7CE-ECB2-4F18-A4B9-8879D3D939FC}" dt="2020-12-12T03:54:29.807" v="1122" actId="20577"/>
          <ac:spMkLst>
            <pc:docMk/>
            <pc:sldMk cId="4063142327" sldId="278"/>
            <ac:spMk id="4" creationId="{B00BEFB9-2E69-4EE6-81E3-8DDE8F089FE1}"/>
          </ac:spMkLst>
        </pc:spChg>
      </pc:sldChg>
      <pc:sldChg chg="modSp new">
        <pc:chgData name="Guest User" userId="" providerId="Windows Live" clId="Web-{2172D7CE-ECB2-4F18-A4B9-8879D3D939FC}" dt="2020-12-12T03:56:39.416" v="1182" actId="1076"/>
        <pc:sldMkLst>
          <pc:docMk/>
          <pc:sldMk cId="1133270075" sldId="279"/>
        </pc:sldMkLst>
        <pc:spChg chg="mod">
          <ac:chgData name="Guest User" userId="" providerId="Windows Live" clId="Web-{2172D7CE-ECB2-4F18-A4B9-8879D3D939FC}" dt="2020-12-12T03:56:39.416" v="1182" actId="1076"/>
          <ac:spMkLst>
            <pc:docMk/>
            <pc:sldMk cId="1133270075" sldId="279"/>
            <ac:spMk id="2" creationId="{3B76F756-B245-4FD0-89BF-2C61EF231C1D}"/>
          </ac:spMkLst>
        </pc:spChg>
        <pc:spChg chg="mod">
          <ac:chgData name="Guest User" userId="" providerId="Windows Live" clId="Web-{2172D7CE-ECB2-4F18-A4B9-8879D3D939FC}" dt="2020-12-12T03:56:29.713" v="1181" actId="14100"/>
          <ac:spMkLst>
            <pc:docMk/>
            <pc:sldMk cId="1133270075" sldId="279"/>
            <ac:spMk id="3" creationId="{6F9223E5-686D-4AE6-9232-F2D4CDF44FAC}"/>
          </ac:spMkLst>
        </pc:spChg>
      </pc:sldChg>
      <pc:sldChg chg="delSp modSp new">
        <pc:chgData name="Guest User" userId="" providerId="Windows Live" clId="Web-{2172D7CE-ECB2-4F18-A4B9-8879D3D939FC}" dt="2020-12-12T03:59:03.838" v="1222" actId="20577"/>
        <pc:sldMkLst>
          <pc:docMk/>
          <pc:sldMk cId="2712719697" sldId="280"/>
        </pc:sldMkLst>
        <pc:spChg chg="del">
          <ac:chgData name="Guest User" userId="" providerId="Windows Live" clId="Web-{2172D7CE-ECB2-4F18-A4B9-8879D3D939FC}" dt="2020-12-12T03:56:52.916" v="1184"/>
          <ac:spMkLst>
            <pc:docMk/>
            <pc:sldMk cId="2712719697" sldId="280"/>
            <ac:spMk id="2" creationId="{ABCD8196-1A84-4A47-8D24-6B5277EC1B7B}"/>
          </ac:spMkLst>
        </pc:spChg>
        <pc:spChg chg="mod">
          <ac:chgData name="Guest User" userId="" providerId="Windows Live" clId="Web-{2172D7CE-ECB2-4F18-A4B9-8879D3D939FC}" dt="2020-12-12T03:59:03.838" v="1222" actId="20577"/>
          <ac:spMkLst>
            <pc:docMk/>
            <pc:sldMk cId="2712719697" sldId="280"/>
            <ac:spMk id="3" creationId="{E7EDFA3D-8AF7-4E42-965A-E09868E50D93}"/>
          </ac:spMkLst>
        </pc:spChg>
      </pc:sldChg>
      <pc:sldChg chg="delSp modSp new">
        <pc:chgData name="Guest User" userId="" providerId="Windows Live" clId="Web-{2172D7CE-ECB2-4F18-A4B9-8879D3D939FC}" dt="2020-12-12T04:09:20.619" v="1271" actId="20577"/>
        <pc:sldMkLst>
          <pc:docMk/>
          <pc:sldMk cId="3002667151" sldId="281"/>
        </pc:sldMkLst>
        <pc:spChg chg="del">
          <ac:chgData name="Guest User" userId="" providerId="Windows Live" clId="Web-{2172D7CE-ECB2-4F18-A4B9-8879D3D939FC}" dt="2020-12-12T03:59:13.072" v="1225"/>
          <ac:spMkLst>
            <pc:docMk/>
            <pc:sldMk cId="3002667151" sldId="281"/>
            <ac:spMk id="2" creationId="{98389CED-A948-4AA2-B8D8-461F2759A760}"/>
          </ac:spMkLst>
        </pc:spChg>
        <pc:spChg chg="mod">
          <ac:chgData name="Guest User" userId="" providerId="Windows Live" clId="Web-{2172D7CE-ECB2-4F18-A4B9-8879D3D939FC}" dt="2020-12-12T04:09:20.619" v="1271" actId="20577"/>
          <ac:spMkLst>
            <pc:docMk/>
            <pc:sldMk cId="3002667151" sldId="281"/>
            <ac:spMk id="3" creationId="{075F5C2E-4CDE-4FD9-B138-E7307FD32D69}"/>
          </ac:spMkLst>
        </pc:spChg>
      </pc:sldChg>
      <pc:sldChg chg="addSp delSp modSp new">
        <pc:chgData name="Guest User" userId="" providerId="Windows Live" clId="Web-{2172D7CE-ECB2-4F18-A4B9-8879D3D939FC}" dt="2020-12-12T04:15:05.463" v="1337" actId="1076"/>
        <pc:sldMkLst>
          <pc:docMk/>
          <pc:sldMk cId="3684249037" sldId="282"/>
        </pc:sldMkLst>
        <pc:spChg chg="del">
          <ac:chgData name="Guest User" userId="" providerId="Windows Live" clId="Web-{2172D7CE-ECB2-4F18-A4B9-8879D3D939FC}" dt="2020-12-12T04:09:33.572" v="1275"/>
          <ac:spMkLst>
            <pc:docMk/>
            <pc:sldMk cId="3684249037" sldId="282"/>
            <ac:spMk id="2" creationId="{40290E0E-91D1-4CB4-B1AC-311658F7966C}"/>
          </ac:spMkLst>
        </pc:spChg>
        <pc:spChg chg="mod">
          <ac:chgData name="Guest User" userId="" providerId="Windows Live" clId="Web-{2172D7CE-ECB2-4F18-A4B9-8879D3D939FC}" dt="2020-12-12T04:13:49.166" v="1315" actId="20577"/>
          <ac:spMkLst>
            <pc:docMk/>
            <pc:sldMk cId="3684249037" sldId="282"/>
            <ac:spMk id="3" creationId="{E25DEA2A-021A-4E3A-961D-DAA809739736}"/>
          </ac:spMkLst>
        </pc:spChg>
        <pc:picChg chg="add mod">
          <ac:chgData name="Guest User" userId="" providerId="Windows Live" clId="Web-{2172D7CE-ECB2-4F18-A4B9-8879D3D939FC}" dt="2020-12-12T04:14:46.244" v="1330" actId="1076"/>
          <ac:picMkLst>
            <pc:docMk/>
            <pc:sldMk cId="3684249037" sldId="282"/>
            <ac:picMk id="4" creationId="{C773D14D-FADD-4E9B-956B-E4F2981A049D}"/>
          </ac:picMkLst>
        </pc:picChg>
        <pc:picChg chg="add mod">
          <ac:chgData name="Guest User" userId="" providerId="Windows Live" clId="Web-{2172D7CE-ECB2-4F18-A4B9-8879D3D939FC}" dt="2020-12-12T04:14:52.478" v="1332" actId="14100"/>
          <ac:picMkLst>
            <pc:docMk/>
            <pc:sldMk cId="3684249037" sldId="282"/>
            <ac:picMk id="5" creationId="{D8517022-509C-4F28-BC57-10C10899B18D}"/>
          </ac:picMkLst>
        </pc:picChg>
        <pc:picChg chg="add mod">
          <ac:chgData name="Guest User" userId="" providerId="Windows Live" clId="Web-{2172D7CE-ECB2-4F18-A4B9-8879D3D939FC}" dt="2020-12-12T04:15:05.463" v="1337" actId="1076"/>
          <ac:picMkLst>
            <pc:docMk/>
            <pc:sldMk cId="3684249037" sldId="282"/>
            <ac:picMk id="6" creationId="{62539415-906C-466D-AD6F-C8EDB7FE73E7}"/>
          </ac:picMkLst>
        </pc:picChg>
      </pc:sldChg>
    </pc:docChg>
  </pc:docChgLst>
  <pc:docChgLst>
    <pc:chgData name="Serena Gomez" userId="fd97982a4622659d" providerId="Windows Live" clId="Web-{8D718660-77C2-41CF-875F-BB12BB8E7BD7}"/>
    <pc:docChg chg="delSld modSld">
      <pc:chgData name="Serena Gomez" userId="fd97982a4622659d" providerId="Windows Live" clId="Web-{8D718660-77C2-41CF-875F-BB12BB8E7BD7}" dt="2020-12-12T04:52:43.772" v="397" actId="20577"/>
      <pc:docMkLst>
        <pc:docMk/>
      </pc:docMkLst>
      <pc:sldChg chg="modSp">
        <pc:chgData name="Serena Gomez" userId="fd97982a4622659d" providerId="Windows Live" clId="Web-{8D718660-77C2-41CF-875F-BB12BB8E7BD7}" dt="2020-12-12T04:29:47.903" v="177" actId="20577"/>
        <pc:sldMkLst>
          <pc:docMk/>
          <pc:sldMk cId="4036000260" sldId="276"/>
        </pc:sldMkLst>
        <pc:spChg chg="mod">
          <ac:chgData name="Serena Gomez" userId="fd97982a4622659d" providerId="Windows Live" clId="Web-{8D718660-77C2-41CF-875F-BB12BB8E7BD7}" dt="2020-12-12T04:29:21.902" v="168" actId="1076"/>
          <ac:spMkLst>
            <pc:docMk/>
            <pc:sldMk cId="4036000260" sldId="276"/>
            <ac:spMk id="2" creationId="{93982A15-5689-48C1-A807-83655A35A405}"/>
          </ac:spMkLst>
        </pc:spChg>
        <pc:spChg chg="mod">
          <ac:chgData name="Serena Gomez" userId="fd97982a4622659d" providerId="Windows Live" clId="Web-{8D718660-77C2-41CF-875F-BB12BB8E7BD7}" dt="2020-12-12T04:29:47.903" v="177" actId="20577"/>
          <ac:spMkLst>
            <pc:docMk/>
            <pc:sldMk cId="4036000260" sldId="276"/>
            <ac:spMk id="3" creationId="{BD0C0C76-1144-4084-A2BA-94A4666311BC}"/>
          </ac:spMkLst>
        </pc:spChg>
      </pc:sldChg>
      <pc:sldChg chg="modSp del">
        <pc:chgData name="Serena Gomez" userId="fd97982a4622659d" providerId="Windows Live" clId="Web-{8D718660-77C2-41CF-875F-BB12BB8E7BD7}" dt="2020-12-12T04:28:03.932" v="167"/>
        <pc:sldMkLst>
          <pc:docMk/>
          <pc:sldMk cId="1180407467" sldId="277"/>
        </pc:sldMkLst>
        <pc:spChg chg="mod">
          <ac:chgData name="Serena Gomez" userId="fd97982a4622659d" providerId="Windows Live" clId="Web-{8D718660-77C2-41CF-875F-BB12BB8E7BD7}" dt="2020-12-12T04:26:29.915" v="116" actId="20577"/>
          <ac:spMkLst>
            <pc:docMk/>
            <pc:sldMk cId="1180407467" sldId="277"/>
            <ac:spMk id="3" creationId="{268218C4-B100-4078-995C-69D910302C24}"/>
          </ac:spMkLst>
        </pc:spChg>
      </pc:sldChg>
      <pc:sldChg chg="modSp">
        <pc:chgData name="Serena Gomez" userId="fd97982a4622659d" providerId="Windows Live" clId="Web-{8D718660-77C2-41CF-875F-BB12BB8E7BD7}" dt="2020-12-12T04:31:39.827" v="205" actId="20577"/>
        <pc:sldMkLst>
          <pc:docMk/>
          <pc:sldMk cId="4063142327" sldId="278"/>
        </pc:sldMkLst>
        <pc:spChg chg="mod">
          <ac:chgData name="Serena Gomez" userId="fd97982a4622659d" providerId="Windows Live" clId="Web-{8D718660-77C2-41CF-875F-BB12BB8E7BD7}" dt="2020-12-12T04:30:27.247" v="181" actId="20577"/>
          <ac:spMkLst>
            <pc:docMk/>
            <pc:sldMk cId="4063142327" sldId="278"/>
            <ac:spMk id="2" creationId="{B44EB4E3-EED7-4A34-AC62-03FBE8008731}"/>
          </ac:spMkLst>
        </pc:spChg>
        <pc:spChg chg="mod">
          <ac:chgData name="Serena Gomez" userId="fd97982a4622659d" providerId="Windows Live" clId="Web-{8D718660-77C2-41CF-875F-BB12BB8E7BD7}" dt="2020-12-12T04:31:01.748" v="189" actId="20577"/>
          <ac:spMkLst>
            <pc:docMk/>
            <pc:sldMk cId="4063142327" sldId="278"/>
            <ac:spMk id="3" creationId="{EA7B77EE-37B5-477E-B65A-3D9853CA5266}"/>
          </ac:spMkLst>
        </pc:spChg>
        <pc:spChg chg="mod">
          <ac:chgData name="Serena Gomez" userId="fd97982a4622659d" providerId="Windows Live" clId="Web-{8D718660-77C2-41CF-875F-BB12BB8E7BD7}" dt="2020-12-12T04:31:39.827" v="205" actId="20577"/>
          <ac:spMkLst>
            <pc:docMk/>
            <pc:sldMk cId="4063142327" sldId="278"/>
            <ac:spMk id="4" creationId="{B00BEFB9-2E69-4EE6-81E3-8DDE8F089FE1}"/>
          </ac:spMkLst>
        </pc:spChg>
      </pc:sldChg>
      <pc:sldChg chg="modSp">
        <pc:chgData name="Serena Gomez" userId="fd97982a4622659d" providerId="Windows Live" clId="Web-{8D718660-77C2-41CF-875F-BB12BB8E7BD7}" dt="2020-12-12T04:50:40.129" v="275" actId="20577"/>
        <pc:sldMkLst>
          <pc:docMk/>
          <pc:sldMk cId="1133270075" sldId="279"/>
        </pc:sldMkLst>
        <pc:spChg chg="mod">
          <ac:chgData name="Serena Gomez" userId="fd97982a4622659d" providerId="Windows Live" clId="Web-{8D718660-77C2-41CF-875F-BB12BB8E7BD7}" dt="2020-12-12T04:50:40.129" v="275" actId="20577"/>
          <ac:spMkLst>
            <pc:docMk/>
            <pc:sldMk cId="1133270075" sldId="279"/>
            <ac:spMk id="3" creationId="{6F9223E5-686D-4AE6-9232-F2D4CDF44FAC}"/>
          </ac:spMkLst>
        </pc:spChg>
      </pc:sldChg>
      <pc:sldChg chg="modSp">
        <pc:chgData name="Serena Gomez" userId="fd97982a4622659d" providerId="Windows Live" clId="Web-{8D718660-77C2-41CF-875F-BB12BB8E7BD7}" dt="2020-12-12T04:52:31.881" v="393" actId="20577"/>
        <pc:sldMkLst>
          <pc:docMk/>
          <pc:sldMk cId="2712719697" sldId="280"/>
        </pc:sldMkLst>
        <pc:spChg chg="mod">
          <ac:chgData name="Serena Gomez" userId="fd97982a4622659d" providerId="Windows Live" clId="Web-{8D718660-77C2-41CF-875F-BB12BB8E7BD7}" dt="2020-12-12T04:52:31.881" v="393" actId="20577"/>
          <ac:spMkLst>
            <pc:docMk/>
            <pc:sldMk cId="2712719697" sldId="280"/>
            <ac:spMk id="3" creationId="{E7EDFA3D-8AF7-4E42-965A-E09868E50D93}"/>
          </ac:spMkLst>
        </pc:spChg>
      </pc:sldChg>
      <pc:sldChg chg="modSp">
        <pc:chgData name="Serena Gomez" userId="fd97982a4622659d" providerId="Windows Live" clId="Web-{8D718660-77C2-41CF-875F-BB12BB8E7BD7}" dt="2020-12-12T04:52:43.772" v="396" actId="20577"/>
        <pc:sldMkLst>
          <pc:docMk/>
          <pc:sldMk cId="3684249037" sldId="282"/>
        </pc:sldMkLst>
        <pc:spChg chg="mod">
          <ac:chgData name="Serena Gomez" userId="fd97982a4622659d" providerId="Windows Live" clId="Web-{8D718660-77C2-41CF-875F-BB12BB8E7BD7}" dt="2020-12-12T04:52:43.772" v="396" actId="20577"/>
          <ac:spMkLst>
            <pc:docMk/>
            <pc:sldMk cId="3684249037" sldId="282"/>
            <ac:spMk id="3" creationId="{E25DEA2A-021A-4E3A-961D-DAA8097397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B8E0-D2CA-4884-AFC2-6979AEE2D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C5E8B0-ED28-4402-8AE8-E0ED3D336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54F7E7-1507-4CE5-B516-5B0E1B171E1D}"/>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5" name="Footer Placeholder 4">
            <a:extLst>
              <a:ext uri="{FF2B5EF4-FFF2-40B4-BE49-F238E27FC236}">
                <a16:creationId xmlns:a16="http://schemas.microsoft.com/office/drawing/2014/main" id="{6A282F09-F0DA-48C4-A44D-FD216AB36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36087-146F-4BE1-ACB0-DF3779723A12}"/>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257961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0DB6-DF27-409E-AFF9-C6043A3ECE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E22148-B75C-4C29-9D47-3886368C9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FC43C-2635-47BA-AE4D-93E444B0F2E0}"/>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5" name="Footer Placeholder 4">
            <a:extLst>
              <a:ext uri="{FF2B5EF4-FFF2-40B4-BE49-F238E27FC236}">
                <a16:creationId xmlns:a16="http://schemas.microsoft.com/office/drawing/2014/main" id="{CB7683BC-BED8-4C5F-88BC-1FE91CCF0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0C178-4C06-4132-BB1B-7D09CB375026}"/>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117806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01C597-6F0D-497E-8992-4092A8D8B2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96C552-6826-49CF-99FF-2231394D54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BC21A-F2A5-4097-806E-F009962B1635}"/>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5" name="Footer Placeholder 4">
            <a:extLst>
              <a:ext uri="{FF2B5EF4-FFF2-40B4-BE49-F238E27FC236}">
                <a16:creationId xmlns:a16="http://schemas.microsoft.com/office/drawing/2014/main" id="{46012E11-B9B5-4A45-8A3F-D82571CB4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96AC3-F396-45CD-871E-DFE5BFD520B8}"/>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364904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5808-EC1E-4045-816B-13E72B050B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935A90-0C94-4DEA-9196-816F4C331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C2A20-E5BC-4764-8AFC-202537C9F621}"/>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5" name="Footer Placeholder 4">
            <a:extLst>
              <a:ext uri="{FF2B5EF4-FFF2-40B4-BE49-F238E27FC236}">
                <a16:creationId xmlns:a16="http://schemas.microsoft.com/office/drawing/2014/main" id="{4EC7C76F-403A-4296-BB5D-8900762C6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56E4A1-FA70-4DEB-904E-28483D15E6D9}"/>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372247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A01E-087E-42C8-BC27-12A072054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0F713B-8F4C-4CEB-9A04-9C37B1A9A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64048D-2F54-4E40-B9AC-8DAAB2ACD984}"/>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5" name="Footer Placeholder 4">
            <a:extLst>
              <a:ext uri="{FF2B5EF4-FFF2-40B4-BE49-F238E27FC236}">
                <a16:creationId xmlns:a16="http://schemas.microsoft.com/office/drawing/2014/main" id="{6DABAD24-E212-49AC-92E9-57B82905C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F3F73-4908-45D2-819D-4FE598248715}"/>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6704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6037-A410-4F04-8DF8-EC8F28FFAF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1AEF99-2548-4F68-B2D6-01229E7F3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951994-F911-4911-82AF-28DB566C6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2C9B7-6D72-4B27-A6A7-476A054789B8}"/>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6" name="Footer Placeholder 5">
            <a:extLst>
              <a:ext uri="{FF2B5EF4-FFF2-40B4-BE49-F238E27FC236}">
                <a16:creationId xmlns:a16="http://schemas.microsoft.com/office/drawing/2014/main" id="{7D87F358-7FFA-45D6-9916-16C68F302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B41C8-029B-453E-9CEA-01710757F0B5}"/>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156739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622C-1058-4609-8254-A59B18F2F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ADF218-9487-47DD-B741-0C6A559F8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B9C00-1889-4096-B13D-3D6BE91174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33D51B-9210-4FE3-B449-D69153F98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7C202-8913-4653-AD65-EB0909732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90BAE9-7A9B-4149-839B-1557E4B3D39F}"/>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8" name="Footer Placeholder 7">
            <a:extLst>
              <a:ext uri="{FF2B5EF4-FFF2-40B4-BE49-F238E27FC236}">
                <a16:creationId xmlns:a16="http://schemas.microsoft.com/office/drawing/2014/main" id="{B6C589B0-8A02-462F-9576-E480538FDB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1BC17C-F9C3-42AA-91DF-4479EA244AC6}"/>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32305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3AE8-747E-4EC6-A1DA-1E5DC8454E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8BBB64-2FBF-435E-A711-DE6A1467F371}"/>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4" name="Footer Placeholder 3">
            <a:extLst>
              <a:ext uri="{FF2B5EF4-FFF2-40B4-BE49-F238E27FC236}">
                <a16:creationId xmlns:a16="http://schemas.microsoft.com/office/drawing/2014/main" id="{00DBABBF-9C7D-4087-8754-8556492DDF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640A9A-F645-4351-8CC8-A1E18729D882}"/>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189227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2053C-144A-4E97-8C11-26BB7BA936EE}"/>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3" name="Footer Placeholder 2">
            <a:extLst>
              <a:ext uri="{FF2B5EF4-FFF2-40B4-BE49-F238E27FC236}">
                <a16:creationId xmlns:a16="http://schemas.microsoft.com/office/drawing/2014/main" id="{028CB45A-B412-4EDA-A9A0-829B51D0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8DCD25-A5F5-4039-BE49-89D627A7894A}"/>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288521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1C14-33EA-44D0-8BC7-C4CB6DCE3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DE8BBC-0AAB-4BB6-B584-83F3F8D1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1396EB-C017-4BB4-AB07-C618F5022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C07EA-5717-442E-BE38-F31C7C180A49}"/>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6" name="Footer Placeholder 5">
            <a:extLst>
              <a:ext uri="{FF2B5EF4-FFF2-40B4-BE49-F238E27FC236}">
                <a16:creationId xmlns:a16="http://schemas.microsoft.com/office/drawing/2014/main" id="{A9A6F8EF-93A9-4862-B736-87C026998A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8FBA4D-C5A9-4A31-AD61-AA2421DD3E62}"/>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229904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60DC-6861-492E-A478-45140F011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73CFE5-92AF-445A-BA6F-CE22E9305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F2C2B4-EF1A-4DBB-8BD8-43469BD1B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6C26F-4EF1-499B-935D-CF871FFBA605}"/>
              </a:ext>
            </a:extLst>
          </p:cNvPr>
          <p:cNvSpPr>
            <a:spLocks noGrp="1"/>
          </p:cNvSpPr>
          <p:nvPr>
            <p:ph type="dt" sz="half" idx="10"/>
          </p:nvPr>
        </p:nvSpPr>
        <p:spPr/>
        <p:txBody>
          <a:bodyPr/>
          <a:lstStyle/>
          <a:p>
            <a:fld id="{61493548-6B73-45B6-B415-29AA60A1E912}" type="datetimeFigureOut">
              <a:rPr lang="en-IN" smtClean="0"/>
              <a:t>12-12-2020</a:t>
            </a:fld>
            <a:endParaRPr lang="en-IN"/>
          </a:p>
        </p:txBody>
      </p:sp>
      <p:sp>
        <p:nvSpPr>
          <p:cNvPr id="6" name="Footer Placeholder 5">
            <a:extLst>
              <a:ext uri="{FF2B5EF4-FFF2-40B4-BE49-F238E27FC236}">
                <a16:creationId xmlns:a16="http://schemas.microsoft.com/office/drawing/2014/main" id="{E92EBFFF-F04A-4F2E-8485-64F86DAFF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71FA3-ED66-4C10-A2B7-CE9C0F3ED216}"/>
              </a:ext>
            </a:extLst>
          </p:cNvPr>
          <p:cNvSpPr>
            <a:spLocks noGrp="1"/>
          </p:cNvSpPr>
          <p:nvPr>
            <p:ph type="sldNum" sz="quarter" idx="12"/>
          </p:nvPr>
        </p:nvSpPr>
        <p:spPr/>
        <p:txBody>
          <a:bodyPr/>
          <a:lstStyle/>
          <a:p>
            <a:fld id="{6BC9225E-B10F-4AE9-8BFC-27C2CFD70D08}" type="slidenum">
              <a:rPr lang="en-IN" smtClean="0"/>
              <a:t>‹#›</a:t>
            </a:fld>
            <a:endParaRPr lang="en-IN"/>
          </a:p>
        </p:txBody>
      </p:sp>
    </p:spTree>
    <p:extLst>
      <p:ext uri="{BB962C8B-B14F-4D97-AF65-F5344CB8AC3E}">
        <p14:creationId xmlns:p14="http://schemas.microsoft.com/office/powerpoint/2010/main" val="176755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BD707-EDFD-4CCC-9CE8-F7031A345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A8C813-E34F-448B-BA61-991434EDD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36B8E-B84A-490F-A701-F28742EFA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93548-6B73-45B6-B415-29AA60A1E912}" type="datetimeFigureOut">
              <a:rPr lang="en-IN" smtClean="0"/>
              <a:t>12-12-2020</a:t>
            </a:fld>
            <a:endParaRPr lang="en-IN"/>
          </a:p>
        </p:txBody>
      </p:sp>
      <p:sp>
        <p:nvSpPr>
          <p:cNvPr id="5" name="Footer Placeholder 4">
            <a:extLst>
              <a:ext uri="{FF2B5EF4-FFF2-40B4-BE49-F238E27FC236}">
                <a16:creationId xmlns:a16="http://schemas.microsoft.com/office/drawing/2014/main" id="{9390CE6A-2547-4EB8-8EEB-31B0344CA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750D14-E7EF-4FCD-A555-1015E3234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9225E-B10F-4AE9-8BFC-27C2CFD70D08}" type="slidenum">
              <a:rPr lang="en-IN" smtClean="0"/>
              <a:t>‹#›</a:t>
            </a:fld>
            <a:endParaRPr lang="en-IN"/>
          </a:p>
        </p:txBody>
      </p:sp>
    </p:spTree>
    <p:extLst>
      <p:ext uri="{BB962C8B-B14F-4D97-AF65-F5344CB8AC3E}">
        <p14:creationId xmlns:p14="http://schemas.microsoft.com/office/powerpoint/2010/main" val="38045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9A47-6004-4C79-82EC-059F195A62CA}"/>
              </a:ext>
            </a:extLst>
          </p:cNvPr>
          <p:cNvSpPr>
            <a:spLocks noGrp="1"/>
          </p:cNvSpPr>
          <p:nvPr>
            <p:ph type="ctrTitle"/>
          </p:nvPr>
        </p:nvSpPr>
        <p:spPr>
          <a:xfrm>
            <a:off x="593651" y="1584222"/>
            <a:ext cx="11004697" cy="4752783"/>
          </a:xfrm>
        </p:spPr>
        <p:txBody>
          <a:bodyPr>
            <a:normAutofit/>
          </a:bodyPr>
          <a:lstStyle/>
          <a:p>
            <a:r>
              <a:rPr lang="en-US" sz="2200" b="1">
                <a:effectLst/>
                <a:latin typeface="Cambria" panose="02040503050406030204" pitchFamily="18" charset="0"/>
                <a:ea typeface="Times New Roman" panose="02020603050405020304" pitchFamily="18" charset="0"/>
                <a:cs typeface="Times New Roman" panose="02020603050405020304" pitchFamily="18" charset="0"/>
              </a:rPr>
              <a:t>PES UNIVERSITY EC Campus</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b="1">
                <a:effectLst/>
                <a:latin typeface="Cambria" panose="02040503050406030204" pitchFamily="18" charset="0"/>
                <a:ea typeface="Times New Roman" panose="02020603050405020304" pitchFamily="18" charset="0"/>
                <a:cs typeface="Times New Roman" panose="02020603050405020304" pitchFamily="18" charset="0"/>
              </a:rPr>
              <a:t> Electronic City, Hosur Road,</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b="1">
                <a:effectLst/>
                <a:latin typeface="Cambria" panose="02040503050406030204" pitchFamily="18" charset="0"/>
                <a:ea typeface="Times New Roman" panose="02020603050405020304" pitchFamily="18" charset="0"/>
                <a:cs typeface="Times New Roman" panose="02020603050405020304" pitchFamily="18" charset="0"/>
              </a:rPr>
              <a:t>Bangalore-100</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b="1">
                <a:effectLst/>
                <a:latin typeface="Cambria" panose="02040503050406030204" pitchFamily="18" charset="0"/>
                <a:ea typeface="Times New Roman" panose="02020603050405020304" pitchFamily="18" charset="0"/>
                <a:cs typeface="Times New Roman" panose="02020603050405020304" pitchFamily="18" charset="0"/>
              </a:rPr>
              <a:t>  </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a:effectLst/>
                <a:latin typeface="Cambria" panose="02040503050406030204" pitchFamily="18" charset="0"/>
                <a:ea typeface="Times New Roman" panose="02020603050405020304" pitchFamily="18" charset="0"/>
                <a:cs typeface="Times New Roman" panose="02020603050405020304" pitchFamily="18" charset="0"/>
              </a:rPr>
              <a:t>A Project Report on</a:t>
            </a:r>
            <a:br>
              <a:rPr lang="en-IN" sz="2200">
                <a:latin typeface="Cambria" panose="02040503050406030204" pitchFamily="18" charset="0"/>
                <a:ea typeface="Times New Roman" panose="02020603050405020304" pitchFamily="18" charset="0"/>
                <a:cs typeface="Times New Roman" panose="02020603050405020304" pitchFamily="18" charset="0"/>
              </a:rPr>
            </a:br>
            <a:r>
              <a:rPr lang="en-US" sz="2200" b="1">
                <a:effectLst/>
                <a:latin typeface="Cambria" panose="02040503050406030204" pitchFamily="18" charset="0"/>
                <a:ea typeface="Times New Roman" panose="02020603050405020304" pitchFamily="18" charset="0"/>
                <a:cs typeface="Times New Roman" panose="02020603050405020304" pitchFamily="18" charset="0"/>
              </a:rPr>
              <a:t>EDA ON LANDSLIDES IN AMERICA</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b="1">
                <a:effectLst/>
                <a:latin typeface="Cambria" panose="02040503050406030204" pitchFamily="18" charset="0"/>
                <a:ea typeface="Times New Roman" panose="02020603050405020304" pitchFamily="18" charset="0"/>
                <a:cs typeface="Times New Roman" panose="02020603050405020304" pitchFamily="18" charset="0"/>
              </a:rPr>
              <a:t>(2007-2016)</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b="1">
                <a:effectLst/>
                <a:latin typeface="Cambria" panose="02040503050406030204" pitchFamily="18" charset="0"/>
                <a:ea typeface="Times New Roman" panose="02020603050405020304" pitchFamily="18" charset="0"/>
                <a:cs typeface="Times New Roman" panose="02020603050405020304" pitchFamily="18" charset="0"/>
              </a:rPr>
              <a:t>DEPARTMENT OF COMPUTER SCIENCE ENGINEERING </a:t>
            </a:r>
            <a:br>
              <a:rPr lang="en-IN" sz="2200">
                <a:effectLst/>
                <a:latin typeface="Cambria" panose="02040503050406030204" pitchFamily="18" charset="0"/>
                <a:ea typeface="Times New Roman" panose="02020603050405020304" pitchFamily="18" charset="0"/>
                <a:cs typeface="Times New Roman" panose="02020603050405020304" pitchFamily="18" charset="0"/>
              </a:rPr>
            </a:br>
            <a:r>
              <a:rPr lang="en-US" sz="2200">
                <a:effectLst/>
                <a:latin typeface="Cambria" panose="02040503050406030204" pitchFamily="18" charset="0"/>
                <a:ea typeface="Times New Roman" panose="02020603050405020304" pitchFamily="18" charset="0"/>
                <a:cs typeface="Times New Roman" panose="02020603050405020304" pitchFamily="18" charset="0"/>
              </a:rPr>
              <a:t>For the Academic year 2020</a:t>
            </a:r>
            <a:br>
              <a:rPr lang="en-US" sz="2200">
                <a:effectLst/>
                <a:latin typeface="Cambria" panose="02040503050406030204" pitchFamily="18" charset="0"/>
                <a:ea typeface="Times New Roman" panose="02020603050405020304" pitchFamily="18" charset="0"/>
                <a:cs typeface="Times New Roman" panose="02020603050405020304" pitchFamily="18" charset="0"/>
              </a:rPr>
            </a:br>
            <a:br>
              <a:rPr lang="en-US" sz="2200">
                <a:effectLst/>
                <a:latin typeface="Cambria" panose="02040503050406030204" pitchFamily="18" charset="0"/>
                <a:ea typeface="Times New Roman" panose="02020603050405020304" pitchFamily="18" charset="0"/>
                <a:cs typeface="Times New Roman" panose="02020603050405020304" pitchFamily="18" charset="0"/>
              </a:rPr>
            </a:br>
            <a:r>
              <a:rPr lang="en-US" sz="1600">
                <a:effectLst/>
                <a:latin typeface="Cambria" panose="02040503050406030204" pitchFamily="18" charset="0"/>
                <a:ea typeface="Times New Roman" panose="02020603050405020304" pitchFamily="18" charset="0"/>
                <a:cs typeface="Times New Roman" panose="02020603050405020304" pitchFamily="18" charset="0"/>
              </a:rPr>
              <a:t>by</a:t>
            </a:r>
            <a:br>
              <a:rPr lang="en-US" sz="1600">
                <a:effectLst/>
                <a:latin typeface="Cambria" panose="02040503050406030204" pitchFamily="18" charset="0"/>
                <a:ea typeface="Times New Roman" panose="02020603050405020304" pitchFamily="18" charset="0"/>
                <a:cs typeface="Times New Roman" panose="02020603050405020304" pitchFamily="18" charset="0"/>
              </a:rPr>
            </a:br>
            <a:br>
              <a:rPr lang="en-US" sz="1600">
                <a:effectLst/>
                <a:latin typeface="Cambria" panose="02040503050406030204" pitchFamily="18" charset="0"/>
                <a:ea typeface="Times New Roman" panose="02020603050405020304" pitchFamily="18" charset="0"/>
                <a:cs typeface="Times New Roman" panose="02020603050405020304" pitchFamily="18" charset="0"/>
              </a:rPr>
            </a:br>
            <a:r>
              <a:rPr lang="en-US" sz="1600" b="1" err="1">
                <a:effectLst/>
                <a:latin typeface="Cambria" panose="02040503050406030204" pitchFamily="18" charset="0"/>
                <a:ea typeface="Times New Roman" panose="02020603050405020304" pitchFamily="18" charset="0"/>
                <a:cs typeface="Times New Roman" panose="02020603050405020304" pitchFamily="18" charset="0"/>
              </a:rPr>
              <a:t>Sohan</a:t>
            </a:r>
            <a:r>
              <a:rPr lang="en-US" sz="1600" b="1">
                <a:effectLst/>
                <a:latin typeface="Cambria" panose="02040503050406030204" pitchFamily="18" charset="0"/>
                <a:ea typeface="Times New Roman" panose="02020603050405020304" pitchFamily="18" charset="0"/>
                <a:cs typeface="Times New Roman" panose="02020603050405020304" pitchFamily="18" charset="0"/>
              </a:rPr>
              <a:t> Naidu</a:t>
            </a:r>
            <a:r>
              <a:rPr lang="en-IN" sz="1600" b="1">
                <a:latin typeface="Cambria" panose="02040503050406030204" pitchFamily="18" charset="0"/>
                <a:ea typeface="Times New Roman" panose="02020603050405020304" pitchFamily="18" charset="0"/>
                <a:cs typeface="Times New Roman" panose="02020603050405020304" pitchFamily="18" charset="0"/>
              </a:rPr>
              <a:t>	</a:t>
            </a:r>
            <a:r>
              <a:rPr lang="en-US" sz="1600" b="1">
                <a:effectLst/>
                <a:latin typeface="Cambria" panose="02040503050406030204" pitchFamily="18" charset="0"/>
                <a:ea typeface="Times New Roman" panose="02020603050405020304" pitchFamily="18" charset="0"/>
                <a:cs typeface="Times New Roman" panose="02020603050405020304" pitchFamily="18" charset="0"/>
              </a:rPr>
              <a:t>(PES2UG19CS398)</a:t>
            </a:r>
            <a:br>
              <a:rPr lang="en-IN" sz="1600">
                <a:effectLst/>
                <a:latin typeface="Cambria" panose="02040503050406030204" pitchFamily="18" charset="0"/>
                <a:ea typeface="Times New Roman" panose="02020603050405020304" pitchFamily="18" charset="0"/>
                <a:cs typeface="Times New Roman" panose="02020603050405020304" pitchFamily="18" charset="0"/>
              </a:rPr>
            </a:br>
            <a:r>
              <a:rPr lang="en-US" sz="1600" b="1">
                <a:effectLst/>
                <a:latin typeface="Cambria" panose="02040503050406030204" pitchFamily="18" charset="0"/>
                <a:ea typeface="Times New Roman" panose="02020603050405020304" pitchFamily="18" charset="0"/>
                <a:cs typeface="Times New Roman" panose="02020603050405020304" pitchFamily="18" charset="0"/>
              </a:rPr>
              <a:t>Haritha </a:t>
            </a:r>
            <a:r>
              <a:rPr lang="en-US" sz="1600" b="1" err="1">
                <a:effectLst/>
                <a:latin typeface="Cambria" panose="02040503050406030204" pitchFamily="18" charset="0"/>
                <a:ea typeface="Times New Roman" panose="02020603050405020304" pitchFamily="18" charset="0"/>
                <a:cs typeface="Times New Roman" panose="02020603050405020304" pitchFamily="18" charset="0"/>
              </a:rPr>
              <a:t>Madana</a:t>
            </a:r>
            <a:r>
              <a:rPr lang="en-IN" sz="1600" b="1">
                <a:effectLst/>
                <a:latin typeface="Cambria" panose="02040503050406030204" pitchFamily="18" charset="0"/>
                <a:ea typeface="Times New Roman" panose="02020603050405020304" pitchFamily="18" charset="0"/>
                <a:cs typeface="Times New Roman" panose="02020603050405020304" pitchFamily="18" charset="0"/>
              </a:rPr>
              <a:t>	</a:t>
            </a:r>
            <a:r>
              <a:rPr lang="en-US" sz="1600" b="1">
                <a:effectLst/>
                <a:latin typeface="Cambria" panose="02040503050406030204" pitchFamily="18" charset="0"/>
                <a:ea typeface="Times New Roman" panose="02020603050405020304" pitchFamily="18" charset="0"/>
                <a:cs typeface="Times New Roman" panose="02020603050405020304" pitchFamily="18" charset="0"/>
              </a:rPr>
              <a:t>(PES2UG19CS141)</a:t>
            </a:r>
            <a:br>
              <a:rPr lang="en-IN" sz="1600">
                <a:effectLst/>
                <a:latin typeface="Cambria" panose="02040503050406030204" pitchFamily="18" charset="0"/>
                <a:ea typeface="Times New Roman" panose="02020603050405020304" pitchFamily="18" charset="0"/>
                <a:cs typeface="Times New Roman" panose="02020603050405020304" pitchFamily="18" charset="0"/>
              </a:rPr>
            </a:br>
            <a:r>
              <a:rPr lang="en-US" sz="1600" b="1">
                <a:effectLst/>
                <a:latin typeface="Cambria" panose="02040503050406030204" pitchFamily="18" charset="0"/>
                <a:ea typeface="Times New Roman" panose="02020603050405020304" pitchFamily="18" charset="0"/>
                <a:cs typeface="Times New Roman" panose="02020603050405020304" pitchFamily="18" charset="0"/>
              </a:rPr>
              <a:t>Serena A. Gomez</a:t>
            </a:r>
            <a:r>
              <a:rPr lang="en-IN" sz="1600" b="1">
                <a:effectLst/>
                <a:latin typeface="Cambria" panose="02040503050406030204" pitchFamily="18" charset="0"/>
                <a:ea typeface="Times New Roman" panose="02020603050405020304" pitchFamily="18" charset="0"/>
                <a:cs typeface="Times New Roman" panose="02020603050405020304" pitchFamily="18" charset="0"/>
              </a:rPr>
              <a:t>	</a:t>
            </a:r>
            <a:r>
              <a:rPr lang="en-US" sz="1600" b="1">
                <a:effectLst/>
                <a:latin typeface="Cambria" panose="02040503050406030204" pitchFamily="18" charset="0"/>
                <a:ea typeface="Times New Roman" panose="02020603050405020304" pitchFamily="18" charset="0"/>
                <a:cs typeface="Times New Roman" panose="02020603050405020304" pitchFamily="18" charset="0"/>
              </a:rPr>
              <a:t>(PES2UG19CS372) </a:t>
            </a:r>
            <a:br>
              <a:rPr lang="en-IN" sz="1600">
                <a:latin typeface="Cambria" panose="02040503050406030204" pitchFamily="18" charset="0"/>
                <a:ea typeface="Times New Roman" panose="02020603050405020304" pitchFamily="18" charset="0"/>
                <a:cs typeface="Times New Roman" panose="02020603050405020304" pitchFamily="18" charset="0"/>
              </a:rPr>
            </a:br>
            <a:r>
              <a:rPr lang="en-US" sz="1600" b="1">
                <a:effectLst/>
                <a:latin typeface="Cambria" panose="02040503050406030204" pitchFamily="18" charset="0"/>
                <a:ea typeface="Times New Roman" panose="02020603050405020304" pitchFamily="18" charset="0"/>
                <a:cs typeface="Times New Roman" panose="02020603050405020304" pitchFamily="18" charset="0"/>
              </a:rPr>
              <a:t>Netra </a:t>
            </a:r>
            <a:r>
              <a:rPr lang="en-US" sz="1600" b="1" err="1">
                <a:effectLst/>
                <a:latin typeface="Cambria" panose="02040503050406030204" pitchFamily="18" charset="0"/>
                <a:ea typeface="Times New Roman" panose="02020603050405020304" pitchFamily="18" charset="0"/>
                <a:cs typeface="Times New Roman" panose="02020603050405020304" pitchFamily="18" charset="0"/>
              </a:rPr>
              <a:t>Shaligram</a:t>
            </a:r>
            <a:r>
              <a:rPr lang="en-US" sz="1600" b="1">
                <a:effectLst/>
                <a:latin typeface="Cambria" panose="02040503050406030204" pitchFamily="18" charset="0"/>
                <a:ea typeface="Times New Roman" panose="02020603050405020304" pitchFamily="18" charset="0"/>
                <a:cs typeface="Times New Roman" panose="02020603050405020304" pitchFamily="18" charset="0"/>
              </a:rPr>
              <a:t>	(PES2UG19CS253)</a:t>
            </a:r>
            <a:endParaRPr lang="en-IN"/>
          </a:p>
        </p:txBody>
      </p:sp>
      <p:pic>
        <p:nvPicPr>
          <p:cNvPr id="4" name="Picture 3">
            <a:extLst>
              <a:ext uri="{FF2B5EF4-FFF2-40B4-BE49-F238E27FC236}">
                <a16:creationId xmlns:a16="http://schemas.microsoft.com/office/drawing/2014/main" id="{50947B7F-94BD-4CEC-8F6C-111C416787F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08929" y="129962"/>
            <a:ext cx="1211580" cy="1286510"/>
          </a:xfrm>
          <a:prstGeom prst="rect">
            <a:avLst/>
          </a:prstGeom>
          <a:solidFill>
            <a:srgbClr val="FFFFFF"/>
          </a:solidFill>
          <a:ln w="9525">
            <a:noFill/>
            <a:miter lim="800000"/>
            <a:headEnd/>
            <a:tailEnd/>
          </a:ln>
        </p:spPr>
      </p:pic>
    </p:spTree>
    <p:extLst>
      <p:ext uri="{BB962C8B-B14F-4D97-AF65-F5344CB8AC3E}">
        <p14:creationId xmlns:p14="http://schemas.microsoft.com/office/powerpoint/2010/main" val="135927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F756-B245-4FD0-89BF-2C61EF231C1D}"/>
              </a:ext>
            </a:extLst>
          </p:cNvPr>
          <p:cNvSpPr>
            <a:spLocks noGrp="1"/>
          </p:cNvSpPr>
          <p:nvPr>
            <p:ph type="title"/>
          </p:nvPr>
        </p:nvSpPr>
        <p:spPr>
          <a:xfrm>
            <a:off x="144439" y="194528"/>
            <a:ext cx="10515600" cy="722787"/>
          </a:xfrm>
        </p:spPr>
        <p:txBody>
          <a:bodyPr>
            <a:normAutofit/>
          </a:bodyPr>
          <a:lstStyle/>
          <a:p>
            <a:r>
              <a:rPr lang="en-US" sz="1800" b="1" u="sng" kern="0">
                <a:solidFill>
                  <a:srgbClr val="1F497D"/>
                </a:solidFill>
                <a:latin typeface="Calibri"/>
                <a:cs typeface="Times New Roman"/>
              </a:rPr>
              <a:t>Usage of functions</a:t>
            </a:r>
          </a:p>
        </p:txBody>
      </p:sp>
      <p:sp>
        <p:nvSpPr>
          <p:cNvPr id="3" name="Content Placeholder 2">
            <a:extLst>
              <a:ext uri="{FF2B5EF4-FFF2-40B4-BE49-F238E27FC236}">
                <a16:creationId xmlns:a16="http://schemas.microsoft.com/office/drawing/2014/main" id="{6F9223E5-686D-4AE6-9232-F2D4CDF44FAC}"/>
              </a:ext>
            </a:extLst>
          </p:cNvPr>
          <p:cNvSpPr>
            <a:spLocks noGrp="1"/>
          </p:cNvSpPr>
          <p:nvPr>
            <p:ph idx="1"/>
          </p:nvPr>
        </p:nvSpPr>
        <p:spPr>
          <a:xfrm>
            <a:off x="144439" y="870282"/>
            <a:ext cx="11778016" cy="5807098"/>
          </a:xfrm>
        </p:spPr>
        <p:txBody>
          <a:bodyPr vert="horz" lIns="91440" tIns="45720" rIns="91440" bIns="45720" rtlCol="0" anchor="t">
            <a:normAutofit/>
          </a:bodyPr>
          <a:lstStyle/>
          <a:p>
            <a:r>
              <a:rPr lang="en-US" sz="1800" b="1">
                <a:solidFill>
                  <a:srgbClr val="4F81BD"/>
                </a:solidFill>
                <a:latin typeface="Calibri"/>
                <a:cs typeface="Times New Roman"/>
              </a:rPr>
              <a:t>All:</a:t>
            </a:r>
            <a:br>
              <a:rPr lang="en-US" sz="1800" b="1">
                <a:solidFill>
                  <a:srgbClr val="4F81BD"/>
                </a:solidFill>
                <a:ea typeface="+mn-lt"/>
                <a:cs typeface="Times New Roman"/>
              </a:rPr>
            </a:br>
            <a:r>
              <a:rPr lang="en-US" sz="1800">
                <a:ea typeface="+mn-lt"/>
                <a:cs typeface="+mn-lt"/>
              </a:rPr>
              <a:t>here vec2 contains fatalities</a:t>
            </a:r>
            <a:br>
              <a:rPr lang="en-US" sz="1800">
                <a:ea typeface="+mn-lt"/>
                <a:cs typeface="+mn-lt"/>
              </a:rPr>
            </a:br>
            <a:r>
              <a:rPr lang="en-US" sz="1800">
                <a:ea typeface="+mn-lt"/>
                <a:cs typeface="+mn-lt"/>
              </a:rPr>
              <a:t>all(vec2&gt;1)//checks if all the fatalities are greater than 1</a:t>
            </a:r>
            <a:endParaRPr lang="en-US" sz="1800">
              <a:cs typeface="Calibri"/>
            </a:endParaRPr>
          </a:p>
          <a:p>
            <a:r>
              <a:rPr lang="en-US" sz="1800" b="1">
                <a:solidFill>
                  <a:srgbClr val="4F81BD"/>
                </a:solidFill>
                <a:latin typeface="Calibri"/>
                <a:cs typeface="Times New Roman"/>
              </a:rPr>
              <a:t>Any:</a:t>
            </a:r>
            <a:br>
              <a:rPr lang="en-US" sz="1800" b="1">
                <a:solidFill>
                  <a:srgbClr val="4F81BD"/>
                </a:solidFill>
                <a:ea typeface="+mn-lt"/>
                <a:cs typeface="Times New Roman"/>
              </a:rPr>
            </a:br>
            <a:r>
              <a:rPr lang="en-US" sz="1800">
                <a:ea typeface="+mn-lt"/>
                <a:cs typeface="+mn-lt"/>
              </a:rPr>
              <a:t>any(vec2&gt;10)//checks if any of the fatalities are greater than 10</a:t>
            </a:r>
            <a:endParaRPr lang="en-US" sz="1800">
              <a:cs typeface="Calibri"/>
            </a:endParaRPr>
          </a:p>
          <a:p>
            <a:r>
              <a:rPr lang="en-US" sz="1800" b="1">
                <a:solidFill>
                  <a:srgbClr val="4F81BD"/>
                </a:solidFill>
                <a:latin typeface="Calibri"/>
                <a:cs typeface="Times New Roman"/>
              </a:rPr>
              <a:t>Apply:</a:t>
            </a:r>
            <a:br>
              <a:rPr lang="en-US" sz="1800" b="1">
                <a:solidFill>
                  <a:srgbClr val="4F81BD"/>
                </a:solidFill>
                <a:ea typeface="+mn-lt"/>
                <a:cs typeface="Times New Roman"/>
              </a:rPr>
            </a:br>
            <a:r>
              <a:rPr lang="en-US" sz="1800">
                <a:ea typeface="+mn-lt"/>
                <a:cs typeface="+mn-lt"/>
              </a:rPr>
              <a:t>ma = </a:t>
            </a:r>
            <a:r>
              <a:rPr lang="en-US" sz="1800" err="1">
                <a:ea typeface="+mn-lt"/>
                <a:cs typeface="+mn-lt"/>
              </a:rPr>
              <a:t>cbind</a:t>
            </a:r>
            <a:r>
              <a:rPr lang="en-US" sz="1800">
                <a:ea typeface="+mn-lt"/>
                <a:cs typeface="+mn-lt"/>
              </a:rPr>
              <a:t>(</a:t>
            </a:r>
            <a:r>
              <a:rPr lang="en-US" sz="1800" err="1">
                <a:ea typeface="+mn-lt"/>
                <a:cs typeface="+mn-lt"/>
              </a:rPr>
              <a:t>fm</a:t>
            </a:r>
            <a:r>
              <a:rPr lang="en-US" sz="1800">
                <a:ea typeface="+mn-lt"/>
                <a:cs typeface="+mn-lt"/>
              </a:rPr>
              <a:t>)// </a:t>
            </a:r>
            <a:r>
              <a:rPr lang="en-US" sz="1800" err="1">
                <a:ea typeface="+mn-lt"/>
                <a:cs typeface="+mn-lt"/>
              </a:rPr>
              <a:t>fm</a:t>
            </a:r>
            <a:r>
              <a:rPr lang="en-US" sz="1800">
                <a:ea typeface="+mn-lt"/>
                <a:cs typeface="+mn-lt"/>
              </a:rPr>
              <a:t> is a vector which contains fatalities of Mexico</a:t>
            </a:r>
            <a:br>
              <a:rPr lang="en-US" sz="1800">
                <a:ea typeface="+mn-lt"/>
                <a:cs typeface="+mn-lt"/>
              </a:rPr>
            </a:br>
            <a:r>
              <a:rPr lang="en-US" sz="1800">
                <a:ea typeface="+mn-lt"/>
                <a:cs typeface="+mn-lt"/>
              </a:rPr>
              <a:t>ma1 = apply(ma,2,sum)//adds the values present in the column</a:t>
            </a:r>
            <a:br>
              <a:rPr lang="en-US" sz="1800">
                <a:ea typeface="+mn-lt"/>
                <a:cs typeface="+mn-lt"/>
              </a:rPr>
            </a:br>
            <a:br>
              <a:rPr lang="en-US" sz="1800">
                <a:ea typeface="+mn-lt"/>
                <a:cs typeface="+mn-lt"/>
              </a:rPr>
            </a:br>
            <a:r>
              <a:rPr lang="en-US" sz="1800">
                <a:ea typeface="+mn-lt"/>
                <a:cs typeface="+mn-lt"/>
              </a:rPr>
              <a:t>OUTPUT:</a:t>
            </a:r>
            <a:br>
              <a:rPr lang="en-US" sz="1800">
                <a:ea typeface="+mn-lt"/>
                <a:cs typeface="+mn-lt"/>
              </a:rPr>
            </a:br>
            <a:r>
              <a:rPr lang="en-US" sz="1800" err="1">
                <a:ea typeface="+mn-lt"/>
                <a:cs typeface="+mn-lt"/>
              </a:rPr>
              <a:t>fm</a:t>
            </a:r>
            <a:br>
              <a:rPr lang="en-US" sz="1800">
                <a:ea typeface="+mn-lt"/>
                <a:cs typeface="+mn-lt"/>
              </a:rPr>
            </a:br>
            <a:r>
              <a:rPr lang="en-US" sz="1800">
                <a:ea typeface="+mn-lt"/>
                <a:cs typeface="+mn-lt"/>
              </a:rPr>
              <a:t>284</a:t>
            </a:r>
            <a:endParaRPr lang="en-US" sz="1800">
              <a:cs typeface="Calibri"/>
            </a:endParaRPr>
          </a:p>
          <a:p>
            <a:pPr>
              <a:buFont typeface="Arial"/>
              <a:buChar char="•"/>
            </a:pPr>
            <a:r>
              <a:rPr lang="en-US" sz="1800" b="1">
                <a:solidFill>
                  <a:srgbClr val="4F81BD"/>
                </a:solidFill>
                <a:latin typeface="Calibri"/>
                <a:cs typeface="Times New Roman"/>
              </a:rPr>
              <a:t>Which :</a:t>
            </a:r>
            <a:br>
              <a:rPr lang="en-US" sz="1800" b="1">
                <a:solidFill>
                  <a:srgbClr val="4F81BD"/>
                </a:solidFill>
                <a:cs typeface="Times New Roman"/>
              </a:rPr>
            </a:br>
            <a:r>
              <a:rPr lang="en-US" sz="1800">
                <a:cs typeface="Calibri"/>
              </a:rPr>
              <a:t>To get the column number of the column specifies.</a:t>
            </a:r>
            <a:br>
              <a:rPr lang="en-US" sz="1800">
                <a:cs typeface="Calibri"/>
              </a:rPr>
            </a:br>
            <a:r>
              <a:rPr lang="en-US" sz="1800">
                <a:cs typeface="Calibri"/>
              </a:rPr>
              <a:t>which(names(data)=="fatalities")</a:t>
            </a:r>
            <a:br>
              <a:rPr lang="en-US" sz="1800">
                <a:cs typeface="Calibri"/>
              </a:rPr>
            </a:br>
            <a:br>
              <a:rPr lang="en-US" sz="1800">
                <a:cs typeface="Calibri"/>
              </a:rPr>
            </a:br>
            <a:r>
              <a:rPr lang="en-US" sz="1800">
                <a:cs typeface="Calibri"/>
              </a:rPr>
              <a:t>OUTPUT: [1] 21</a:t>
            </a:r>
            <a:endParaRPr lang="en-US" sz="1800">
              <a:ea typeface="+mn-lt"/>
              <a:cs typeface="+mn-lt"/>
            </a:endParaRPr>
          </a:p>
          <a:p>
            <a:pPr marL="0" indent="0">
              <a:buNone/>
            </a:pPr>
            <a:endParaRPr lang="en-US" sz="1800">
              <a:cs typeface="Calibri"/>
            </a:endParaRPr>
          </a:p>
          <a:p>
            <a:endParaRPr lang="en-US">
              <a:cs typeface="Calibri"/>
            </a:endParaRPr>
          </a:p>
        </p:txBody>
      </p:sp>
    </p:spTree>
    <p:extLst>
      <p:ext uri="{BB962C8B-B14F-4D97-AF65-F5344CB8AC3E}">
        <p14:creationId xmlns:p14="http://schemas.microsoft.com/office/powerpoint/2010/main" val="113327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DFA3D-8AF7-4E42-965A-E09868E50D93}"/>
              </a:ext>
            </a:extLst>
          </p:cNvPr>
          <p:cNvSpPr>
            <a:spLocks noGrp="1"/>
          </p:cNvSpPr>
          <p:nvPr>
            <p:ph idx="1"/>
          </p:nvPr>
        </p:nvSpPr>
        <p:spPr>
          <a:xfrm>
            <a:off x="155812" y="142402"/>
            <a:ext cx="11869002" cy="6546352"/>
          </a:xfrm>
        </p:spPr>
        <p:txBody>
          <a:bodyPr vert="horz" lIns="91440" tIns="45720" rIns="91440" bIns="45720" rtlCol="0" anchor="t">
            <a:normAutofit/>
          </a:bodyPr>
          <a:lstStyle/>
          <a:p>
            <a:pPr marL="0" indent="0">
              <a:buNone/>
            </a:pPr>
            <a:endParaRPr lang="en-US" sz="1800">
              <a:cs typeface="Calibri" panose="020F0502020204030204"/>
            </a:endParaRPr>
          </a:p>
          <a:p>
            <a:r>
              <a:rPr lang="en-US" sz="1800" b="1">
                <a:solidFill>
                  <a:srgbClr val="4F81BD"/>
                </a:solidFill>
                <a:latin typeface="Calibri"/>
                <a:cs typeface="Times New Roman"/>
              </a:rPr>
              <a:t>Match :</a:t>
            </a:r>
            <a:r>
              <a:rPr lang="en-US" sz="1800">
                <a:ea typeface="+mn-lt"/>
                <a:cs typeface="+mn-lt"/>
              </a:rPr>
              <a:t> </a:t>
            </a:r>
            <a:br>
              <a:rPr lang="en-US" sz="1800">
                <a:ea typeface="+mn-lt"/>
                <a:cs typeface="+mn-lt"/>
              </a:rPr>
            </a:br>
            <a:r>
              <a:rPr lang="en-US" sz="1800" err="1">
                <a:ea typeface="+mn-lt"/>
                <a:cs typeface="+mn-lt"/>
              </a:rPr>
              <a:t>vecm_fatalities</a:t>
            </a:r>
            <a:r>
              <a:rPr lang="en-US" sz="1800">
                <a:ea typeface="+mn-lt"/>
                <a:cs typeface="+mn-lt"/>
              </a:rPr>
              <a:t> contains the fatalities of Mexico</a:t>
            </a:r>
            <a:br>
              <a:rPr lang="en-US" sz="1800">
                <a:ea typeface="+mn-lt"/>
                <a:cs typeface="+mn-lt"/>
              </a:rPr>
            </a:br>
            <a:r>
              <a:rPr lang="en-US" sz="1800" err="1">
                <a:ea typeface="+mn-lt"/>
                <a:cs typeface="+mn-lt"/>
              </a:rPr>
              <a:t>vec_fatalities</a:t>
            </a:r>
            <a:r>
              <a:rPr lang="en-US" sz="1800">
                <a:ea typeface="+mn-lt"/>
                <a:cs typeface="+mn-lt"/>
              </a:rPr>
              <a:t> contains the fatalities of USA</a:t>
            </a:r>
            <a:br>
              <a:rPr lang="en-US" sz="1800">
                <a:ea typeface="+mn-lt"/>
                <a:cs typeface="+mn-lt"/>
              </a:rPr>
            </a:br>
            <a:r>
              <a:rPr lang="en-US" sz="1800">
                <a:ea typeface="+mn-lt"/>
                <a:cs typeface="+mn-lt"/>
              </a:rPr>
              <a:t>x &lt;- match(</a:t>
            </a:r>
            <a:r>
              <a:rPr lang="en-US" sz="1800" err="1">
                <a:ea typeface="+mn-lt"/>
                <a:cs typeface="+mn-lt"/>
              </a:rPr>
              <a:t>vecm_fatalities,vec_fatalities</a:t>
            </a:r>
            <a:r>
              <a:rPr lang="en-US" sz="1800">
                <a:ea typeface="+mn-lt"/>
                <a:cs typeface="+mn-lt"/>
              </a:rPr>
              <a:t>)</a:t>
            </a:r>
            <a:endParaRPr lang="en-US" sz="1800">
              <a:cs typeface="Calibri" panose="020F0502020204030204"/>
            </a:endParaRPr>
          </a:p>
          <a:p>
            <a:r>
              <a:rPr lang="en-US" sz="1800" b="1">
                <a:solidFill>
                  <a:srgbClr val="4F81BD"/>
                </a:solidFill>
                <a:latin typeface="Calibri"/>
                <a:cs typeface="Times New Roman"/>
              </a:rPr>
              <a:t>Order:</a:t>
            </a:r>
            <a:br>
              <a:rPr lang="en-US" sz="1800" b="1">
                <a:solidFill>
                  <a:srgbClr val="4F81BD"/>
                </a:solidFill>
                <a:ea typeface="+mn-lt"/>
                <a:cs typeface="Times New Roman"/>
              </a:rPr>
            </a:br>
            <a:r>
              <a:rPr lang="en-US" sz="1800">
                <a:ea typeface="+mn-lt"/>
                <a:cs typeface="+mn-lt"/>
              </a:rPr>
              <a:t>order(m)// m contains the fatalities of Mexica</a:t>
            </a:r>
            <a:endParaRPr lang="en-US" sz="1800">
              <a:cs typeface="Calibri" panose="020F0502020204030204"/>
            </a:endParaRPr>
          </a:p>
          <a:p>
            <a:r>
              <a:rPr lang="en-US" sz="1800" b="1">
                <a:solidFill>
                  <a:srgbClr val="4F81BD"/>
                </a:solidFill>
                <a:latin typeface="Calibri"/>
                <a:cs typeface="Times New Roman"/>
              </a:rPr>
              <a:t>Rank:</a:t>
            </a:r>
            <a:br>
              <a:rPr lang="en-US" sz="1800" b="1">
                <a:solidFill>
                  <a:srgbClr val="4F81BD"/>
                </a:solidFill>
                <a:ea typeface="+mn-lt"/>
                <a:cs typeface="Times New Roman"/>
              </a:rPr>
            </a:br>
            <a:r>
              <a:rPr lang="en-US" sz="1800">
                <a:ea typeface="+mn-lt"/>
                <a:cs typeface="+mn-lt"/>
              </a:rPr>
              <a:t>rank(m)//Ranks the province in Mexico based on fatalities(only 2007)</a:t>
            </a:r>
            <a:endParaRPr lang="en-US" sz="1800">
              <a:cs typeface="Calibri" panose="020F0502020204030204"/>
            </a:endParaRPr>
          </a:p>
          <a:p>
            <a:pPr>
              <a:buFont typeface="Arial"/>
              <a:buChar char="•"/>
            </a:pPr>
            <a:r>
              <a:rPr lang="en-US" sz="1800" b="1">
                <a:solidFill>
                  <a:srgbClr val="4F81BD"/>
                </a:solidFill>
                <a:latin typeface="Calibri"/>
                <a:cs typeface="Times New Roman"/>
              </a:rPr>
              <a:t>Sub:</a:t>
            </a:r>
            <a:br>
              <a:rPr lang="en-US" sz="1800" b="1">
                <a:solidFill>
                  <a:srgbClr val="4F81BD"/>
                </a:solidFill>
                <a:cs typeface="Times New Roman"/>
              </a:rPr>
            </a:br>
            <a:r>
              <a:rPr lang="en-US" sz="1800" err="1">
                <a:cs typeface="Calibri"/>
              </a:rPr>
              <a:t>na</a:t>
            </a:r>
            <a:r>
              <a:rPr lang="en-US" sz="1800">
                <a:cs typeface="Calibri" panose="020F0502020204030204"/>
              </a:rPr>
              <a:t>=</a:t>
            </a:r>
            <a:r>
              <a:rPr lang="en-US" sz="1800" err="1">
                <a:cs typeface="Calibri"/>
              </a:rPr>
              <a:t>data.frame</a:t>
            </a:r>
            <a:r>
              <a:rPr lang="en-US" sz="1800">
                <a:cs typeface="Calibri" panose="020F0502020204030204"/>
              </a:rPr>
              <a:t>(head(dataMEX$state.province,6))</a:t>
            </a:r>
            <a:br>
              <a:rPr lang="en-US" sz="1800">
                <a:cs typeface="Calibri" panose="020F0502020204030204"/>
              </a:rPr>
            </a:br>
            <a:r>
              <a:rPr lang="en-US" sz="1800">
                <a:cs typeface="Calibri" panose="020F0502020204030204"/>
              </a:rPr>
              <a:t>sub("P","p",</a:t>
            </a:r>
            <a:r>
              <a:rPr lang="en-US" sz="1800" err="1">
                <a:cs typeface="Calibri"/>
              </a:rPr>
              <a:t>na</a:t>
            </a:r>
            <a:r>
              <a:rPr lang="en-US" sz="1800">
                <a:cs typeface="Calibri" panose="020F0502020204030204"/>
              </a:rPr>
              <a:t>)</a:t>
            </a:r>
            <a:endParaRPr lang="en-US" sz="1800">
              <a:ea typeface="+mn-lt"/>
              <a:cs typeface="+mn-lt"/>
            </a:endParaRPr>
          </a:p>
          <a:p>
            <a:pPr>
              <a:buFont typeface="Arial"/>
              <a:buChar char="•"/>
            </a:pPr>
            <a:r>
              <a:rPr lang="en-US" sz="1800" b="1" err="1">
                <a:solidFill>
                  <a:srgbClr val="4F81BD"/>
                </a:solidFill>
                <a:latin typeface="Calibri"/>
                <a:cs typeface="Times New Roman"/>
              </a:rPr>
              <a:t>Gsub</a:t>
            </a:r>
            <a:r>
              <a:rPr lang="en-US" sz="1800" b="1">
                <a:solidFill>
                  <a:srgbClr val="4F81BD"/>
                </a:solidFill>
                <a:latin typeface="Calibri"/>
                <a:cs typeface="Times New Roman"/>
              </a:rPr>
              <a:t>:</a:t>
            </a:r>
            <a:br>
              <a:rPr lang="en-US" sz="1800" b="1">
                <a:solidFill>
                  <a:srgbClr val="4F81BD"/>
                </a:solidFill>
                <a:cs typeface="Times New Roman"/>
              </a:rPr>
            </a:br>
            <a:r>
              <a:rPr lang="en-US" sz="1800" err="1">
                <a:cs typeface="Calibri"/>
              </a:rPr>
              <a:t>gsub</a:t>
            </a:r>
            <a:r>
              <a:rPr lang="en-US" sz="1800">
                <a:cs typeface="Calibri" panose="020F0502020204030204"/>
              </a:rPr>
              <a:t>("P","p",</a:t>
            </a:r>
            <a:r>
              <a:rPr lang="en-US" sz="1800" err="1">
                <a:cs typeface="Calibri"/>
              </a:rPr>
              <a:t>na</a:t>
            </a:r>
            <a:r>
              <a:rPr lang="en-US" sz="1800">
                <a:cs typeface="Calibri" panose="020F0502020204030204"/>
              </a:rPr>
              <a:t>)</a:t>
            </a:r>
            <a:br>
              <a:rPr lang="en-US" sz="1800">
                <a:ea typeface="+mn-lt"/>
                <a:cs typeface="+mn-lt"/>
              </a:rPr>
            </a:br>
            <a:br>
              <a:rPr lang="en-US" sz="1800">
                <a:ea typeface="+mn-lt"/>
                <a:cs typeface="+mn-lt"/>
              </a:rPr>
            </a:br>
            <a:r>
              <a:rPr lang="en-US" sz="1800">
                <a:ea typeface="+mn-lt"/>
                <a:cs typeface="+mn-lt"/>
              </a:rPr>
              <a:t>OUTPUT:</a:t>
            </a:r>
            <a:br>
              <a:rPr lang="en-US" sz="1800">
                <a:ea typeface="+mn-lt"/>
                <a:cs typeface="+mn-lt"/>
              </a:rPr>
            </a:br>
            <a:r>
              <a:rPr lang="en-US" sz="1800">
                <a:ea typeface="+mn-lt"/>
                <a:cs typeface="+mn-lt"/>
              </a:rPr>
              <a:t>&gt;</a:t>
            </a:r>
            <a:r>
              <a:rPr lang="en-US" sz="1800">
                <a:cs typeface="Calibri" panose="020F0502020204030204"/>
              </a:rPr>
              <a:t> sub("P","p",</a:t>
            </a:r>
            <a:r>
              <a:rPr lang="en-US" sz="1800" err="1">
                <a:cs typeface="Calibri" panose="020F0502020204030204"/>
              </a:rPr>
              <a:t>na</a:t>
            </a:r>
            <a:r>
              <a:rPr lang="en-US" sz="1800">
                <a:cs typeface="Calibri" panose="020F0502020204030204"/>
              </a:rPr>
              <a:t>)</a:t>
            </a:r>
            <a:br>
              <a:rPr lang="en-US" sz="1800">
                <a:cs typeface="Calibri" panose="020F0502020204030204"/>
              </a:rPr>
            </a:br>
            <a:r>
              <a:rPr lang="en-US" sz="1800">
                <a:cs typeface="Calibri" panose="020F0502020204030204"/>
              </a:rPr>
              <a:t>[1] "c(\"Veracruz-Llave\", \"</a:t>
            </a:r>
            <a:r>
              <a:rPr lang="en-US" sz="1800" err="1">
                <a:cs typeface="Calibri"/>
              </a:rPr>
              <a:t>puebla</a:t>
            </a:r>
            <a:r>
              <a:rPr lang="en-US" sz="1800">
                <a:cs typeface="Calibri" panose="020F0502020204030204"/>
              </a:rPr>
              <a:t>\", \"Sinaloa\", \"Puebla\", \"Tabasco\", \"Chiapas\")"</a:t>
            </a:r>
            <a:br>
              <a:rPr lang="en-US" sz="1800">
                <a:cs typeface="Calibri" panose="020F0502020204030204"/>
              </a:rPr>
            </a:br>
            <a:r>
              <a:rPr lang="en-US" sz="1800">
                <a:cs typeface="Calibri" panose="020F0502020204030204"/>
              </a:rPr>
              <a:t>&gt; </a:t>
            </a:r>
            <a:r>
              <a:rPr lang="en-US" sz="1800" err="1">
                <a:cs typeface="Calibri"/>
              </a:rPr>
              <a:t>gsub</a:t>
            </a:r>
            <a:r>
              <a:rPr lang="en-US" sz="1800">
                <a:cs typeface="Calibri" panose="020F0502020204030204"/>
              </a:rPr>
              <a:t>("P","p",</a:t>
            </a:r>
            <a:r>
              <a:rPr lang="en-US" sz="1800" err="1">
                <a:cs typeface="Calibri"/>
              </a:rPr>
              <a:t>na</a:t>
            </a:r>
            <a:r>
              <a:rPr lang="en-US" sz="1800">
                <a:cs typeface="Calibri"/>
              </a:rPr>
              <a:t>)</a:t>
            </a:r>
            <a:br>
              <a:rPr lang="en-US" sz="1800">
                <a:cs typeface="Calibri"/>
              </a:rPr>
            </a:br>
            <a:r>
              <a:rPr lang="en-US" sz="1800">
                <a:cs typeface="Calibri"/>
              </a:rPr>
              <a:t>[1] "c(\"Veracruz-Llave\", \"</a:t>
            </a:r>
            <a:r>
              <a:rPr lang="en-US" sz="1800" err="1">
                <a:cs typeface="Calibri"/>
              </a:rPr>
              <a:t>puebla</a:t>
            </a:r>
            <a:r>
              <a:rPr lang="en-US" sz="1800">
                <a:cs typeface="Calibri" panose="020F0502020204030204"/>
              </a:rPr>
              <a:t>\", \"Sinaloa\", \"</a:t>
            </a:r>
            <a:r>
              <a:rPr lang="en-US" sz="1800" err="1">
                <a:cs typeface="Calibri"/>
              </a:rPr>
              <a:t>puebla</a:t>
            </a:r>
            <a:r>
              <a:rPr lang="en-US" sz="1800">
                <a:cs typeface="Calibri" panose="020F0502020204030204"/>
              </a:rPr>
              <a:t>\", \"Tabasco\", \"Chiapas\")"</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71271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DEA2A-021A-4E3A-961D-DAA809739736}"/>
              </a:ext>
            </a:extLst>
          </p:cNvPr>
          <p:cNvSpPr>
            <a:spLocks noGrp="1"/>
          </p:cNvSpPr>
          <p:nvPr>
            <p:ph idx="1"/>
          </p:nvPr>
        </p:nvSpPr>
        <p:spPr>
          <a:xfrm>
            <a:off x="178559" y="187894"/>
            <a:ext cx="11857629" cy="6523606"/>
          </a:xfrm>
        </p:spPr>
        <p:txBody>
          <a:bodyPr vert="horz" lIns="91440" tIns="45720" rIns="91440" bIns="45720" rtlCol="0" anchor="t">
            <a:normAutofit/>
          </a:bodyPr>
          <a:lstStyle/>
          <a:p>
            <a:r>
              <a:rPr lang="en-US" sz="1800" b="1">
                <a:solidFill>
                  <a:srgbClr val="4F81BD"/>
                </a:solidFill>
                <a:latin typeface="Calibri"/>
                <a:cs typeface="Times New Roman"/>
              </a:rPr>
              <a:t>Aggregate:</a:t>
            </a:r>
          </a:p>
          <a:p>
            <a:pPr marL="0" indent="0">
              <a:buNone/>
            </a:pPr>
            <a:r>
              <a:rPr lang="en-US" sz="1800">
                <a:ea typeface="+mn-lt"/>
                <a:cs typeface="+mn-lt"/>
              </a:rPr>
              <a:t>    To calculate the average fatalities of provinces in Mexico</a:t>
            </a:r>
          </a:p>
          <a:p>
            <a:pPr marL="0" indent="0">
              <a:buNone/>
            </a:pPr>
            <a:r>
              <a:rPr lang="en-US" sz="1800">
                <a:cs typeface="Calibri"/>
              </a:rPr>
              <a:t>    OUTPUT:</a:t>
            </a:r>
          </a:p>
          <a:p>
            <a:pPr marL="0" indent="0">
              <a:buNone/>
            </a:pPr>
            <a:endParaRPr lang="en-US">
              <a:cs typeface="Calibri"/>
            </a:endParaRPr>
          </a:p>
        </p:txBody>
      </p:sp>
      <p:pic>
        <p:nvPicPr>
          <p:cNvPr id="4" name="Picture 4">
            <a:extLst>
              <a:ext uri="{FF2B5EF4-FFF2-40B4-BE49-F238E27FC236}">
                <a16:creationId xmlns:a16="http://schemas.microsoft.com/office/drawing/2014/main" id="{C773D14D-FADD-4E9B-956B-E4F2981A049D}"/>
              </a:ext>
            </a:extLst>
          </p:cNvPr>
          <p:cNvPicPr>
            <a:picLocks noChangeAspect="1"/>
          </p:cNvPicPr>
          <p:nvPr/>
        </p:nvPicPr>
        <p:blipFill>
          <a:blip r:embed="rId2"/>
          <a:stretch>
            <a:fillRect/>
          </a:stretch>
        </p:blipFill>
        <p:spPr>
          <a:xfrm>
            <a:off x="664013" y="1714739"/>
            <a:ext cx="3183731" cy="2174990"/>
          </a:xfrm>
          <a:prstGeom prst="rect">
            <a:avLst/>
          </a:prstGeom>
        </p:spPr>
      </p:pic>
      <p:pic>
        <p:nvPicPr>
          <p:cNvPr id="5" name="Picture 5">
            <a:extLst>
              <a:ext uri="{FF2B5EF4-FFF2-40B4-BE49-F238E27FC236}">
                <a16:creationId xmlns:a16="http://schemas.microsoft.com/office/drawing/2014/main" id="{D8517022-509C-4F28-BC57-10C10899B18D}"/>
              </a:ext>
            </a:extLst>
          </p:cNvPr>
          <p:cNvPicPr>
            <a:picLocks noChangeAspect="1"/>
          </p:cNvPicPr>
          <p:nvPr/>
        </p:nvPicPr>
        <p:blipFill>
          <a:blip r:embed="rId3"/>
          <a:stretch>
            <a:fillRect/>
          </a:stretch>
        </p:blipFill>
        <p:spPr>
          <a:xfrm>
            <a:off x="652462" y="4456556"/>
            <a:ext cx="3195636" cy="2112074"/>
          </a:xfrm>
          <a:prstGeom prst="rect">
            <a:avLst/>
          </a:prstGeom>
        </p:spPr>
      </p:pic>
      <p:pic>
        <p:nvPicPr>
          <p:cNvPr id="6" name="Picture 6">
            <a:extLst>
              <a:ext uri="{FF2B5EF4-FFF2-40B4-BE49-F238E27FC236}">
                <a16:creationId xmlns:a16="http://schemas.microsoft.com/office/drawing/2014/main" id="{62539415-906C-466D-AD6F-C8EDB7FE73E7}"/>
              </a:ext>
            </a:extLst>
          </p:cNvPr>
          <p:cNvPicPr>
            <a:picLocks noChangeAspect="1"/>
          </p:cNvPicPr>
          <p:nvPr/>
        </p:nvPicPr>
        <p:blipFill>
          <a:blip r:embed="rId4"/>
          <a:stretch>
            <a:fillRect/>
          </a:stretch>
        </p:blipFill>
        <p:spPr>
          <a:xfrm>
            <a:off x="5176837" y="1717082"/>
            <a:ext cx="3338511" cy="2067233"/>
          </a:xfrm>
          <a:prstGeom prst="rect">
            <a:avLst/>
          </a:prstGeom>
        </p:spPr>
      </p:pic>
    </p:spTree>
    <p:extLst>
      <p:ext uri="{BB962C8B-B14F-4D97-AF65-F5344CB8AC3E}">
        <p14:creationId xmlns:p14="http://schemas.microsoft.com/office/powerpoint/2010/main" val="368424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D9D4-0766-4C22-A93B-A5FB152D78B9}"/>
              </a:ext>
            </a:extLst>
          </p:cNvPr>
          <p:cNvSpPr>
            <a:spLocks noGrp="1"/>
          </p:cNvSpPr>
          <p:nvPr>
            <p:ph type="title"/>
          </p:nvPr>
        </p:nvSpPr>
        <p:spPr>
          <a:xfrm>
            <a:off x="838200" y="365125"/>
            <a:ext cx="10515600" cy="1039131"/>
          </a:xfrm>
        </p:spPr>
        <p:txBody>
          <a:bodyPr/>
          <a:lstStyle/>
          <a:p>
            <a:r>
              <a:rPr lang="en-US" sz="1800" b="1" u="sng" kern="0">
                <a:solidFill>
                  <a:srgbClr val="1F497D"/>
                </a:solidFill>
                <a:latin typeface="Calibri" panose="020F0502020204030204" pitchFamily="34" charset="0"/>
                <a:cs typeface="Times New Roman" panose="02020603050405020304" pitchFamily="18" charset="0"/>
              </a:rPr>
              <a:t>Data Preparation for visualization</a:t>
            </a:r>
            <a:endParaRPr lang="en-IN" sz="1800" b="1" u="sng" kern="0">
              <a:solidFill>
                <a:srgbClr val="1F497D"/>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FAB2AC-E8AC-42BB-A374-5A9773E5CDD9}"/>
              </a:ext>
            </a:extLst>
          </p:cNvPr>
          <p:cNvSpPr>
            <a:spLocks noGrp="1"/>
          </p:cNvSpPr>
          <p:nvPr>
            <p:ph idx="1"/>
          </p:nvPr>
        </p:nvSpPr>
        <p:spPr>
          <a:xfrm>
            <a:off x="838200" y="1404257"/>
            <a:ext cx="10515600" cy="4772706"/>
          </a:xfrm>
        </p:spPr>
        <p:txBody>
          <a:bodyPr>
            <a:normAutofit/>
          </a:bodyPr>
          <a:lstStyle/>
          <a:p>
            <a:r>
              <a:rPr lang="en-US" sz="1800">
                <a:effectLst/>
                <a:latin typeface="Cambria" panose="02040503050406030204" pitchFamily="18" charset="0"/>
                <a:ea typeface="Times New Roman" panose="02020603050405020304" pitchFamily="18" charset="0"/>
                <a:cs typeface="Times New Roman" panose="02020603050405020304" pitchFamily="18" charset="0"/>
              </a:rPr>
              <a:t>New year and month columns created.</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New column of abbreviated months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MonthAbb</a:t>
            </a:r>
            <a:r>
              <a:rPr lang="en-US" sz="1800">
                <a:effectLst/>
                <a:latin typeface="Cambria" panose="02040503050406030204" pitchFamily="18" charset="0"/>
                <a:ea typeface="Times New Roman" panose="02020603050405020304" pitchFamily="18" charset="0"/>
                <a:cs typeface="Times New Roman" panose="02020603050405020304" pitchFamily="18" charset="0"/>
              </a:rPr>
              <a:t>) created followed by a column of the ordered months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month_ordered</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Values in landslide type, landslide size, trigger converted to lower case.</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Remove all null values from landslide type, landslide size, year and trigger.</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Form a new dataset with recordings of the United States.</a:t>
            </a:r>
            <a:endParaRPr lang="en-IN"/>
          </a:p>
        </p:txBody>
      </p:sp>
    </p:spTree>
    <p:extLst>
      <p:ext uri="{BB962C8B-B14F-4D97-AF65-F5344CB8AC3E}">
        <p14:creationId xmlns:p14="http://schemas.microsoft.com/office/powerpoint/2010/main" val="394152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r>
              <a:rPr lang="en-IN" sz="1800" b="1" u="sng" kern="0">
                <a:solidFill>
                  <a:srgbClr val="1F497D"/>
                </a:solidFill>
                <a:latin typeface="Calibri" panose="020F0502020204030204" pitchFamily="34" charset="0"/>
                <a:cs typeface="Times New Roman" panose="02020603050405020304" pitchFamily="18" charset="0"/>
              </a:rPr>
              <a:t>Data Visualization using basic R plots</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10515600" cy="4789034"/>
          </a:xfrm>
        </p:spPr>
        <p:txBody>
          <a:bodyPr/>
          <a:lstStyle/>
          <a:p>
            <a:pPr marL="0" indent="0">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What size of Landslides are most likely to occur?</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55749C11-8941-433D-8847-4B45484625B3}"/>
              </a:ext>
            </a:extLst>
          </p:cNvPr>
          <p:cNvPicPr/>
          <p:nvPr/>
        </p:nvPicPr>
        <p:blipFill rotWithShape="1">
          <a:blip r:embed="rId2">
            <a:extLst>
              <a:ext uri="{28A0092B-C50C-407E-A947-70E740481C1C}">
                <a14:useLocalDpi xmlns:a14="http://schemas.microsoft.com/office/drawing/2010/main" val="0"/>
              </a:ext>
            </a:extLst>
          </a:blip>
          <a:srcRect l="-322" r="2880"/>
          <a:stretch/>
        </p:blipFill>
        <p:spPr bwMode="auto">
          <a:xfrm>
            <a:off x="838200" y="1680721"/>
            <a:ext cx="4237264" cy="4328092"/>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F75E2C6-D179-4F79-99B2-1884F18D6FC7}"/>
              </a:ext>
            </a:extLst>
          </p:cNvPr>
          <p:cNvSpPr txBox="1"/>
          <p:nvPr/>
        </p:nvSpPr>
        <p:spPr>
          <a:xfrm>
            <a:off x="5834744" y="3106103"/>
            <a:ext cx="5257799" cy="1477328"/>
          </a:xfrm>
          <a:prstGeom prst="rect">
            <a:avLst/>
          </a:prstGeom>
          <a:noFill/>
        </p:spPr>
        <p:txBody>
          <a:bodyPr wrap="square" rtlCol="0">
            <a:spAutoFit/>
          </a:bodyPr>
          <a:lstStyle/>
          <a:p>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From the above chart we can infer that medium sized landslides are most likely to occur and very large landslides are least likely to occur.</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81080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r>
              <a:rPr lang="en-IN" sz="1800" b="1" u="sng" kern="0">
                <a:solidFill>
                  <a:srgbClr val="1F497D"/>
                </a:solidFill>
                <a:latin typeface="Calibri" panose="020F0502020204030204" pitchFamily="34" charset="0"/>
                <a:cs typeface="Times New Roman" panose="02020603050405020304" pitchFamily="18" charset="0"/>
              </a:rPr>
              <a:t>Data Visualization using basic R plots</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10515600" cy="4789034"/>
          </a:xfrm>
        </p:spPr>
        <p:txBody>
          <a:bodyPr/>
          <a:lstStyle/>
          <a:p>
            <a:pPr marL="0" indent="0">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Occurrence of different types of triggers of landslides:</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
        <p:nvSpPr>
          <p:cNvPr id="5" name="TextBox 4">
            <a:extLst>
              <a:ext uri="{FF2B5EF4-FFF2-40B4-BE49-F238E27FC236}">
                <a16:creationId xmlns:a16="http://schemas.microsoft.com/office/drawing/2014/main" id="{FF75E2C6-D179-4F79-99B2-1884F18D6FC7}"/>
              </a:ext>
            </a:extLst>
          </p:cNvPr>
          <p:cNvSpPr txBox="1"/>
          <p:nvPr/>
        </p:nvSpPr>
        <p:spPr>
          <a:xfrm>
            <a:off x="8654142" y="2514601"/>
            <a:ext cx="2841171" cy="2862322"/>
          </a:xfrm>
          <a:prstGeom prst="rect">
            <a:avLst/>
          </a:prstGeom>
          <a:noFill/>
        </p:spPr>
        <p:txBody>
          <a:bodyPr wrap="square" rtlCol="0">
            <a:spAutoFit/>
          </a:bodyPr>
          <a:lstStyle/>
          <a:p>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From the above plot we can infer that landslides are most likely to be caused by downpour followed by rain, and it is least likely to be caused by a volcano and embarkment collapse.</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pic>
        <p:nvPicPr>
          <p:cNvPr id="6" name="Picture 5">
            <a:extLst>
              <a:ext uri="{FF2B5EF4-FFF2-40B4-BE49-F238E27FC236}">
                <a16:creationId xmlns:a16="http://schemas.microsoft.com/office/drawing/2014/main" id="{C9C16A2A-E98C-4B58-83A6-2462228D236E}"/>
              </a:ext>
            </a:extLst>
          </p:cNvPr>
          <p:cNvPicPr/>
          <p:nvPr/>
        </p:nvPicPr>
        <p:blipFill rotWithShape="1">
          <a:blip r:embed="rId2">
            <a:extLst>
              <a:ext uri="{28A0092B-C50C-407E-A947-70E740481C1C}">
                <a14:useLocalDpi xmlns:a14="http://schemas.microsoft.com/office/drawing/2010/main" val="0"/>
              </a:ext>
            </a:extLst>
          </a:blip>
          <a:srcRect l="361" r="1"/>
          <a:stretch/>
        </p:blipFill>
        <p:spPr bwMode="auto">
          <a:xfrm>
            <a:off x="1099457" y="1892299"/>
            <a:ext cx="7554686" cy="40023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350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r>
              <a:rPr lang="en-IN" sz="1800" b="1" u="sng" kern="0">
                <a:solidFill>
                  <a:srgbClr val="1F497D"/>
                </a:solidFill>
                <a:latin typeface="Calibri" panose="020F0502020204030204" pitchFamily="34" charset="0"/>
                <a:cs typeface="Times New Roman" panose="02020603050405020304" pitchFamily="18" charset="0"/>
              </a:rPr>
              <a:t>Data Visualization using basic R plots</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10515600" cy="4789034"/>
          </a:xfrm>
        </p:spPr>
        <p:txBody>
          <a:bodyPr/>
          <a:lstStyle/>
          <a:p>
            <a:pPr marL="0" indent="0">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Number of fatalities and injuries that occurred vs the distance travelled by the landslide:</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
        <p:nvSpPr>
          <p:cNvPr id="5" name="TextBox 4">
            <a:extLst>
              <a:ext uri="{FF2B5EF4-FFF2-40B4-BE49-F238E27FC236}">
                <a16:creationId xmlns:a16="http://schemas.microsoft.com/office/drawing/2014/main" id="{FF75E2C6-D179-4F79-99B2-1884F18D6FC7}"/>
              </a:ext>
            </a:extLst>
          </p:cNvPr>
          <p:cNvSpPr txBox="1"/>
          <p:nvPr/>
        </p:nvSpPr>
        <p:spPr>
          <a:xfrm>
            <a:off x="838200" y="5273659"/>
            <a:ext cx="10274296" cy="1200329"/>
          </a:xfrm>
          <a:prstGeom prst="rect">
            <a:avLst/>
          </a:prstGeom>
          <a:noFill/>
        </p:spPr>
        <p:txBody>
          <a:bodyPr wrap="square" rtlCol="0">
            <a:spAutoFit/>
          </a:bodyPr>
          <a:lstStyle/>
          <a:p>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From the above plots we can infer that landslides that happen over a shorter distance are more fatal and injurious than the ones that have been recorded over longer distances.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pic>
        <p:nvPicPr>
          <p:cNvPr id="7" name="Picture 6">
            <a:extLst>
              <a:ext uri="{FF2B5EF4-FFF2-40B4-BE49-F238E27FC236}">
                <a16:creationId xmlns:a16="http://schemas.microsoft.com/office/drawing/2014/main" id="{9FFF2824-B79B-4923-A594-C80A7D2A384E}"/>
              </a:ext>
            </a:extLst>
          </p:cNvPr>
          <p:cNvPicPr/>
          <p:nvPr/>
        </p:nvPicPr>
        <p:blipFill>
          <a:blip r:embed="rId2">
            <a:extLst>
              <a:ext uri="{28A0092B-C50C-407E-A947-70E740481C1C}">
                <a14:useLocalDpi xmlns:a14="http://schemas.microsoft.com/office/drawing/2010/main" val="0"/>
              </a:ext>
            </a:extLst>
          </a:blip>
          <a:stretch>
            <a:fillRect/>
          </a:stretch>
        </p:blipFill>
        <p:spPr>
          <a:xfrm>
            <a:off x="1079504" y="1966127"/>
            <a:ext cx="4504867" cy="3307532"/>
          </a:xfrm>
          <a:prstGeom prst="rect">
            <a:avLst/>
          </a:prstGeom>
        </p:spPr>
      </p:pic>
      <p:pic>
        <p:nvPicPr>
          <p:cNvPr id="8" name="Picture 7">
            <a:extLst>
              <a:ext uri="{FF2B5EF4-FFF2-40B4-BE49-F238E27FC236}">
                <a16:creationId xmlns:a16="http://schemas.microsoft.com/office/drawing/2014/main" id="{266C5A85-A5FF-40D0-9040-8A0BC6195DEE}"/>
              </a:ext>
            </a:extLst>
          </p:cNvPr>
          <p:cNvPicPr/>
          <p:nvPr/>
        </p:nvPicPr>
        <p:blipFill>
          <a:blip r:embed="rId3">
            <a:extLst>
              <a:ext uri="{28A0092B-C50C-407E-A947-70E740481C1C}">
                <a14:useLocalDpi xmlns:a14="http://schemas.microsoft.com/office/drawing/2010/main" val="0"/>
              </a:ext>
            </a:extLst>
          </a:blip>
          <a:stretch>
            <a:fillRect/>
          </a:stretch>
        </p:blipFill>
        <p:spPr>
          <a:xfrm>
            <a:off x="5825675" y="1915961"/>
            <a:ext cx="4504867" cy="3357698"/>
          </a:xfrm>
          <a:prstGeom prst="rect">
            <a:avLst/>
          </a:prstGeom>
        </p:spPr>
      </p:pic>
    </p:spTree>
    <p:extLst>
      <p:ext uri="{BB962C8B-B14F-4D97-AF65-F5344CB8AC3E}">
        <p14:creationId xmlns:p14="http://schemas.microsoft.com/office/powerpoint/2010/main" val="354227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r>
              <a:rPr lang="en-IN" sz="1800" b="1" u="sng" kern="0">
                <a:solidFill>
                  <a:srgbClr val="1F497D"/>
                </a:solidFill>
                <a:latin typeface="Calibri" panose="020F0502020204030204" pitchFamily="34" charset="0"/>
                <a:cs typeface="Times New Roman" panose="02020603050405020304" pitchFamily="18" charset="0"/>
              </a:rPr>
              <a:t>Data Visualization using basic R plots</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10515600" cy="4789034"/>
          </a:xfrm>
        </p:spPr>
        <p:txBody>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Fatalities in US over the years</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
        <p:nvSpPr>
          <p:cNvPr id="5" name="TextBox 4">
            <a:extLst>
              <a:ext uri="{FF2B5EF4-FFF2-40B4-BE49-F238E27FC236}">
                <a16:creationId xmlns:a16="http://schemas.microsoft.com/office/drawing/2014/main" id="{FF75E2C6-D179-4F79-99B2-1884F18D6FC7}"/>
              </a:ext>
            </a:extLst>
          </p:cNvPr>
          <p:cNvSpPr txBox="1"/>
          <p:nvPr/>
        </p:nvSpPr>
        <p:spPr>
          <a:xfrm>
            <a:off x="7733391" y="3120911"/>
            <a:ext cx="3926119" cy="1754326"/>
          </a:xfrm>
          <a:prstGeom prst="rect">
            <a:avLst/>
          </a:prstGeom>
          <a:noFill/>
        </p:spPr>
        <p:txBody>
          <a:bodyPr wrap="square" rtlCol="0">
            <a:spAutoFit/>
          </a:bodyPr>
          <a:lstStyle/>
          <a:p>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From the above plot we can infer that the greatest number of fatalities that occurred in USA due to landslides was around the year 2013.</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pic>
        <p:nvPicPr>
          <p:cNvPr id="9" name="Picture 8">
            <a:extLst>
              <a:ext uri="{FF2B5EF4-FFF2-40B4-BE49-F238E27FC236}">
                <a16:creationId xmlns:a16="http://schemas.microsoft.com/office/drawing/2014/main" id="{65C822AB-2A21-4444-B804-C812E798FDE4}"/>
              </a:ext>
            </a:extLst>
          </p:cNvPr>
          <p:cNvPicPr/>
          <p:nvPr/>
        </p:nvPicPr>
        <p:blipFill>
          <a:blip r:embed="rId2">
            <a:extLst>
              <a:ext uri="{28A0092B-C50C-407E-A947-70E740481C1C}">
                <a14:useLocalDpi xmlns:a14="http://schemas.microsoft.com/office/drawing/2010/main" val="0"/>
              </a:ext>
            </a:extLst>
          </a:blip>
          <a:stretch>
            <a:fillRect/>
          </a:stretch>
        </p:blipFill>
        <p:spPr>
          <a:xfrm>
            <a:off x="880835" y="2100943"/>
            <a:ext cx="6721928" cy="3907971"/>
          </a:xfrm>
          <a:prstGeom prst="rect">
            <a:avLst/>
          </a:prstGeom>
        </p:spPr>
      </p:pic>
    </p:spTree>
    <p:extLst>
      <p:ext uri="{BB962C8B-B14F-4D97-AF65-F5344CB8AC3E}">
        <p14:creationId xmlns:p14="http://schemas.microsoft.com/office/powerpoint/2010/main" val="158539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pPr>
              <a:spcBef>
                <a:spcPts val="1200"/>
              </a:spcBef>
            </a:pPr>
            <a: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Data visualization using ggplot</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3831772" cy="4789034"/>
          </a:xfrm>
        </p:spPr>
        <p:txBody>
          <a:bodyPr>
            <a:normAutofit lnSpcReduction="10000"/>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Distribution of landslide per type and country:</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Steps:</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600">
                <a:effectLst/>
                <a:latin typeface="Cambria" panose="02040503050406030204" pitchFamily="18" charset="0"/>
                <a:ea typeface="Times New Roman" panose="02020603050405020304" pitchFamily="18" charset="0"/>
                <a:cs typeface="Times New Roman" panose="02020603050405020304" pitchFamily="18" charset="0"/>
              </a:rPr>
              <a:t>Group the columns by </a:t>
            </a:r>
            <a:r>
              <a:rPr lang="en-US" sz="1600" err="1">
                <a:effectLst/>
                <a:latin typeface="Cambria" panose="02040503050406030204" pitchFamily="18" charset="0"/>
                <a:ea typeface="Times New Roman" panose="02020603050405020304" pitchFamily="18" charset="0"/>
                <a:cs typeface="Times New Roman" panose="02020603050405020304" pitchFamily="18" charset="0"/>
              </a:rPr>
              <a:t>country_name</a:t>
            </a:r>
            <a:r>
              <a:rPr lang="en-US" sz="1600">
                <a:effectLst/>
                <a:latin typeface="Cambria" panose="02040503050406030204" pitchFamily="18" charset="0"/>
                <a:ea typeface="Times New Roman" panose="02020603050405020304" pitchFamily="18" charset="0"/>
                <a:cs typeface="Times New Roman" panose="02020603050405020304" pitchFamily="18" charset="0"/>
              </a:rPr>
              <a:t> and </a:t>
            </a:r>
            <a:r>
              <a:rPr lang="en-US" sz="1600" err="1">
                <a:effectLst/>
                <a:latin typeface="Cambria" panose="02040503050406030204" pitchFamily="18" charset="0"/>
                <a:ea typeface="Times New Roman" panose="02020603050405020304" pitchFamily="18" charset="0"/>
                <a:cs typeface="Times New Roman" panose="02020603050405020304" pitchFamily="18" charset="0"/>
              </a:rPr>
              <a:t>landslide_type</a:t>
            </a:r>
            <a:endParaRPr lang="en-IN" sz="1600">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600">
                <a:effectLst/>
                <a:latin typeface="Cambria" panose="02040503050406030204" pitchFamily="18" charset="0"/>
                <a:ea typeface="Times New Roman" panose="02020603050405020304" pitchFamily="18" charset="0"/>
                <a:cs typeface="Times New Roman" panose="02020603050405020304" pitchFamily="18" charset="0"/>
              </a:rPr>
              <a:t>Summarize the content and calculate the count</a:t>
            </a:r>
            <a:endParaRPr lang="en-IN" sz="16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600">
                <a:effectLst/>
                <a:latin typeface="Cambria" panose="02040503050406030204" pitchFamily="18" charset="0"/>
                <a:ea typeface="Times New Roman" panose="02020603050405020304" pitchFamily="18" charset="0"/>
                <a:cs typeface="Times New Roman" panose="02020603050405020304" pitchFamily="18" charset="0"/>
              </a:rPr>
              <a:t>Analyze the data using ggplot2 with country name along the x axis and frequency of occurrence of different landslide types along the y axis.</a:t>
            </a: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tabLst>
                <a:tab pos="342900" algn="l"/>
              </a:tabLst>
            </a:pPr>
            <a:r>
              <a:rPr lang="en-US" sz="1600">
                <a:effectLst/>
                <a:latin typeface="Cambria" panose="02040503050406030204" pitchFamily="18" charset="0"/>
                <a:ea typeface="Times New Roman" panose="02020603050405020304" pitchFamily="18" charset="0"/>
                <a:cs typeface="Times New Roman" panose="02020603050405020304" pitchFamily="18" charset="0"/>
              </a:rPr>
              <a:t>From the above plot we can infer:</a:t>
            </a:r>
            <a:endParaRPr lang="en-IN" sz="1600">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600">
                <a:effectLst/>
                <a:latin typeface="Cambria" panose="02040503050406030204" pitchFamily="18" charset="0"/>
                <a:ea typeface="Times New Roman" panose="02020603050405020304" pitchFamily="18" charset="0"/>
                <a:cs typeface="Times New Roman" panose="02020603050405020304" pitchFamily="18" charset="0"/>
              </a:rPr>
              <a:t>Landslides most commonly occur in the United States.</a:t>
            </a:r>
            <a:endParaRPr lang="en-IN" sz="1600">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600">
                <a:effectLst/>
                <a:latin typeface="Cambria" panose="02040503050406030204" pitchFamily="18" charset="0"/>
                <a:ea typeface="Times New Roman" panose="02020603050405020304" pitchFamily="18" charset="0"/>
                <a:cs typeface="Times New Roman" panose="02020603050405020304" pitchFamily="18" charset="0"/>
              </a:rPr>
              <a:t>Landslides and mudslides are the types of landslides that are most likely to occur. </a:t>
            </a:r>
            <a:endParaRPr lang="en-IN" sz="16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2400"/>
          </a:p>
        </p:txBody>
      </p:sp>
      <p:pic>
        <p:nvPicPr>
          <p:cNvPr id="6" name="Picture 5">
            <a:extLst>
              <a:ext uri="{FF2B5EF4-FFF2-40B4-BE49-F238E27FC236}">
                <a16:creationId xmlns:a16="http://schemas.microsoft.com/office/drawing/2014/main" id="{5108B85C-9C3B-4648-BF3F-7401A3770FDD}"/>
              </a:ext>
            </a:extLst>
          </p:cNvPr>
          <p:cNvPicPr/>
          <p:nvPr/>
        </p:nvPicPr>
        <p:blipFill>
          <a:blip r:embed="rId2">
            <a:extLst>
              <a:ext uri="{28A0092B-C50C-407E-A947-70E740481C1C}">
                <a14:useLocalDpi xmlns:a14="http://schemas.microsoft.com/office/drawing/2010/main" val="0"/>
              </a:ext>
            </a:extLst>
          </a:blip>
          <a:stretch>
            <a:fillRect/>
          </a:stretch>
        </p:blipFill>
        <p:spPr>
          <a:xfrm>
            <a:off x="4669972" y="1387927"/>
            <a:ext cx="7200899" cy="4637315"/>
          </a:xfrm>
          <a:prstGeom prst="rect">
            <a:avLst/>
          </a:prstGeom>
        </p:spPr>
      </p:pic>
    </p:spTree>
    <p:extLst>
      <p:ext uri="{BB962C8B-B14F-4D97-AF65-F5344CB8AC3E}">
        <p14:creationId xmlns:p14="http://schemas.microsoft.com/office/powerpoint/2010/main" val="152458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pPr>
              <a:spcBef>
                <a:spcPts val="1200"/>
              </a:spcBef>
            </a:pPr>
            <a: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Data visualization using ggplot</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4239986" cy="4931228"/>
          </a:xfrm>
        </p:spPr>
        <p:txBody>
          <a:bodyPr>
            <a:normAutofit/>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Distribution of landslide type:</a:t>
            </a:r>
          </a:p>
          <a:p>
            <a:pPr marL="0" indent="0">
              <a:spcBef>
                <a:spcPts val="200"/>
              </a:spcBef>
              <a:buNone/>
            </a:pP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Steps:</a:t>
            </a:r>
          </a:p>
          <a:p>
            <a:r>
              <a:rPr lang="en-US" sz="1500">
                <a:effectLst/>
                <a:latin typeface="Cambria" panose="02040503050406030204" pitchFamily="18" charset="0"/>
                <a:ea typeface="Times New Roman" panose="02020603050405020304" pitchFamily="18" charset="0"/>
                <a:cs typeface="Times New Roman" panose="02020603050405020304" pitchFamily="18" charset="0"/>
              </a:rPr>
              <a:t>Group the columns by year </a:t>
            </a:r>
            <a:r>
              <a:rPr lang="en-US" sz="1500" err="1">
                <a:effectLst/>
                <a:latin typeface="Cambria" panose="02040503050406030204" pitchFamily="18" charset="0"/>
                <a:ea typeface="Times New Roman" panose="02020603050405020304" pitchFamily="18" charset="0"/>
                <a:cs typeface="Times New Roman" panose="02020603050405020304" pitchFamily="18" charset="0"/>
              </a:rPr>
              <a:t>landslide_type</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Summarize the content and calculate the count</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Analyze the data using ggplot2 </a:t>
            </a:r>
          </a:p>
          <a:p>
            <a:pPr marL="0" indent="0">
              <a:buNone/>
              <a:tabLst>
                <a:tab pos="342900" algn="l"/>
              </a:tabLst>
            </a:pP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p>
          <a:p>
            <a:pPr marL="0" indent="0">
              <a:buNone/>
            </a:pPr>
            <a:r>
              <a:rPr lang="en-US" sz="1500">
                <a:effectLst/>
                <a:latin typeface="Cambria" panose="02040503050406030204" pitchFamily="18" charset="0"/>
                <a:ea typeface="Times New Roman" panose="02020603050405020304" pitchFamily="18" charset="0"/>
                <a:cs typeface="Times New Roman" panose="02020603050405020304" pitchFamily="18" charset="0"/>
              </a:rPr>
              <a:t>From the above plot we can infer that landslides are the most common type of landslide to occur followed by mudslides.</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2400"/>
          </a:p>
        </p:txBody>
      </p:sp>
      <p:pic>
        <p:nvPicPr>
          <p:cNvPr id="5" name="Picture 4">
            <a:extLst>
              <a:ext uri="{FF2B5EF4-FFF2-40B4-BE49-F238E27FC236}">
                <a16:creationId xmlns:a16="http://schemas.microsoft.com/office/drawing/2014/main" id="{3A7EF1B6-DF14-4974-A494-0598D319AF41}"/>
              </a:ext>
            </a:extLst>
          </p:cNvPr>
          <p:cNvPicPr/>
          <p:nvPr/>
        </p:nvPicPr>
        <p:blipFill>
          <a:blip r:embed="rId2">
            <a:extLst>
              <a:ext uri="{28A0092B-C50C-407E-A947-70E740481C1C}">
                <a14:useLocalDpi xmlns:a14="http://schemas.microsoft.com/office/drawing/2010/main" val="0"/>
              </a:ext>
            </a:extLst>
          </a:blip>
          <a:stretch>
            <a:fillRect/>
          </a:stretch>
        </p:blipFill>
        <p:spPr>
          <a:xfrm>
            <a:off x="5455874" y="1175657"/>
            <a:ext cx="5897926" cy="4212771"/>
          </a:xfrm>
          <a:prstGeom prst="rect">
            <a:avLst/>
          </a:prstGeom>
        </p:spPr>
      </p:pic>
    </p:spTree>
    <p:extLst>
      <p:ext uri="{BB962C8B-B14F-4D97-AF65-F5344CB8AC3E}">
        <p14:creationId xmlns:p14="http://schemas.microsoft.com/office/powerpoint/2010/main" val="44719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29D0-A522-49E7-8FDD-5D19F2C22DA8}"/>
              </a:ext>
            </a:extLst>
          </p:cNvPr>
          <p:cNvSpPr>
            <a:spLocks noGrp="1"/>
          </p:cNvSpPr>
          <p:nvPr>
            <p:ph type="title"/>
          </p:nvPr>
        </p:nvSpPr>
        <p:spPr/>
        <p:txBody>
          <a:bodyPr/>
          <a:lstStyle/>
          <a:p>
            <a:r>
              <a:rPr lang="en-US"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INTRODUCTION</a:t>
            </a:r>
            <a:endParaRPr lang="en-IN"/>
          </a:p>
        </p:txBody>
      </p:sp>
      <p:sp>
        <p:nvSpPr>
          <p:cNvPr id="3" name="Content Placeholder 2">
            <a:extLst>
              <a:ext uri="{FF2B5EF4-FFF2-40B4-BE49-F238E27FC236}">
                <a16:creationId xmlns:a16="http://schemas.microsoft.com/office/drawing/2014/main" id="{14ED171D-5244-43E0-8258-41537E267119}"/>
              </a:ext>
            </a:extLst>
          </p:cNvPr>
          <p:cNvSpPr>
            <a:spLocks noGrp="1"/>
          </p:cNvSpPr>
          <p:nvPr>
            <p:ph idx="1"/>
          </p:nvPr>
        </p:nvSpPr>
        <p:spPr>
          <a:xfrm>
            <a:off x="838200" y="1355271"/>
            <a:ext cx="10515600" cy="4821692"/>
          </a:xfrm>
        </p:spPr>
        <p:txBody>
          <a:bodyPr/>
          <a:lstStyle/>
          <a:p>
            <a:r>
              <a:rPr lang="en-US" sz="1800">
                <a:effectLst/>
                <a:latin typeface="Cambria" panose="02040503050406030204" pitchFamily="18" charset="0"/>
                <a:ea typeface="Times New Roman" panose="02020603050405020304" pitchFamily="18" charset="0"/>
                <a:cs typeface="Times New Roman" panose="02020603050405020304" pitchFamily="18" charset="0"/>
              </a:rPr>
              <a:t>R is an open-source programming language and software environment for statistical computing and graphics. </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R is a GNU package and is available freely under the GNU General Public License. This means that R is available with source code, and you are free to use R, but you must adhere to the license.</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R is a HLL because it shares many similarities to human languages.</a:t>
            </a:r>
            <a:r>
              <a:rPr lang="en-US" sz="1800">
                <a:solidFill>
                  <a:srgbClr val="202122"/>
                </a:solidFill>
                <a:effectLst/>
                <a:latin typeface="Cambria" panose="02040503050406030204" pitchFamily="18" charset="0"/>
                <a:ea typeface="Cambria" panose="02040503050406030204" pitchFamily="18" charset="0"/>
                <a:cs typeface="Cambria" panose="02040503050406030204" pitchFamily="18" charset="0"/>
              </a:rPr>
              <a:t> The R language is widely used among </a:t>
            </a:r>
            <a:r>
              <a:rPr lang="en-US" sz="1800">
                <a:effectLst/>
                <a:latin typeface="Cambria" panose="02040503050406030204" pitchFamily="18" charset="0"/>
                <a:ea typeface="Cambria" panose="02040503050406030204" pitchFamily="18" charset="0"/>
                <a:cs typeface="Cambria" panose="02040503050406030204" pitchFamily="18" charset="0"/>
              </a:rPr>
              <a:t>statisticians</a:t>
            </a:r>
            <a:r>
              <a:rPr lang="en-US" sz="1800">
                <a:solidFill>
                  <a:srgbClr val="202122"/>
                </a:solidFill>
                <a:effectLst/>
                <a:latin typeface="Cambria" panose="02040503050406030204" pitchFamily="18" charset="0"/>
                <a:ea typeface="Cambria" panose="02040503050406030204" pitchFamily="18" charset="0"/>
                <a:cs typeface="Cambria" panose="02040503050406030204" pitchFamily="18" charset="0"/>
              </a:rPr>
              <a:t> and </a:t>
            </a:r>
            <a:r>
              <a:rPr lang="en-US" sz="1800">
                <a:effectLst/>
                <a:latin typeface="Cambria" panose="02040503050406030204" pitchFamily="18" charset="0"/>
                <a:ea typeface="Cambria" panose="02040503050406030204" pitchFamily="18" charset="0"/>
                <a:cs typeface="Cambria" panose="02040503050406030204" pitchFamily="18" charset="0"/>
              </a:rPr>
              <a:t>data miners</a:t>
            </a:r>
            <a:r>
              <a:rPr lang="en-US" sz="1800">
                <a:solidFill>
                  <a:srgbClr val="202122"/>
                </a:solidFill>
                <a:effectLst/>
                <a:latin typeface="Cambria" panose="02040503050406030204" pitchFamily="18" charset="0"/>
                <a:ea typeface="Cambria" panose="02040503050406030204" pitchFamily="18" charset="0"/>
                <a:cs typeface="Cambria" panose="02040503050406030204" pitchFamily="18" charset="0"/>
              </a:rPr>
              <a:t> for developing statistical analysis and </a:t>
            </a:r>
            <a:r>
              <a:rPr lang="en-US" sz="1800">
                <a:effectLst/>
                <a:latin typeface="Cambria" panose="02040503050406030204" pitchFamily="18" charset="0"/>
                <a:ea typeface="Cambria" panose="02040503050406030204" pitchFamily="18" charset="0"/>
                <a:cs typeface="Cambria" panose="02040503050406030204" pitchFamily="18" charset="0"/>
              </a:rPr>
              <a:t>data analysis.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IN" sz="1800">
                <a:latin typeface="Cambria" panose="02040503050406030204" pitchFamily="18" charset="0"/>
                <a:cs typeface="Times New Roman" panose="02020603050405020304" pitchFamily="18" charset="0"/>
              </a:rPr>
              <a:t>In our project we’ve used the </a:t>
            </a:r>
            <a:r>
              <a:rPr lang="en-US" sz="1800">
                <a:effectLst/>
                <a:latin typeface="Cambria" panose="02040503050406030204" pitchFamily="18" charset="0"/>
                <a:ea typeface="Times New Roman" panose="02020603050405020304" pitchFamily="18" charset="0"/>
                <a:cs typeface="Times New Roman" panose="02020603050405020304" pitchFamily="18" charset="0"/>
              </a:rPr>
              <a:t>dataset Landslides after rainfall (2007 – 2016) to perform the following:</a:t>
            </a: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Exploratory data analysis using various functions.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Data visualization using basic r plots and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ggplot</a:t>
            </a:r>
            <a:r>
              <a:rPr lang="en-US" sz="1800">
                <a:effectLst/>
                <a:latin typeface="Cambria" panose="02040503050406030204" pitchFamily="18" charset="0"/>
                <a:ea typeface="Times New Roman" panose="02020603050405020304" pitchFamily="18" charset="0"/>
                <a:cs typeface="Times New Roman" panose="02020603050405020304" pitchFamily="18" charset="0"/>
              </a:rPr>
              <a:t>.</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Statistical analysis using basic functions.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Hypothesis testing.</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21939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pPr>
              <a:spcBef>
                <a:spcPts val="1200"/>
              </a:spcBef>
            </a:pPr>
            <a: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Data visualization using ggplot</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4239986" cy="4931228"/>
          </a:xfrm>
        </p:spPr>
        <p:txBody>
          <a:bodyPr>
            <a:normAutofit/>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Distribution of landslides per trigger per year:</a:t>
            </a:r>
          </a:p>
          <a:p>
            <a:pPr marL="0" indent="0">
              <a:spcBef>
                <a:spcPts val="200"/>
              </a:spcBef>
              <a:buNone/>
            </a:pP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Steps:</a:t>
            </a:r>
          </a:p>
          <a:p>
            <a:pPr marL="342900" lvl="0" indent="-342900">
              <a:buFont typeface="Symbol" panose="05050102010706020507" pitchFamily="18" charset="2"/>
              <a:buChar cha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Group the columns by year and trigger</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Summarize the content and calculate the count</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Analyze the data using ggplot2 with year along the x axis and frequency of occurrence of different triggers along the y axis.</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tabLst>
                <a:tab pos="342900" algn="l"/>
              </a:tabLst>
            </a:pP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p>
          <a:p>
            <a:pPr marL="0" indent="0">
              <a:buNone/>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From the above plot we can infer that landslides are most commonly triggered by downpour followed by rain.</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2400"/>
          </a:p>
        </p:txBody>
      </p:sp>
      <p:pic>
        <p:nvPicPr>
          <p:cNvPr id="6" name="Picture 5">
            <a:extLst>
              <a:ext uri="{FF2B5EF4-FFF2-40B4-BE49-F238E27FC236}">
                <a16:creationId xmlns:a16="http://schemas.microsoft.com/office/drawing/2014/main" id="{FBFEA3EF-98A3-4D3B-AB74-699F4EC8B003}"/>
              </a:ext>
            </a:extLst>
          </p:cNvPr>
          <p:cNvPicPr/>
          <p:nvPr/>
        </p:nvPicPr>
        <p:blipFill>
          <a:blip r:embed="rId2">
            <a:extLst>
              <a:ext uri="{28A0092B-C50C-407E-A947-70E740481C1C}">
                <a14:useLocalDpi xmlns:a14="http://schemas.microsoft.com/office/drawing/2010/main" val="0"/>
              </a:ext>
            </a:extLst>
          </a:blip>
          <a:stretch>
            <a:fillRect/>
          </a:stretch>
        </p:blipFill>
        <p:spPr>
          <a:xfrm>
            <a:off x="5019042" y="1534889"/>
            <a:ext cx="6998788" cy="4082143"/>
          </a:xfrm>
          <a:prstGeom prst="rect">
            <a:avLst/>
          </a:prstGeom>
        </p:spPr>
      </p:pic>
    </p:spTree>
    <p:extLst>
      <p:ext uri="{BB962C8B-B14F-4D97-AF65-F5344CB8AC3E}">
        <p14:creationId xmlns:p14="http://schemas.microsoft.com/office/powerpoint/2010/main" val="378558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pPr>
              <a:spcBef>
                <a:spcPts val="1200"/>
              </a:spcBef>
            </a:pPr>
            <a: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Data visualization using ggplot</a:t>
            </a:r>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199" y="1387929"/>
            <a:ext cx="4386943" cy="4931228"/>
          </a:xfrm>
        </p:spPr>
        <p:txBody>
          <a:bodyPr>
            <a:normAutofit/>
          </a:bodyPr>
          <a:lstStyle/>
          <a:p>
            <a:pPr marL="0" indent="0">
              <a:spcBef>
                <a:spcPts val="200"/>
              </a:spcBef>
              <a:buNone/>
            </a:pPr>
            <a:r>
              <a:rPr lang="en-US" sz="1800" b="1">
                <a:solidFill>
                  <a:srgbClr val="4F81BD"/>
                </a:solidFill>
                <a:latin typeface="Calibri" panose="020F0502020204030204" pitchFamily="34" charset="0"/>
                <a:cs typeface="Times New Roman" panose="02020603050405020304" pitchFamily="18" charset="0"/>
              </a:rPr>
              <a:t>To check if there is a seasonality of occurrence of landslides:</a:t>
            </a:r>
            <a:endParaRPr lang="en-IN" sz="1800" b="1">
              <a:solidFill>
                <a:srgbClr val="4F81BD"/>
              </a:solidFill>
              <a:latin typeface="Calibri" panose="020F0502020204030204" pitchFamily="34"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Steps:</a:t>
            </a:r>
          </a:p>
          <a:p>
            <a:pPr marL="342900" lvl="0" indent="-342900">
              <a:buFont typeface="Symbol" panose="05050102010706020507" pitchFamily="18" charset="2"/>
              <a:buChar cha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Group the columns by year and </a:t>
            </a:r>
            <a:r>
              <a:rPr lang="en-US" sz="1500" err="1">
                <a:effectLst/>
                <a:latin typeface="Cambria" panose="02040503050406030204" pitchFamily="18" charset="0"/>
                <a:ea typeface="Times New Roman" panose="02020603050405020304" pitchFamily="18" charset="0"/>
                <a:cs typeface="Times New Roman" panose="02020603050405020304" pitchFamily="18" charset="0"/>
              </a:rPr>
              <a:t>month_ordered</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Summarize the content and calculate the count</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r>
              <a:rPr lang="en-US" sz="1500">
                <a:effectLst/>
                <a:latin typeface="Cambria" panose="02040503050406030204" pitchFamily="18" charset="0"/>
                <a:ea typeface="Times New Roman" panose="02020603050405020304" pitchFamily="18" charset="0"/>
                <a:cs typeface="Times New Roman" panose="02020603050405020304" pitchFamily="18" charset="0"/>
              </a:rPr>
              <a:t>Analyze the data using ggplot2 with </a:t>
            </a:r>
            <a:r>
              <a:rPr lang="en-US" sz="1500" err="1">
                <a:effectLst/>
                <a:latin typeface="Cambria" panose="02040503050406030204" pitchFamily="18" charset="0"/>
                <a:ea typeface="Times New Roman" panose="02020603050405020304" pitchFamily="18" charset="0"/>
                <a:cs typeface="Times New Roman" panose="02020603050405020304" pitchFamily="18" charset="0"/>
              </a:rPr>
              <a:t>month_ordered</a:t>
            </a:r>
            <a:r>
              <a:rPr lang="en-US" sz="1500">
                <a:effectLst/>
                <a:latin typeface="Cambria" panose="02040503050406030204" pitchFamily="18" charset="0"/>
                <a:ea typeface="Times New Roman" panose="02020603050405020304" pitchFamily="18" charset="0"/>
                <a:cs typeface="Times New Roman" panose="02020603050405020304" pitchFamily="18" charset="0"/>
              </a:rPr>
              <a:t> along the x axis and frequency of occurrence of different year along the y axis.</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tabLst>
                <a:tab pos="342900" algn="l"/>
              </a:tabLst>
            </a:pP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p>
          <a:p>
            <a:pPr>
              <a:tabLst>
                <a:tab pos="342900" algn="l"/>
              </a:tabLst>
            </a:pPr>
            <a:r>
              <a:rPr lang="en-US" sz="1800">
                <a:effectLst/>
                <a:latin typeface="Cambria" panose="02040503050406030204" pitchFamily="18" charset="0"/>
                <a:ea typeface="Times New Roman" panose="02020603050405020304" pitchFamily="18" charset="0"/>
                <a:cs typeface="Times New Roman" panose="02020603050405020304" pitchFamily="18" charset="0"/>
              </a:rPr>
              <a:t>There is no clear seasonality that can be visualized in the heatmap. However, in the boxplots there is a seasonality where in the beginning and end of the year there are less landslides than during the mid of the year.</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2400"/>
          </a:p>
        </p:txBody>
      </p:sp>
      <p:pic>
        <p:nvPicPr>
          <p:cNvPr id="5" name="Picture 4">
            <a:extLst>
              <a:ext uri="{FF2B5EF4-FFF2-40B4-BE49-F238E27FC236}">
                <a16:creationId xmlns:a16="http://schemas.microsoft.com/office/drawing/2014/main" id="{D60D7C65-7011-4E93-9F47-AEFE39BB952B}"/>
              </a:ext>
            </a:extLst>
          </p:cNvPr>
          <p:cNvPicPr/>
          <p:nvPr/>
        </p:nvPicPr>
        <p:blipFill>
          <a:blip r:embed="rId2">
            <a:extLst>
              <a:ext uri="{28A0092B-C50C-407E-A947-70E740481C1C}">
                <a14:useLocalDpi xmlns:a14="http://schemas.microsoft.com/office/drawing/2010/main" val="0"/>
              </a:ext>
            </a:extLst>
          </a:blip>
          <a:stretch>
            <a:fillRect/>
          </a:stretch>
        </p:blipFill>
        <p:spPr>
          <a:xfrm>
            <a:off x="5712277" y="506186"/>
            <a:ext cx="5154387" cy="2710543"/>
          </a:xfrm>
          <a:prstGeom prst="rect">
            <a:avLst/>
          </a:prstGeom>
        </p:spPr>
      </p:pic>
      <p:pic>
        <p:nvPicPr>
          <p:cNvPr id="7" name="Picture 6">
            <a:extLst>
              <a:ext uri="{FF2B5EF4-FFF2-40B4-BE49-F238E27FC236}">
                <a16:creationId xmlns:a16="http://schemas.microsoft.com/office/drawing/2014/main" id="{A38550BB-54C3-4AC1-8132-F1508A9B25F4}"/>
              </a:ext>
            </a:extLst>
          </p:cNvPr>
          <p:cNvPicPr/>
          <p:nvPr/>
        </p:nvPicPr>
        <p:blipFill>
          <a:blip r:embed="rId3">
            <a:extLst>
              <a:ext uri="{28A0092B-C50C-407E-A947-70E740481C1C}">
                <a14:useLocalDpi xmlns:a14="http://schemas.microsoft.com/office/drawing/2010/main" val="0"/>
              </a:ext>
            </a:extLst>
          </a:blip>
          <a:stretch>
            <a:fillRect/>
          </a:stretch>
        </p:blipFill>
        <p:spPr>
          <a:xfrm>
            <a:off x="5712277" y="3357789"/>
            <a:ext cx="6111875" cy="3108960"/>
          </a:xfrm>
          <a:prstGeom prst="rect">
            <a:avLst/>
          </a:prstGeom>
        </p:spPr>
      </p:pic>
    </p:spTree>
    <p:extLst>
      <p:ext uri="{BB962C8B-B14F-4D97-AF65-F5344CB8AC3E}">
        <p14:creationId xmlns:p14="http://schemas.microsoft.com/office/powerpoint/2010/main" val="193545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1C6B-2DD2-4845-BA05-4A743522BB52}"/>
              </a:ext>
            </a:extLst>
          </p:cNvPr>
          <p:cNvSpPr>
            <a:spLocks noGrp="1"/>
          </p:cNvSpPr>
          <p:nvPr>
            <p:ph type="title"/>
          </p:nvPr>
        </p:nvSpPr>
        <p:spPr>
          <a:xfrm>
            <a:off x="838200" y="365126"/>
            <a:ext cx="10515600" cy="1022804"/>
          </a:xfrm>
        </p:spPr>
        <p:txBody>
          <a:bodyPr/>
          <a:lstStyle/>
          <a:p>
            <a: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Data visualization using ggplot</a:t>
            </a:r>
            <a:endParaRPr lang="en-IN"/>
          </a:p>
        </p:txBody>
      </p:sp>
      <p:sp>
        <p:nvSpPr>
          <p:cNvPr id="3" name="Content Placeholder 2">
            <a:extLst>
              <a:ext uri="{FF2B5EF4-FFF2-40B4-BE49-F238E27FC236}">
                <a16:creationId xmlns:a16="http://schemas.microsoft.com/office/drawing/2014/main" id="{AB90E83E-2BFB-4612-95E2-4541B8FF7C2D}"/>
              </a:ext>
            </a:extLst>
          </p:cNvPr>
          <p:cNvSpPr>
            <a:spLocks noGrp="1"/>
          </p:cNvSpPr>
          <p:nvPr>
            <p:ph idx="1"/>
          </p:nvPr>
        </p:nvSpPr>
        <p:spPr>
          <a:xfrm>
            <a:off x="838200" y="1387929"/>
            <a:ext cx="10515600" cy="4789034"/>
          </a:xfrm>
        </p:spPr>
        <p:txBody>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To analyze the region of occurrences of various types of landslides and the number of fatalities they caused:</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
        <p:nvSpPr>
          <p:cNvPr id="5" name="TextBox 4">
            <a:extLst>
              <a:ext uri="{FF2B5EF4-FFF2-40B4-BE49-F238E27FC236}">
                <a16:creationId xmlns:a16="http://schemas.microsoft.com/office/drawing/2014/main" id="{FF75E2C6-D179-4F79-99B2-1884F18D6FC7}"/>
              </a:ext>
            </a:extLst>
          </p:cNvPr>
          <p:cNvSpPr txBox="1"/>
          <p:nvPr/>
        </p:nvSpPr>
        <p:spPr>
          <a:xfrm>
            <a:off x="8605158" y="2533716"/>
            <a:ext cx="3249386" cy="3693319"/>
          </a:xfrm>
          <a:prstGeom prst="rect">
            <a:avLst/>
          </a:prstGeom>
          <a:noFill/>
        </p:spPr>
        <p:txBody>
          <a:bodyPr wrap="square" rtlCol="0">
            <a:spAutoFit/>
          </a:bodyPr>
          <a:lstStyle/>
          <a:p>
            <a:r>
              <a:rPr lang="en-US" sz="1800" u="sng">
                <a:effectLst/>
                <a:latin typeface="Cambria" panose="02040503050406030204" pitchFamily="18" charset="0"/>
                <a:ea typeface="Times New Roman" panose="02020603050405020304" pitchFamily="18" charset="0"/>
                <a:cs typeface="Times New Roman" panose="02020603050405020304" pitchFamily="18" charset="0"/>
              </a:rPr>
              <a:t>Inference: </a:t>
            </a:r>
            <a:endParaRPr lang="en-IN" sz="1800" u="sng">
              <a:effectLst/>
              <a:latin typeface="Cambria" panose="02040503050406030204" pitchFamily="18" charset="0"/>
              <a:ea typeface="Times New Roman" panose="02020603050405020304" pitchFamily="18" charset="0"/>
              <a:cs typeface="Times New Roman" panose="02020603050405020304" pitchFamily="18" charset="0"/>
            </a:endParaRPr>
          </a:p>
          <a:p>
            <a:pPr>
              <a:tabLst>
                <a:tab pos="342900" algn="l"/>
              </a:tabLst>
            </a:pPr>
            <a:r>
              <a:rPr lang="en-US" sz="1800">
                <a:effectLst/>
                <a:latin typeface="Cambria" panose="02040503050406030204" pitchFamily="18" charset="0"/>
                <a:ea typeface="Times New Roman" panose="02020603050405020304" pitchFamily="18" charset="0"/>
                <a:cs typeface="Times New Roman" panose="02020603050405020304" pitchFamily="18" charset="0"/>
              </a:rPr>
              <a:t>From the above plot we can infer:</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r>
              <a:rPr lang="en-US" sz="1800">
                <a:effectLst/>
                <a:latin typeface="Cambria" panose="02040503050406030204" pitchFamily="18" charset="0"/>
                <a:ea typeface="Times New Roman" panose="02020603050405020304" pitchFamily="18" charset="0"/>
                <a:cs typeface="Times New Roman" panose="02020603050405020304" pitchFamily="18" charset="0"/>
              </a:rPr>
              <a:t>Most common landslide types are landslides and mudslides.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r>
              <a:rPr lang="en-US" sz="1800">
                <a:effectLst/>
                <a:latin typeface="Cambria" panose="02040503050406030204" pitchFamily="18" charset="0"/>
                <a:ea typeface="Times New Roman" panose="02020603050405020304" pitchFamily="18" charset="0"/>
                <a:cs typeface="Times New Roman" panose="02020603050405020304" pitchFamily="18" charset="0"/>
              </a:rPr>
              <a:t>Most number of fatalities are caused by mudslides.</a:t>
            </a:r>
          </a:p>
          <a:p>
            <a:pPr marL="342900" indent="-342900">
              <a:buFont typeface="Symbol" panose="05050102010706020507" pitchFamily="18" charset="2"/>
              <a:buChar char=""/>
              <a:tabLst>
                <a:tab pos="342900" algn="l"/>
              </a:tabLst>
            </a:pPr>
            <a:r>
              <a:rPr lang="en-US" sz="1800">
                <a:effectLst/>
                <a:latin typeface="Cambria" panose="02040503050406030204" pitchFamily="18" charset="0"/>
                <a:ea typeface="Times New Roman" panose="02020603050405020304" pitchFamily="18" charset="0"/>
                <a:cs typeface="Times New Roman" panose="02020603050405020304" pitchFamily="18" charset="0"/>
              </a:rPr>
              <a:t>Landslides are most likely to occur in regions closer to waterbodies.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tabLst>
                <a:tab pos="342900" algn="l"/>
              </a:tabLst>
            </a:pP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pic>
        <p:nvPicPr>
          <p:cNvPr id="6" name="Picture 5">
            <a:extLst>
              <a:ext uri="{FF2B5EF4-FFF2-40B4-BE49-F238E27FC236}">
                <a16:creationId xmlns:a16="http://schemas.microsoft.com/office/drawing/2014/main" id="{6304341B-9686-402A-AEEB-8F9E6E184F04}"/>
              </a:ext>
            </a:extLst>
          </p:cNvPr>
          <p:cNvPicPr/>
          <p:nvPr/>
        </p:nvPicPr>
        <p:blipFill>
          <a:blip r:embed="rId2">
            <a:extLst>
              <a:ext uri="{28A0092B-C50C-407E-A947-70E740481C1C}">
                <a14:useLocalDpi xmlns:a14="http://schemas.microsoft.com/office/drawing/2010/main" val="0"/>
              </a:ext>
            </a:extLst>
          </a:blip>
          <a:stretch>
            <a:fillRect/>
          </a:stretch>
        </p:blipFill>
        <p:spPr>
          <a:xfrm>
            <a:off x="527960" y="1873483"/>
            <a:ext cx="7962897" cy="4619391"/>
          </a:xfrm>
          <a:prstGeom prst="rect">
            <a:avLst/>
          </a:prstGeom>
        </p:spPr>
      </p:pic>
    </p:spTree>
    <p:extLst>
      <p:ext uri="{BB962C8B-B14F-4D97-AF65-F5344CB8AC3E}">
        <p14:creationId xmlns:p14="http://schemas.microsoft.com/office/powerpoint/2010/main" val="335534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Statistical Analysis of landslides in 2015</a:t>
            </a: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082949"/>
          </a:xfrm>
        </p:spPr>
        <p:txBody>
          <a:bodyPr>
            <a:normAutofit fontScale="92500" lnSpcReduction="10000"/>
          </a:bodyPr>
          <a:lstStyle/>
          <a:p>
            <a:pPr marL="0" indent="0">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Analysis of fatalities, injuries and distance traveled by landslides</a:t>
            </a: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distance          fatalities         injuries      </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 Min.   : 0.02568   Min.   :  0.000   Min.   : 0.0000  </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 1st Qu.: 1.84109   1st Qu.:  0.000   1st Qu.: 0.0000  </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 Median : 3.89837   Median :  0.000   Median : 0.0000  </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 Mean   : 6.64711   Mean   :  1.483   Mean   : 0.5132  </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 3rd Qu.: 8.38116   3rd Qu.:  0.000   3rd Qu.: 0.0000  </a:t>
            </a:r>
            <a:endParaRPr lang="en-IN" sz="15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r>
              <a:rPr lang="en-US" sz="1500">
                <a:effectLst/>
                <a:latin typeface="Courier New" panose="02070309020205020404" pitchFamily="49" charset="0"/>
                <a:ea typeface="Times New Roman" panose="02020603050405020304" pitchFamily="18" charset="0"/>
                <a:cs typeface="Times New Roman" panose="02020603050405020304" pitchFamily="18" charset="0"/>
              </a:rPr>
              <a:t> Max.   :74.46097   Max.   :280.000   Max.   :45.0000</a:t>
            </a:r>
          </a:p>
          <a:p>
            <a:pPr marL="0" indent="0">
              <a:buNone/>
            </a:pPr>
            <a:endParaRPr lang="en-US" sz="1400">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r>
              <a:rPr lang="en-US" sz="1800" b="1">
                <a:solidFill>
                  <a:srgbClr val="4F81BD"/>
                </a:solidFill>
                <a:latin typeface="Calibri" panose="020F0502020204030204" pitchFamily="34" charset="0"/>
                <a:cs typeface="Times New Roman" panose="02020603050405020304" pitchFamily="18" charset="0"/>
              </a:rPr>
              <a:t>levels of landslide type, landslide size and triggers:</a:t>
            </a:r>
            <a:endParaRPr lang="en-IN" sz="1800" b="1">
              <a:solidFill>
                <a:srgbClr val="4F81BD"/>
              </a:solidFill>
              <a:latin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Landslide type: </a:t>
            </a:r>
            <a:br>
              <a:rPr lang="en-US" sz="1800">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"creep" "debris flow" "landslide" "mudslide" "other" "riverbank collapse" "rockfall" "rockslide” "unknown"</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Landslide size:</a:t>
            </a:r>
            <a:br>
              <a:rPr lang="en-US" sz="1800" u="sng">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"large" "medium" "small" </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Trigger: </a:t>
            </a:r>
            <a:br>
              <a:rPr lang="en-US" sz="1800">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"construction" "continuous rain" "downpour" "earthquake"     "flooding" "mining digging" "rain" "snowfall snowmelt" "tropical cyclone" "unknown" “volcano”</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7477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Statistical Analysis of landslides in USA</a:t>
            </a: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082949"/>
          </a:xfrm>
        </p:spPr>
        <p:txBody>
          <a:bodyPr>
            <a:normAutofit/>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Analysis of fatalities</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D6E7425F-A558-4D63-B5AD-6A058E3E48CE}"/>
              </a:ext>
            </a:extLst>
          </p:cNvPr>
          <p:cNvPicPr/>
          <p:nvPr/>
        </p:nvPicPr>
        <p:blipFill>
          <a:blip r:embed="rId2">
            <a:extLst>
              <a:ext uri="{28A0092B-C50C-407E-A947-70E740481C1C}">
                <a14:useLocalDpi xmlns:a14="http://schemas.microsoft.com/office/drawing/2010/main" val="0"/>
              </a:ext>
            </a:extLst>
          </a:blip>
          <a:stretch>
            <a:fillRect/>
          </a:stretch>
        </p:blipFill>
        <p:spPr>
          <a:xfrm>
            <a:off x="838200" y="1551530"/>
            <a:ext cx="8763000" cy="4696870"/>
          </a:xfrm>
          <a:prstGeom prst="rect">
            <a:avLst/>
          </a:prstGeom>
        </p:spPr>
      </p:pic>
      <p:sp>
        <p:nvSpPr>
          <p:cNvPr id="5" name="TextBox 4">
            <a:extLst>
              <a:ext uri="{FF2B5EF4-FFF2-40B4-BE49-F238E27FC236}">
                <a16:creationId xmlns:a16="http://schemas.microsoft.com/office/drawing/2014/main" id="{F042B9E5-45A3-4164-B692-B4860926CE96}"/>
              </a:ext>
            </a:extLst>
          </p:cNvPr>
          <p:cNvSpPr txBox="1"/>
          <p:nvPr/>
        </p:nvSpPr>
        <p:spPr>
          <a:xfrm>
            <a:off x="3738518" y="2618447"/>
            <a:ext cx="3477986" cy="1200329"/>
          </a:xfrm>
          <a:prstGeom prst="rect">
            <a:avLst/>
          </a:prstGeom>
          <a:noFill/>
        </p:spPr>
        <p:txBody>
          <a:bodyPr wrap="square" rtlCol="0">
            <a:spAutoFit/>
          </a:bodyPr>
          <a:lstStyle/>
          <a:p>
            <a:r>
              <a:rPr lang="en-US" sz="1800">
                <a:effectLst/>
                <a:latin typeface="Cambria" panose="02040503050406030204" pitchFamily="18" charset="0"/>
                <a:ea typeface="Times New Roman" panose="02020603050405020304" pitchFamily="18" charset="0"/>
                <a:cs typeface="Times New Roman" panose="02020603050405020304" pitchFamily="18" charset="0"/>
              </a:rPr>
              <a:t>mean: 0.05947955</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median: 0</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standard deviation: 0.4364388</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95198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D8AD91-1429-47E4-A18B-C92DDFDDB798}"/>
              </a:ext>
            </a:extLst>
          </p:cNvPr>
          <p:cNvPicPr/>
          <p:nvPr/>
        </p:nvPicPr>
        <p:blipFill>
          <a:blip r:embed="rId2">
            <a:extLst>
              <a:ext uri="{28A0092B-C50C-407E-A947-70E740481C1C}">
                <a14:useLocalDpi xmlns:a14="http://schemas.microsoft.com/office/drawing/2010/main" val="0"/>
              </a:ext>
            </a:extLst>
          </a:blip>
          <a:stretch>
            <a:fillRect/>
          </a:stretch>
        </p:blipFill>
        <p:spPr>
          <a:xfrm>
            <a:off x="838200" y="1690687"/>
            <a:ext cx="8975272" cy="4628470"/>
          </a:xfrm>
          <a:prstGeom prst="rect">
            <a:avLst/>
          </a:prstGeom>
        </p:spPr>
      </p:pic>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Statistical Analysis of landslides in USA</a:t>
            </a: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082949"/>
          </a:xfrm>
        </p:spPr>
        <p:txBody>
          <a:bodyPr>
            <a:normAutofit/>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Analysis of injuries</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42B9E5-45A3-4164-B692-B4860926CE96}"/>
              </a:ext>
            </a:extLst>
          </p:cNvPr>
          <p:cNvSpPr txBox="1"/>
          <p:nvPr/>
        </p:nvSpPr>
        <p:spPr>
          <a:xfrm>
            <a:off x="3818164" y="2828835"/>
            <a:ext cx="3477986" cy="1200329"/>
          </a:xfrm>
          <a:prstGeom prst="rect">
            <a:avLst/>
          </a:prstGeom>
          <a:noFill/>
        </p:spPr>
        <p:txBody>
          <a:bodyPr wrap="square" rtlCol="0">
            <a:spAutoFit/>
          </a:bodyPr>
          <a:lstStyle/>
          <a:p>
            <a:r>
              <a:rPr lang="en-US" sz="1800">
                <a:effectLst/>
                <a:latin typeface="Cambria" panose="02040503050406030204" pitchFamily="18" charset="0"/>
                <a:ea typeface="Times New Roman" panose="02020603050405020304" pitchFamily="18" charset="0"/>
                <a:cs typeface="Times New Roman" panose="02020603050405020304" pitchFamily="18" charset="0"/>
              </a:rPr>
              <a:t>mean: 0.04832714</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median: 0</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standard deviation: 0.261823</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2581943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Statistical Analysis of landslides in USA</a:t>
            </a: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5"/>
            <a:ext cx="10515600" cy="1926772"/>
          </a:xfrm>
        </p:spPr>
        <p:txBody>
          <a:bodyPr>
            <a:normAutofit/>
          </a:bodyPr>
          <a:lstStyle/>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Analysis of distance traveled by landslide </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42B9E5-45A3-4164-B692-B4860926CE96}"/>
              </a:ext>
            </a:extLst>
          </p:cNvPr>
          <p:cNvSpPr txBox="1"/>
          <p:nvPr/>
        </p:nvSpPr>
        <p:spPr>
          <a:xfrm>
            <a:off x="7652657" y="3149512"/>
            <a:ext cx="3477986" cy="1200329"/>
          </a:xfrm>
          <a:prstGeom prst="rect">
            <a:avLst/>
          </a:prstGeom>
          <a:noFill/>
        </p:spPr>
        <p:txBody>
          <a:bodyPr wrap="square" rtlCol="0">
            <a:spAutoFit/>
          </a:bodyPr>
          <a:lstStyle/>
          <a:p>
            <a:r>
              <a:rPr lang="en-US" sz="1800">
                <a:effectLst/>
                <a:latin typeface="Cambria" panose="02040503050406030204" pitchFamily="18" charset="0"/>
                <a:ea typeface="Times New Roman" panose="02020603050405020304" pitchFamily="18" charset="0"/>
                <a:cs typeface="Times New Roman" panose="02020603050405020304" pitchFamily="18" charset="0"/>
              </a:rPr>
              <a:t>mean: 7.961526</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median: 5.07093</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standard deviation: 10.032</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pic>
        <p:nvPicPr>
          <p:cNvPr id="7" name="Picture 6">
            <a:extLst>
              <a:ext uri="{FF2B5EF4-FFF2-40B4-BE49-F238E27FC236}">
                <a16:creationId xmlns:a16="http://schemas.microsoft.com/office/drawing/2014/main" id="{2A4CDC93-BF47-4D70-9950-277D90121EEE}"/>
              </a:ext>
            </a:extLst>
          </p:cNvPr>
          <p:cNvPicPr/>
          <p:nvPr/>
        </p:nvPicPr>
        <p:blipFill>
          <a:blip r:embed="rId2">
            <a:extLst>
              <a:ext uri="{28A0092B-C50C-407E-A947-70E740481C1C}">
                <a14:useLocalDpi xmlns:a14="http://schemas.microsoft.com/office/drawing/2010/main" val="0"/>
              </a:ext>
            </a:extLst>
          </a:blip>
          <a:stretch>
            <a:fillRect/>
          </a:stretch>
        </p:blipFill>
        <p:spPr>
          <a:xfrm>
            <a:off x="704849" y="1436914"/>
            <a:ext cx="6724651" cy="4865915"/>
          </a:xfrm>
          <a:prstGeom prst="rect">
            <a:avLst/>
          </a:prstGeom>
        </p:spPr>
      </p:pic>
    </p:spTree>
    <p:extLst>
      <p:ext uri="{BB962C8B-B14F-4D97-AF65-F5344CB8AC3E}">
        <p14:creationId xmlns:p14="http://schemas.microsoft.com/office/powerpoint/2010/main" val="278300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Statistical Analysis of landslides in USA</a:t>
            </a: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257799"/>
          </a:xfrm>
        </p:spPr>
        <p:txBody>
          <a:bodyPr>
            <a:normAutofit/>
          </a:bodyPr>
          <a:lstStyle/>
          <a:p>
            <a:pPr marL="0" indent="0">
              <a:spcBef>
                <a:spcPts val="200"/>
              </a:spcBef>
              <a:buNone/>
            </a:pPr>
            <a:r>
              <a:rPr lang="en-US" sz="1800" b="1">
                <a:solidFill>
                  <a:srgbClr val="4F81BD"/>
                </a:solidFill>
                <a:latin typeface="Calibri" panose="020F0502020204030204" pitchFamily="34" charset="0"/>
                <a:cs typeface="Times New Roman" panose="02020603050405020304" pitchFamily="18" charset="0"/>
              </a:rPr>
              <a:t>Levels of year, landslide type, landslide size and triggers:</a:t>
            </a: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Year: </a:t>
            </a:r>
            <a:br>
              <a:rPr lang="en-US" sz="1800">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"2007" "2008" "2009" "2010" "2011" "2013" "2014" "2015" "2016"</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Landslide type: </a:t>
            </a:r>
            <a:br>
              <a:rPr lang="en-US" sz="1800">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"complex" "creep" "debris flow" "landslide" "mudslide"     "other" "riverbank collapse" "rockfall" "rockslide" "snow avalanche"    "unknown"</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Landslide size:</a:t>
            </a:r>
            <a:br>
              <a:rPr lang="en-US" sz="1800" u="sng">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"large" "medium" "small"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very_large</a:t>
            </a:r>
            <a:r>
              <a:rPr lang="en-US" sz="1800">
                <a:effectLst/>
                <a:latin typeface="Cambria" panose="02040503050406030204" pitchFamily="18" charset="0"/>
                <a:ea typeface="Times New Roman" panose="02020603050405020304" pitchFamily="18" charset="0"/>
                <a:cs typeface="Times New Roman" panose="02020603050405020304" pitchFamily="18" charset="0"/>
              </a:rPr>
              <a:t>"</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US" sz="1800">
                <a:effectLst/>
                <a:latin typeface="Cambria" panose="02040503050406030204" pitchFamily="18" charset="0"/>
                <a:ea typeface="Times New Roman" panose="02020603050405020304" pitchFamily="18" charset="0"/>
                <a:cs typeface="Times New Roman" panose="02020603050405020304" pitchFamily="18" charset="0"/>
              </a:rPr>
              <a:t>Trigger: </a:t>
            </a:r>
            <a:br>
              <a:rPr lang="en-US" sz="1800">
                <a:effectLst/>
                <a:latin typeface="Cambria" panose="02040503050406030204" pitchFamily="18" charset="0"/>
                <a:ea typeface="Times New Roman" panose="02020603050405020304" pitchFamily="18" charset="0"/>
                <a:cs typeface="Times New Roman" panose="02020603050405020304" pitchFamily="18" charset="0"/>
              </a:rPr>
            </a:br>
            <a:r>
              <a:rPr lang="en-US" sz="1800">
                <a:effectLst/>
                <a:latin typeface="Cambria" panose="02040503050406030204" pitchFamily="18" charset="0"/>
                <a:ea typeface="Times New Roman" panose="02020603050405020304" pitchFamily="18" charset="0"/>
                <a:cs typeface="Times New Roman" panose="02020603050405020304" pitchFamily="18" charset="0"/>
              </a:rPr>
              <a:t>"construction" "continuous rain" "downpour" "earthquake"     "flooding" "freeze thaw" "mining digging" "other" "rain" "snowfall snowmelt" "tropical cyclone" "unknown"</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spcBef>
                <a:spcPts val="200"/>
              </a:spcBef>
              <a:buNone/>
            </a:pPr>
            <a:endParaRPr lang="en-IN" sz="1800" b="1">
              <a:solidFill>
                <a:srgbClr val="4F81BD"/>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933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latin typeface="Calibri"/>
                <a:ea typeface="Times New Roman" panose="02020603050405020304" pitchFamily="18" charset="0"/>
                <a:cs typeface="Times New Roman"/>
              </a:rPr>
              <a:t>Probability Distribution Function : Normal Distribution</a:t>
            </a:r>
            <a:br>
              <a:rPr lang="en-IN" sz="1800" b="1" u="sng" kern="0">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257799"/>
          </a:xfrm>
        </p:spPr>
        <p:txBody>
          <a:bodyPr vert="horz" lIns="91440" tIns="45720" rIns="91440" bIns="45720" rtlCol="0" anchor="t">
            <a:normAutofit fontScale="92500" lnSpcReduction="20000"/>
          </a:bodyPr>
          <a:lstStyle/>
          <a:p>
            <a:pPr marL="285750" indent="-285750">
              <a:spcBef>
                <a:spcPts val="200"/>
              </a:spcBef>
            </a:pPr>
            <a:r>
              <a:rPr lang="en-US" sz="1800" b="1">
                <a:solidFill>
                  <a:srgbClr val="4F81BD"/>
                </a:solidFill>
                <a:latin typeface="Calibri"/>
                <a:cs typeface="Times New Roman"/>
              </a:rPr>
              <a:t>pnorm: </a:t>
            </a:r>
          </a:p>
          <a:p>
            <a:pPr marL="0" indent="0">
              <a:spcBef>
                <a:spcPts val="200"/>
              </a:spcBef>
              <a:buNone/>
            </a:pPr>
            <a:r>
              <a:rPr lang="en-US" sz="1800">
                <a:solidFill>
                  <a:srgbClr val="000000"/>
                </a:solidFill>
                <a:cs typeface="Calibri"/>
              </a:rPr>
              <a:t>Gives </a:t>
            </a:r>
            <a:r>
              <a:rPr lang="en-US" sz="1800">
                <a:ea typeface="+mn-lt"/>
                <a:cs typeface="+mn-lt"/>
              </a:rPr>
              <a:t>the distribution function. It gives the probability of a normally distributed random number to be less that the value of a given number. It is also called "Cumulative Distribution Function".                                                          </a:t>
            </a:r>
            <a:endParaRPr lang="en-US"/>
          </a:p>
          <a:p>
            <a:pPr marL="0" indent="0">
              <a:spcBef>
                <a:spcPts val="200"/>
              </a:spcBef>
              <a:buNone/>
            </a:pPr>
            <a:endParaRPr lang="en-US" sz="1800">
              <a:ea typeface="+mn-lt"/>
              <a:cs typeface="+mn-lt"/>
            </a:endParaRPr>
          </a:p>
          <a:p>
            <a:pPr marL="0" indent="0">
              <a:spcBef>
                <a:spcPts val="200"/>
              </a:spcBef>
              <a:buNone/>
            </a:pPr>
            <a:r>
              <a:rPr lang="en-US" sz="1800" b="1">
                <a:ea typeface="+mn-lt"/>
                <a:cs typeface="+mn-lt"/>
              </a:rPr>
              <a:t>Syntax : pnorm(x, mean, sd)</a:t>
            </a:r>
            <a:endParaRPr lang="en-US"/>
          </a:p>
          <a:p>
            <a:pPr marL="0" indent="0">
              <a:spcBef>
                <a:spcPts val="200"/>
              </a:spcBef>
              <a:buNone/>
            </a:pPr>
            <a:endParaRPr lang="en-US" sz="1800">
              <a:solidFill>
                <a:srgbClr val="000000"/>
              </a:solidFill>
              <a:ea typeface="+mn-lt"/>
              <a:cs typeface="+mn-lt"/>
            </a:endParaRPr>
          </a:p>
          <a:p>
            <a:pPr marL="285750" indent="-285750">
              <a:spcBef>
                <a:spcPts val="200"/>
              </a:spcBef>
              <a:buFont typeface="Arial"/>
              <a:buChar char="•"/>
            </a:pPr>
            <a:r>
              <a:rPr lang="en-US" sz="1800" b="1">
                <a:solidFill>
                  <a:srgbClr val="4F81BD"/>
                </a:solidFill>
                <a:ea typeface="+mn-lt"/>
                <a:cs typeface="+mn-lt"/>
              </a:rPr>
              <a:t>dnorm:</a:t>
            </a:r>
            <a:endParaRPr lang="en-US"/>
          </a:p>
          <a:p>
            <a:pPr marL="0" indent="0">
              <a:spcBef>
                <a:spcPts val="200"/>
              </a:spcBef>
              <a:buNone/>
            </a:pPr>
            <a:r>
              <a:rPr lang="en-US" sz="1800">
                <a:ea typeface="+mn-lt"/>
                <a:cs typeface="+mn-lt"/>
              </a:rPr>
              <a:t>Gives the density. This function gives height of the probability distribution at each point for a given mean and standard deviation.</a:t>
            </a:r>
            <a:endParaRPr lang="en-US">
              <a:ea typeface="+mn-lt"/>
              <a:cs typeface="+mn-lt"/>
            </a:endParaRPr>
          </a:p>
          <a:p>
            <a:pPr marL="0" indent="0">
              <a:spcBef>
                <a:spcPts val="200"/>
              </a:spcBef>
              <a:buNone/>
            </a:pPr>
            <a:endParaRPr lang="en-US" sz="1800" b="1">
              <a:ea typeface="+mn-lt"/>
              <a:cs typeface="+mn-lt"/>
            </a:endParaRPr>
          </a:p>
          <a:p>
            <a:pPr marL="0" indent="0">
              <a:spcBef>
                <a:spcPts val="200"/>
              </a:spcBef>
              <a:buNone/>
            </a:pPr>
            <a:r>
              <a:rPr lang="en-US" sz="1800" b="1">
                <a:latin typeface="Calibri"/>
                <a:ea typeface="+mn-lt"/>
                <a:cs typeface="+mn-lt"/>
              </a:rPr>
              <a:t>Syntax : dnorm(x, mean, sd)</a:t>
            </a:r>
            <a:endParaRPr lang="en-US" b="1">
              <a:latin typeface="Calibri"/>
            </a:endParaRPr>
          </a:p>
          <a:p>
            <a:pPr marL="0" indent="0">
              <a:spcBef>
                <a:spcPts val="200"/>
              </a:spcBef>
              <a:buNone/>
            </a:pPr>
            <a:endParaRPr lang="en-US" sz="1800">
              <a:solidFill>
                <a:srgbClr val="000000"/>
              </a:solidFill>
              <a:ea typeface="+mn-lt"/>
              <a:cs typeface="+mn-lt"/>
            </a:endParaRPr>
          </a:p>
          <a:p>
            <a:pPr marL="285750" indent="-285750">
              <a:spcBef>
                <a:spcPts val="200"/>
              </a:spcBef>
              <a:buFont typeface="Arial"/>
              <a:buChar char="•"/>
            </a:pPr>
            <a:r>
              <a:rPr lang="en-US" sz="1800" b="1">
                <a:solidFill>
                  <a:srgbClr val="4F81BD"/>
                </a:solidFill>
                <a:ea typeface="+mn-lt"/>
                <a:cs typeface="+mn-lt"/>
              </a:rPr>
              <a:t>qnorm:</a:t>
            </a:r>
            <a:endParaRPr lang="en-US"/>
          </a:p>
          <a:p>
            <a:pPr marL="0" indent="0">
              <a:spcBef>
                <a:spcPts val="200"/>
              </a:spcBef>
              <a:buNone/>
            </a:pPr>
            <a:r>
              <a:rPr lang="en-US" sz="1800">
                <a:ea typeface="+mn-lt"/>
                <a:cs typeface="+mn-lt"/>
              </a:rPr>
              <a:t>Gives quantile function. It takes the probability value and gives a number whose cumulative value matches the probability value.</a:t>
            </a:r>
            <a:endParaRPr lang="en-US"/>
          </a:p>
          <a:p>
            <a:pPr marL="0" indent="0">
              <a:spcBef>
                <a:spcPts val="200"/>
              </a:spcBef>
              <a:buNone/>
            </a:pPr>
            <a:endParaRPr lang="en-US" sz="1800">
              <a:solidFill>
                <a:srgbClr val="000000"/>
              </a:solidFill>
              <a:ea typeface="+mn-lt"/>
              <a:cs typeface="+mn-lt"/>
            </a:endParaRPr>
          </a:p>
          <a:p>
            <a:pPr marL="0" indent="0">
              <a:spcBef>
                <a:spcPts val="200"/>
              </a:spcBef>
              <a:buNone/>
            </a:pPr>
            <a:r>
              <a:rPr lang="en-US" sz="1800" b="1">
                <a:ea typeface="+mn-lt"/>
                <a:cs typeface="+mn-lt"/>
              </a:rPr>
              <a:t>Syntax : dnorm(p, mean, sd)</a:t>
            </a:r>
            <a:endParaRPr lang="en-US"/>
          </a:p>
          <a:p>
            <a:pPr marL="0" indent="0">
              <a:spcBef>
                <a:spcPts val="200"/>
              </a:spcBef>
              <a:buNone/>
            </a:pPr>
            <a:endParaRPr lang="en-US" sz="1800">
              <a:solidFill>
                <a:srgbClr val="000000"/>
              </a:solidFill>
              <a:ea typeface="+mn-lt"/>
              <a:cs typeface="+mn-lt"/>
            </a:endParaRPr>
          </a:p>
          <a:p>
            <a:pPr marL="285750" indent="-285750">
              <a:spcBef>
                <a:spcPts val="200"/>
              </a:spcBef>
              <a:buFont typeface="Arial"/>
              <a:buChar char="•"/>
            </a:pPr>
            <a:r>
              <a:rPr lang="en-US" sz="1800" b="1">
                <a:solidFill>
                  <a:srgbClr val="4F81BD"/>
                </a:solidFill>
                <a:ea typeface="+mn-lt"/>
                <a:cs typeface="+mn-lt"/>
              </a:rPr>
              <a:t>rnorm:</a:t>
            </a:r>
            <a:endParaRPr lang="en-US"/>
          </a:p>
          <a:p>
            <a:pPr marL="0" indent="0">
              <a:spcBef>
                <a:spcPts val="200"/>
              </a:spcBef>
              <a:buNone/>
            </a:pPr>
            <a:r>
              <a:rPr lang="en-US" sz="1800">
                <a:cs typeface="Calibri"/>
              </a:rPr>
              <a:t>Generates random deviates. </a:t>
            </a:r>
            <a:r>
              <a:rPr lang="en-US" sz="1800">
                <a:ea typeface="+mn-lt"/>
                <a:cs typeface="+mn-lt"/>
              </a:rPr>
              <a:t>This function is used to generate random numbers whose distribution is normal. It takes the sample size as input and generates that many random numbers. We draw a histogram to show the distribution of the generated numbers.</a:t>
            </a:r>
            <a:endParaRPr lang="en-US"/>
          </a:p>
          <a:p>
            <a:pPr marL="0" indent="0">
              <a:spcBef>
                <a:spcPts val="200"/>
              </a:spcBef>
              <a:buNone/>
            </a:pPr>
            <a:endParaRPr lang="en-US" sz="1800">
              <a:solidFill>
                <a:srgbClr val="000000"/>
              </a:solidFill>
              <a:cs typeface="Calibri"/>
            </a:endParaRPr>
          </a:p>
          <a:p>
            <a:pPr marL="0" indent="0">
              <a:spcBef>
                <a:spcPts val="200"/>
              </a:spcBef>
              <a:buNone/>
            </a:pPr>
            <a:r>
              <a:rPr lang="en-US" sz="1800" b="1">
                <a:cs typeface="Calibri"/>
              </a:rPr>
              <a:t>Syntax : dnorm(n, mean, sd)</a:t>
            </a:r>
            <a:endParaRPr lang="en-US"/>
          </a:p>
          <a:p>
            <a:pPr marL="285750" indent="-285750">
              <a:spcBef>
                <a:spcPts val="200"/>
              </a:spcBef>
            </a:pPr>
            <a:endParaRPr lang="en-US" sz="1800">
              <a:solidFill>
                <a:srgbClr val="000000"/>
              </a:solidFill>
              <a:cs typeface="Calibri"/>
            </a:endParaRPr>
          </a:p>
          <a:p>
            <a:pPr marL="0" indent="0">
              <a:spcBef>
                <a:spcPts val="200"/>
              </a:spcBef>
              <a:buNone/>
            </a:pPr>
            <a:endParaRPr lang="en-US" sz="1800" b="1">
              <a:solidFill>
                <a:srgbClr val="4F81BD"/>
              </a:solidFill>
              <a:cs typeface="Times New Roman"/>
            </a:endParaRPr>
          </a:p>
        </p:txBody>
      </p:sp>
    </p:spTree>
    <p:extLst>
      <p:ext uri="{BB962C8B-B14F-4D97-AF65-F5344CB8AC3E}">
        <p14:creationId xmlns:p14="http://schemas.microsoft.com/office/powerpoint/2010/main" val="3720564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latin typeface="Calibri"/>
                <a:ea typeface="Times New Roman" panose="02020603050405020304" pitchFamily="18" charset="0"/>
                <a:cs typeface="Times New Roman"/>
              </a:rPr>
              <a:t>Probability Distribution Function : Normal Distribution</a:t>
            </a:r>
            <a:br>
              <a:rPr lang="en-IN" sz="1800" b="1" u="sng" kern="0">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257799"/>
          </a:xfrm>
        </p:spPr>
        <p:txBody>
          <a:bodyPr vert="horz" lIns="91440" tIns="45720" rIns="91440" bIns="45720" rtlCol="0" anchor="t">
            <a:normAutofit/>
          </a:bodyPr>
          <a:lstStyle/>
          <a:p>
            <a:pPr marL="0" indent="0">
              <a:buNone/>
            </a:pPr>
            <a:r>
              <a:rPr lang="en-US" sz="1800">
                <a:ea typeface="+mn-lt"/>
                <a:cs typeface="+mn-lt"/>
              </a:rPr>
              <a:t>Where : </a:t>
            </a:r>
            <a:endParaRPr lang="en-US" sz="1800" b="1">
              <a:solidFill>
                <a:srgbClr val="4F81BD"/>
              </a:solidFill>
              <a:ea typeface="+mn-lt"/>
              <a:cs typeface="Times New Roman"/>
            </a:endParaRPr>
          </a:p>
          <a:p>
            <a:pPr marL="0" indent="0">
              <a:buNone/>
            </a:pPr>
            <a:r>
              <a:rPr lang="en-US" sz="1800">
                <a:ea typeface="+mn-lt"/>
                <a:cs typeface="+mn-lt"/>
              </a:rPr>
              <a:t>– </a:t>
            </a:r>
            <a:r>
              <a:rPr lang="en-US" sz="1800" b="1">
                <a:ea typeface="+mn-lt"/>
                <a:cs typeface="+mn-lt"/>
              </a:rPr>
              <a:t>x</a:t>
            </a:r>
            <a:r>
              <a:rPr lang="en-US" sz="1800">
                <a:ea typeface="+mn-lt"/>
                <a:cs typeface="+mn-lt"/>
              </a:rPr>
              <a:t> represents the data set of values</a:t>
            </a:r>
            <a:endParaRPr lang="en-US" sz="1800" b="1">
              <a:solidFill>
                <a:srgbClr val="4F81BD"/>
              </a:solidFill>
              <a:cs typeface="Times New Roman"/>
            </a:endParaRPr>
          </a:p>
          <a:p>
            <a:pPr marL="0" indent="0">
              <a:spcBef>
                <a:spcPts val="200"/>
              </a:spcBef>
              <a:buNone/>
            </a:pPr>
            <a:r>
              <a:rPr lang="en-US" sz="1800">
                <a:ea typeface="+mn-lt"/>
                <a:cs typeface="+mn-lt"/>
              </a:rPr>
              <a:t>– </a:t>
            </a:r>
            <a:r>
              <a:rPr lang="en-US" sz="1800" b="1">
                <a:ea typeface="+mn-lt"/>
                <a:cs typeface="+mn-lt"/>
              </a:rPr>
              <a:t>mean(x)</a:t>
            </a:r>
            <a:r>
              <a:rPr lang="en-US" sz="1800">
                <a:ea typeface="+mn-lt"/>
                <a:cs typeface="+mn-lt"/>
              </a:rPr>
              <a:t> represents the mean of data set </a:t>
            </a:r>
            <a:r>
              <a:rPr lang="en-US" sz="1800" b="1">
                <a:ea typeface="+mn-lt"/>
                <a:cs typeface="+mn-lt"/>
              </a:rPr>
              <a:t>x</a:t>
            </a:r>
            <a:r>
              <a:rPr lang="en-US" sz="1800">
                <a:ea typeface="+mn-lt"/>
                <a:cs typeface="+mn-lt"/>
              </a:rPr>
              <a:t>. It’s default value is 0.</a:t>
            </a:r>
            <a:endParaRPr lang="en-US">
              <a:cs typeface="Calibri" panose="020F0502020204030204"/>
            </a:endParaRPr>
          </a:p>
          <a:p>
            <a:pPr marL="0" indent="0">
              <a:spcBef>
                <a:spcPts val="200"/>
              </a:spcBef>
              <a:buNone/>
            </a:pPr>
            <a:r>
              <a:rPr lang="en-US" sz="1800">
                <a:ea typeface="+mn-lt"/>
                <a:cs typeface="+mn-lt"/>
              </a:rPr>
              <a:t>– </a:t>
            </a:r>
            <a:r>
              <a:rPr lang="en-US" sz="1800" b="1">
                <a:ea typeface="+mn-lt"/>
                <a:cs typeface="+mn-lt"/>
              </a:rPr>
              <a:t>sd(x)</a:t>
            </a:r>
            <a:r>
              <a:rPr lang="en-US" sz="1800">
                <a:ea typeface="+mn-lt"/>
                <a:cs typeface="+mn-lt"/>
              </a:rPr>
              <a:t> represents the standard deviation of data set </a:t>
            </a:r>
            <a:r>
              <a:rPr lang="en-US" sz="1800" b="1">
                <a:ea typeface="+mn-lt"/>
                <a:cs typeface="+mn-lt"/>
              </a:rPr>
              <a:t>x</a:t>
            </a:r>
            <a:r>
              <a:rPr lang="en-US" sz="1800">
                <a:ea typeface="+mn-lt"/>
                <a:cs typeface="+mn-lt"/>
              </a:rPr>
              <a:t>. It’s default value is 1.</a:t>
            </a:r>
            <a:endParaRPr lang="en-US"/>
          </a:p>
          <a:p>
            <a:pPr>
              <a:buNone/>
            </a:pPr>
            <a:r>
              <a:rPr lang="en-US" sz="1800">
                <a:ea typeface="+mn-lt"/>
                <a:cs typeface="+mn-lt"/>
              </a:rPr>
              <a:t>– </a:t>
            </a:r>
            <a:r>
              <a:rPr lang="en-US" sz="1800" b="1">
                <a:ea typeface="+mn-lt"/>
                <a:cs typeface="+mn-lt"/>
              </a:rPr>
              <a:t>n</a:t>
            </a:r>
            <a:r>
              <a:rPr lang="en-US" sz="1800">
                <a:ea typeface="+mn-lt"/>
                <a:cs typeface="+mn-lt"/>
              </a:rPr>
              <a:t> is the number of observations.</a:t>
            </a:r>
            <a:endParaRPr lang="en-US"/>
          </a:p>
          <a:p>
            <a:pPr marL="0" indent="0">
              <a:spcBef>
                <a:spcPts val="200"/>
              </a:spcBef>
              <a:buNone/>
            </a:pPr>
            <a:r>
              <a:rPr lang="en-US" sz="1800">
                <a:ea typeface="+mn-lt"/>
                <a:cs typeface="+mn-lt"/>
              </a:rPr>
              <a:t> – </a:t>
            </a:r>
            <a:r>
              <a:rPr lang="en-US" sz="1800" b="1">
                <a:ea typeface="+mn-lt"/>
                <a:cs typeface="+mn-lt"/>
              </a:rPr>
              <a:t>p</a:t>
            </a:r>
            <a:r>
              <a:rPr lang="en-US" sz="1800">
                <a:ea typeface="+mn-lt"/>
                <a:cs typeface="+mn-lt"/>
              </a:rPr>
              <a:t> is vector of probabilities </a:t>
            </a:r>
            <a:endParaRPr lang="en-US"/>
          </a:p>
          <a:p>
            <a:pPr marL="285750" indent="-285750">
              <a:spcBef>
                <a:spcPts val="200"/>
              </a:spcBef>
            </a:pPr>
            <a:endParaRPr lang="en-US" sz="1800">
              <a:solidFill>
                <a:srgbClr val="000000"/>
              </a:solidFill>
              <a:cs typeface="Calibri"/>
            </a:endParaRPr>
          </a:p>
          <a:p>
            <a:pPr marL="0" indent="0">
              <a:spcBef>
                <a:spcPts val="200"/>
              </a:spcBef>
              <a:buNone/>
            </a:pPr>
            <a:endParaRPr lang="en-US" sz="1800" b="1">
              <a:solidFill>
                <a:srgbClr val="4F81BD"/>
              </a:solidFill>
              <a:cs typeface="Times New Roman"/>
            </a:endParaRPr>
          </a:p>
          <a:p>
            <a:pPr marL="0" indent="0">
              <a:spcBef>
                <a:spcPts val="200"/>
              </a:spcBef>
              <a:buNone/>
            </a:pPr>
            <a:endParaRPr lang="en-US" sz="1800" b="1">
              <a:solidFill>
                <a:srgbClr val="4F81BD"/>
              </a:solidFill>
              <a:cs typeface="Times New Roman"/>
            </a:endParaRPr>
          </a:p>
          <a:p>
            <a:pPr marL="0" indent="0">
              <a:spcBef>
                <a:spcPts val="200"/>
              </a:spcBef>
              <a:buNone/>
            </a:pPr>
            <a:r>
              <a:rPr lang="en-US" sz="1800">
                <a:ea typeface="+mn-lt"/>
                <a:cs typeface="+mn-lt"/>
              </a:rPr>
              <a:t>The graph produced after plotting the value of the variable on x-axis and count of the value on y-axis is bell-shaped curve graph. The graph signifies that the peak point is the mean of the data set and half of the values of data set lie on the left side of the mean and other half lies on the right part of the mean telling about the distribution of the values. The graph is symmetric distribution.</a:t>
            </a:r>
            <a:endParaRPr lang="en-US"/>
          </a:p>
        </p:txBody>
      </p:sp>
    </p:spTree>
    <p:extLst>
      <p:ext uri="{BB962C8B-B14F-4D97-AF65-F5344CB8AC3E}">
        <p14:creationId xmlns:p14="http://schemas.microsoft.com/office/powerpoint/2010/main" val="57905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D819-4246-4B16-86A9-6A641601C1BD}"/>
              </a:ext>
            </a:extLst>
          </p:cNvPr>
          <p:cNvSpPr>
            <a:spLocks noGrp="1"/>
          </p:cNvSpPr>
          <p:nvPr>
            <p:ph idx="1"/>
          </p:nvPr>
        </p:nvSpPr>
        <p:spPr>
          <a:xfrm>
            <a:off x="838200" y="555171"/>
            <a:ext cx="10515600" cy="5621792"/>
          </a:xfrm>
        </p:spPr>
        <p:txBody>
          <a:bodyPr/>
          <a:lstStyle/>
          <a:p>
            <a:pPr marL="0" indent="0" algn="just">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The Dataset</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US" sz="1800">
                <a:effectLst/>
                <a:latin typeface="Cambria" panose="02040503050406030204" pitchFamily="18" charset="0"/>
                <a:ea typeface="Times New Roman" panose="02020603050405020304" pitchFamily="18" charset="0"/>
                <a:cs typeface="Times New Roman" panose="02020603050405020304" pitchFamily="18" charset="0"/>
              </a:rPr>
              <a:t>Name: Landslides after rainfall (2007- 2016)</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US" sz="1800">
                <a:effectLst/>
                <a:latin typeface="Cambria" panose="02040503050406030204" pitchFamily="18" charset="0"/>
                <a:ea typeface="Times New Roman" panose="02020603050405020304" pitchFamily="18" charset="0"/>
                <a:cs typeface="Times New Roman" panose="02020603050405020304" pitchFamily="18" charset="0"/>
              </a:rPr>
              <a:t>Source: Kaggle</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The dataset consists of 23 columns (features or variables) and 1694 rows(recordings).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lgn="just">
              <a:buNone/>
            </a:pPr>
            <a:r>
              <a:rPr lang="en-US" sz="1800" b="1">
                <a:solidFill>
                  <a:srgbClr val="4F81BD"/>
                </a:solidFill>
                <a:latin typeface="Calibri" panose="020F0502020204030204" pitchFamily="34" charset="0"/>
                <a:cs typeface="Times New Roman" panose="02020603050405020304" pitchFamily="18" charset="0"/>
              </a:rPr>
              <a:t>Data types and variables:</a:t>
            </a:r>
            <a:endParaRPr lang="en-IN" sz="1800" b="1">
              <a:solidFill>
                <a:srgbClr val="4F81BD"/>
              </a:solidFill>
              <a:latin typeface="Calibri" panose="020F0502020204030204" pitchFamily="34"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Numeric variables: id, population, distance, latitude, longitude, fatalities, injuries.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Categorical variables: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continent_code</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country_name</a:t>
            </a:r>
            <a:r>
              <a:rPr lang="en-US" sz="1800">
                <a:effectLst/>
                <a:latin typeface="Cambria" panose="02040503050406030204" pitchFamily="18" charset="0"/>
                <a:ea typeface="Times New Roman" panose="02020603050405020304" pitchFamily="18" charset="0"/>
                <a:cs typeface="Times New Roman" panose="02020603050405020304" pitchFamily="18" charset="0"/>
              </a:rPr>
              <a:t>, state/province, city/town,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location_description</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hazard_type</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landslide_type</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landslide_size</a:t>
            </a:r>
            <a:r>
              <a:rPr lang="en-US" sz="1800">
                <a:effectLst/>
                <a:latin typeface="Cambria" panose="02040503050406030204" pitchFamily="18" charset="0"/>
                <a:ea typeface="Times New Roman" panose="02020603050405020304" pitchFamily="18" charset="0"/>
                <a:cs typeface="Times New Roman" panose="02020603050405020304" pitchFamily="18" charset="0"/>
              </a:rPr>
              <a:t>, trigger,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storm_name</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source_name</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source_link</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Temporal data: date, time.</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Spatial data: latitude, longitude, geolocation.</a:t>
            </a:r>
          </a:p>
          <a:p>
            <a:pPr marL="0" indent="0">
              <a:buNone/>
            </a:pP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spcBef>
                <a:spcPts val="200"/>
              </a:spcBef>
              <a:buNone/>
            </a:pPr>
            <a:r>
              <a:rPr lang="en-US"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Libraries Used.</a:t>
            </a:r>
            <a:endParaRPr lang="en-IN" sz="1800" b="1">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ggplot2,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dplyr</a:t>
            </a:r>
            <a:r>
              <a:rPr lang="en-US" sz="1800">
                <a:effectLst/>
                <a:latin typeface="Cambria" panose="02040503050406030204" pitchFamily="18" charset="0"/>
                <a:ea typeface="Times New Roman" panose="02020603050405020304" pitchFamily="18" charset="0"/>
                <a:cs typeface="Times New Roman" panose="02020603050405020304" pitchFamily="18" charset="0"/>
              </a:rPr>
              <a:t>, grid,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gridExtra</a:t>
            </a:r>
            <a:r>
              <a:rPr lang="en-US" sz="180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tidyr</a:t>
            </a:r>
            <a:r>
              <a:rPr lang="en-US" sz="1800">
                <a:effectLst/>
                <a:latin typeface="Cambria" panose="02040503050406030204" pitchFamily="18" charset="0"/>
                <a:ea typeface="Times New Roman" panose="02020603050405020304" pitchFamily="18" charset="0"/>
                <a:cs typeface="Times New Roman" panose="02020603050405020304" pitchFamily="18" charset="0"/>
              </a:rPr>
              <a:t>, glue, scales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864980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9C23-E218-44B9-B5D1-3648923EFADC}"/>
              </a:ext>
            </a:extLst>
          </p:cNvPr>
          <p:cNvSpPr>
            <a:spLocks noGrp="1"/>
          </p:cNvSpPr>
          <p:nvPr>
            <p:ph type="title"/>
          </p:nvPr>
        </p:nvSpPr>
        <p:spPr/>
        <p:txBody>
          <a:bodyPr/>
          <a:lstStyle/>
          <a:p>
            <a:r>
              <a:rPr lang="en-US" sz="1800" b="1" u="sng" kern="0">
                <a:solidFill>
                  <a:srgbClr val="1F497D"/>
                </a:solidFill>
                <a:latin typeface="Calibri"/>
                <a:ea typeface="Times New Roman" panose="02020603050405020304" pitchFamily="18" charset="0"/>
                <a:cs typeface="Times New Roman"/>
              </a:rPr>
              <a:t>Hypothesis Testing:</a:t>
            </a:r>
            <a:br>
              <a:rPr lang="en-IN" sz="1800" b="1" u="sng" kern="0">
                <a:effectLst/>
                <a:latin typeface="Calibri" panose="020F0502020204030204" pitchFamily="34" charset="0"/>
                <a:ea typeface="Times New Roman" panose="02020603050405020304" pitchFamily="18" charset="0"/>
                <a:cs typeface="Times New Roman" panose="02020603050405020304" pitchFamily="18" charset="0"/>
              </a:rPr>
            </a:br>
            <a:br>
              <a:rPr lang="en-IN" sz="1800" b="1" u="sng" kern="0">
                <a:effectLst/>
                <a:latin typeface="Calibri" panose="020F0502020204030204" pitchFamily="34"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A13076FE-8F17-4A97-8F85-094E40AE0C7E}"/>
              </a:ext>
            </a:extLst>
          </p:cNvPr>
          <p:cNvSpPr>
            <a:spLocks noGrp="1"/>
          </p:cNvSpPr>
          <p:nvPr>
            <p:ph idx="1"/>
          </p:nvPr>
        </p:nvSpPr>
        <p:spPr>
          <a:xfrm>
            <a:off x="838200" y="1094014"/>
            <a:ext cx="10515600" cy="5257799"/>
          </a:xfrm>
        </p:spPr>
        <p:txBody>
          <a:bodyPr vert="horz" lIns="91440" tIns="45720" rIns="91440" bIns="45720" rtlCol="0" anchor="t">
            <a:normAutofit/>
          </a:bodyPr>
          <a:lstStyle/>
          <a:p>
            <a:pPr marL="0" indent="0">
              <a:buNone/>
            </a:pPr>
            <a:r>
              <a:rPr lang="en-US" sz="1800">
                <a:cs typeface="Calibri"/>
              </a:rPr>
              <a:t>We use hypothesis testing to check if a hypothesis is true or not. </a:t>
            </a:r>
          </a:p>
          <a:p>
            <a:pPr marL="0" indent="0">
              <a:buNone/>
            </a:pPr>
            <a:endParaRPr lang="en-US" sz="1800">
              <a:cs typeface="Calibri"/>
            </a:endParaRPr>
          </a:p>
          <a:p>
            <a:pPr>
              <a:buNone/>
            </a:pPr>
            <a:r>
              <a:rPr lang="en-US" sz="1800">
                <a:ea typeface="+mn-lt"/>
                <a:cs typeface="+mn-lt"/>
              </a:rPr>
              <a:t>There are 4 major steps in hypothesis testing:</a:t>
            </a:r>
            <a:endParaRPr lang="en-US"/>
          </a:p>
          <a:p>
            <a:pPr>
              <a:buFont typeface="Arial"/>
              <a:buChar char="•"/>
            </a:pPr>
            <a:r>
              <a:rPr lang="en-US" sz="1800" b="1">
                <a:ea typeface="+mn-lt"/>
                <a:cs typeface="+mn-lt"/>
              </a:rPr>
              <a:t>State the hypothesis- </a:t>
            </a:r>
            <a:r>
              <a:rPr lang="en-US" sz="1800">
                <a:ea typeface="+mn-lt"/>
                <a:cs typeface="+mn-lt"/>
              </a:rPr>
              <a:t>This step is started by stating null and alternative hypothesis which is presumed as true.</a:t>
            </a:r>
            <a:endParaRPr lang="en-US"/>
          </a:p>
          <a:p>
            <a:pPr>
              <a:buFont typeface="Arial"/>
              <a:buChar char="•"/>
            </a:pPr>
            <a:r>
              <a:rPr lang="en-US" sz="1800" b="1">
                <a:ea typeface="+mn-lt"/>
                <a:cs typeface="+mn-lt"/>
              </a:rPr>
              <a:t>Formulate an analysis plan and set the criteria for decision- </a:t>
            </a:r>
            <a:r>
              <a:rPr lang="en-US" sz="1800">
                <a:ea typeface="+mn-lt"/>
                <a:cs typeface="+mn-lt"/>
              </a:rPr>
              <a:t>In this step, significance level of test is set. The significance level is the probability of a false rejection in a hypothesis test.</a:t>
            </a:r>
            <a:endParaRPr lang="en-US"/>
          </a:p>
          <a:p>
            <a:pPr>
              <a:buFont typeface="Arial"/>
              <a:buChar char="•"/>
            </a:pPr>
            <a:r>
              <a:rPr lang="en-US" sz="1800" b="1">
                <a:ea typeface="+mn-lt"/>
                <a:cs typeface="+mn-lt"/>
              </a:rPr>
              <a:t>Analyze sample data- </a:t>
            </a:r>
            <a:r>
              <a:rPr lang="en-US" sz="1800">
                <a:ea typeface="+mn-lt"/>
                <a:cs typeface="+mn-lt"/>
              </a:rPr>
              <a:t>In this, a test statistic is used to formulate the statistical comparison between the sample mean and the mean of the population or standard deviation of the sample and standard deviation of the population.</a:t>
            </a:r>
            <a:endParaRPr lang="en-US"/>
          </a:p>
          <a:p>
            <a:pPr>
              <a:buFont typeface="Arial"/>
              <a:buChar char="•"/>
            </a:pPr>
            <a:r>
              <a:rPr lang="en-US" sz="1800" b="1">
                <a:ea typeface="+mn-lt"/>
                <a:cs typeface="+mn-lt"/>
              </a:rPr>
              <a:t>Interpret decision- </a:t>
            </a:r>
            <a:r>
              <a:rPr lang="en-US" sz="1800">
                <a:ea typeface="+mn-lt"/>
                <a:cs typeface="+mn-lt"/>
              </a:rPr>
              <a:t>The value of the test statistic is used to make the decision based on the significance level. For example, if the significance level is set to 0.1 probability, then the sample mean less than 10% will be rejected. Otherwise, the hypothesis is retained to be true.</a:t>
            </a:r>
            <a:endParaRPr lang="en-US"/>
          </a:p>
          <a:p>
            <a:pPr marL="0" indent="0">
              <a:buNone/>
            </a:pPr>
            <a:endParaRPr lang="en-US" sz="1800">
              <a:cs typeface="Calibri"/>
            </a:endParaRPr>
          </a:p>
        </p:txBody>
      </p:sp>
    </p:spTree>
    <p:extLst>
      <p:ext uri="{BB962C8B-B14F-4D97-AF65-F5344CB8AC3E}">
        <p14:creationId xmlns:p14="http://schemas.microsoft.com/office/powerpoint/2010/main" val="1734191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29D0-A522-49E7-8FDD-5D19F2C22DA8}"/>
              </a:ext>
            </a:extLst>
          </p:cNvPr>
          <p:cNvSpPr>
            <a:spLocks noGrp="1"/>
          </p:cNvSpPr>
          <p:nvPr>
            <p:ph type="title"/>
          </p:nvPr>
        </p:nvSpPr>
        <p:spPr/>
        <p:txBody>
          <a:bodyPr/>
          <a:lstStyle/>
          <a:p>
            <a:pPr>
              <a:spcBef>
                <a:spcPts val="1200"/>
              </a:spcBef>
            </a:pPr>
            <a:r>
              <a:rPr lang="en-IN" sz="1800" b="1" u="sng" kern="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4ED171D-5244-43E0-8258-41537E267119}"/>
              </a:ext>
            </a:extLst>
          </p:cNvPr>
          <p:cNvSpPr>
            <a:spLocks noGrp="1"/>
          </p:cNvSpPr>
          <p:nvPr>
            <p:ph idx="1"/>
          </p:nvPr>
        </p:nvSpPr>
        <p:spPr>
          <a:xfrm>
            <a:off x="838200" y="1534887"/>
            <a:ext cx="10515600" cy="4642076"/>
          </a:xfrm>
        </p:spPr>
        <p:txBody>
          <a:bodyPr/>
          <a:lstStyle/>
          <a:p>
            <a:pPr marL="0" indent="0">
              <a:buNone/>
            </a:pPr>
            <a:r>
              <a:rPr lang="en-IN" sz="1800">
                <a:effectLst/>
                <a:latin typeface="Cambria" panose="02040503050406030204" pitchFamily="18" charset="0"/>
                <a:ea typeface="Times New Roman" panose="02020603050405020304" pitchFamily="18" charset="0"/>
                <a:cs typeface="Times New Roman" panose="02020603050405020304" pitchFamily="18" charset="0"/>
              </a:rPr>
              <a:t>In this report we:</a:t>
            </a:r>
          </a:p>
          <a:p>
            <a:r>
              <a:rPr lang="en-US" sz="1800">
                <a:effectLst/>
                <a:latin typeface="Cambria" panose="02040503050406030204" pitchFamily="18" charset="0"/>
                <a:ea typeface="Times New Roman" panose="02020603050405020304" pitchFamily="18" charset="0"/>
                <a:cs typeface="Times New Roman" panose="02020603050405020304" pitchFamily="18" charset="0"/>
              </a:rPr>
              <a:t>Installed R and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Rstudio</a:t>
            </a:r>
            <a:r>
              <a:rPr lang="en-US" sz="1800">
                <a:effectLst/>
                <a:latin typeface="Cambria" panose="02040503050406030204" pitchFamily="18" charset="0"/>
                <a:ea typeface="Times New Roman" panose="02020603050405020304" pitchFamily="18" charset="0"/>
                <a:cs typeface="Times New Roman" panose="02020603050405020304" pitchFamily="18" charset="0"/>
              </a:rPr>
              <a:t>.</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effectLst/>
                <a:latin typeface="Cambria" panose="02040503050406030204" pitchFamily="18" charset="0"/>
                <a:ea typeface="Times New Roman" panose="02020603050405020304" pitchFamily="18" charset="0"/>
                <a:cs typeface="Times New Roman" panose="02020603050405020304" pitchFamily="18" charset="0"/>
              </a:rPr>
              <a:t>Used the dataset, Landslides after rainfall (2007 – 2016) to perform the following:</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Exploratory data analysis using various functions.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Data visualization using basic r plots and </a:t>
            </a:r>
            <a:r>
              <a:rPr lang="en-US" sz="1800" err="1">
                <a:effectLst/>
                <a:latin typeface="Cambria" panose="02040503050406030204" pitchFamily="18" charset="0"/>
                <a:ea typeface="Times New Roman" panose="02020603050405020304" pitchFamily="18" charset="0"/>
                <a:cs typeface="Times New Roman" panose="02020603050405020304" pitchFamily="18" charset="0"/>
              </a:rPr>
              <a:t>ggplot</a:t>
            </a:r>
            <a:r>
              <a:rPr lang="en-US" sz="1800">
                <a:effectLst/>
                <a:latin typeface="Cambria" panose="02040503050406030204" pitchFamily="18" charset="0"/>
                <a:ea typeface="Times New Roman" panose="02020603050405020304" pitchFamily="18" charset="0"/>
                <a:cs typeface="Times New Roman" panose="02020603050405020304" pitchFamily="18" charset="0"/>
              </a:rPr>
              <a:t>.</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Statistical analysis using basic functions.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800">
                <a:effectLst/>
                <a:latin typeface="Cambria" panose="02040503050406030204" pitchFamily="18" charset="0"/>
                <a:ea typeface="Times New Roman" panose="02020603050405020304" pitchFamily="18" charset="0"/>
                <a:cs typeface="Times New Roman" panose="02020603050405020304" pitchFamily="18" charset="0"/>
              </a:rPr>
              <a:t>Hypothesis testing.</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a:latin typeface="Cambria" panose="02040503050406030204" pitchFamily="18" charset="0"/>
                <a:ea typeface="Times New Roman" panose="02020603050405020304" pitchFamily="18" charset="0"/>
                <a:cs typeface="Times New Roman" panose="02020603050405020304" pitchFamily="18" charset="0"/>
              </a:rPr>
              <a:t>Recorded the o</a:t>
            </a:r>
            <a:r>
              <a:rPr lang="en-US" sz="1800">
                <a:effectLst/>
                <a:latin typeface="Cambria" panose="02040503050406030204" pitchFamily="18" charset="0"/>
                <a:ea typeface="Times New Roman" panose="02020603050405020304" pitchFamily="18" charset="0"/>
                <a:cs typeface="Times New Roman" panose="02020603050405020304" pitchFamily="18" charset="0"/>
              </a:rPr>
              <a:t>bservations and inferences.</a:t>
            </a:r>
            <a:endParaRPr lang="en-IN" sz="180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0220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03AF0-A293-4B34-9615-97C79A4C9F76}"/>
              </a:ext>
            </a:extLst>
          </p:cNvPr>
          <p:cNvSpPr>
            <a:spLocks noGrp="1"/>
          </p:cNvSpPr>
          <p:nvPr>
            <p:ph idx="1"/>
          </p:nvPr>
        </p:nvSpPr>
        <p:spPr>
          <a:xfrm>
            <a:off x="115279" y="194164"/>
            <a:ext cx="11619521" cy="6617799"/>
          </a:xfrm>
        </p:spPr>
        <p:txBody>
          <a:bodyPr vert="horz" lIns="91440" tIns="45720" rIns="91440" bIns="45720" rtlCol="0" anchor="t">
            <a:normAutofit fontScale="92500" lnSpcReduction="20000"/>
          </a:bodyPr>
          <a:lstStyle/>
          <a:p>
            <a:pPr marL="0" indent="0">
              <a:buNone/>
            </a:pPr>
            <a:r>
              <a:rPr lang="en-GB">
                <a:cs typeface="Calibri" panose="020F0502020204030204"/>
              </a:rPr>
              <a:t>DATA STRUCTURES:</a:t>
            </a:r>
          </a:p>
          <a:p>
            <a:pPr>
              <a:buFont typeface="Arial"/>
              <a:buChar char="•"/>
            </a:pPr>
            <a:r>
              <a:rPr lang="en-US" b="1">
                <a:solidFill>
                  <a:srgbClr val="4F81BD"/>
                </a:solidFill>
                <a:cs typeface="Calibri" panose="020F0502020204030204"/>
              </a:rPr>
              <a:t>Vector:</a:t>
            </a:r>
            <a:r>
              <a:rPr lang="en-US" sz="1800">
                <a:cs typeface="Calibri" panose="020F0502020204030204"/>
              </a:rPr>
              <a:t> Creation, accessing different parts of vectors extracted from the dataset</a:t>
            </a:r>
            <a:endParaRPr lang="en-US" sz="1800">
              <a:latin typeface="Calibri"/>
              <a:cs typeface="Calibri" panose="020F0502020204030204"/>
            </a:endParaRPr>
          </a:p>
          <a:p>
            <a:pPr marL="0" indent="0">
              <a:buNone/>
            </a:pPr>
            <a:r>
              <a:rPr lang="en-US" sz="1800">
                <a:ea typeface="+mn-lt"/>
                <a:cs typeface="+mn-lt"/>
              </a:rPr>
              <a:t>         Code: id_vector&lt;-data[["id"]]</a:t>
            </a:r>
          </a:p>
          <a:p>
            <a:pPr marL="0" indent="0">
              <a:buNone/>
            </a:pPr>
            <a:r>
              <a:rPr lang="en-US" sz="1800">
                <a:ea typeface="+mn-lt"/>
                <a:cs typeface="+mn-lt"/>
              </a:rPr>
              <a:t>                    cat("The first 10 ids in the data set are:",id_vector[1:10])</a:t>
            </a:r>
            <a:endParaRPr lang="en-US" sz="1800">
              <a:solidFill>
                <a:srgbClr val="000000"/>
              </a:solidFill>
              <a:latin typeface="Calibri"/>
              <a:ea typeface="+mn-lt"/>
              <a:cs typeface="+mn-lt"/>
            </a:endParaRPr>
          </a:p>
          <a:p>
            <a:pPr>
              <a:buFont typeface="Arial"/>
              <a:buChar char="•"/>
            </a:pPr>
            <a:endParaRPr lang="en-US" sz="1800">
              <a:solidFill>
                <a:srgbClr val="000000"/>
              </a:solidFill>
              <a:ea typeface="+mn-lt"/>
              <a:cs typeface="+mn-lt"/>
            </a:endParaRPr>
          </a:p>
          <a:p>
            <a:pPr>
              <a:buFont typeface="Arial"/>
              <a:buChar char="•"/>
            </a:pPr>
            <a:r>
              <a:rPr lang="en-US" b="1">
                <a:solidFill>
                  <a:srgbClr val="4F81BD"/>
                </a:solidFill>
                <a:ea typeface="+mn-lt"/>
                <a:cs typeface="+mn-lt"/>
              </a:rPr>
              <a:t>Lists</a:t>
            </a:r>
            <a:r>
              <a:rPr lang="en-US">
                <a:latin typeface="Cambria"/>
                <a:cs typeface="Calibri" panose="020F0502020204030204"/>
              </a:rPr>
              <a:t>: </a:t>
            </a:r>
            <a:r>
              <a:rPr lang="en-US" sz="1800">
                <a:latin typeface="Cambria"/>
                <a:cs typeface="Calibri" panose="020F0502020204030204"/>
              </a:rPr>
              <a:t>Creation of lists using list() from different columns in the dataset, and accessing different values</a:t>
            </a:r>
            <a:endParaRPr lang="en-US">
              <a:latin typeface="Cambria"/>
              <a:cs typeface="Calibri" panose="020F0502020204030204"/>
            </a:endParaRPr>
          </a:p>
          <a:p>
            <a:pPr marL="0" indent="0">
              <a:buNone/>
            </a:pPr>
            <a:r>
              <a:rPr lang="en-US" sz="1800">
                <a:solidFill>
                  <a:srgbClr val="000000"/>
                </a:solidFill>
                <a:latin typeface="Cambria"/>
                <a:cs typeface="Calibri" panose="020F0502020204030204"/>
              </a:rPr>
              <a:t>         Code:</a:t>
            </a:r>
            <a:r>
              <a:rPr lang="en-US" sz="1800">
                <a:latin typeface="Cambria"/>
                <a:ea typeface="+mn-lt"/>
                <a:cs typeface="+mn-lt"/>
              </a:rPr>
              <a:t> </a:t>
            </a:r>
            <a:r>
              <a:rPr lang="en-US" sz="1400" err="1">
                <a:ea typeface="+mn-lt"/>
                <a:cs typeface="+mn-lt"/>
              </a:rPr>
              <a:t>short_combined_ist</a:t>
            </a:r>
            <a:r>
              <a:rPr lang="en-US" sz="1400">
                <a:ea typeface="+mn-lt"/>
                <a:cs typeface="+mn-lt"/>
              </a:rPr>
              <a:t>&lt;-list("id"=</a:t>
            </a:r>
            <a:r>
              <a:rPr lang="en-US" sz="1400" err="1">
                <a:ea typeface="+mn-lt"/>
                <a:cs typeface="+mn-lt"/>
              </a:rPr>
              <a:t>id_vector</a:t>
            </a:r>
            <a:r>
              <a:rPr lang="en-US" sz="1400">
                <a:ea typeface="+mn-lt"/>
                <a:cs typeface="+mn-lt"/>
              </a:rPr>
              <a:t>[1:6],"population"=</a:t>
            </a:r>
            <a:r>
              <a:rPr lang="en-US" sz="1400" err="1">
                <a:ea typeface="+mn-lt"/>
                <a:cs typeface="+mn-lt"/>
              </a:rPr>
              <a:t>population_vector</a:t>
            </a:r>
            <a:r>
              <a:rPr lang="en-US" sz="1400">
                <a:ea typeface="+mn-lt"/>
                <a:cs typeface="+mn-lt"/>
              </a:rPr>
              <a:t>[1:6],"State"=</a:t>
            </a:r>
            <a:r>
              <a:rPr lang="en-US" sz="1400" err="1">
                <a:ea typeface="+mn-lt"/>
                <a:cs typeface="+mn-lt"/>
              </a:rPr>
              <a:t>state_vector</a:t>
            </a:r>
            <a:r>
              <a:rPr lang="en-US" sz="1400">
                <a:ea typeface="+mn-lt"/>
                <a:cs typeface="+mn-lt"/>
              </a:rPr>
              <a:t>[1:6])</a:t>
            </a:r>
            <a:endParaRPr lang="en-US">
              <a:latin typeface="Cambria"/>
              <a:ea typeface="+mn-lt"/>
              <a:cs typeface="+mn-lt"/>
            </a:endParaRPr>
          </a:p>
          <a:p>
            <a:pPr marL="0" indent="0">
              <a:buNone/>
            </a:pPr>
            <a:r>
              <a:rPr lang="en-US" sz="1400" b="1">
                <a:cs typeface="Calibri" panose="020F0502020204030204"/>
              </a:rPr>
              <a:t>                          </a:t>
            </a:r>
            <a:r>
              <a:rPr lang="en-US" sz="1400" err="1">
                <a:ea typeface="+mn-lt"/>
                <a:cs typeface="+mn-lt"/>
              </a:rPr>
              <a:t>short_combined_ist</a:t>
            </a:r>
            <a:r>
              <a:rPr lang="en-US" sz="1400">
                <a:ea typeface="+mn-lt"/>
                <a:cs typeface="+mn-lt"/>
              </a:rPr>
              <a:t>["id"]</a:t>
            </a:r>
            <a:endParaRPr lang="en-US" sz="1400" b="1">
              <a:cs typeface="+mn-lt"/>
            </a:endParaRPr>
          </a:p>
          <a:p>
            <a:pPr>
              <a:buFont typeface="Arial"/>
              <a:buChar char="•"/>
            </a:pPr>
            <a:r>
              <a:rPr lang="en-US" b="1">
                <a:solidFill>
                  <a:srgbClr val="4F81BD"/>
                </a:solidFill>
                <a:cs typeface="Calibri" panose="020F0502020204030204"/>
              </a:rPr>
              <a:t>data frame</a:t>
            </a:r>
            <a:r>
              <a:rPr lang="en-US">
                <a:latin typeface="Cambria"/>
                <a:cs typeface="Calibri" panose="020F0502020204030204"/>
              </a:rPr>
              <a:t>:</a:t>
            </a:r>
            <a:r>
              <a:rPr lang="en-US" sz="1600">
                <a:latin typeface="Cambria"/>
                <a:cs typeface="Calibri" panose="020F0502020204030204"/>
              </a:rPr>
              <a:t> </a:t>
            </a:r>
            <a:r>
              <a:rPr lang="en-US" sz="1800">
                <a:latin typeface="Cambria"/>
                <a:cs typeface="Calibri" panose="020F0502020204030204"/>
              </a:rPr>
              <a:t>Extracted the dataset as a data frame and accessed different parts of it.</a:t>
            </a:r>
            <a:endParaRPr lang="en-US">
              <a:solidFill>
                <a:srgbClr val="000000"/>
              </a:solidFill>
              <a:latin typeface="Cambria"/>
              <a:cs typeface="Calibri" panose="020F0502020204030204"/>
            </a:endParaRPr>
          </a:p>
          <a:p>
            <a:pPr marL="0" indent="0">
              <a:buNone/>
            </a:pPr>
            <a:r>
              <a:rPr lang="en-US" sz="1800">
                <a:solidFill>
                  <a:srgbClr val="000000"/>
                </a:solidFill>
                <a:latin typeface="Cambria"/>
                <a:cs typeface="Calibri" panose="020F0502020204030204"/>
              </a:rPr>
              <a:t>        Code:</a:t>
            </a:r>
            <a:r>
              <a:rPr lang="en-US" sz="1600">
                <a:latin typeface="Cambria"/>
                <a:ea typeface="+mn-lt"/>
                <a:cs typeface="+mn-lt"/>
              </a:rPr>
              <a:t> </a:t>
            </a:r>
            <a:r>
              <a:rPr lang="en-US" sz="1600">
                <a:ea typeface="+mn-lt"/>
                <a:cs typeface="+mn-lt"/>
              </a:rPr>
              <a:t>data&lt;-read.csv("LANDSLIDES.csv")</a:t>
            </a:r>
          </a:p>
          <a:p>
            <a:pPr marL="0" indent="0">
              <a:buNone/>
            </a:pPr>
            <a:r>
              <a:rPr lang="en-US" sz="1600">
                <a:solidFill>
                  <a:srgbClr val="000000"/>
                </a:solidFill>
                <a:cs typeface="Calibri" panose="020F0502020204030204"/>
              </a:rPr>
              <a:t>                          </a:t>
            </a:r>
            <a:r>
              <a:rPr lang="en-US" sz="1600">
                <a:ea typeface="+mn-lt"/>
                <a:cs typeface="+mn-lt"/>
              </a:rPr>
              <a:t>#The cell at 2nd row and 5th column is:</a:t>
            </a:r>
          </a:p>
          <a:p>
            <a:pPr marL="0" indent="0">
              <a:buNone/>
            </a:pPr>
            <a:r>
              <a:rPr lang="en-US" sz="1600">
                <a:ea typeface="+mn-lt"/>
                <a:cs typeface="+mn-lt"/>
              </a:rPr>
              <a:t>                          data[2,5]</a:t>
            </a:r>
            <a:endParaRPr lang="en-US" sz="1600"/>
          </a:p>
          <a:p>
            <a:pPr>
              <a:buFont typeface="Arial"/>
              <a:buChar char="•"/>
            </a:pPr>
            <a:r>
              <a:rPr lang="en-US" b="1">
                <a:solidFill>
                  <a:srgbClr val="4F81BD"/>
                </a:solidFill>
                <a:cs typeface="Calibri" panose="020F0502020204030204"/>
              </a:rPr>
              <a:t> matrix</a:t>
            </a:r>
            <a:r>
              <a:rPr lang="en-US">
                <a:latin typeface="Cambria"/>
                <a:cs typeface="Calibri" panose="020F0502020204030204"/>
              </a:rPr>
              <a:t>: </a:t>
            </a:r>
            <a:r>
              <a:rPr lang="en-US" sz="1800">
                <a:latin typeface="Cambria"/>
                <a:cs typeface="Calibri" panose="020F0502020204030204"/>
              </a:rPr>
              <a:t>Created a matrix from certain numerical columns in the dataset using </a:t>
            </a:r>
            <a:r>
              <a:rPr lang="en-US" sz="1800" err="1">
                <a:latin typeface="Cambria"/>
                <a:cs typeface="Calibri" panose="020F0502020204030204"/>
              </a:rPr>
              <a:t>cbind</a:t>
            </a:r>
            <a:r>
              <a:rPr lang="en-US" sz="1800">
                <a:latin typeface="Cambria"/>
                <a:cs typeface="Calibri" panose="020F0502020204030204"/>
              </a:rPr>
              <a:t>(), </a:t>
            </a:r>
            <a:r>
              <a:rPr lang="en-US" sz="1800" err="1">
                <a:latin typeface="Cambria"/>
                <a:cs typeface="Calibri" panose="020F0502020204030204"/>
              </a:rPr>
              <a:t>rbind</a:t>
            </a:r>
            <a:r>
              <a:rPr lang="en-US" sz="1800">
                <a:latin typeface="Cambria"/>
                <a:cs typeface="Calibri" panose="020F0502020204030204"/>
              </a:rPr>
              <a:t>(), dim(),matrix(), and accessing values.</a:t>
            </a:r>
          </a:p>
          <a:p>
            <a:pPr marL="0" indent="0">
              <a:buNone/>
            </a:pPr>
            <a:r>
              <a:rPr lang="en-US" sz="1800">
                <a:latin typeface="Cambria"/>
                <a:cs typeface="Calibri" panose="020F0502020204030204"/>
              </a:rPr>
              <a:t>    </a:t>
            </a:r>
            <a:r>
              <a:rPr lang="en-US" sz="3200">
                <a:latin typeface="Cambria"/>
                <a:cs typeface="Calibri" panose="020F0502020204030204"/>
              </a:rPr>
              <a:t>   </a:t>
            </a:r>
            <a:r>
              <a:rPr lang="en-US" sz="1800">
                <a:latin typeface="Cambria"/>
                <a:cs typeface="Calibri" panose="020F0502020204030204"/>
              </a:rPr>
              <a:t> Code: </a:t>
            </a:r>
            <a:r>
              <a:rPr lang="en-US" sz="1800" err="1">
                <a:ea typeface="+mn-lt"/>
                <a:cs typeface="+mn-lt"/>
              </a:rPr>
              <a:t>idval_matrix</a:t>
            </a:r>
            <a:r>
              <a:rPr lang="en-US" sz="1800">
                <a:ea typeface="+mn-lt"/>
                <a:cs typeface="+mn-lt"/>
              </a:rPr>
              <a:t>&lt;-matrix(</a:t>
            </a:r>
            <a:r>
              <a:rPr lang="en-US" sz="1800" err="1">
                <a:ea typeface="+mn-lt"/>
                <a:cs typeface="+mn-lt"/>
              </a:rPr>
              <a:t>data$id</a:t>
            </a:r>
            <a:r>
              <a:rPr lang="en-US" sz="1800">
                <a:ea typeface="+mn-lt"/>
                <a:cs typeface="+mn-lt"/>
              </a:rPr>
              <a:t>[1:10],</a:t>
            </a:r>
            <a:r>
              <a:rPr lang="en-US" sz="1800" err="1">
                <a:ea typeface="+mn-lt"/>
                <a:cs typeface="+mn-lt"/>
              </a:rPr>
              <a:t>nrow</a:t>
            </a:r>
            <a:r>
              <a:rPr lang="en-US" sz="1800">
                <a:ea typeface="+mn-lt"/>
                <a:cs typeface="+mn-lt"/>
              </a:rPr>
              <a:t>=5,byrow = TRUE)</a:t>
            </a:r>
          </a:p>
          <a:p>
            <a:pPr marL="0" indent="0">
              <a:buNone/>
            </a:pPr>
            <a:r>
              <a:rPr lang="en-US" sz="1800">
                <a:latin typeface="Calibri"/>
                <a:cs typeface="Calibri" panose="020F0502020204030204"/>
              </a:rPr>
              <a:t>                      </a:t>
            </a:r>
            <a:r>
              <a:rPr lang="en-US" sz="1800" err="1">
                <a:ea typeface="+mn-lt"/>
                <a:cs typeface="+mn-lt"/>
              </a:rPr>
              <a:t>id_matrix</a:t>
            </a:r>
            <a:r>
              <a:rPr lang="en-US" sz="1800">
                <a:ea typeface="+mn-lt"/>
                <a:cs typeface="+mn-lt"/>
              </a:rPr>
              <a:t>[c(1,2),c(2,3)]  </a:t>
            </a:r>
            <a:r>
              <a:rPr lang="en-US" sz="1800">
                <a:latin typeface="Calibri"/>
                <a:cs typeface="Calibri" panose="020F0502020204030204"/>
              </a:rPr>
              <a:t>         </a:t>
            </a:r>
          </a:p>
          <a:p>
            <a:pPr>
              <a:buFont typeface="Arial,Sans-Serif"/>
              <a:buChar char="•"/>
            </a:pPr>
            <a:r>
              <a:rPr lang="en-US" b="1">
                <a:solidFill>
                  <a:srgbClr val="4F81BD"/>
                </a:solidFill>
                <a:cs typeface="Calibri" panose="020F0502020204030204"/>
              </a:rPr>
              <a:t>array</a:t>
            </a:r>
            <a:r>
              <a:rPr lang="en-US">
                <a:latin typeface="Cambria"/>
                <a:cs typeface="Calibri" panose="020F0502020204030204"/>
              </a:rPr>
              <a:t>: </a:t>
            </a:r>
            <a:r>
              <a:rPr lang="en-US" sz="1600">
                <a:latin typeface="Cambria"/>
                <a:cs typeface="Calibri" panose="020F0502020204030204"/>
              </a:rPr>
              <a:t>Made arrays using array() and accessed different values.</a:t>
            </a:r>
            <a:endParaRPr lang="en-US">
              <a:latin typeface="Cambria"/>
              <a:cs typeface="Calibri" panose="020F0502020204030204"/>
            </a:endParaRPr>
          </a:p>
          <a:p>
            <a:pPr>
              <a:buFont typeface="Arial,Sans-Serif"/>
              <a:buChar char="•"/>
            </a:pPr>
            <a:r>
              <a:rPr lang="en-US" b="1">
                <a:solidFill>
                  <a:srgbClr val="4F81BD"/>
                </a:solidFill>
                <a:latin typeface="Calibri"/>
                <a:cs typeface="Calibri" panose="020F0502020204030204"/>
              </a:rPr>
              <a:t>factors: </a:t>
            </a:r>
            <a:r>
              <a:rPr lang="en-US" sz="1600">
                <a:latin typeface="Calibri"/>
                <a:cs typeface="Calibri" panose="020F0502020204030204"/>
              </a:rPr>
              <a:t>Made factors using factor() and used </a:t>
            </a:r>
            <a:r>
              <a:rPr lang="en-US" sz="1600" err="1">
                <a:latin typeface="Calibri"/>
                <a:cs typeface="Calibri" panose="020F0502020204030204"/>
              </a:rPr>
              <a:t>is.factor</a:t>
            </a:r>
            <a:r>
              <a:rPr lang="en-US" sz="1600">
                <a:latin typeface="Calibri"/>
                <a:cs typeface="Calibri" panose="020F0502020204030204"/>
              </a:rPr>
              <a:t>(), </a:t>
            </a:r>
            <a:r>
              <a:rPr lang="en-US" sz="1600" err="1">
                <a:latin typeface="Calibri"/>
                <a:cs typeface="Calibri" panose="020F0502020204030204"/>
              </a:rPr>
              <a:t>nlevels</a:t>
            </a:r>
            <a:r>
              <a:rPr lang="en-US" sz="1600">
                <a:latin typeface="Calibri"/>
                <a:cs typeface="Calibri" panose="020F0502020204030204"/>
              </a:rPr>
              <a:t>(), levels()</a:t>
            </a:r>
            <a:br>
              <a:rPr lang="en-US">
                <a:latin typeface="Cambria"/>
                <a:cs typeface="Calibri" panose="020F0502020204030204"/>
              </a:rPr>
            </a:br>
            <a:endParaRPr lang="en-US">
              <a:latin typeface="Cambria"/>
              <a:ea typeface="+mn-lt"/>
              <a:cs typeface="+mn-lt"/>
            </a:endParaRPr>
          </a:p>
          <a:p>
            <a:pPr>
              <a:buFont typeface="Arial,Sans-Serif"/>
              <a:buChar char="•"/>
            </a:pPr>
            <a:endParaRPr lang="en-US">
              <a:latin typeface="Cambria"/>
              <a:cs typeface="+mn-lt"/>
            </a:endParaRPr>
          </a:p>
          <a:p>
            <a:pPr marL="0" indent="0">
              <a:buNone/>
            </a:pPr>
            <a:endParaRPr lang="en-US">
              <a:ea typeface="+mn-lt"/>
              <a:cs typeface="+mn-lt"/>
            </a:endParaRPr>
          </a:p>
          <a:p>
            <a:pPr marL="0" indent="0">
              <a:buNone/>
            </a:pPr>
            <a:endParaRPr lang="en-US">
              <a:cs typeface="Calibri" panose="020F0502020204030204"/>
            </a:endParaRPr>
          </a:p>
          <a:p>
            <a:pPr marL="0" indent="0">
              <a:buNone/>
            </a:pPr>
            <a:endParaRPr lang="en-GB">
              <a:cs typeface="Calibri" panose="020F0502020204030204"/>
            </a:endParaRPr>
          </a:p>
        </p:txBody>
      </p:sp>
    </p:spTree>
    <p:extLst>
      <p:ext uri="{BB962C8B-B14F-4D97-AF65-F5344CB8AC3E}">
        <p14:creationId xmlns:p14="http://schemas.microsoft.com/office/powerpoint/2010/main" val="119829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1A76-7F58-44A1-81FF-9000C6FDA6A4}"/>
              </a:ext>
            </a:extLst>
          </p:cNvPr>
          <p:cNvSpPr>
            <a:spLocks noGrp="1"/>
          </p:cNvSpPr>
          <p:nvPr>
            <p:ph type="title"/>
          </p:nvPr>
        </p:nvSpPr>
        <p:spPr>
          <a:xfrm>
            <a:off x="838200" y="365125"/>
            <a:ext cx="10515600" cy="885948"/>
          </a:xfrm>
        </p:spPr>
        <p:txBody>
          <a:bodyPr>
            <a:normAutofit/>
          </a:bodyPr>
          <a:lstStyle/>
          <a:p>
            <a:r>
              <a:rPr lang="en-GB" sz="2400" b="1" u="sng">
                <a:solidFill>
                  <a:schemeClr val="accent1"/>
                </a:solidFill>
                <a:ea typeface="+mj-lt"/>
                <a:cs typeface="+mj-lt"/>
              </a:rPr>
              <a:t>OPERATIONS ON DATES</a:t>
            </a:r>
            <a:endParaRPr lang="en-US" sz="2400" b="1" u="sng">
              <a:solidFill>
                <a:schemeClr val="accent1"/>
              </a:solidFill>
            </a:endParaRPr>
          </a:p>
        </p:txBody>
      </p:sp>
      <p:sp>
        <p:nvSpPr>
          <p:cNvPr id="3" name="Content Placeholder 2">
            <a:extLst>
              <a:ext uri="{FF2B5EF4-FFF2-40B4-BE49-F238E27FC236}">
                <a16:creationId xmlns:a16="http://schemas.microsoft.com/office/drawing/2014/main" id="{DE85233E-6EFB-4465-AAC9-4B622C4B0273}"/>
              </a:ext>
            </a:extLst>
          </p:cNvPr>
          <p:cNvSpPr>
            <a:spLocks noGrp="1"/>
          </p:cNvSpPr>
          <p:nvPr>
            <p:ph idx="1"/>
          </p:nvPr>
        </p:nvSpPr>
        <p:spPr>
          <a:xfrm>
            <a:off x="838200" y="1346933"/>
            <a:ext cx="10515600" cy="4830030"/>
          </a:xfrm>
        </p:spPr>
        <p:txBody>
          <a:bodyPr vert="horz" lIns="91440" tIns="45720" rIns="91440" bIns="45720" rtlCol="0" anchor="t">
            <a:normAutofit/>
          </a:bodyPr>
          <a:lstStyle/>
          <a:p>
            <a:pPr marL="0" indent="0">
              <a:buNone/>
            </a:pPr>
            <a:endParaRPr lang="en-GB" dirty="0">
              <a:cs typeface="Calibri" panose="020F0502020204030204"/>
            </a:endParaRPr>
          </a:p>
          <a:p>
            <a:pPr marL="0" indent="0">
              <a:buNone/>
            </a:pPr>
            <a:r>
              <a:rPr lang="en-GB">
                <a:cs typeface="Calibri" panose="020F0502020204030204"/>
              </a:rPr>
              <a:t>.Used </a:t>
            </a:r>
            <a:r>
              <a:rPr lang="en-GB" err="1">
                <a:cs typeface="Calibri" panose="020F0502020204030204"/>
              </a:rPr>
              <a:t>as.Date</a:t>
            </a:r>
            <a:r>
              <a:rPr lang="en-GB">
                <a:cs typeface="Calibri" panose="020F0502020204030204"/>
              </a:rPr>
              <a:t>() to convert the date column in our dataset to dates.</a:t>
            </a:r>
            <a:endParaRPr lang="en-GB"/>
          </a:p>
          <a:p>
            <a:pPr marL="0" indent="0">
              <a:buNone/>
            </a:pPr>
            <a:r>
              <a:rPr lang="en-GB" sz="1400" dirty="0" err="1">
                <a:ea typeface="+mn-lt"/>
                <a:cs typeface="+mn-lt"/>
              </a:rPr>
              <a:t>dframe</a:t>
            </a:r>
            <a:r>
              <a:rPr lang="en-GB" sz="1400" dirty="0">
                <a:ea typeface="+mn-lt"/>
                <a:cs typeface="+mn-lt"/>
              </a:rPr>
              <a:t>&lt;-read.csv("LANDSLIDES.csv")</a:t>
            </a:r>
            <a:endParaRPr lang="en-GB" sz="1400" dirty="0"/>
          </a:p>
          <a:p>
            <a:pPr marL="0" indent="0">
              <a:buNone/>
            </a:pPr>
            <a:r>
              <a:rPr lang="en-GB" sz="1400" dirty="0">
                <a:ea typeface="+mn-lt"/>
                <a:cs typeface="+mn-lt"/>
              </a:rPr>
              <a:t>dates&lt;-</a:t>
            </a:r>
            <a:r>
              <a:rPr lang="en-GB" sz="1400" dirty="0" err="1">
                <a:ea typeface="+mn-lt"/>
                <a:cs typeface="+mn-lt"/>
              </a:rPr>
              <a:t>as.Date</a:t>
            </a:r>
            <a:r>
              <a:rPr lang="en-GB" sz="1400" dirty="0">
                <a:ea typeface="+mn-lt"/>
                <a:cs typeface="+mn-lt"/>
              </a:rPr>
              <a:t>(</a:t>
            </a:r>
            <a:r>
              <a:rPr lang="en-GB" sz="1400" dirty="0" err="1">
                <a:ea typeface="+mn-lt"/>
                <a:cs typeface="+mn-lt"/>
              </a:rPr>
              <a:t>dframe$date</a:t>
            </a:r>
            <a:r>
              <a:rPr lang="en-GB" sz="1400" dirty="0">
                <a:ea typeface="+mn-lt"/>
                <a:cs typeface="+mn-lt"/>
              </a:rPr>
              <a:t>,"%d-%m-%Y")</a:t>
            </a:r>
            <a:endParaRPr lang="en-GB" dirty="0"/>
          </a:p>
          <a:p>
            <a:pPr marL="0" indent="0">
              <a:buNone/>
            </a:pPr>
            <a:r>
              <a:rPr lang="en-GB">
                <a:cs typeface="Calibri" panose="020F0502020204030204"/>
              </a:rPr>
              <a:t>.Used:</a:t>
            </a:r>
          </a:p>
          <a:p>
            <a:pPr>
              <a:buNone/>
            </a:pPr>
            <a:r>
              <a:rPr lang="en-GB" sz="1600" dirty="0">
                <a:ea typeface="+mn-lt"/>
                <a:cs typeface="+mn-lt"/>
              </a:rPr>
              <a:t>weekdays(dates)</a:t>
            </a:r>
            <a:endParaRPr lang="en-GB" sz="1600" dirty="0">
              <a:cs typeface="Calibri"/>
            </a:endParaRPr>
          </a:p>
          <a:p>
            <a:pPr>
              <a:buNone/>
            </a:pPr>
            <a:r>
              <a:rPr lang="en-GB" sz="1600" dirty="0">
                <a:ea typeface="+mn-lt"/>
                <a:cs typeface="+mn-lt"/>
              </a:rPr>
              <a:t>months(dates)</a:t>
            </a:r>
            <a:endParaRPr lang="en-GB" sz="1600" dirty="0">
              <a:cs typeface="Calibri"/>
            </a:endParaRPr>
          </a:p>
          <a:p>
            <a:pPr marL="0" indent="0">
              <a:buNone/>
            </a:pPr>
            <a:r>
              <a:rPr lang="en-GB" sz="1600" dirty="0">
                <a:ea typeface="+mn-lt"/>
                <a:cs typeface="+mn-lt"/>
              </a:rPr>
              <a:t>quarters(dates)</a:t>
            </a:r>
          </a:p>
          <a:p>
            <a:pPr marL="0" indent="0">
              <a:buNone/>
            </a:pPr>
            <a:r>
              <a:rPr lang="en-GB" sz="1600" dirty="0">
                <a:cs typeface="Calibri" panose="020F0502020204030204"/>
              </a:rPr>
              <a:t> To show the weekdays, months, quarter the date's year lies in. </a:t>
            </a:r>
          </a:p>
        </p:txBody>
      </p:sp>
    </p:spTree>
    <p:extLst>
      <p:ext uri="{BB962C8B-B14F-4D97-AF65-F5344CB8AC3E}">
        <p14:creationId xmlns:p14="http://schemas.microsoft.com/office/powerpoint/2010/main" val="62813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2835-0C76-483F-8B3E-6A0965CB1A63}"/>
              </a:ext>
            </a:extLst>
          </p:cNvPr>
          <p:cNvSpPr>
            <a:spLocks noGrp="1"/>
          </p:cNvSpPr>
          <p:nvPr>
            <p:ph type="title"/>
          </p:nvPr>
        </p:nvSpPr>
        <p:spPr>
          <a:xfrm>
            <a:off x="838200" y="365125"/>
            <a:ext cx="10515600" cy="583102"/>
          </a:xfrm>
        </p:spPr>
        <p:txBody>
          <a:bodyPr>
            <a:normAutofit/>
          </a:bodyPr>
          <a:lstStyle/>
          <a:p>
            <a:r>
              <a:rPr lang="en-GB" sz="2400" b="1" u="sng" dirty="0">
                <a:solidFill>
                  <a:schemeClr val="accent1"/>
                </a:solidFill>
                <a:cs typeface="Calibri Light"/>
              </a:rPr>
              <a:t>Conditional Statements in R:</a:t>
            </a:r>
            <a:endParaRPr lang="en-GB" u="sng" dirty="0">
              <a:solidFill>
                <a:schemeClr val="accent1"/>
              </a:solidFill>
              <a:cs typeface="Calibri Light" panose="020F0302020204030204"/>
            </a:endParaRPr>
          </a:p>
        </p:txBody>
      </p:sp>
      <p:sp>
        <p:nvSpPr>
          <p:cNvPr id="3" name="Content Placeholder 2">
            <a:extLst>
              <a:ext uri="{FF2B5EF4-FFF2-40B4-BE49-F238E27FC236}">
                <a16:creationId xmlns:a16="http://schemas.microsoft.com/office/drawing/2014/main" id="{286BD8DF-0D8C-4B76-9DC0-2EAD44B1B364}"/>
              </a:ext>
            </a:extLst>
          </p:cNvPr>
          <p:cNvSpPr>
            <a:spLocks noGrp="1"/>
          </p:cNvSpPr>
          <p:nvPr>
            <p:ph idx="1"/>
          </p:nvPr>
        </p:nvSpPr>
        <p:spPr>
          <a:xfrm>
            <a:off x="662354" y="946394"/>
            <a:ext cx="11199446" cy="5289184"/>
          </a:xfrm>
        </p:spPr>
        <p:txBody>
          <a:bodyPr vert="horz" lIns="91440" tIns="45720" rIns="91440" bIns="45720" rtlCol="0" anchor="t">
            <a:normAutofit/>
          </a:bodyPr>
          <a:lstStyle/>
          <a:p>
            <a:pPr marL="0" indent="0">
              <a:buNone/>
            </a:pPr>
            <a:r>
              <a:rPr lang="en-GB" sz="1800">
                <a:cs typeface="Calibri"/>
              </a:rPr>
              <a:t> .Demonstrated conditional statements on vectors, data frames, arrays, matrices </a:t>
            </a:r>
          </a:p>
          <a:p>
            <a:pPr>
              <a:buFont typeface="Arial"/>
              <a:buChar char="•"/>
            </a:pPr>
            <a:r>
              <a:rPr lang="en-US" sz="2000" b="1">
                <a:solidFill>
                  <a:srgbClr val="4F81BD"/>
                </a:solidFill>
                <a:cs typeface="Calibri"/>
              </a:rPr>
              <a:t>On vector:</a:t>
            </a:r>
            <a:br>
              <a:rPr lang="en-US" sz="1800" b="1">
                <a:solidFill>
                  <a:srgbClr val="4F81BD"/>
                </a:solidFill>
                <a:cs typeface="Calibri"/>
              </a:rPr>
            </a:br>
            <a:r>
              <a:rPr lang="en-US" sz="1800" err="1">
                <a:ea typeface="+mn-lt"/>
                <a:cs typeface="+mn-lt"/>
              </a:rPr>
              <a:t>population_level</a:t>
            </a:r>
            <a:r>
              <a:rPr lang="en-US" sz="1800">
                <a:ea typeface="+mn-lt"/>
                <a:cs typeface="+mn-lt"/>
              </a:rPr>
              <a:t>&lt;-</a:t>
            </a:r>
            <a:r>
              <a:rPr lang="en-US" sz="1800" err="1">
                <a:ea typeface="+mn-lt"/>
                <a:cs typeface="+mn-lt"/>
              </a:rPr>
              <a:t>ifelse</a:t>
            </a:r>
            <a:r>
              <a:rPr lang="en-US" sz="1800">
                <a:ea typeface="+mn-lt"/>
                <a:cs typeface="+mn-lt"/>
              </a:rPr>
              <a:t>(</a:t>
            </a:r>
            <a:r>
              <a:rPr lang="en-US" sz="1800" err="1">
                <a:ea typeface="+mn-lt"/>
                <a:cs typeface="+mn-lt"/>
              </a:rPr>
              <a:t>population_vector</a:t>
            </a:r>
            <a:r>
              <a:rPr lang="en-US" sz="1800">
                <a:ea typeface="+mn-lt"/>
                <a:cs typeface="+mn-lt"/>
              </a:rPr>
              <a:t>&lt;10000,"low","high")</a:t>
            </a:r>
            <a:endParaRPr lang="en-US" sz="1800">
              <a:solidFill>
                <a:srgbClr val="000000"/>
              </a:solidFill>
              <a:cs typeface="Calibri"/>
            </a:endParaRPr>
          </a:p>
          <a:p>
            <a:pPr marL="0" indent="0">
              <a:buNone/>
            </a:pPr>
            <a:r>
              <a:rPr lang="en-US" sz="1800">
                <a:ea typeface="+mn-lt"/>
                <a:cs typeface="+mn-lt"/>
              </a:rPr>
              <a:t>      </a:t>
            </a:r>
            <a:r>
              <a:rPr lang="en-US" sz="1800" err="1">
                <a:ea typeface="+mn-lt"/>
                <a:cs typeface="+mn-lt"/>
              </a:rPr>
              <a:t>distance_level</a:t>
            </a:r>
            <a:r>
              <a:rPr lang="en-US" sz="1800">
                <a:ea typeface="+mn-lt"/>
                <a:cs typeface="+mn-lt"/>
              </a:rPr>
              <a:t>&lt;-list(</a:t>
            </a:r>
            <a:r>
              <a:rPr lang="en-US" sz="1800" err="1">
                <a:ea typeface="+mn-lt"/>
                <a:cs typeface="+mn-lt"/>
              </a:rPr>
              <a:t>ifelse</a:t>
            </a:r>
            <a:r>
              <a:rPr lang="en-US" sz="1800">
                <a:ea typeface="+mn-lt"/>
                <a:cs typeface="+mn-lt"/>
              </a:rPr>
              <a:t>(</a:t>
            </a:r>
            <a:r>
              <a:rPr lang="en-US" sz="1800" err="1">
                <a:ea typeface="+mn-lt"/>
                <a:cs typeface="+mn-lt"/>
              </a:rPr>
              <a:t>distance_vector</a:t>
            </a:r>
            <a:r>
              <a:rPr lang="en-US" sz="1800">
                <a:ea typeface="+mn-lt"/>
                <a:cs typeface="+mn-lt"/>
              </a:rPr>
              <a:t>&lt;10,"less","large"))</a:t>
            </a:r>
            <a:endParaRPr lang="en-US" sz="1800">
              <a:cs typeface="Calibri" panose="020F0502020204030204"/>
            </a:endParaRPr>
          </a:p>
          <a:p>
            <a:pPr>
              <a:buFont typeface="Arial"/>
              <a:buChar char="•"/>
            </a:pPr>
            <a:r>
              <a:rPr lang="en-US" sz="2000" b="1">
                <a:solidFill>
                  <a:srgbClr val="4F81BD"/>
                </a:solidFill>
                <a:cs typeface="Calibri"/>
              </a:rPr>
              <a:t>On data frame</a:t>
            </a:r>
            <a:r>
              <a:rPr lang="en-US" sz="2000">
                <a:latin typeface="Cambria"/>
                <a:cs typeface="Calibri"/>
              </a:rPr>
              <a:t>:</a:t>
            </a:r>
            <a:br>
              <a:rPr lang="en-US" sz="1800">
                <a:latin typeface="Cambria"/>
                <a:cs typeface="Calibri"/>
              </a:rPr>
            </a:br>
            <a:r>
              <a:rPr lang="en-US" sz="1800" err="1">
                <a:ea typeface="+mn-lt"/>
                <a:cs typeface="+mn-lt"/>
              </a:rPr>
              <a:t>data$populationlevel</a:t>
            </a:r>
            <a:r>
              <a:rPr lang="en-US" sz="1800">
                <a:ea typeface="+mn-lt"/>
                <a:cs typeface="+mn-lt"/>
              </a:rPr>
              <a:t>&lt;-</a:t>
            </a:r>
            <a:r>
              <a:rPr lang="en-US" sz="1800" err="1">
                <a:ea typeface="+mn-lt"/>
                <a:cs typeface="+mn-lt"/>
              </a:rPr>
              <a:t>ifelse</a:t>
            </a:r>
            <a:r>
              <a:rPr lang="en-US" sz="1800">
                <a:ea typeface="+mn-lt"/>
                <a:cs typeface="+mn-lt"/>
              </a:rPr>
              <a:t>(</a:t>
            </a:r>
            <a:r>
              <a:rPr lang="en-US" sz="1800" err="1">
                <a:ea typeface="+mn-lt"/>
                <a:cs typeface="+mn-lt"/>
              </a:rPr>
              <a:t>population_vector</a:t>
            </a:r>
            <a:r>
              <a:rPr lang="en-US" sz="1800">
                <a:ea typeface="+mn-lt"/>
                <a:cs typeface="+mn-lt"/>
              </a:rPr>
              <a:t>&lt;10000,"low","high")</a:t>
            </a:r>
            <a:endParaRPr lang="en-US" sz="1800">
              <a:latin typeface="Cambria"/>
              <a:ea typeface="+mn-lt"/>
              <a:cs typeface="+mn-lt"/>
            </a:endParaRPr>
          </a:p>
          <a:p>
            <a:pPr marL="0" indent="0">
              <a:buNone/>
            </a:pPr>
            <a:r>
              <a:rPr lang="en-US" sz="1800">
                <a:ea typeface="+mn-lt"/>
                <a:cs typeface="+mn-lt"/>
              </a:rPr>
              <a:t>      </a:t>
            </a:r>
            <a:r>
              <a:rPr lang="en-US" sz="1800" err="1">
                <a:ea typeface="+mn-lt"/>
                <a:cs typeface="+mn-lt"/>
              </a:rPr>
              <a:t>data$distancelevel</a:t>
            </a:r>
            <a:r>
              <a:rPr lang="en-US" sz="1800">
                <a:ea typeface="+mn-lt"/>
                <a:cs typeface="+mn-lt"/>
              </a:rPr>
              <a:t>&lt;-</a:t>
            </a:r>
            <a:r>
              <a:rPr lang="en-US" sz="1800" err="1">
                <a:ea typeface="+mn-lt"/>
                <a:cs typeface="+mn-lt"/>
              </a:rPr>
              <a:t>ifelse</a:t>
            </a:r>
            <a:r>
              <a:rPr lang="en-US" sz="1800">
                <a:ea typeface="+mn-lt"/>
                <a:cs typeface="+mn-lt"/>
              </a:rPr>
              <a:t>(</a:t>
            </a:r>
            <a:r>
              <a:rPr lang="en-US" sz="1800" err="1">
                <a:ea typeface="+mn-lt"/>
                <a:cs typeface="+mn-lt"/>
              </a:rPr>
              <a:t>distance_vector</a:t>
            </a:r>
            <a:r>
              <a:rPr lang="en-US" sz="1800">
                <a:ea typeface="+mn-lt"/>
                <a:cs typeface="+mn-lt"/>
              </a:rPr>
              <a:t>&lt;10,"low","high")</a:t>
            </a:r>
            <a:endParaRPr lang="en-US" sz="1800">
              <a:cs typeface="Calibri" panose="020F0502020204030204"/>
            </a:endParaRPr>
          </a:p>
          <a:p>
            <a:pPr>
              <a:buFont typeface="Arial"/>
              <a:buChar char="•"/>
            </a:pPr>
            <a:r>
              <a:rPr lang="en-US" sz="2000" b="1">
                <a:solidFill>
                  <a:srgbClr val="4F81BD"/>
                </a:solidFill>
                <a:cs typeface="Calibri"/>
              </a:rPr>
              <a:t>On matrix</a:t>
            </a:r>
            <a:r>
              <a:rPr lang="en-US" sz="2000">
                <a:latin typeface="Cambria"/>
                <a:cs typeface="Calibri"/>
              </a:rPr>
              <a:t>:</a:t>
            </a:r>
            <a:br>
              <a:rPr lang="en-US" sz="1800">
                <a:latin typeface="Cambria"/>
                <a:cs typeface="Calibri"/>
              </a:rPr>
            </a:br>
            <a:r>
              <a:rPr lang="en-US" sz="1800" err="1">
                <a:ea typeface="+mn-lt"/>
                <a:cs typeface="+mn-lt"/>
              </a:rPr>
              <a:t>condmatrix</a:t>
            </a:r>
            <a:r>
              <a:rPr lang="en-US" sz="1800">
                <a:ea typeface="+mn-lt"/>
                <a:cs typeface="+mn-lt"/>
              </a:rPr>
              <a:t>&lt;-</a:t>
            </a:r>
            <a:r>
              <a:rPr lang="en-US" sz="1800" err="1">
                <a:ea typeface="+mn-lt"/>
                <a:cs typeface="+mn-lt"/>
              </a:rPr>
              <a:t>ifelse</a:t>
            </a:r>
            <a:r>
              <a:rPr lang="en-US" sz="1800">
                <a:ea typeface="+mn-lt"/>
                <a:cs typeface="+mn-lt"/>
              </a:rPr>
              <a:t>(</a:t>
            </a:r>
            <a:r>
              <a:rPr lang="en-US" sz="1800" err="1">
                <a:ea typeface="+mn-lt"/>
                <a:cs typeface="+mn-lt"/>
              </a:rPr>
              <a:t>id_matrix</a:t>
            </a:r>
            <a:r>
              <a:rPr lang="en-US" sz="1800">
                <a:ea typeface="+mn-lt"/>
                <a:cs typeface="+mn-lt"/>
              </a:rPr>
              <a:t>%%3==0,0,id_matrix)</a:t>
            </a:r>
            <a:endParaRPr lang="en-US">
              <a:cs typeface="Calibri"/>
            </a:endParaRPr>
          </a:p>
          <a:p>
            <a:pPr>
              <a:buFont typeface="Arial"/>
              <a:buChar char="•"/>
            </a:pPr>
            <a:r>
              <a:rPr lang="en-US" sz="2000" b="1">
                <a:solidFill>
                  <a:srgbClr val="4F81BD"/>
                </a:solidFill>
                <a:cs typeface="Calibri"/>
              </a:rPr>
              <a:t>On an array</a:t>
            </a:r>
            <a:r>
              <a:rPr lang="en-US" sz="2000">
                <a:latin typeface="Cambria"/>
                <a:cs typeface="Calibri"/>
              </a:rPr>
              <a:t>:</a:t>
            </a:r>
            <a:endParaRPr lang="en-US" sz="2000">
              <a:ea typeface="+mn-lt"/>
              <a:cs typeface="+mn-lt"/>
            </a:endParaRPr>
          </a:p>
          <a:p>
            <a:pPr marL="0" indent="0">
              <a:buNone/>
            </a:pPr>
            <a:r>
              <a:rPr lang="en-US" sz="1800">
                <a:ea typeface="+mn-lt"/>
                <a:cs typeface="+mn-lt"/>
              </a:rPr>
              <a:t>     </a:t>
            </a:r>
            <a:r>
              <a:rPr lang="en-US" sz="1800" err="1">
                <a:ea typeface="+mn-lt"/>
                <a:cs typeface="+mn-lt"/>
              </a:rPr>
              <a:t>lat_lon_array_sign</a:t>
            </a:r>
            <a:r>
              <a:rPr lang="en-US" sz="1800">
                <a:ea typeface="+mn-lt"/>
                <a:cs typeface="+mn-lt"/>
              </a:rPr>
              <a:t>&lt;-</a:t>
            </a:r>
            <a:r>
              <a:rPr lang="en-US" sz="1800" err="1">
                <a:ea typeface="+mn-lt"/>
                <a:cs typeface="+mn-lt"/>
              </a:rPr>
              <a:t>ifelse</a:t>
            </a:r>
            <a:r>
              <a:rPr lang="en-US" sz="1800">
                <a:ea typeface="+mn-lt"/>
                <a:cs typeface="+mn-lt"/>
              </a:rPr>
              <a:t>(</a:t>
            </a:r>
            <a:r>
              <a:rPr lang="en-US" sz="1800" err="1">
                <a:ea typeface="+mn-lt"/>
                <a:cs typeface="+mn-lt"/>
              </a:rPr>
              <a:t>lat_long_array</a:t>
            </a:r>
            <a:r>
              <a:rPr lang="en-US" sz="1800">
                <a:ea typeface="+mn-lt"/>
                <a:cs typeface="+mn-lt"/>
              </a:rPr>
              <a:t>&gt;0,1,0)</a:t>
            </a:r>
            <a:endParaRPr lang="en-US" sz="1800">
              <a:cs typeface="Calibri" panose="020F0502020204030204"/>
            </a:endParaRPr>
          </a:p>
          <a:p>
            <a:pPr>
              <a:buFont typeface="Arial,Sans-Serif"/>
              <a:buChar char="•"/>
            </a:pPr>
            <a:endParaRPr lang="en-US" sz="1800">
              <a:ea typeface="+mn-lt"/>
              <a:cs typeface="+mn-lt"/>
            </a:endParaRPr>
          </a:p>
          <a:p>
            <a:pPr>
              <a:buNone/>
            </a:pPr>
            <a:endParaRPr lang="en-GB" sz="1800">
              <a:cs typeface="Calibri"/>
            </a:endParaRPr>
          </a:p>
        </p:txBody>
      </p:sp>
    </p:spTree>
    <p:extLst>
      <p:ext uri="{BB962C8B-B14F-4D97-AF65-F5344CB8AC3E}">
        <p14:creationId xmlns:p14="http://schemas.microsoft.com/office/powerpoint/2010/main" val="65031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2A15-5689-48C1-A807-83655A35A405}"/>
              </a:ext>
            </a:extLst>
          </p:cNvPr>
          <p:cNvSpPr>
            <a:spLocks noGrp="1"/>
          </p:cNvSpPr>
          <p:nvPr>
            <p:ph type="title"/>
          </p:nvPr>
        </p:nvSpPr>
        <p:spPr>
          <a:xfrm>
            <a:off x="436764" y="503380"/>
            <a:ext cx="10515600" cy="627715"/>
          </a:xfrm>
        </p:spPr>
        <p:txBody>
          <a:bodyPr>
            <a:normAutofit/>
          </a:bodyPr>
          <a:lstStyle/>
          <a:p>
            <a:r>
              <a:rPr lang="en-US" sz="1800" b="1" u="sng" kern="0">
                <a:solidFill>
                  <a:srgbClr val="1F497D"/>
                </a:solidFill>
                <a:latin typeface="Calibri" panose="020F0502020204030204" pitchFamily="34" charset="0"/>
                <a:cs typeface="Times New Roman" panose="02020603050405020304" pitchFamily="18" charset="0"/>
              </a:rPr>
              <a:t>LOOPS</a:t>
            </a:r>
            <a:br>
              <a:rPr lang="en-US" sz="1800" b="1" u="sng" kern="0">
                <a:solidFill>
                  <a:srgbClr val="1F497D"/>
                </a:solidFill>
                <a:latin typeface="Calibri" panose="020F0502020204030204" pitchFamily="34" charset="0"/>
                <a:cs typeface="Times New Roman" panose="02020603050405020304" pitchFamily="18" charset="0"/>
              </a:rPr>
            </a:br>
            <a:endParaRPr lang="en-US" sz="1800" b="1" u="sng" kern="0">
              <a:solidFill>
                <a:srgbClr val="1F497D"/>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C0C76-1144-4084-A2BA-94A4666311BC}"/>
              </a:ext>
            </a:extLst>
          </p:cNvPr>
          <p:cNvSpPr>
            <a:spLocks noGrp="1"/>
          </p:cNvSpPr>
          <p:nvPr>
            <p:ph idx="1"/>
          </p:nvPr>
        </p:nvSpPr>
        <p:spPr>
          <a:xfrm>
            <a:off x="186734" y="1115160"/>
            <a:ext cx="11792588" cy="5573594"/>
          </a:xfrm>
        </p:spPr>
        <p:txBody>
          <a:bodyPr vert="horz" lIns="91440" tIns="45720" rIns="91440" bIns="45720" rtlCol="0" anchor="t">
            <a:normAutofit/>
          </a:bodyPr>
          <a:lstStyle/>
          <a:p>
            <a:r>
              <a:rPr lang="en-US" sz="1800" b="1">
                <a:solidFill>
                  <a:srgbClr val="4F81BD"/>
                </a:solidFill>
                <a:latin typeface="Calibri"/>
                <a:cs typeface="Times New Roman"/>
              </a:rPr>
              <a:t>On vector:</a:t>
            </a:r>
            <a:br>
              <a:rPr lang="en-US" sz="1800">
                <a:latin typeface="Cambria" panose="02040503050406030204" pitchFamily="18" charset="0"/>
                <a:cs typeface="Times New Roman" panose="02020603050405020304" pitchFamily="18" charset="0"/>
              </a:rPr>
            </a:br>
            <a:r>
              <a:rPr lang="en-US" sz="1800">
                <a:latin typeface="Cambria"/>
                <a:cs typeface="Times New Roman"/>
              </a:rPr>
              <a:t>A data frame with the data of USA is created and the fatalities column is put into a vector. The total number of fatalities is calculates using a for loop.</a:t>
            </a:r>
            <a:br>
              <a:rPr lang="en-US" sz="1800">
                <a:latin typeface="Cambria" panose="02040503050406030204" pitchFamily="18" charset="0"/>
                <a:cs typeface="Times New Roman" panose="02020603050405020304" pitchFamily="18" charset="0"/>
              </a:rPr>
            </a:br>
            <a:r>
              <a:rPr lang="en-US" sz="1800">
                <a:latin typeface="Cambria"/>
                <a:cs typeface="Times New Roman"/>
              </a:rPr>
              <a:t> OUTPUT:  [1] 28</a:t>
            </a:r>
          </a:p>
          <a:p>
            <a:r>
              <a:rPr lang="en-US" sz="1800" b="1">
                <a:solidFill>
                  <a:srgbClr val="4F81BD"/>
                </a:solidFill>
                <a:latin typeface="Calibri"/>
                <a:cs typeface="Times New Roman"/>
              </a:rPr>
              <a:t>On data frame</a:t>
            </a:r>
            <a:r>
              <a:rPr lang="en-US" sz="1800">
                <a:latin typeface="Cambria"/>
                <a:cs typeface="Times New Roman"/>
              </a:rPr>
              <a:t>:</a:t>
            </a:r>
            <a:br>
              <a:rPr lang="en-US" sz="1800">
                <a:latin typeface="Cambria" panose="02040503050406030204" pitchFamily="18" charset="0"/>
                <a:cs typeface="Times New Roman" panose="02020603050405020304" pitchFamily="18" charset="0"/>
              </a:rPr>
            </a:br>
            <a:r>
              <a:rPr lang="en-US" sz="1800">
                <a:latin typeface="Cambria"/>
                <a:cs typeface="Times New Roman"/>
              </a:rPr>
              <a:t>Using the above created data frame, the total no. of times landslides have occurred due to rain is calculated.</a:t>
            </a:r>
            <a:br>
              <a:rPr lang="en-US" sz="1800">
                <a:latin typeface="Cambria" panose="02040503050406030204" pitchFamily="18" charset="0"/>
                <a:cs typeface="Times New Roman" panose="02020603050405020304" pitchFamily="18" charset="0"/>
              </a:rPr>
            </a:br>
            <a:r>
              <a:rPr lang="en-US" sz="1800">
                <a:latin typeface="Cambria"/>
                <a:cs typeface="Times New Roman"/>
              </a:rPr>
              <a:t>OUTPUT: [1] 1096</a:t>
            </a:r>
          </a:p>
          <a:p>
            <a:pPr>
              <a:buFont typeface="Arial"/>
              <a:buChar char="•"/>
            </a:pPr>
            <a:r>
              <a:rPr lang="en-US" sz="1800" b="1">
                <a:solidFill>
                  <a:srgbClr val="4F81BD"/>
                </a:solidFill>
                <a:latin typeface="Calibri" panose="020F0502020204030204" pitchFamily="34" charset="0"/>
                <a:cs typeface="Times New Roman" panose="02020603050405020304" pitchFamily="18" charset="0"/>
              </a:rPr>
              <a:t>On matrix</a:t>
            </a:r>
            <a:r>
              <a:rPr lang="en-US" sz="1800">
                <a:latin typeface="Cambria"/>
                <a:cs typeface="Times New Roman"/>
              </a:rPr>
              <a:t>:</a:t>
            </a:r>
            <a:br>
              <a:rPr lang="en-US" sz="1800">
                <a:latin typeface="Cambria" panose="02040503050406030204" pitchFamily="18" charset="0"/>
                <a:cs typeface="Times New Roman" panose="02020603050405020304" pitchFamily="18" charset="0"/>
              </a:rPr>
            </a:br>
            <a:r>
              <a:rPr lang="en-US" sz="1800">
                <a:latin typeface="Cambria"/>
                <a:cs typeface="Times New Roman"/>
              </a:rPr>
              <a:t>Using </a:t>
            </a:r>
            <a:r>
              <a:rPr lang="en-US" sz="1800" err="1">
                <a:latin typeface="Cambria"/>
                <a:cs typeface="Times New Roman"/>
              </a:rPr>
              <a:t>dataUSA</a:t>
            </a:r>
            <a:r>
              <a:rPr lang="en-US" sz="1800">
                <a:latin typeface="Cambria"/>
                <a:cs typeface="Times New Roman"/>
              </a:rPr>
              <a:t>, two vectors with the landslide size and landslide type is created and put into a matrix. The number of times there was small and mudslide landslide is calculated.</a:t>
            </a:r>
            <a:br>
              <a:rPr lang="en-US" sz="1800">
                <a:latin typeface="Cambria" panose="02040503050406030204" pitchFamily="18" charset="0"/>
                <a:cs typeface="Times New Roman" panose="02020603050405020304" pitchFamily="18" charset="0"/>
              </a:rPr>
            </a:br>
            <a:r>
              <a:rPr lang="en-US" sz="1800">
                <a:latin typeface="Cambria"/>
                <a:cs typeface="Times New Roman"/>
              </a:rPr>
              <a:t>OUTPUT: [1] 274</a:t>
            </a:r>
          </a:p>
          <a:p>
            <a:pPr>
              <a:buFont typeface="Arial"/>
              <a:buChar char="•"/>
            </a:pPr>
            <a:r>
              <a:rPr lang="en-US" sz="1800" b="1">
                <a:solidFill>
                  <a:srgbClr val="4F81BD"/>
                </a:solidFill>
                <a:latin typeface="Calibri" panose="020F0502020204030204" pitchFamily="34" charset="0"/>
                <a:cs typeface="Times New Roman" panose="02020603050405020304" pitchFamily="18" charset="0"/>
              </a:rPr>
              <a:t>On an array</a:t>
            </a:r>
            <a:r>
              <a:rPr lang="en-US" sz="1800">
                <a:latin typeface="Cambria"/>
                <a:cs typeface="Times New Roman"/>
              </a:rPr>
              <a:t>:</a:t>
            </a:r>
            <a:br>
              <a:rPr lang="en-US" sz="1800">
                <a:latin typeface="Cambria" panose="02040503050406030204" pitchFamily="18" charset="0"/>
                <a:cs typeface="Times New Roman" panose="02020603050405020304" pitchFamily="18" charset="0"/>
              </a:rPr>
            </a:br>
            <a:r>
              <a:rPr lang="en-US" sz="1800">
                <a:latin typeface="Cambria"/>
                <a:cs typeface="Times New Roman"/>
              </a:rPr>
              <a:t>The province in USA which has the greatest distance in the year 2007 is calculated.</a:t>
            </a:r>
            <a:br>
              <a:rPr lang="en-US" sz="1800">
                <a:latin typeface="Cambria" panose="02040503050406030204" pitchFamily="18" charset="0"/>
                <a:cs typeface="Times New Roman" panose="02020603050405020304" pitchFamily="18" charset="0"/>
              </a:rPr>
            </a:br>
            <a:r>
              <a:rPr lang="en-US" sz="1800">
                <a:latin typeface="Cambria"/>
                <a:cs typeface="Times New Roman"/>
              </a:rPr>
              <a:t>OUTPUT: [1] Wyoming</a:t>
            </a:r>
          </a:p>
          <a:p>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403600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2A15-5689-48C1-A807-83655A35A405}"/>
              </a:ext>
            </a:extLst>
          </p:cNvPr>
          <p:cNvSpPr>
            <a:spLocks noGrp="1"/>
          </p:cNvSpPr>
          <p:nvPr>
            <p:ph type="title"/>
          </p:nvPr>
        </p:nvSpPr>
        <p:spPr>
          <a:xfrm>
            <a:off x="436764" y="503380"/>
            <a:ext cx="10515600" cy="627715"/>
          </a:xfrm>
        </p:spPr>
        <p:txBody>
          <a:bodyPr>
            <a:normAutofit/>
          </a:bodyPr>
          <a:lstStyle/>
          <a:p>
            <a:r>
              <a:rPr lang="en-US" sz="1800" b="1" u="sng" kern="0">
                <a:latin typeface="Calibri"/>
                <a:cs typeface="Times New Roman"/>
              </a:rPr>
              <a:t>Strings</a:t>
            </a:r>
            <a:br>
              <a:rPr lang="en-US" sz="1800" b="1" u="sng" kern="0">
                <a:latin typeface="Calibri" panose="020F0502020204030204" pitchFamily="34" charset="0"/>
                <a:cs typeface="Times New Roman" panose="02020603050405020304" pitchFamily="18" charset="0"/>
              </a:rPr>
            </a:br>
            <a:endParaRPr lang="en-US" sz="1800" b="1" u="sng" kern="0">
              <a:solidFill>
                <a:srgbClr val="1F497D"/>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C0C76-1144-4084-A2BA-94A4666311BC}"/>
              </a:ext>
            </a:extLst>
          </p:cNvPr>
          <p:cNvSpPr>
            <a:spLocks noGrp="1"/>
          </p:cNvSpPr>
          <p:nvPr>
            <p:ph idx="1"/>
          </p:nvPr>
        </p:nvSpPr>
        <p:spPr>
          <a:xfrm>
            <a:off x="186734" y="1115160"/>
            <a:ext cx="11792588" cy="5573594"/>
          </a:xfrm>
        </p:spPr>
        <p:txBody>
          <a:bodyPr vert="horz" lIns="91440" tIns="45720" rIns="91440" bIns="45720" rtlCol="0" anchor="t">
            <a:normAutofit/>
          </a:bodyPr>
          <a:lstStyle/>
          <a:p>
            <a:r>
              <a:rPr lang="en-US" sz="1800" b="1">
                <a:solidFill>
                  <a:srgbClr val="4F81BD"/>
                </a:solidFill>
                <a:latin typeface="Calibri"/>
                <a:cs typeface="Times New Roman"/>
              </a:rPr>
              <a:t>Sprintf:</a:t>
            </a:r>
            <a:br>
              <a:rPr lang="en-US" sz="1800">
                <a:latin typeface="Cambria" panose="02040503050406030204" pitchFamily="18" charset="0"/>
                <a:cs typeface="Times New Roman" panose="02020603050405020304" pitchFamily="18" charset="0"/>
              </a:rPr>
            </a:br>
            <a:r>
              <a:rPr lang="en-US" sz="1800">
                <a:solidFill>
                  <a:srgbClr val="000000"/>
                </a:solidFill>
                <a:latin typeface="Cambria"/>
                <a:cs typeface="Times New Roman"/>
              </a:rPr>
              <a:t>Simple function that prints a statement. It is a wrapper for the C function. </a:t>
            </a:r>
            <a:endParaRPr lang="en-US" sz="1800">
              <a:latin typeface="Cambria"/>
              <a:cs typeface="Times New Roman"/>
            </a:endParaRPr>
          </a:p>
          <a:p>
            <a:r>
              <a:rPr lang="en-US" sz="1800" b="1">
                <a:solidFill>
                  <a:srgbClr val="4F81BD"/>
                </a:solidFill>
                <a:latin typeface="Calibri"/>
                <a:cs typeface="Times New Roman"/>
              </a:rPr>
              <a:t>grep</a:t>
            </a:r>
            <a:r>
              <a:rPr lang="en-US" sz="1800">
                <a:latin typeface="Cambria"/>
                <a:cs typeface="Times New Roman"/>
              </a:rPr>
              <a:t>:</a:t>
            </a:r>
            <a:br>
              <a:rPr lang="en-US" sz="1800">
                <a:latin typeface="Cambria" panose="02040503050406030204" pitchFamily="18" charset="0"/>
                <a:cs typeface="Times New Roman" panose="02020603050405020304" pitchFamily="18" charset="0"/>
              </a:rPr>
            </a:br>
            <a:r>
              <a:rPr lang="en-US" sz="1800">
                <a:latin typeface="Calibri"/>
                <a:cs typeface="Calibri"/>
              </a:rPr>
              <a:t>The</a:t>
            </a:r>
            <a:r>
              <a:rPr lang="en-US" sz="1800">
                <a:ea typeface="+mn-lt"/>
                <a:cs typeface="+mn-lt"/>
              </a:rPr>
              <a:t> grep R function searches for matches of certain character pattern in a vector of character strings and returns the indices that yielded a match.</a:t>
            </a:r>
          </a:p>
          <a:p>
            <a:pPr>
              <a:buFont typeface="Arial"/>
              <a:buChar char="•"/>
            </a:pPr>
            <a:r>
              <a:rPr lang="en-US" sz="1800" b="1">
                <a:solidFill>
                  <a:srgbClr val="4F81BD"/>
                </a:solidFill>
                <a:latin typeface="Calibri"/>
                <a:cs typeface="Times New Roman"/>
              </a:rPr>
              <a:t>Union</a:t>
            </a:r>
            <a:r>
              <a:rPr lang="en-US" sz="1800">
                <a:latin typeface="Cambria"/>
                <a:cs typeface="Times New Roman"/>
              </a:rPr>
              <a:t>:</a:t>
            </a:r>
            <a:br>
              <a:rPr lang="en-US" sz="1800">
                <a:latin typeface="Cambria" panose="02040503050406030204" pitchFamily="18" charset="0"/>
                <a:cs typeface="Times New Roman" panose="02020603050405020304" pitchFamily="18" charset="0"/>
              </a:rPr>
            </a:br>
            <a:r>
              <a:rPr lang="en-US" sz="1800">
                <a:latin typeface="Calibri"/>
                <a:cs typeface="Calibri"/>
              </a:rPr>
              <a:t>Calculates</a:t>
            </a:r>
            <a:r>
              <a:rPr lang="en-US" sz="1800">
                <a:ea typeface="+mn-lt"/>
                <a:cs typeface="+mn-lt"/>
              </a:rPr>
              <a:t> the union of subsets of a probability space.</a:t>
            </a:r>
          </a:p>
          <a:p>
            <a:pPr>
              <a:buFont typeface="Arial"/>
              <a:buChar char="•"/>
            </a:pPr>
            <a:r>
              <a:rPr lang="en-US" sz="1800" b="1">
                <a:solidFill>
                  <a:srgbClr val="4F81BD"/>
                </a:solidFill>
                <a:latin typeface="Calibri"/>
                <a:cs typeface="Times New Roman"/>
              </a:rPr>
              <a:t>Setdiff</a:t>
            </a:r>
            <a:r>
              <a:rPr lang="en-US" sz="1800">
                <a:latin typeface="Cambria"/>
                <a:cs typeface="Times New Roman"/>
              </a:rPr>
              <a:t>:</a:t>
            </a:r>
            <a:br>
              <a:rPr lang="en-US" sz="1800">
                <a:latin typeface="Cambria" panose="02040503050406030204" pitchFamily="18" charset="0"/>
                <a:cs typeface="Times New Roman" panose="02020603050405020304" pitchFamily="18" charset="0"/>
              </a:rPr>
            </a:br>
            <a:r>
              <a:rPr lang="en-US" sz="1800">
                <a:latin typeface="Calibri"/>
                <a:cs typeface="Calibri"/>
              </a:rPr>
              <a:t>Calculates</a:t>
            </a:r>
            <a:r>
              <a:rPr lang="en-US" sz="1800">
                <a:ea typeface="+mn-lt"/>
                <a:cs typeface="+mn-lt"/>
              </a:rPr>
              <a:t> the (nonsymmetric) set difference of subsets of a probability space.</a:t>
            </a:r>
          </a:p>
          <a:p>
            <a:pPr>
              <a:buFont typeface="Arial"/>
            </a:pPr>
            <a:r>
              <a:rPr lang="en-US" sz="1800" b="1">
                <a:solidFill>
                  <a:srgbClr val="4F81BD"/>
                </a:solidFill>
                <a:cs typeface="Calibri" panose="020F0502020204030204"/>
              </a:rPr>
              <a:t>is.element</a:t>
            </a:r>
            <a:r>
              <a:rPr lang="en-US" sz="1800">
                <a:latin typeface="Cambria"/>
                <a:cs typeface="Calibri" panose="020F0502020204030204"/>
              </a:rPr>
              <a:t>:</a:t>
            </a:r>
            <a:br>
              <a:rPr lang="en-US" sz="1800">
                <a:latin typeface="Cambria"/>
                <a:cs typeface="Calibri" panose="020F0502020204030204"/>
              </a:rPr>
            </a:br>
            <a:r>
              <a:rPr lang="en-US" sz="1800">
                <a:ea typeface="+mn-lt"/>
                <a:cs typeface="+mn-lt"/>
              </a:rPr>
              <a:t>is.element() function in R is used to check if elements of first object are present in second object or not. It returns TRUE for each equal value.</a:t>
            </a:r>
            <a:endParaRPr lang="en-US">
              <a:ea typeface="+mn-lt"/>
              <a:cs typeface="+mn-lt"/>
            </a:endParaRPr>
          </a:p>
          <a:p>
            <a:pPr>
              <a:buFont typeface="Arial"/>
              <a:buChar char="•"/>
            </a:pPr>
            <a:r>
              <a:rPr lang="en-US" sz="1800" b="1">
                <a:solidFill>
                  <a:srgbClr val="4F81BD"/>
                </a:solidFill>
                <a:ea typeface="+mn-lt"/>
                <a:cs typeface="+mn-lt"/>
              </a:rPr>
              <a:t>Sort</a:t>
            </a:r>
            <a:r>
              <a:rPr lang="en-US" sz="1800">
                <a:solidFill>
                  <a:srgbClr val="000000"/>
                </a:solidFill>
                <a:latin typeface="Cambria"/>
                <a:ea typeface="+mn-lt"/>
                <a:cs typeface="+mn-lt"/>
              </a:rPr>
              <a:t>:</a:t>
            </a:r>
            <a:br>
              <a:rPr lang="en-US" sz="1800">
                <a:latin typeface="Cambria"/>
                <a:cs typeface="Calibri" panose="020F0502020204030204"/>
              </a:rPr>
            </a:br>
            <a:r>
              <a:rPr lang="en-US" sz="1800">
                <a:latin typeface="Calibri"/>
                <a:cs typeface="Calibri" panose="020F0502020204030204"/>
              </a:rPr>
              <a:t>Sort (or order) a vector or factor (partially) into ascending</a:t>
            </a:r>
            <a:r>
              <a:rPr lang="en-US" sz="1800">
                <a:cs typeface="Calibri" panose="020F0502020204030204"/>
              </a:rPr>
              <a:t> </a:t>
            </a:r>
            <a:r>
              <a:rPr lang="en-US" sz="1800">
                <a:latin typeface="Calibri"/>
                <a:cs typeface="Calibri" panose="020F0502020204030204"/>
              </a:rPr>
              <a:t>or descending order</a:t>
            </a:r>
            <a:r>
              <a:rPr lang="en-US" sz="1800">
                <a:cs typeface="Calibri" panose="020F0502020204030204"/>
              </a:rPr>
              <a:t>.</a:t>
            </a:r>
          </a:p>
          <a:p>
            <a:pPr marL="0" indent="0">
              <a:buNone/>
            </a:pPr>
            <a:endParaRPr lang="en-US" sz="1800">
              <a:cs typeface="Calibri" panose="020F0502020204030204"/>
            </a:endParaRPr>
          </a:p>
          <a:p>
            <a:pPr marL="0" indent="0">
              <a:buNone/>
            </a:pPr>
            <a:endParaRPr lang="en-US" sz="1800">
              <a:cs typeface="Calibri" panose="020F0502020204030204"/>
            </a:endParaRPr>
          </a:p>
          <a:p>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1394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B4E3-EED7-4A34-AC62-03FBE8008731}"/>
              </a:ext>
            </a:extLst>
          </p:cNvPr>
          <p:cNvSpPr>
            <a:spLocks noGrp="1"/>
          </p:cNvSpPr>
          <p:nvPr>
            <p:ph type="title"/>
          </p:nvPr>
        </p:nvSpPr>
        <p:spPr>
          <a:xfrm>
            <a:off x="144439" y="46677"/>
            <a:ext cx="10515600" cy="1086728"/>
          </a:xfrm>
        </p:spPr>
        <p:txBody>
          <a:bodyPr/>
          <a:lstStyle/>
          <a:p>
            <a:r>
              <a:rPr lang="en-US" sz="1800" b="1" u="sng" kern="0">
                <a:solidFill>
                  <a:srgbClr val="1F497D"/>
                </a:solidFill>
                <a:latin typeface="Calibri"/>
                <a:cs typeface="Times New Roman"/>
              </a:rPr>
              <a:t>Function to show recursion</a:t>
            </a:r>
          </a:p>
        </p:txBody>
      </p:sp>
      <p:sp>
        <p:nvSpPr>
          <p:cNvPr id="3" name="Content Placeholder 2">
            <a:extLst>
              <a:ext uri="{FF2B5EF4-FFF2-40B4-BE49-F238E27FC236}">
                <a16:creationId xmlns:a16="http://schemas.microsoft.com/office/drawing/2014/main" id="{EA7B77EE-37B5-477E-B65A-3D9853CA5266}"/>
              </a:ext>
            </a:extLst>
          </p:cNvPr>
          <p:cNvSpPr>
            <a:spLocks noGrp="1"/>
          </p:cNvSpPr>
          <p:nvPr>
            <p:ph idx="1"/>
          </p:nvPr>
        </p:nvSpPr>
        <p:spPr>
          <a:xfrm>
            <a:off x="246798" y="1029507"/>
            <a:ext cx="11812136" cy="5636499"/>
          </a:xfrm>
        </p:spPr>
        <p:txBody>
          <a:bodyPr vert="horz" lIns="91440" tIns="45720" rIns="91440" bIns="45720" rtlCol="0" anchor="t">
            <a:normAutofit/>
          </a:bodyPr>
          <a:lstStyle/>
          <a:p>
            <a:pPr marL="0" indent="0">
              <a:buNone/>
            </a:pPr>
            <a:r>
              <a:rPr lang="en-US" sz="1800" b="1">
                <a:solidFill>
                  <a:srgbClr val="4F81BD"/>
                </a:solidFill>
                <a:latin typeface="Calibri"/>
                <a:cs typeface="Times New Roman"/>
              </a:rPr>
              <a:t>In the data frame which contains only the data of USA, we calculate the total number of fatalities by using recursion.</a:t>
            </a:r>
            <a:endParaRPr lang="en-US"/>
          </a:p>
          <a:p>
            <a:pPr>
              <a:buNone/>
            </a:pPr>
            <a:r>
              <a:rPr lang="en-US" sz="1900">
                <a:latin typeface="Cambria"/>
                <a:cs typeface="Times New Roman"/>
              </a:rPr>
              <a:t>s=0</a:t>
            </a:r>
          </a:p>
          <a:p>
            <a:pPr>
              <a:buNone/>
            </a:pPr>
            <a:r>
              <a:rPr lang="en-US" sz="1900" err="1">
                <a:latin typeface="Cambria"/>
                <a:cs typeface="Times New Roman"/>
              </a:rPr>
              <a:t>rec_sum</a:t>
            </a:r>
            <a:r>
              <a:rPr lang="en-US" sz="1900">
                <a:latin typeface="Cambria"/>
                <a:cs typeface="Times New Roman"/>
              </a:rPr>
              <a:t> &lt;- function(</a:t>
            </a:r>
            <a:r>
              <a:rPr lang="en-US" sz="1900" err="1">
                <a:latin typeface="Cambria"/>
                <a:cs typeface="Times New Roman"/>
              </a:rPr>
              <a:t>sum,n</a:t>
            </a:r>
            <a:r>
              <a:rPr lang="en-US" sz="1900">
                <a:latin typeface="Cambria"/>
                <a:cs typeface="Times New Roman"/>
              </a:rPr>
              <a:t>) {</a:t>
            </a:r>
          </a:p>
          <a:p>
            <a:pPr>
              <a:buNone/>
            </a:pPr>
            <a:r>
              <a:rPr lang="en-US" sz="1900">
                <a:latin typeface="Cambria"/>
                <a:cs typeface="Times New Roman"/>
              </a:rPr>
              <a:t>if(n&lt;=0) {</a:t>
            </a:r>
          </a:p>
          <a:p>
            <a:pPr>
              <a:buNone/>
            </a:pPr>
            <a:r>
              <a:rPr lang="en-US" sz="1900">
                <a:latin typeface="Cambria"/>
                <a:cs typeface="Times New Roman"/>
              </a:rPr>
              <a:t>print("</a:t>
            </a:r>
            <a:r>
              <a:rPr lang="en-US" sz="1900" err="1">
                <a:latin typeface="Cambria"/>
                <a:cs typeface="Times New Roman"/>
              </a:rPr>
              <a:t>FinalSum</a:t>
            </a:r>
            <a:r>
              <a:rPr lang="en-US" sz="1900">
                <a:latin typeface="Cambria"/>
                <a:cs typeface="Times New Roman"/>
              </a:rPr>
              <a:t>")</a:t>
            </a:r>
          </a:p>
          <a:p>
            <a:pPr>
              <a:buNone/>
            </a:pPr>
            <a:r>
              <a:rPr lang="en-US" sz="1900">
                <a:latin typeface="Cambria"/>
                <a:cs typeface="Times New Roman"/>
              </a:rPr>
              <a:t>print(sum)</a:t>
            </a:r>
          </a:p>
          <a:p>
            <a:pPr>
              <a:buNone/>
            </a:pPr>
            <a:r>
              <a:rPr lang="en-US" sz="1900">
                <a:latin typeface="Cambria"/>
                <a:cs typeface="Times New Roman"/>
              </a:rPr>
              <a:t>return (sum)</a:t>
            </a:r>
          </a:p>
          <a:p>
            <a:pPr>
              <a:buNone/>
            </a:pPr>
            <a:r>
              <a:rPr lang="en-US" sz="1900">
                <a:latin typeface="Cambria"/>
                <a:cs typeface="Times New Roman"/>
              </a:rPr>
              <a:t>}</a:t>
            </a:r>
          </a:p>
          <a:p>
            <a:pPr>
              <a:buNone/>
            </a:pPr>
            <a:r>
              <a:rPr lang="en-US" sz="1900">
                <a:latin typeface="Cambria"/>
                <a:cs typeface="Times New Roman"/>
              </a:rPr>
              <a:t>sum = sum + </a:t>
            </a:r>
            <a:r>
              <a:rPr lang="en-US" sz="1900" err="1">
                <a:latin typeface="Cambria"/>
                <a:cs typeface="Times New Roman"/>
              </a:rPr>
              <a:t>vec_fatalities</a:t>
            </a:r>
            <a:r>
              <a:rPr lang="en-US" sz="1900">
                <a:latin typeface="Cambria"/>
                <a:cs typeface="Times New Roman"/>
              </a:rPr>
              <a:t>[n]</a:t>
            </a:r>
          </a:p>
          <a:p>
            <a:pPr>
              <a:buNone/>
            </a:pPr>
            <a:r>
              <a:rPr lang="en-US" sz="1900" err="1">
                <a:latin typeface="Cambria"/>
                <a:cs typeface="Times New Roman"/>
              </a:rPr>
              <a:t>rec_sum</a:t>
            </a:r>
            <a:r>
              <a:rPr lang="en-US" sz="1900">
                <a:latin typeface="Cambria"/>
                <a:cs typeface="Times New Roman"/>
              </a:rPr>
              <a:t>(sum,n-1)</a:t>
            </a:r>
          </a:p>
          <a:p>
            <a:pPr>
              <a:buNone/>
            </a:pPr>
            <a:r>
              <a:rPr lang="en-US" sz="1900">
                <a:latin typeface="Cambria"/>
                <a:cs typeface="Times New Roman"/>
              </a:rPr>
              <a:t>}</a:t>
            </a:r>
          </a:p>
          <a:p>
            <a:pPr>
              <a:buNone/>
            </a:pPr>
            <a:r>
              <a:rPr lang="en-US" sz="1900" err="1">
                <a:latin typeface="Cambria"/>
                <a:cs typeface="Times New Roman"/>
              </a:rPr>
              <a:t>finalSum</a:t>
            </a:r>
            <a:r>
              <a:rPr lang="en-US" sz="1900">
                <a:latin typeface="Cambria"/>
                <a:cs typeface="Times New Roman"/>
              </a:rPr>
              <a:t> = </a:t>
            </a:r>
            <a:r>
              <a:rPr lang="en-US" sz="1900" err="1">
                <a:latin typeface="Cambria"/>
                <a:cs typeface="Times New Roman"/>
              </a:rPr>
              <a:t>rec_sum</a:t>
            </a:r>
            <a:r>
              <a:rPr lang="en-US" sz="1900">
                <a:latin typeface="Cambria"/>
                <a:cs typeface="Times New Roman"/>
              </a:rPr>
              <a:t>(s, length(</a:t>
            </a:r>
            <a:r>
              <a:rPr lang="en-US" sz="1900" err="1">
                <a:latin typeface="Cambria"/>
                <a:cs typeface="Times New Roman"/>
              </a:rPr>
              <a:t>vec_fatalities</a:t>
            </a:r>
            <a:r>
              <a:rPr lang="en-US" sz="1900">
                <a:latin typeface="Cambria"/>
                <a:cs typeface="Times New Roman"/>
              </a:rPr>
              <a:t>))</a:t>
            </a:r>
          </a:p>
          <a:p>
            <a:pPr>
              <a:buNone/>
            </a:pPr>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B00BEFB9-2E69-4EE6-81E3-8DDE8F089FE1}"/>
              </a:ext>
            </a:extLst>
          </p:cNvPr>
          <p:cNvSpPr txBox="1"/>
          <p:nvPr/>
        </p:nvSpPr>
        <p:spPr>
          <a:xfrm>
            <a:off x="266131" y="5656996"/>
            <a:ext cx="2640843"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latin typeface="Cambria"/>
                <a:cs typeface="Times New Roman"/>
              </a:rPr>
              <a:t>OUTPUT: [1] 28</a:t>
            </a:r>
            <a:endParaRPr lang="en-US"/>
          </a:p>
        </p:txBody>
      </p:sp>
    </p:spTree>
    <p:extLst>
      <p:ext uri="{BB962C8B-B14F-4D97-AF65-F5344CB8AC3E}">
        <p14:creationId xmlns:p14="http://schemas.microsoft.com/office/powerpoint/2010/main" val="4063142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PES UNIVERSITY EC Campus  Electronic City, Hosur Road, Bangalore-100    A Project Report on EDA ON LANDSLIDES IN AMERICA (2007-2016)  DEPARTMENT OF COMPUTER SCIENCE ENGINEERING  For the Academic year 2020  by  Sohan Naidu (PES2UG19CS398) Haritha Madana (PES2UG19CS141) Serena A. Gomez (PES2UG19CS372)  Netra Shaligram (PES2UG19CS253)</vt:lpstr>
      <vt:lpstr>INTRODUCTION</vt:lpstr>
      <vt:lpstr>PowerPoint Presentation</vt:lpstr>
      <vt:lpstr>PowerPoint Presentation</vt:lpstr>
      <vt:lpstr>OPERATIONS ON DATES</vt:lpstr>
      <vt:lpstr>Conditional Statements in R:</vt:lpstr>
      <vt:lpstr>LOOPS </vt:lpstr>
      <vt:lpstr>Strings </vt:lpstr>
      <vt:lpstr>Function to show recursion</vt:lpstr>
      <vt:lpstr>Usage of functions</vt:lpstr>
      <vt:lpstr>PowerPoint Presentation</vt:lpstr>
      <vt:lpstr>PowerPoint Presentation</vt:lpstr>
      <vt:lpstr>Data Preparation for visualization</vt:lpstr>
      <vt:lpstr>Data Visualization using basic R plots</vt:lpstr>
      <vt:lpstr>Data Visualization using basic R plots</vt:lpstr>
      <vt:lpstr>Data Visualization using basic R plots</vt:lpstr>
      <vt:lpstr>Data Visualization using basic R plots</vt:lpstr>
      <vt:lpstr>Data visualization using ggplot</vt:lpstr>
      <vt:lpstr>Data visualization using ggplot</vt:lpstr>
      <vt:lpstr>Data visualization using ggplot</vt:lpstr>
      <vt:lpstr>Data visualization using ggplot</vt:lpstr>
      <vt:lpstr>Data visualization using ggplot</vt:lpstr>
      <vt:lpstr>Statistical Analysis of landslides in 2015 </vt:lpstr>
      <vt:lpstr>Statistical Analysis of landslides in USA  </vt:lpstr>
      <vt:lpstr>Statistical Analysis of landslides in USA  </vt:lpstr>
      <vt:lpstr>Statistical Analysis of landslides in USA  </vt:lpstr>
      <vt:lpstr>Statistical Analysis of landslides in USA  </vt:lpstr>
      <vt:lpstr>Probability Distribution Function : Normal Distribution  </vt:lpstr>
      <vt:lpstr>Probability Distribution Function : Normal Distribution  </vt:lpstr>
      <vt:lpstr>Hypothesis Testing: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UNIVERSITY EC Campus  Electronic City, Hosur Road, Bangalore-100    A Project Report on EDA ON LANDSLIDES IN AMERICA (2007-2016)  DEPARTMENT OF COMPUTER SCIENCE ENGINEERING  For the Academic year 2020  by  Sohan Naidu (PES2UG19CS398) Haritha Madana (PES2UG19CS141) Serena A. Gomez (PES2UG19CS372)  Netra Shaligram (PES2UG19CS253)</dc:title>
  <dc:creator>Serena Gomez</dc:creator>
  <cp:revision>4</cp:revision>
  <dcterms:created xsi:type="dcterms:W3CDTF">2020-12-12T02:01:31Z</dcterms:created>
  <dcterms:modified xsi:type="dcterms:W3CDTF">2020-12-12T15:18:59Z</dcterms:modified>
</cp:coreProperties>
</file>