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sldIdLst>
    <p:sldId id="256" r:id="rId2"/>
    <p:sldId id="257" r:id="rId3"/>
    <p:sldId id="259" r:id="rId4"/>
    <p:sldId id="260" r:id="rId5"/>
    <p:sldId id="262" r:id="rId6"/>
    <p:sldId id="261" r:id="rId7"/>
    <p:sldId id="263" r:id="rId8"/>
    <p:sldId id="258" r:id="rId9"/>
    <p:sldId id="264" r:id="rId10"/>
    <p:sldId id="267"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F4E447-2E63-4BF0-BBDB-D74EB96F8464}" v="8" dt="2020-11-10T22:33:37.8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94660"/>
  </p:normalViewPr>
  <p:slideViewPr>
    <p:cSldViewPr snapToGrid="0">
      <p:cViewPr>
        <p:scale>
          <a:sx n="75" d="100"/>
          <a:sy n="75" d="100"/>
        </p:scale>
        <p:origin x="760" y="7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iaoxiao Huang" userId="7357a1c73fb775a5" providerId="LiveId" clId="{BAF4E447-2E63-4BF0-BBDB-D74EB96F8464}"/>
    <pc:docChg chg="undo custSel addSld delSld modSld">
      <pc:chgData name="Xiaoxiao Huang" userId="7357a1c73fb775a5" providerId="LiveId" clId="{BAF4E447-2E63-4BF0-BBDB-D74EB96F8464}" dt="2020-11-10T22:34:02.565" v="667" actId="20577"/>
      <pc:docMkLst>
        <pc:docMk/>
      </pc:docMkLst>
      <pc:sldChg chg="modSp mod">
        <pc:chgData name="Xiaoxiao Huang" userId="7357a1c73fb775a5" providerId="LiveId" clId="{BAF4E447-2E63-4BF0-BBDB-D74EB96F8464}" dt="2020-11-10T22:26:33.283" v="461" actId="1076"/>
        <pc:sldMkLst>
          <pc:docMk/>
          <pc:sldMk cId="4290487491" sldId="258"/>
        </pc:sldMkLst>
        <pc:spChg chg="mod">
          <ac:chgData name="Xiaoxiao Huang" userId="7357a1c73fb775a5" providerId="LiveId" clId="{BAF4E447-2E63-4BF0-BBDB-D74EB96F8464}" dt="2020-11-10T22:26:33.283" v="461" actId="1076"/>
          <ac:spMkLst>
            <pc:docMk/>
            <pc:sldMk cId="4290487491" sldId="258"/>
            <ac:spMk id="2" creationId="{611A8D53-BB03-481F-8608-16E8894359C6}"/>
          </ac:spMkLst>
        </pc:spChg>
        <pc:spChg chg="mod">
          <ac:chgData name="Xiaoxiao Huang" userId="7357a1c73fb775a5" providerId="LiveId" clId="{BAF4E447-2E63-4BF0-BBDB-D74EB96F8464}" dt="2020-11-10T22:24:02.162" v="375" actId="20577"/>
          <ac:spMkLst>
            <pc:docMk/>
            <pc:sldMk cId="4290487491" sldId="258"/>
            <ac:spMk id="3" creationId="{30B5911F-AD50-4258-91FB-AD81121CBE87}"/>
          </ac:spMkLst>
        </pc:spChg>
        <pc:spChg chg="mod">
          <ac:chgData name="Xiaoxiao Huang" userId="7357a1c73fb775a5" providerId="LiveId" clId="{BAF4E447-2E63-4BF0-BBDB-D74EB96F8464}" dt="2020-11-10T22:25:15.286" v="449" actId="20577"/>
          <ac:spMkLst>
            <pc:docMk/>
            <pc:sldMk cId="4290487491" sldId="258"/>
            <ac:spMk id="5" creationId="{88DA7A12-E547-4DCB-9FB1-421B57BD5380}"/>
          </ac:spMkLst>
        </pc:spChg>
      </pc:sldChg>
      <pc:sldChg chg="modSp mod">
        <pc:chgData name="Xiaoxiao Huang" userId="7357a1c73fb775a5" providerId="LiveId" clId="{BAF4E447-2E63-4BF0-BBDB-D74EB96F8464}" dt="2020-11-10T21:39:20.134" v="1"/>
        <pc:sldMkLst>
          <pc:docMk/>
          <pc:sldMk cId="974856526" sldId="259"/>
        </pc:sldMkLst>
        <pc:spChg chg="mod">
          <ac:chgData name="Xiaoxiao Huang" userId="7357a1c73fb775a5" providerId="LiveId" clId="{BAF4E447-2E63-4BF0-BBDB-D74EB96F8464}" dt="2020-11-10T21:39:20.134" v="1"/>
          <ac:spMkLst>
            <pc:docMk/>
            <pc:sldMk cId="974856526" sldId="259"/>
            <ac:spMk id="3" creationId="{0DA6355D-7F07-4E93-9084-667BC57BD52C}"/>
          </ac:spMkLst>
        </pc:spChg>
      </pc:sldChg>
      <pc:sldChg chg="modSp new mod">
        <pc:chgData name="Xiaoxiao Huang" userId="7357a1c73fb775a5" providerId="LiveId" clId="{BAF4E447-2E63-4BF0-BBDB-D74EB96F8464}" dt="2020-11-10T21:41:08.850" v="85" actId="5793"/>
        <pc:sldMkLst>
          <pc:docMk/>
          <pc:sldMk cId="854714433" sldId="260"/>
        </pc:sldMkLst>
        <pc:spChg chg="mod">
          <ac:chgData name="Xiaoxiao Huang" userId="7357a1c73fb775a5" providerId="LiveId" clId="{BAF4E447-2E63-4BF0-BBDB-D74EB96F8464}" dt="2020-11-10T21:39:54.727" v="61"/>
          <ac:spMkLst>
            <pc:docMk/>
            <pc:sldMk cId="854714433" sldId="260"/>
            <ac:spMk id="2" creationId="{B9A901D5-0CDD-485D-930C-28F09D38CAF9}"/>
          </ac:spMkLst>
        </pc:spChg>
        <pc:spChg chg="mod">
          <ac:chgData name="Xiaoxiao Huang" userId="7357a1c73fb775a5" providerId="LiveId" clId="{BAF4E447-2E63-4BF0-BBDB-D74EB96F8464}" dt="2020-11-10T21:40:18.120" v="80" actId="27636"/>
          <ac:spMkLst>
            <pc:docMk/>
            <pc:sldMk cId="854714433" sldId="260"/>
            <ac:spMk id="3" creationId="{7749064A-D8B3-43E2-B627-5090B61153AB}"/>
          </ac:spMkLst>
        </pc:spChg>
        <pc:spChg chg="mod">
          <ac:chgData name="Xiaoxiao Huang" userId="7357a1c73fb775a5" providerId="LiveId" clId="{BAF4E447-2E63-4BF0-BBDB-D74EB96F8464}" dt="2020-11-10T21:40:48.242" v="82"/>
          <ac:spMkLst>
            <pc:docMk/>
            <pc:sldMk cId="854714433" sldId="260"/>
            <ac:spMk id="4" creationId="{B85D1098-5564-482B-B889-605BB8506E4E}"/>
          </ac:spMkLst>
        </pc:spChg>
        <pc:spChg chg="mod">
          <ac:chgData name="Xiaoxiao Huang" userId="7357a1c73fb775a5" providerId="LiveId" clId="{BAF4E447-2E63-4BF0-BBDB-D74EB96F8464}" dt="2020-11-10T21:40:32.040" v="81"/>
          <ac:spMkLst>
            <pc:docMk/>
            <pc:sldMk cId="854714433" sldId="260"/>
            <ac:spMk id="5" creationId="{57A4AA27-F639-4485-9B31-1B7F6F54BEE4}"/>
          </ac:spMkLst>
        </pc:spChg>
        <pc:spChg chg="mod">
          <ac:chgData name="Xiaoxiao Huang" userId="7357a1c73fb775a5" providerId="LiveId" clId="{BAF4E447-2E63-4BF0-BBDB-D74EB96F8464}" dt="2020-11-10T21:41:08.850" v="85" actId="5793"/>
          <ac:spMkLst>
            <pc:docMk/>
            <pc:sldMk cId="854714433" sldId="260"/>
            <ac:spMk id="6" creationId="{47144589-FFAC-4D45-874A-3BCFBB0FF171}"/>
          </ac:spMkLst>
        </pc:spChg>
      </pc:sldChg>
      <pc:sldChg chg="addSp delSp modSp new mod">
        <pc:chgData name="Xiaoxiao Huang" userId="7357a1c73fb775a5" providerId="LiveId" clId="{BAF4E447-2E63-4BF0-BBDB-D74EB96F8464}" dt="2020-11-10T22:21:24.740" v="250" actId="962"/>
        <pc:sldMkLst>
          <pc:docMk/>
          <pc:sldMk cId="2961191835" sldId="261"/>
        </pc:sldMkLst>
        <pc:spChg chg="mod">
          <ac:chgData name="Xiaoxiao Huang" userId="7357a1c73fb775a5" providerId="LiveId" clId="{BAF4E447-2E63-4BF0-BBDB-D74EB96F8464}" dt="2020-11-10T21:55:09.377" v="118"/>
          <ac:spMkLst>
            <pc:docMk/>
            <pc:sldMk cId="2961191835" sldId="261"/>
            <ac:spMk id="2" creationId="{496D41AC-84C4-43F1-B9CA-9C29642988A1}"/>
          </ac:spMkLst>
        </pc:spChg>
        <pc:spChg chg="mod">
          <ac:chgData name="Xiaoxiao Huang" userId="7357a1c73fb775a5" providerId="LiveId" clId="{BAF4E447-2E63-4BF0-BBDB-D74EB96F8464}" dt="2020-11-10T22:20:22.926" v="227" actId="27636"/>
          <ac:spMkLst>
            <pc:docMk/>
            <pc:sldMk cId="2961191835" sldId="261"/>
            <ac:spMk id="3" creationId="{4F46ABA2-11B6-482E-A9AB-56CB13DE0F07}"/>
          </ac:spMkLst>
        </pc:spChg>
        <pc:spChg chg="del">
          <ac:chgData name="Xiaoxiao Huang" userId="7357a1c73fb775a5" providerId="LiveId" clId="{BAF4E447-2E63-4BF0-BBDB-D74EB96F8464}" dt="2020-11-10T21:57:48.362" v="180" actId="931"/>
          <ac:spMkLst>
            <pc:docMk/>
            <pc:sldMk cId="2961191835" sldId="261"/>
            <ac:spMk id="4" creationId="{E81EC9E8-6B02-497E-BADE-B1F477683278}"/>
          </ac:spMkLst>
        </pc:spChg>
        <pc:spChg chg="mod">
          <ac:chgData name="Xiaoxiao Huang" userId="7357a1c73fb775a5" providerId="LiveId" clId="{BAF4E447-2E63-4BF0-BBDB-D74EB96F8464}" dt="2020-11-10T22:20:24.979" v="245" actId="20577"/>
          <ac:spMkLst>
            <pc:docMk/>
            <pc:sldMk cId="2961191835" sldId="261"/>
            <ac:spMk id="5" creationId="{1F974863-659C-405D-893C-381C820B4B25}"/>
          </ac:spMkLst>
        </pc:spChg>
        <pc:spChg chg="add del">
          <ac:chgData name="Xiaoxiao Huang" userId="7357a1c73fb775a5" providerId="LiveId" clId="{BAF4E447-2E63-4BF0-BBDB-D74EB96F8464}" dt="2020-11-10T22:21:22.167" v="248" actId="931"/>
          <ac:spMkLst>
            <pc:docMk/>
            <pc:sldMk cId="2961191835" sldId="261"/>
            <ac:spMk id="6" creationId="{DB0CC732-68A4-4D4D-99EF-7C5295E0193D}"/>
          </ac:spMkLst>
        </pc:spChg>
        <pc:spChg chg="add del mod">
          <ac:chgData name="Xiaoxiao Huang" userId="7357a1c73fb775a5" providerId="LiveId" clId="{BAF4E447-2E63-4BF0-BBDB-D74EB96F8464}" dt="2020-11-10T22:20:48.921" v="247"/>
          <ac:spMkLst>
            <pc:docMk/>
            <pc:sldMk cId="2961191835" sldId="261"/>
            <ac:spMk id="9" creationId="{ACE305F7-4672-4A2F-A7E9-A1C6464788D0}"/>
          </ac:spMkLst>
        </pc:spChg>
        <pc:picChg chg="add mod">
          <ac:chgData name="Xiaoxiao Huang" userId="7357a1c73fb775a5" providerId="LiveId" clId="{BAF4E447-2E63-4BF0-BBDB-D74EB96F8464}" dt="2020-11-10T21:57:53.176" v="183" actId="14100"/>
          <ac:picMkLst>
            <pc:docMk/>
            <pc:sldMk cId="2961191835" sldId="261"/>
            <ac:picMk id="8" creationId="{357BF82F-E978-452B-BA95-DC5E095FD52B}"/>
          </ac:picMkLst>
        </pc:picChg>
        <pc:picChg chg="add mod">
          <ac:chgData name="Xiaoxiao Huang" userId="7357a1c73fb775a5" providerId="LiveId" clId="{BAF4E447-2E63-4BF0-BBDB-D74EB96F8464}" dt="2020-11-10T22:21:24.740" v="250" actId="962"/>
          <ac:picMkLst>
            <pc:docMk/>
            <pc:sldMk cId="2961191835" sldId="261"/>
            <ac:picMk id="11" creationId="{4BC09C02-A9A1-4EC0-AB67-FEB125C96535}"/>
          </ac:picMkLst>
        </pc:picChg>
      </pc:sldChg>
      <pc:sldChg chg="modSp new mod">
        <pc:chgData name="Xiaoxiao Huang" userId="7357a1c73fb775a5" providerId="LiveId" clId="{BAF4E447-2E63-4BF0-BBDB-D74EB96F8464}" dt="2020-11-10T21:54:43.084" v="117" actId="5793"/>
        <pc:sldMkLst>
          <pc:docMk/>
          <pc:sldMk cId="2002301823" sldId="262"/>
        </pc:sldMkLst>
        <pc:spChg chg="mod">
          <ac:chgData name="Xiaoxiao Huang" userId="7357a1c73fb775a5" providerId="LiveId" clId="{BAF4E447-2E63-4BF0-BBDB-D74EB96F8464}" dt="2020-11-10T21:53:05.281" v="99" actId="27636"/>
          <ac:spMkLst>
            <pc:docMk/>
            <pc:sldMk cId="2002301823" sldId="262"/>
            <ac:spMk id="2" creationId="{87226E8C-EA3F-4BC5-A8DC-E84A9CE93561}"/>
          </ac:spMkLst>
        </pc:spChg>
        <pc:spChg chg="mod">
          <ac:chgData name="Xiaoxiao Huang" userId="7357a1c73fb775a5" providerId="LiveId" clId="{BAF4E447-2E63-4BF0-BBDB-D74EB96F8464}" dt="2020-11-10T21:54:43.084" v="117" actId="5793"/>
          <ac:spMkLst>
            <pc:docMk/>
            <pc:sldMk cId="2002301823" sldId="262"/>
            <ac:spMk id="3" creationId="{C114C6E4-8954-4029-9C19-43BDA6780601}"/>
          </ac:spMkLst>
        </pc:spChg>
        <pc:spChg chg="mod">
          <ac:chgData name="Xiaoxiao Huang" userId="7357a1c73fb775a5" providerId="LiveId" clId="{BAF4E447-2E63-4BF0-BBDB-D74EB96F8464}" dt="2020-11-10T21:53:42.200" v="108" actId="27636"/>
          <ac:spMkLst>
            <pc:docMk/>
            <pc:sldMk cId="2002301823" sldId="262"/>
            <ac:spMk id="4" creationId="{2FEA4566-BDBD-48D5-AA1D-52E66B59B4E1}"/>
          </ac:spMkLst>
        </pc:spChg>
      </pc:sldChg>
      <pc:sldChg chg="addSp delSp modSp new mod">
        <pc:chgData name="Xiaoxiao Huang" userId="7357a1c73fb775a5" providerId="LiveId" clId="{BAF4E447-2E63-4BF0-BBDB-D74EB96F8464}" dt="2020-11-10T22:23:18.238" v="334" actId="20577"/>
        <pc:sldMkLst>
          <pc:docMk/>
          <pc:sldMk cId="3650015774" sldId="263"/>
        </pc:sldMkLst>
        <pc:spChg chg="mod">
          <ac:chgData name="Xiaoxiao Huang" userId="7357a1c73fb775a5" providerId="LiveId" clId="{BAF4E447-2E63-4BF0-BBDB-D74EB96F8464}" dt="2020-11-10T22:23:18.238" v="334" actId="20577"/>
          <ac:spMkLst>
            <pc:docMk/>
            <pc:sldMk cId="3650015774" sldId="263"/>
            <ac:spMk id="2" creationId="{4609D07C-0363-405E-857F-9C2D8DE38E74}"/>
          </ac:spMkLst>
        </pc:spChg>
        <pc:spChg chg="del">
          <ac:chgData name="Xiaoxiao Huang" userId="7357a1c73fb775a5" providerId="LiveId" clId="{BAF4E447-2E63-4BF0-BBDB-D74EB96F8464}" dt="2020-11-10T22:23:12.248" v="300" actId="931"/>
          <ac:spMkLst>
            <pc:docMk/>
            <pc:sldMk cId="3650015774" sldId="263"/>
            <ac:spMk id="3" creationId="{0045F36A-C93A-4652-A12D-7BFC98F33CAF}"/>
          </ac:spMkLst>
        </pc:spChg>
        <pc:picChg chg="add mod">
          <ac:chgData name="Xiaoxiao Huang" userId="7357a1c73fb775a5" providerId="LiveId" clId="{BAF4E447-2E63-4BF0-BBDB-D74EB96F8464}" dt="2020-11-10T22:23:14.857" v="305" actId="27614"/>
          <ac:picMkLst>
            <pc:docMk/>
            <pc:sldMk cId="3650015774" sldId="263"/>
            <ac:picMk id="5" creationId="{A2B52A17-A7E9-4520-86DD-3DA9A7C0D9FA}"/>
          </ac:picMkLst>
        </pc:picChg>
      </pc:sldChg>
      <pc:sldChg chg="modSp new mod">
        <pc:chgData name="Xiaoxiao Huang" userId="7357a1c73fb775a5" providerId="LiveId" clId="{BAF4E447-2E63-4BF0-BBDB-D74EB96F8464}" dt="2020-11-10T22:27:52.541" v="482" actId="33524"/>
        <pc:sldMkLst>
          <pc:docMk/>
          <pc:sldMk cId="2400538492" sldId="264"/>
        </pc:sldMkLst>
        <pc:spChg chg="mod">
          <ac:chgData name="Xiaoxiao Huang" userId="7357a1c73fb775a5" providerId="LiveId" clId="{BAF4E447-2E63-4BF0-BBDB-D74EB96F8464}" dt="2020-11-10T22:26:48.360" v="473" actId="14100"/>
          <ac:spMkLst>
            <pc:docMk/>
            <pc:sldMk cId="2400538492" sldId="264"/>
            <ac:spMk id="2" creationId="{45490F2E-03AE-421B-9B6A-67986DEE84DF}"/>
          </ac:spMkLst>
        </pc:spChg>
        <pc:spChg chg="mod">
          <ac:chgData name="Xiaoxiao Huang" userId="7357a1c73fb775a5" providerId="LiveId" clId="{BAF4E447-2E63-4BF0-BBDB-D74EB96F8464}" dt="2020-11-10T22:27:52.541" v="482" actId="33524"/>
          <ac:spMkLst>
            <pc:docMk/>
            <pc:sldMk cId="2400538492" sldId="264"/>
            <ac:spMk id="3" creationId="{ED5AC76F-E275-458D-A2F4-FE311ABBE9ED}"/>
          </ac:spMkLst>
        </pc:spChg>
        <pc:spChg chg="mod">
          <ac:chgData name="Xiaoxiao Huang" userId="7357a1c73fb775a5" providerId="LiveId" clId="{BAF4E447-2E63-4BF0-BBDB-D74EB96F8464}" dt="2020-11-10T22:27:09.449" v="475" actId="14100"/>
          <ac:spMkLst>
            <pc:docMk/>
            <pc:sldMk cId="2400538492" sldId="264"/>
            <ac:spMk id="4" creationId="{F80A6A89-CC25-4F73-88E7-B0673CCED869}"/>
          </ac:spMkLst>
        </pc:spChg>
      </pc:sldChg>
      <pc:sldChg chg="addSp delSp modSp new mod">
        <pc:chgData name="Xiaoxiao Huang" userId="7357a1c73fb775a5" providerId="LiveId" clId="{BAF4E447-2E63-4BF0-BBDB-D74EB96F8464}" dt="2020-11-10T22:30:58.788" v="555" actId="20577"/>
        <pc:sldMkLst>
          <pc:docMk/>
          <pc:sldMk cId="1357833620" sldId="265"/>
        </pc:sldMkLst>
        <pc:spChg chg="mod">
          <ac:chgData name="Xiaoxiao Huang" userId="7357a1c73fb775a5" providerId="LiveId" clId="{BAF4E447-2E63-4BF0-BBDB-D74EB96F8464}" dt="2020-11-10T22:28:26.973" v="489" actId="14100"/>
          <ac:spMkLst>
            <pc:docMk/>
            <pc:sldMk cId="1357833620" sldId="265"/>
            <ac:spMk id="2" creationId="{CCD8F751-A235-4247-BAA2-B0A2E7BC2D4C}"/>
          </ac:spMkLst>
        </pc:spChg>
        <pc:spChg chg="add del mod">
          <ac:chgData name="Xiaoxiao Huang" userId="7357a1c73fb775a5" providerId="LiveId" clId="{BAF4E447-2E63-4BF0-BBDB-D74EB96F8464}" dt="2020-11-10T22:30:58.788" v="555" actId="20577"/>
          <ac:spMkLst>
            <pc:docMk/>
            <pc:sldMk cId="1357833620" sldId="265"/>
            <ac:spMk id="3" creationId="{8D9F72C9-8F1B-4C3B-86AE-48685A466F10}"/>
          </ac:spMkLst>
        </pc:spChg>
        <pc:spChg chg="mod">
          <ac:chgData name="Xiaoxiao Huang" userId="7357a1c73fb775a5" providerId="LiveId" clId="{BAF4E447-2E63-4BF0-BBDB-D74EB96F8464}" dt="2020-11-10T22:28:49.144" v="492" actId="108"/>
          <ac:spMkLst>
            <pc:docMk/>
            <pc:sldMk cId="1357833620" sldId="265"/>
            <ac:spMk id="4" creationId="{CCBAD5C0-0CFB-45EC-8425-A2755D8EA1FB}"/>
          </ac:spMkLst>
        </pc:spChg>
        <pc:graphicFrameChg chg="add del mod">
          <ac:chgData name="Xiaoxiao Huang" userId="7357a1c73fb775a5" providerId="LiveId" clId="{BAF4E447-2E63-4BF0-BBDB-D74EB96F8464}" dt="2020-11-10T22:29:23.516" v="495"/>
          <ac:graphicFrameMkLst>
            <pc:docMk/>
            <pc:sldMk cId="1357833620" sldId="265"/>
            <ac:graphicFrameMk id="5" creationId="{D0DF4779-A347-429E-BE13-F7063FBB96CA}"/>
          </ac:graphicFrameMkLst>
        </pc:graphicFrameChg>
      </pc:sldChg>
      <pc:sldChg chg="modSp new mod">
        <pc:chgData name="Xiaoxiao Huang" userId="7357a1c73fb775a5" providerId="LiveId" clId="{BAF4E447-2E63-4BF0-BBDB-D74EB96F8464}" dt="2020-11-10T22:32:50.575" v="574" actId="20577"/>
        <pc:sldMkLst>
          <pc:docMk/>
          <pc:sldMk cId="2218952208" sldId="266"/>
        </pc:sldMkLst>
        <pc:spChg chg="mod">
          <ac:chgData name="Xiaoxiao Huang" userId="7357a1c73fb775a5" providerId="LiveId" clId="{BAF4E447-2E63-4BF0-BBDB-D74EB96F8464}" dt="2020-11-10T22:31:48.415" v="562" actId="14100"/>
          <ac:spMkLst>
            <pc:docMk/>
            <pc:sldMk cId="2218952208" sldId="266"/>
            <ac:spMk id="2" creationId="{714D98B8-8E87-4EC5-8206-5FD10F6ECD55}"/>
          </ac:spMkLst>
        </pc:spChg>
        <pc:spChg chg="mod">
          <ac:chgData name="Xiaoxiao Huang" userId="7357a1c73fb775a5" providerId="LiveId" clId="{BAF4E447-2E63-4BF0-BBDB-D74EB96F8464}" dt="2020-11-10T22:32:50.575" v="574" actId="20577"/>
          <ac:spMkLst>
            <pc:docMk/>
            <pc:sldMk cId="2218952208" sldId="266"/>
            <ac:spMk id="3" creationId="{F9E7E718-2F99-4D34-8BAF-EB2CEBF092CD}"/>
          </ac:spMkLst>
        </pc:spChg>
        <pc:spChg chg="mod">
          <ac:chgData name="Xiaoxiao Huang" userId="7357a1c73fb775a5" providerId="LiveId" clId="{BAF4E447-2E63-4BF0-BBDB-D74EB96F8464}" dt="2020-11-10T22:32:06.127" v="565" actId="14100"/>
          <ac:spMkLst>
            <pc:docMk/>
            <pc:sldMk cId="2218952208" sldId="266"/>
            <ac:spMk id="4" creationId="{26879012-3E7E-4FD4-8381-0019B97C8145}"/>
          </ac:spMkLst>
        </pc:spChg>
      </pc:sldChg>
      <pc:sldChg chg="addSp delSp modSp new mod">
        <pc:chgData name="Xiaoxiao Huang" userId="7357a1c73fb775a5" providerId="LiveId" clId="{BAF4E447-2E63-4BF0-BBDB-D74EB96F8464}" dt="2020-11-10T22:34:02.565" v="667" actId="20577"/>
        <pc:sldMkLst>
          <pc:docMk/>
          <pc:sldMk cId="3731772105" sldId="267"/>
        </pc:sldMkLst>
        <pc:spChg chg="mod">
          <ac:chgData name="Xiaoxiao Huang" userId="7357a1c73fb775a5" providerId="LiveId" clId="{BAF4E447-2E63-4BF0-BBDB-D74EB96F8464}" dt="2020-11-10T22:34:02.565" v="667" actId="20577"/>
          <ac:spMkLst>
            <pc:docMk/>
            <pc:sldMk cId="3731772105" sldId="267"/>
            <ac:spMk id="2" creationId="{80EBADDC-ECB1-4220-BCBC-865CB89FD1C4}"/>
          </ac:spMkLst>
        </pc:spChg>
        <pc:spChg chg="del">
          <ac:chgData name="Xiaoxiao Huang" userId="7357a1c73fb775a5" providerId="LiveId" clId="{BAF4E447-2E63-4BF0-BBDB-D74EB96F8464}" dt="2020-11-10T22:33:37.848" v="578" actId="931"/>
          <ac:spMkLst>
            <pc:docMk/>
            <pc:sldMk cId="3731772105" sldId="267"/>
            <ac:spMk id="3" creationId="{6790046B-B24F-446A-BBE1-524998E04F59}"/>
          </ac:spMkLst>
        </pc:spChg>
        <pc:picChg chg="add mod">
          <ac:chgData name="Xiaoxiao Huang" userId="7357a1c73fb775a5" providerId="LiveId" clId="{BAF4E447-2E63-4BF0-BBDB-D74EB96F8464}" dt="2020-11-10T22:33:43.342" v="579" actId="27614"/>
          <ac:picMkLst>
            <pc:docMk/>
            <pc:sldMk cId="3731772105" sldId="267"/>
            <ac:picMk id="5" creationId="{0F2887D5-4AC2-4E68-8E11-9EEAD59EBC64}"/>
          </ac:picMkLst>
        </pc:picChg>
      </pc:sldChg>
      <pc:sldChg chg="new del">
        <pc:chgData name="Xiaoxiao Huang" userId="7357a1c73fb775a5" providerId="LiveId" clId="{BAF4E447-2E63-4BF0-BBDB-D74EB96F8464}" dt="2020-11-10T22:33:23.064" v="576" actId="2696"/>
        <pc:sldMkLst>
          <pc:docMk/>
          <pc:sldMk cId="3966266543" sldId="26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11/10/2020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53891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11/10/2020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54806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11/10/2020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05948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11/10/2020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75916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11/10/2020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81775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11/10/2020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64292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11/10/2020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96076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11/10/2020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02995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11/10/2020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64068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11/10/2020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11326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11/10/2020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61002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11/10/2020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73559211"/>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0" r:id="rId6"/>
    <p:sldLayoutId id="2147483746" r:id="rId7"/>
    <p:sldLayoutId id="2147483747" r:id="rId8"/>
    <p:sldLayoutId id="2147483748" r:id="rId9"/>
    <p:sldLayoutId id="2147483749" r:id="rId10"/>
    <p:sldLayoutId id="2147483751"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mdl.library.utoronto.ca/file-format-geospatial-data/shapefile?page=44" TargetMode="External"/><Relationship Id="rId2" Type="http://schemas.openxmlformats.org/officeDocument/2006/relationships/hyperlink" Target="https://www.toronto.ca/wp-content/uploads/2019/11/99b4-TOHealthCheck_2019Chapter1.pdf"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EA5E15C-B5D8-448B-B420-3705C24E2833}"/>
              </a:ext>
            </a:extLst>
          </p:cNvPr>
          <p:cNvPicPr>
            <a:picLocks noChangeAspect="1"/>
          </p:cNvPicPr>
          <p:nvPr/>
        </p:nvPicPr>
        <p:blipFill rotWithShape="1">
          <a:blip r:embed="rId2"/>
          <a:srcRect l="2780" r="12847" b="-1"/>
          <a:stretch/>
        </p:blipFill>
        <p:spPr>
          <a:xfrm>
            <a:off x="20" y="10"/>
            <a:ext cx="8668492" cy="6857990"/>
          </a:xfrm>
          <a:prstGeom prst="rect">
            <a:avLst/>
          </a:prstGeom>
        </p:spPr>
      </p:pic>
      <p:sp>
        <p:nvSpPr>
          <p:cNvPr id="11" name="Rectangle 10">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3A0A9D-69D5-413D-B74D-FF36B3A1CBE7}"/>
              </a:ext>
            </a:extLst>
          </p:cNvPr>
          <p:cNvSpPr>
            <a:spLocks noGrp="1"/>
          </p:cNvSpPr>
          <p:nvPr>
            <p:ph type="ctrTitle"/>
          </p:nvPr>
        </p:nvSpPr>
        <p:spPr>
          <a:xfrm>
            <a:off x="1253067" y="1122363"/>
            <a:ext cx="10618893" cy="607885"/>
          </a:xfrm>
        </p:spPr>
        <p:txBody>
          <a:bodyPr anchor="b">
            <a:normAutofit/>
          </a:bodyPr>
          <a:lstStyle/>
          <a:p>
            <a:r>
              <a:rPr lang="en-US" sz="3200" b="0" i="0" dirty="0">
                <a:solidFill>
                  <a:srgbClr val="24292E"/>
                </a:solidFill>
                <a:effectLst/>
                <a:latin typeface="Arial" panose="020B0604020202020204" pitchFamily="34" charset="0"/>
                <a:cs typeface="Arial" panose="020B0604020202020204" pitchFamily="34" charset="0"/>
              </a:rPr>
              <a:t>Capstone Project - The Battle of Neighborhoods </a:t>
            </a:r>
            <a:endParaRPr lang="en-US" sz="32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26D00E3A-F631-4180-89B9-3230BC64799C}"/>
              </a:ext>
            </a:extLst>
          </p:cNvPr>
          <p:cNvSpPr>
            <a:spLocks noGrp="1"/>
          </p:cNvSpPr>
          <p:nvPr>
            <p:ph type="subTitle" idx="1"/>
          </p:nvPr>
        </p:nvSpPr>
        <p:spPr>
          <a:xfrm>
            <a:off x="7848600" y="4872922"/>
            <a:ext cx="4023360" cy="1208141"/>
          </a:xfrm>
        </p:spPr>
        <p:txBody>
          <a:bodyPr>
            <a:normAutofit/>
          </a:bodyPr>
          <a:lstStyle/>
          <a:p>
            <a:endParaRPr lang="en-US" sz="2000" dirty="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3360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BADDC-ECB1-4220-BCBC-865CB89FD1C4}"/>
              </a:ext>
            </a:extLst>
          </p:cNvPr>
          <p:cNvSpPr>
            <a:spLocks noGrp="1"/>
          </p:cNvSpPr>
          <p:nvPr>
            <p:ph type="title"/>
          </p:nvPr>
        </p:nvSpPr>
        <p:spPr/>
        <p:txBody>
          <a:bodyPr>
            <a:normAutofit fontScale="90000"/>
          </a:bodyPr>
          <a:lstStyle/>
          <a:p>
            <a:r>
              <a:rPr lang="en-US" dirty="0"/>
              <a:t>Result – locations with population </a:t>
            </a:r>
            <a:r>
              <a:rPr lang="en-US"/>
              <a:t>and income information</a:t>
            </a:r>
          </a:p>
        </p:txBody>
      </p:sp>
      <p:pic>
        <p:nvPicPr>
          <p:cNvPr id="5" name="Content Placeholder 4" descr="Table&#10;&#10;Description automatically generated">
            <a:extLst>
              <a:ext uri="{FF2B5EF4-FFF2-40B4-BE49-F238E27FC236}">
                <a16:creationId xmlns:a16="http://schemas.microsoft.com/office/drawing/2014/main" id="{0F2887D5-4AC2-4E68-8E11-9EEAD59EBC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53536" y="2629607"/>
            <a:ext cx="4692891" cy="3391074"/>
          </a:xfrm>
        </p:spPr>
      </p:pic>
    </p:spTree>
    <p:extLst>
      <p:ext uri="{BB962C8B-B14F-4D97-AF65-F5344CB8AC3E}">
        <p14:creationId xmlns:p14="http://schemas.microsoft.com/office/powerpoint/2010/main" val="3731772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8F751-A235-4247-BAA2-B0A2E7BC2D4C}"/>
              </a:ext>
            </a:extLst>
          </p:cNvPr>
          <p:cNvSpPr>
            <a:spLocks noGrp="1"/>
          </p:cNvSpPr>
          <p:nvPr>
            <p:ph type="title"/>
          </p:nvPr>
        </p:nvSpPr>
        <p:spPr>
          <a:xfrm>
            <a:off x="868680" y="1709928"/>
            <a:ext cx="3296920" cy="830072"/>
          </a:xfrm>
        </p:spPr>
        <p:txBody>
          <a:bodyPr/>
          <a:lstStyle/>
          <a:p>
            <a:r>
              <a:rPr lang="en-US" baseline="30000" dirty="0"/>
              <a:t>5th</a:t>
            </a:r>
            <a:r>
              <a:rPr lang="en-US" dirty="0"/>
              <a:t> Component </a:t>
            </a:r>
          </a:p>
        </p:txBody>
      </p:sp>
      <p:sp>
        <p:nvSpPr>
          <p:cNvPr id="3" name="Content Placeholder 2">
            <a:extLst>
              <a:ext uri="{FF2B5EF4-FFF2-40B4-BE49-F238E27FC236}">
                <a16:creationId xmlns:a16="http://schemas.microsoft.com/office/drawing/2014/main" id="{8D9F72C9-8F1B-4C3B-86AE-48685A466F10}"/>
              </a:ext>
            </a:extLst>
          </p:cNvPr>
          <p:cNvSpPr>
            <a:spLocks noGrp="1"/>
          </p:cNvSpPr>
          <p:nvPr>
            <p:ph idx="1"/>
          </p:nvPr>
        </p:nvSpPr>
        <p:spPr/>
        <p:txBody>
          <a:bodyPr>
            <a:normAutofit fontScale="92500" lnSpcReduction="20000"/>
          </a:bodyPr>
          <a:lstStyle/>
          <a:p>
            <a:r>
              <a:rPr lang="en-US" dirty="0">
                <a:solidFill>
                  <a:srgbClr val="24292E"/>
                </a:solidFill>
                <a:latin typeface="SFMono-Regular"/>
              </a:rPr>
              <a:t>From the above discussion section which I discussed my observation, I would recommend that the investors choose the below top 3 locations</a:t>
            </a:r>
          </a:p>
          <a:p>
            <a:r>
              <a:rPr lang="en-US" dirty="0">
                <a:solidFill>
                  <a:srgbClr val="24292E"/>
                </a:solidFill>
                <a:latin typeface="SFMono-Regular"/>
              </a:rPr>
              <a:t> “The Beaches”, with population of 11,051, and income $99,055,</a:t>
            </a:r>
          </a:p>
          <a:p>
            <a:r>
              <a:rPr lang="en-US" dirty="0">
                <a:solidFill>
                  <a:srgbClr val="24292E"/>
                </a:solidFill>
                <a:latin typeface="SFMono-Regular"/>
              </a:rPr>
              <a:t>High park-</a:t>
            </a:r>
            <a:r>
              <a:rPr lang="en-US" dirty="0" err="1">
                <a:solidFill>
                  <a:srgbClr val="24292E"/>
                </a:solidFill>
                <a:latin typeface="SFMono-Regular"/>
              </a:rPr>
              <a:t>swansea</a:t>
            </a:r>
            <a:r>
              <a:rPr lang="en-US" dirty="0">
                <a:solidFill>
                  <a:srgbClr val="24292E"/>
                </a:solidFill>
                <a:latin typeface="SFMono-Regular"/>
              </a:rPr>
              <a:t>“, with the population of 23,925 and income $71,204</a:t>
            </a:r>
          </a:p>
          <a:p>
            <a:r>
              <a:rPr lang="en-US" dirty="0">
                <a:solidFill>
                  <a:srgbClr val="24292E"/>
                </a:solidFill>
                <a:latin typeface="SFMono-Regular"/>
              </a:rPr>
              <a:t>"Princess-</a:t>
            </a:r>
            <a:r>
              <a:rPr lang="en-US" dirty="0" err="1">
                <a:solidFill>
                  <a:srgbClr val="24292E"/>
                </a:solidFill>
                <a:latin typeface="SFMono-Regular"/>
              </a:rPr>
              <a:t>rosethorn</a:t>
            </a:r>
            <a:r>
              <a:rPr lang="en-US" dirty="0">
                <a:solidFill>
                  <a:srgbClr val="24292E"/>
                </a:solidFill>
                <a:latin typeface="SFMono-Regular"/>
              </a:rPr>
              <a:t>”, with the population of 11,051, and income $99,055"</a:t>
            </a:r>
          </a:p>
        </p:txBody>
      </p:sp>
      <p:sp>
        <p:nvSpPr>
          <p:cNvPr id="4" name="Text Placeholder 3">
            <a:extLst>
              <a:ext uri="{FF2B5EF4-FFF2-40B4-BE49-F238E27FC236}">
                <a16:creationId xmlns:a16="http://schemas.microsoft.com/office/drawing/2014/main" id="{CCBAD5C0-0CFB-45EC-8425-A2755D8EA1FB}"/>
              </a:ext>
            </a:extLst>
          </p:cNvPr>
          <p:cNvSpPr>
            <a:spLocks noGrp="1"/>
          </p:cNvSpPr>
          <p:nvPr>
            <p:ph type="body" sz="half" idx="2"/>
          </p:nvPr>
        </p:nvSpPr>
        <p:spPr>
          <a:xfrm>
            <a:off x="868680" y="2540000"/>
            <a:ext cx="3099816" cy="2955544"/>
          </a:xfrm>
        </p:spPr>
        <p:txBody>
          <a:bodyPr/>
          <a:lstStyle/>
          <a:p>
            <a:pPr>
              <a:lnSpc>
                <a:spcPct val="90000"/>
              </a:lnSpc>
            </a:pPr>
            <a:r>
              <a:rPr lang="en-US" i="1" u="sng" dirty="0">
                <a:solidFill>
                  <a:srgbClr val="1F1F1F"/>
                </a:solidFill>
                <a:latin typeface="OpenSans"/>
              </a:rPr>
              <a:t>Discussion section where you discuss any observations you noted and any recommendations you can make based on the results.</a:t>
            </a:r>
          </a:p>
          <a:p>
            <a:endParaRPr lang="en-US" dirty="0"/>
          </a:p>
        </p:txBody>
      </p:sp>
    </p:spTree>
    <p:extLst>
      <p:ext uri="{BB962C8B-B14F-4D97-AF65-F5344CB8AC3E}">
        <p14:creationId xmlns:p14="http://schemas.microsoft.com/office/powerpoint/2010/main" val="1357833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D98B8-8E87-4EC5-8206-5FD10F6ECD55}"/>
              </a:ext>
            </a:extLst>
          </p:cNvPr>
          <p:cNvSpPr>
            <a:spLocks noGrp="1"/>
          </p:cNvSpPr>
          <p:nvPr>
            <p:ph type="title"/>
          </p:nvPr>
        </p:nvSpPr>
        <p:spPr>
          <a:xfrm>
            <a:off x="868679" y="1464734"/>
            <a:ext cx="3279987" cy="905934"/>
          </a:xfrm>
        </p:spPr>
        <p:txBody>
          <a:bodyPr/>
          <a:lstStyle/>
          <a:p>
            <a:r>
              <a:rPr lang="en-US" baseline="30000" dirty="0"/>
              <a:t>6th</a:t>
            </a:r>
            <a:r>
              <a:rPr lang="en-US" dirty="0"/>
              <a:t> Component </a:t>
            </a:r>
          </a:p>
        </p:txBody>
      </p:sp>
      <p:sp>
        <p:nvSpPr>
          <p:cNvPr id="3" name="Content Placeholder 2">
            <a:extLst>
              <a:ext uri="{FF2B5EF4-FFF2-40B4-BE49-F238E27FC236}">
                <a16:creationId xmlns:a16="http://schemas.microsoft.com/office/drawing/2014/main" id="{F9E7E718-2F99-4D34-8BAF-EB2CEBF092CD}"/>
              </a:ext>
            </a:extLst>
          </p:cNvPr>
          <p:cNvSpPr>
            <a:spLocks noGrp="1"/>
          </p:cNvSpPr>
          <p:nvPr>
            <p:ph idx="1"/>
          </p:nvPr>
        </p:nvSpPr>
        <p:spPr/>
        <p:txBody>
          <a:bodyPr>
            <a:normAutofit lnSpcReduction="10000"/>
          </a:bodyPr>
          <a:lstStyle/>
          <a:p>
            <a:r>
              <a:rPr lang="en-US" b="0" i="0" dirty="0">
                <a:solidFill>
                  <a:srgbClr val="24292E"/>
                </a:solidFill>
                <a:effectLst/>
                <a:latin typeface="SFMono-Regular"/>
              </a:rPr>
              <a:t>In a conclusion. First, This report is very helpful and trustful for the investors who are interested in finding a good location for them to open the restaurant. </a:t>
            </a:r>
          </a:p>
          <a:p>
            <a:r>
              <a:rPr lang="en-US" b="0" i="0" dirty="0">
                <a:solidFill>
                  <a:srgbClr val="24292E"/>
                </a:solidFill>
                <a:effectLst/>
                <a:latin typeface="SFMono-Regular"/>
              </a:rPr>
              <a:t>However, the result has the limitation since the data source we generated didn't cover all the aspects/ variables, such as, transpiration, criminal case, car accident case and etc.</a:t>
            </a:r>
            <a:endParaRPr lang="en-US" dirty="0"/>
          </a:p>
        </p:txBody>
      </p:sp>
      <p:sp>
        <p:nvSpPr>
          <p:cNvPr id="4" name="Text Placeholder 3">
            <a:extLst>
              <a:ext uri="{FF2B5EF4-FFF2-40B4-BE49-F238E27FC236}">
                <a16:creationId xmlns:a16="http://schemas.microsoft.com/office/drawing/2014/main" id="{26879012-3E7E-4FD4-8381-0019B97C8145}"/>
              </a:ext>
            </a:extLst>
          </p:cNvPr>
          <p:cNvSpPr>
            <a:spLocks noGrp="1"/>
          </p:cNvSpPr>
          <p:nvPr>
            <p:ph type="body" sz="half" idx="2"/>
          </p:nvPr>
        </p:nvSpPr>
        <p:spPr>
          <a:xfrm>
            <a:off x="868680" y="2887134"/>
            <a:ext cx="3099816" cy="1972734"/>
          </a:xfrm>
        </p:spPr>
        <p:txBody>
          <a:bodyPr/>
          <a:lstStyle/>
          <a:p>
            <a:r>
              <a:rPr lang="en-US" i="1" u="sng" dirty="0">
                <a:solidFill>
                  <a:srgbClr val="1F1F1F"/>
                </a:solidFill>
                <a:latin typeface="OpenSans"/>
              </a:rPr>
              <a:t>Conclusion section where you conclude the report.</a:t>
            </a:r>
          </a:p>
          <a:p>
            <a:endParaRPr lang="en-US" dirty="0"/>
          </a:p>
        </p:txBody>
      </p:sp>
    </p:spTree>
    <p:extLst>
      <p:ext uri="{BB962C8B-B14F-4D97-AF65-F5344CB8AC3E}">
        <p14:creationId xmlns:p14="http://schemas.microsoft.com/office/powerpoint/2010/main" val="2218952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7EF17-E0DD-4137-BDB3-1E964CBA47D2}"/>
              </a:ext>
            </a:extLst>
          </p:cNvPr>
          <p:cNvSpPr>
            <a:spLocks noGrp="1"/>
          </p:cNvSpPr>
          <p:nvPr>
            <p:ph type="title"/>
          </p:nvPr>
        </p:nvSpPr>
        <p:spPr>
          <a:xfrm>
            <a:off x="868680" y="1286933"/>
            <a:ext cx="3099816" cy="694267"/>
          </a:xfrm>
        </p:spPr>
        <p:txBody>
          <a:bodyPr>
            <a:normAutofit fontScale="90000"/>
          </a:bodyPr>
          <a:lstStyle/>
          <a:p>
            <a:r>
              <a:rPr lang="en-US" dirty="0"/>
              <a:t>1</a:t>
            </a:r>
            <a:r>
              <a:rPr lang="en-US" baseline="30000" dirty="0"/>
              <a:t>st</a:t>
            </a:r>
            <a:r>
              <a:rPr lang="en-US" dirty="0"/>
              <a:t> Component </a:t>
            </a:r>
          </a:p>
        </p:txBody>
      </p:sp>
      <p:sp>
        <p:nvSpPr>
          <p:cNvPr id="3" name="Content Placeholder 2">
            <a:extLst>
              <a:ext uri="{FF2B5EF4-FFF2-40B4-BE49-F238E27FC236}">
                <a16:creationId xmlns:a16="http://schemas.microsoft.com/office/drawing/2014/main" id="{AF3D7F24-F11F-4FA5-BA98-88A676A711D3}"/>
              </a:ext>
            </a:extLst>
          </p:cNvPr>
          <p:cNvSpPr>
            <a:spLocks noGrp="1"/>
          </p:cNvSpPr>
          <p:nvPr>
            <p:ph idx="1"/>
          </p:nvPr>
        </p:nvSpPr>
        <p:spPr>
          <a:xfrm>
            <a:off x="4965192" y="965200"/>
            <a:ext cx="6729984" cy="4841240"/>
          </a:xfrm>
        </p:spPr>
        <p:txBody>
          <a:bodyPr>
            <a:normAutofit fontScale="92500"/>
          </a:bodyPr>
          <a:lstStyle/>
          <a:p>
            <a:r>
              <a:rPr lang="en-US" b="0" i="0" dirty="0">
                <a:solidFill>
                  <a:srgbClr val="24292E"/>
                </a:solidFill>
                <a:effectLst/>
                <a:latin typeface="-apple-system"/>
              </a:rPr>
              <a:t>The purpose for this project is to help people who are planning to open a new restaurant in Toronto to chose the idea location with analyzing the data that we generated from our project to get the comfort to find the right location to open the restaurant. </a:t>
            </a:r>
          </a:p>
          <a:p>
            <a:r>
              <a:rPr lang="en-US" b="0" i="0" dirty="0">
                <a:solidFill>
                  <a:srgbClr val="24292E"/>
                </a:solidFill>
                <a:effectLst/>
                <a:latin typeface="-apple-system"/>
              </a:rPr>
              <a:t>The data we generated from this project is not only for the population and income level for each location, but also for their existing competitors locally.</a:t>
            </a:r>
            <a:endParaRPr lang="en-US" dirty="0"/>
          </a:p>
        </p:txBody>
      </p:sp>
      <p:sp>
        <p:nvSpPr>
          <p:cNvPr id="4" name="Text Placeholder 3">
            <a:extLst>
              <a:ext uri="{FF2B5EF4-FFF2-40B4-BE49-F238E27FC236}">
                <a16:creationId xmlns:a16="http://schemas.microsoft.com/office/drawing/2014/main" id="{A82D5131-373C-47AA-B5B4-1EE3B7A5FF97}"/>
              </a:ext>
            </a:extLst>
          </p:cNvPr>
          <p:cNvSpPr>
            <a:spLocks noGrp="1"/>
          </p:cNvSpPr>
          <p:nvPr>
            <p:ph type="body" sz="half" idx="2"/>
          </p:nvPr>
        </p:nvSpPr>
        <p:spPr>
          <a:xfrm>
            <a:off x="868680" y="2540000"/>
            <a:ext cx="3099816" cy="2955544"/>
          </a:xfrm>
        </p:spPr>
        <p:txBody>
          <a:bodyPr>
            <a:normAutofit fontScale="62500" lnSpcReduction="20000"/>
          </a:bodyPr>
          <a:lstStyle/>
          <a:p>
            <a:r>
              <a:rPr lang="en-US" sz="4400" b="0" i="1" u="sng" dirty="0">
                <a:solidFill>
                  <a:srgbClr val="1F1F1F"/>
                </a:solidFill>
                <a:effectLst/>
                <a:latin typeface="OpenSans"/>
              </a:rPr>
              <a:t>Introduction where you discuss the business problem and who would be interested in this project</a:t>
            </a:r>
            <a:endParaRPr lang="en-US" sz="2400" b="1" i="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2418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1CF7D-D32E-4A46-8472-9706BBBB99DC}"/>
              </a:ext>
            </a:extLst>
          </p:cNvPr>
          <p:cNvSpPr>
            <a:spLocks noGrp="1"/>
          </p:cNvSpPr>
          <p:nvPr>
            <p:ph type="title"/>
          </p:nvPr>
        </p:nvSpPr>
        <p:spPr>
          <a:xfrm>
            <a:off x="868680" y="1278468"/>
            <a:ext cx="3099816" cy="939799"/>
          </a:xfrm>
        </p:spPr>
        <p:txBody>
          <a:bodyPr>
            <a:normAutofit fontScale="90000"/>
          </a:bodyPr>
          <a:lstStyle/>
          <a:p>
            <a:r>
              <a:rPr lang="en-US" dirty="0"/>
              <a:t>2</a:t>
            </a:r>
            <a:r>
              <a:rPr lang="en-US" baseline="30000" dirty="0"/>
              <a:t>nd</a:t>
            </a:r>
            <a:r>
              <a:rPr lang="en-US" dirty="0"/>
              <a:t> Component </a:t>
            </a:r>
          </a:p>
        </p:txBody>
      </p:sp>
      <p:sp>
        <p:nvSpPr>
          <p:cNvPr id="3" name="Content Placeholder 2">
            <a:extLst>
              <a:ext uri="{FF2B5EF4-FFF2-40B4-BE49-F238E27FC236}">
                <a16:creationId xmlns:a16="http://schemas.microsoft.com/office/drawing/2014/main" id="{0DA6355D-7F07-4E93-9084-667BC57BD52C}"/>
              </a:ext>
            </a:extLst>
          </p:cNvPr>
          <p:cNvSpPr>
            <a:spLocks noGrp="1"/>
          </p:cNvSpPr>
          <p:nvPr>
            <p:ph idx="1"/>
          </p:nvPr>
        </p:nvSpPr>
        <p:spPr/>
        <p:txBody>
          <a:bodyPr>
            <a:normAutofit/>
          </a:bodyPr>
          <a:lstStyle/>
          <a:p>
            <a:r>
              <a:rPr lang="en-US" b="0" i="0" dirty="0">
                <a:solidFill>
                  <a:srgbClr val="24292E"/>
                </a:solidFill>
                <a:effectLst/>
                <a:latin typeface="-apple-system"/>
              </a:rPr>
              <a:t>I will combine use the Toronto's 2016-2020 Census data which includes </a:t>
            </a:r>
            <a:r>
              <a:rPr lang="en-US" b="0" i="0" dirty="0" err="1">
                <a:solidFill>
                  <a:srgbClr val="24292E"/>
                </a:solidFill>
                <a:effectLst/>
                <a:latin typeface="-apple-system"/>
              </a:rPr>
              <a:t>popualtion</a:t>
            </a:r>
            <a:r>
              <a:rPr lang="en-US" b="0" i="0" dirty="0">
                <a:solidFill>
                  <a:srgbClr val="24292E"/>
                </a:solidFill>
                <a:effectLst/>
                <a:latin typeface="-apple-system"/>
              </a:rPr>
              <a:t>, income, average income per neighborhood, working-aging, income growth and </a:t>
            </a:r>
            <a:r>
              <a:rPr lang="en-US" b="0" i="0" dirty="0" err="1">
                <a:solidFill>
                  <a:srgbClr val="24292E"/>
                </a:solidFill>
                <a:effectLst/>
                <a:latin typeface="-apple-system"/>
              </a:rPr>
              <a:t>etc</a:t>
            </a:r>
            <a:r>
              <a:rPr lang="en-US" b="0" i="0" dirty="0">
                <a:solidFill>
                  <a:srgbClr val="24292E"/>
                </a:solidFill>
                <a:effectLst/>
                <a:latin typeface="-apple-system"/>
              </a:rPr>
              <a:t> data and </a:t>
            </a:r>
            <a:r>
              <a:rPr lang="en-US" b="0" i="0" dirty="0" err="1">
                <a:solidFill>
                  <a:srgbClr val="24292E"/>
                </a:solidFill>
                <a:effectLst/>
                <a:latin typeface="-apple-system"/>
              </a:rPr>
              <a:t>fourswaure</a:t>
            </a:r>
            <a:r>
              <a:rPr lang="en-US" b="0" i="0" dirty="0">
                <a:solidFill>
                  <a:srgbClr val="24292E"/>
                </a:solidFill>
                <a:effectLst/>
                <a:latin typeface="-apple-system"/>
              </a:rPr>
              <a:t> APR to collect competitors in within the same region.</a:t>
            </a:r>
            <a:endParaRPr lang="en-US" i="1" u="sng" dirty="0">
              <a:solidFill>
                <a:srgbClr val="1F1F1F"/>
              </a:solidFill>
              <a:latin typeface="OpenSans"/>
            </a:endParaRPr>
          </a:p>
        </p:txBody>
      </p:sp>
      <p:sp>
        <p:nvSpPr>
          <p:cNvPr id="4" name="Text Placeholder 3">
            <a:extLst>
              <a:ext uri="{FF2B5EF4-FFF2-40B4-BE49-F238E27FC236}">
                <a16:creationId xmlns:a16="http://schemas.microsoft.com/office/drawing/2014/main" id="{4AFC1F59-5F7E-4CC7-8C80-0B923D73519C}"/>
              </a:ext>
            </a:extLst>
          </p:cNvPr>
          <p:cNvSpPr>
            <a:spLocks noGrp="1"/>
          </p:cNvSpPr>
          <p:nvPr>
            <p:ph type="body" sz="half" idx="2"/>
          </p:nvPr>
        </p:nvSpPr>
        <p:spPr>
          <a:xfrm>
            <a:off x="868680" y="2218267"/>
            <a:ext cx="3099816" cy="3277277"/>
          </a:xfrm>
        </p:spPr>
        <p:txBody>
          <a:bodyPr/>
          <a:lstStyle/>
          <a:p>
            <a:r>
              <a:rPr lang="en-US" sz="2800" i="1" u="sng" dirty="0">
                <a:solidFill>
                  <a:srgbClr val="1F1F1F"/>
                </a:solidFill>
                <a:latin typeface="OpenSans"/>
              </a:rPr>
              <a:t>Data where you describe the data that will be used to solve the problem and the source of the data.</a:t>
            </a:r>
          </a:p>
          <a:p>
            <a:endParaRPr lang="en-US" dirty="0"/>
          </a:p>
        </p:txBody>
      </p:sp>
    </p:spTree>
    <p:extLst>
      <p:ext uri="{BB962C8B-B14F-4D97-AF65-F5344CB8AC3E}">
        <p14:creationId xmlns:p14="http://schemas.microsoft.com/office/powerpoint/2010/main" val="974856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901D5-0CDD-485D-930C-28F09D38CAF9}"/>
              </a:ext>
            </a:extLst>
          </p:cNvPr>
          <p:cNvSpPr>
            <a:spLocks noGrp="1"/>
          </p:cNvSpPr>
          <p:nvPr>
            <p:ph type="title"/>
          </p:nvPr>
        </p:nvSpPr>
        <p:spPr/>
        <p:txBody>
          <a:bodyPr>
            <a:normAutofit/>
          </a:bodyPr>
          <a:lstStyle/>
          <a:p>
            <a:r>
              <a:rPr lang="en-US" sz="2400" dirty="0"/>
              <a:t>2</a:t>
            </a:r>
            <a:r>
              <a:rPr lang="en-US" sz="2400" baseline="30000" dirty="0"/>
              <a:t>nd</a:t>
            </a:r>
            <a:r>
              <a:rPr lang="en-US" sz="2400" dirty="0"/>
              <a:t> Component </a:t>
            </a:r>
            <a:endParaRPr lang="en-US" sz="2800" b="0" i="1" u="sng" dirty="0">
              <a:solidFill>
                <a:srgbClr val="1F1F1F"/>
              </a:solidFill>
              <a:latin typeface="OpenSans"/>
              <a:ea typeface="+mn-ea"/>
              <a:cs typeface="+mn-cs"/>
            </a:endParaRPr>
          </a:p>
        </p:txBody>
      </p:sp>
      <p:sp>
        <p:nvSpPr>
          <p:cNvPr id="3" name="Text Placeholder 2">
            <a:extLst>
              <a:ext uri="{FF2B5EF4-FFF2-40B4-BE49-F238E27FC236}">
                <a16:creationId xmlns:a16="http://schemas.microsoft.com/office/drawing/2014/main" id="{7749064A-D8B3-43E2-B627-5090B61153AB}"/>
              </a:ext>
            </a:extLst>
          </p:cNvPr>
          <p:cNvSpPr>
            <a:spLocks noGrp="1"/>
          </p:cNvSpPr>
          <p:nvPr>
            <p:ph type="body" idx="1"/>
          </p:nvPr>
        </p:nvSpPr>
        <p:spPr/>
        <p:txBody>
          <a:bodyPr>
            <a:normAutofit lnSpcReduction="10000"/>
          </a:bodyPr>
          <a:lstStyle/>
          <a:p>
            <a:r>
              <a:rPr lang="en-US" b="0" i="0" dirty="0">
                <a:solidFill>
                  <a:srgbClr val="24292E"/>
                </a:solidFill>
                <a:effectLst/>
                <a:latin typeface="-apple-system"/>
              </a:rPr>
              <a:t>Toronto's Census data is publicly available at this website:</a:t>
            </a:r>
            <a:endParaRPr lang="en-US" dirty="0"/>
          </a:p>
        </p:txBody>
      </p:sp>
      <p:sp>
        <p:nvSpPr>
          <p:cNvPr id="4" name="Content Placeholder 3">
            <a:extLst>
              <a:ext uri="{FF2B5EF4-FFF2-40B4-BE49-F238E27FC236}">
                <a16:creationId xmlns:a16="http://schemas.microsoft.com/office/drawing/2014/main" id="{B85D1098-5564-482B-B889-605BB8506E4E}"/>
              </a:ext>
            </a:extLst>
          </p:cNvPr>
          <p:cNvSpPr>
            <a:spLocks noGrp="1"/>
          </p:cNvSpPr>
          <p:nvPr>
            <p:ph sz="half" idx="2"/>
          </p:nvPr>
        </p:nvSpPr>
        <p:spPr/>
        <p:txBody>
          <a:bodyPr/>
          <a:lstStyle/>
          <a:p>
            <a:pPr marL="0" indent="0">
              <a:buNone/>
            </a:pPr>
            <a:r>
              <a:rPr lang="en-US" b="0" i="0" dirty="0">
                <a:solidFill>
                  <a:srgbClr val="24292E"/>
                </a:solidFill>
                <a:effectLst/>
                <a:latin typeface="-apple-system"/>
              </a:rPr>
              <a:t> </a:t>
            </a:r>
            <a:r>
              <a:rPr lang="en-US" b="0" i="0" u="none" strike="noStrike" dirty="0">
                <a:effectLst/>
                <a:latin typeface="-apple-system"/>
                <a:hlinkClick r:id="rId2"/>
              </a:rPr>
              <a:t>https://www.toronto.ca/wp-content/uploads/2019/11/99b4-TOHealthCheck_2019Chapter1.pdf</a:t>
            </a:r>
            <a:endParaRPr lang="en-US" dirty="0"/>
          </a:p>
        </p:txBody>
      </p:sp>
      <p:sp>
        <p:nvSpPr>
          <p:cNvPr id="5" name="Text Placeholder 4">
            <a:extLst>
              <a:ext uri="{FF2B5EF4-FFF2-40B4-BE49-F238E27FC236}">
                <a16:creationId xmlns:a16="http://schemas.microsoft.com/office/drawing/2014/main" id="{57A4AA27-F639-4485-9B31-1B7F6F54BEE4}"/>
              </a:ext>
            </a:extLst>
          </p:cNvPr>
          <p:cNvSpPr>
            <a:spLocks noGrp="1"/>
          </p:cNvSpPr>
          <p:nvPr>
            <p:ph type="body" sz="quarter" idx="3"/>
          </p:nvPr>
        </p:nvSpPr>
        <p:spPr/>
        <p:txBody>
          <a:bodyPr>
            <a:normAutofit lnSpcReduction="10000"/>
          </a:bodyPr>
          <a:lstStyle/>
          <a:p>
            <a:r>
              <a:rPr lang="en-US" b="0" i="0" dirty="0">
                <a:solidFill>
                  <a:srgbClr val="24292E"/>
                </a:solidFill>
                <a:effectLst/>
                <a:latin typeface="-apple-system"/>
              </a:rPr>
              <a:t>Toronto Neighborhoods' shapefile is publicly available at this website</a:t>
            </a:r>
            <a:endParaRPr lang="en-US" dirty="0"/>
          </a:p>
        </p:txBody>
      </p:sp>
      <p:sp>
        <p:nvSpPr>
          <p:cNvPr id="6" name="Content Placeholder 5">
            <a:extLst>
              <a:ext uri="{FF2B5EF4-FFF2-40B4-BE49-F238E27FC236}">
                <a16:creationId xmlns:a16="http://schemas.microsoft.com/office/drawing/2014/main" id="{47144589-FFAC-4D45-874A-3BCFBB0FF171}"/>
              </a:ext>
            </a:extLst>
          </p:cNvPr>
          <p:cNvSpPr>
            <a:spLocks noGrp="1"/>
          </p:cNvSpPr>
          <p:nvPr>
            <p:ph sz="quarter" idx="4"/>
          </p:nvPr>
        </p:nvSpPr>
        <p:spPr/>
        <p:txBody>
          <a:bodyPr/>
          <a:lstStyle/>
          <a:p>
            <a:pPr marL="0" indent="0">
              <a:buNone/>
            </a:pPr>
            <a:r>
              <a:rPr lang="en-US" b="0" i="0" u="none" strike="noStrike" dirty="0">
                <a:effectLst/>
                <a:latin typeface="-apple-system"/>
                <a:hlinkClick r:id="rId3"/>
              </a:rPr>
              <a:t>https://mdl.library.utoronto.ca/file-format-geospatial-data/shapefile?page=44</a:t>
            </a:r>
            <a:endParaRPr lang="en-US" dirty="0"/>
          </a:p>
        </p:txBody>
      </p:sp>
    </p:spTree>
    <p:extLst>
      <p:ext uri="{BB962C8B-B14F-4D97-AF65-F5344CB8AC3E}">
        <p14:creationId xmlns:p14="http://schemas.microsoft.com/office/powerpoint/2010/main" val="854714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26E8C-EA3F-4BC5-A8DC-E84A9CE93561}"/>
              </a:ext>
            </a:extLst>
          </p:cNvPr>
          <p:cNvSpPr>
            <a:spLocks noGrp="1"/>
          </p:cNvSpPr>
          <p:nvPr>
            <p:ph type="title"/>
          </p:nvPr>
        </p:nvSpPr>
        <p:spPr>
          <a:xfrm>
            <a:off x="868680" y="1709928"/>
            <a:ext cx="3099816" cy="863939"/>
          </a:xfrm>
        </p:spPr>
        <p:txBody>
          <a:bodyPr>
            <a:normAutofit fontScale="90000"/>
          </a:bodyPr>
          <a:lstStyle/>
          <a:p>
            <a:r>
              <a:rPr lang="en-US" dirty="0"/>
              <a:t>3</a:t>
            </a:r>
            <a:r>
              <a:rPr lang="en-US" baseline="30000" dirty="0"/>
              <a:t>rd</a:t>
            </a:r>
            <a:r>
              <a:rPr lang="en-US" dirty="0"/>
              <a:t> Component </a:t>
            </a:r>
          </a:p>
        </p:txBody>
      </p:sp>
      <p:sp>
        <p:nvSpPr>
          <p:cNvPr id="3" name="Content Placeholder 2">
            <a:extLst>
              <a:ext uri="{FF2B5EF4-FFF2-40B4-BE49-F238E27FC236}">
                <a16:creationId xmlns:a16="http://schemas.microsoft.com/office/drawing/2014/main" id="{C114C6E4-8954-4029-9C19-43BDA6780601}"/>
              </a:ext>
            </a:extLst>
          </p:cNvPr>
          <p:cNvSpPr>
            <a:spLocks noGrp="1"/>
          </p:cNvSpPr>
          <p:nvPr>
            <p:ph idx="1"/>
          </p:nvPr>
        </p:nvSpPr>
        <p:spPr/>
        <p:txBody>
          <a:bodyPr>
            <a:normAutofit/>
          </a:bodyPr>
          <a:lstStyle/>
          <a:p>
            <a:r>
              <a:rPr lang="en-US" b="0" i="0" dirty="0">
                <a:solidFill>
                  <a:srgbClr val="24292E"/>
                </a:solidFill>
                <a:effectLst/>
                <a:latin typeface="-apple-system"/>
              </a:rPr>
              <a:t>I will be using several methodologies which could be helpful for the investors and entrepreneurs to decide which location is the best for them to open new business.</a:t>
            </a:r>
          </a:p>
          <a:p>
            <a:pPr marL="0" indent="0">
              <a:buNone/>
            </a:pPr>
            <a:endParaRPr lang="en-US" i="1" u="sng" dirty="0">
              <a:solidFill>
                <a:srgbClr val="1F1F1F"/>
              </a:solidFill>
              <a:latin typeface="OpenSans"/>
            </a:endParaRPr>
          </a:p>
        </p:txBody>
      </p:sp>
      <p:sp>
        <p:nvSpPr>
          <p:cNvPr id="4" name="Text Placeholder 3">
            <a:extLst>
              <a:ext uri="{FF2B5EF4-FFF2-40B4-BE49-F238E27FC236}">
                <a16:creationId xmlns:a16="http://schemas.microsoft.com/office/drawing/2014/main" id="{2FEA4566-BDBD-48D5-AA1D-52E66B59B4E1}"/>
              </a:ext>
            </a:extLst>
          </p:cNvPr>
          <p:cNvSpPr>
            <a:spLocks noGrp="1"/>
          </p:cNvSpPr>
          <p:nvPr>
            <p:ph type="body" sz="half" idx="2"/>
          </p:nvPr>
        </p:nvSpPr>
        <p:spPr>
          <a:xfrm>
            <a:off x="868680" y="2446867"/>
            <a:ext cx="3099816" cy="3048677"/>
          </a:xfrm>
        </p:spPr>
        <p:txBody>
          <a:bodyPr>
            <a:normAutofit fontScale="62500" lnSpcReduction="20000"/>
          </a:bodyPr>
          <a:lstStyle/>
          <a:p>
            <a:r>
              <a:rPr lang="en-US" sz="2800" i="1" u="sng" dirty="0">
                <a:solidFill>
                  <a:srgbClr val="1F1F1F"/>
                </a:solidFill>
                <a:latin typeface="OpenSans"/>
              </a:rPr>
              <a:t>Methodology section which represents the main component of the report where you discuss and describe any exploratory data analysis that you did, any inferential statistical testing that you performed, if any, and what machine learnings were used and why</a:t>
            </a:r>
            <a:r>
              <a:rPr lang="en-US" b="0" i="0" dirty="0">
                <a:solidFill>
                  <a:srgbClr val="1F1F1F"/>
                </a:solidFill>
                <a:effectLst/>
                <a:latin typeface="OpenSans"/>
              </a:rPr>
              <a:t>.</a:t>
            </a:r>
          </a:p>
          <a:p>
            <a:endParaRPr lang="en-US" dirty="0"/>
          </a:p>
        </p:txBody>
      </p:sp>
    </p:spTree>
    <p:extLst>
      <p:ext uri="{BB962C8B-B14F-4D97-AF65-F5344CB8AC3E}">
        <p14:creationId xmlns:p14="http://schemas.microsoft.com/office/powerpoint/2010/main" val="2002301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D41AC-84C4-43F1-B9CA-9C29642988A1}"/>
              </a:ext>
            </a:extLst>
          </p:cNvPr>
          <p:cNvSpPr>
            <a:spLocks noGrp="1"/>
          </p:cNvSpPr>
          <p:nvPr>
            <p:ph type="title"/>
          </p:nvPr>
        </p:nvSpPr>
        <p:spPr/>
        <p:txBody>
          <a:bodyPr/>
          <a:lstStyle/>
          <a:p>
            <a:r>
              <a:rPr lang="en-US" dirty="0"/>
              <a:t>3</a:t>
            </a:r>
            <a:r>
              <a:rPr lang="en-US" baseline="30000" dirty="0"/>
              <a:t>rd</a:t>
            </a:r>
            <a:r>
              <a:rPr lang="en-US" dirty="0"/>
              <a:t> Component </a:t>
            </a:r>
          </a:p>
        </p:txBody>
      </p:sp>
      <p:sp>
        <p:nvSpPr>
          <p:cNvPr id="3" name="Text Placeholder 2">
            <a:extLst>
              <a:ext uri="{FF2B5EF4-FFF2-40B4-BE49-F238E27FC236}">
                <a16:creationId xmlns:a16="http://schemas.microsoft.com/office/drawing/2014/main" id="{4F46ABA2-11B6-482E-A9AB-56CB13DE0F07}"/>
              </a:ext>
            </a:extLst>
          </p:cNvPr>
          <p:cNvSpPr>
            <a:spLocks noGrp="1"/>
          </p:cNvSpPr>
          <p:nvPr>
            <p:ph type="body" idx="1"/>
          </p:nvPr>
        </p:nvSpPr>
        <p:spPr/>
        <p:txBody>
          <a:bodyPr>
            <a:normAutofit lnSpcReduction="10000"/>
          </a:bodyPr>
          <a:lstStyle/>
          <a:p>
            <a:r>
              <a:rPr lang="en-US" dirty="0"/>
              <a:t>Installed the data resource</a:t>
            </a:r>
          </a:p>
        </p:txBody>
      </p:sp>
      <p:pic>
        <p:nvPicPr>
          <p:cNvPr id="8" name="Content Placeholder 7" descr="Text&#10;&#10;Description automatically generated">
            <a:extLst>
              <a:ext uri="{FF2B5EF4-FFF2-40B4-BE49-F238E27FC236}">
                <a16:creationId xmlns:a16="http://schemas.microsoft.com/office/drawing/2014/main" id="{357BF82F-E978-452B-BA95-DC5E095FD52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16013" y="3522134"/>
            <a:ext cx="4937125" cy="1776278"/>
          </a:xfrm>
        </p:spPr>
      </p:pic>
      <p:sp>
        <p:nvSpPr>
          <p:cNvPr id="5" name="Text Placeholder 4">
            <a:extLst>
              <a:ext uri="{FF2B5EF4-FFF2-40B4-BE49-F238E27FC236}">
                <a16:creationId xmlns:a16="http://schemas.microsoft.com/office/drawing/2014/main" id="{1F974863-659C-405D-893C-381C820B4B25}"/>
              </a:ext>
            </a:extLst>
          </p:cNvPr>
          <p:cNvSpPr>
            <a:spLocks noGrp="1"/>
          </p:cNvSpPr>
          <p:nvPr>
            <p:ph type="body" sz="quarter" idx="3"/>
          </p:nvPr>
        </p:nvSpPr>
        <p:spPr/>
        <p:txBody>
          <a:bodyPr>
            <a:normAutofit lnSpcReduction="10000"/>
          </a:bodyPr>
          <a:lstStyle/>
          <a:p>
            <a:r>
              <a:rPr lang="en-US" dirty="0"/>
              <a:t>All the necessary data source has been downloaded</a:t>
            </a:r>
          </a:p>
        </p:txBody>
      </p:sp>
      <p:pic>
        <p:nvPicPr>
          <p:cNvPr id="11" name="Content Placeholder 10" descr="Table&#10;&#10;Description automatically generated">
            <a:extLst>
              <a:ext uri="{FF2B5EF4-FFF2-40B4-BE49-F238E27FC236}">
                <a16:creationId xmlns:a16="http://schemas.microsoft.com/office/drawing/2014/main" id="{4BC09C02-A9A1-4EC0-AB67-FEB125C96535}"/>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431062" y="3203575"/>
            <a:ext cx="4767064" cy="2968625"/>
          </a:xfrm>
        </p:spPr>
      </p:pic>
    </p:spTree>
    <p:extLst>
      <p:ext uri="{BB962C8B-B14F-4D97-AF65-F5344CB8AC3E}">
        <p14:creationId xmlns:p14="http://schemas.microsoft.com/office/powerpoint/2010/main" val="2961191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9D07C-0363-405E-857F-9C2D8DE38E74}"/>
              </a:ext>
            </a:extLst>
          </p:cNvPr>
          <p:cNvSpPr>
            <a:spLocks noGrp="1"/>
          </p:cNvSpPr>
          <p:nvPr>
            <p:ph type="title"/>
          </p:nvPr>
        </p:nvSpPr>
        <p:spPr/>
        <p:txBody>
          <a:bodyPr/>
          <a:lstStyle/>
          <a:p>
            <a:r>
              <a:rPr lang="en-US" dirty="0"/>
              <a:t>Download and Explore the dataset</a:t>
            </a:r>
          </a:p>
        </p:txBody>
      </p:sp>
      <p:pic>
        <p:nvPicPr>
          <p:cNvPr id="5" name="Content Placeholder 4" descr="Table&#10;&#10;Description automatically generated">
            <a:extLst>
              <a:ext uri="{FF2B5EF4-FFF2-40B4-BE49-F238E27FC236}">
                <a16:creationId xmlns:a16="http://schemas.microsoft.com/office/drawing/2014/main" id="{A2B52A17-A7E9-4520-86DD-3DA9A7C0D9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3677" y="2478088"/>
            <a:ext cx="7712608" cy="3694112"/>
          </a:xfrm>
        </p:spPr>
      </p:pic>
    </p:spTree>
    <p:extLst>
      <p:ext uri="{BB962C8B-B14F-4D97-AF65-F5344CB8AC3E}">
        <p14:creationId xmlns:p14="http://schemas.microsoft.com/office/powerpoint/2010/main" val="3650015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A8D53-BB03-481F-8608-16E8894359C6}"/>
              </a:ext>
            </a:extLst>
          </p:cNvPr>
          <p:cNvSpPr>
            <a:spLocks noGrp="1"/>
          </p:cNvSpPr>
          <p:nvPr>
            <p:ph type="title"/>
          </p:nvPr>
        </p:nvSpPr>
        <p:spPr>
          <a:xfrm>
            <a:off x="1115568" y="599723"/>
            <a:ext cx="10168128" cy="1179576"/>
          </a:xfrm>
        </p:spPr>
        <p:txBody>
          <a:bodyPr/>
          <a:lstStyle/>
          <a:p>
            <a:r>
              <a:rPr lang="en-US" dirty="0"/>
              <a:t>3</a:t>
            </a:r>
            <a:r>
              <a:rPr lang="en-US" baseline="30000" dirty="0"/>
              <a:t>rd</a:t>
            </a:r>
            <a:r>
              <a:rPr lang="en-US" dirty="0"/>
              <a:t> Component </a:t>
            </a:r>
          </a:p>
        </p:txBody>
      </p:sp>
      <p:sp>
        <p:nvSpPr>
          <p:cNvPr id="3" name="Text Placeholder 2">
            <a:extLst>
              <a:ext uri="{FF2B5EF4-FFF2-40B4-BE49-F238E27FC236}">
                <a16:creationId xmlns:a16="http://schemas.microsoft.com/office/drawing/2014/main" id="{30B5911F-AD50-4258-91FB-AD81121CBE87}"/>
              </a:ext>
            </a:extLst>
          </p:cNvPr>
          <p:cNvSpPr>
            <a:spLocks noGrp="1"/>
          </p:cNvSpPr>
          <p:nvPr>
            <p:ph type="body" idx="1"/>
          </p:nvPr>
        </p:nvSpPr>
        <p:spPr/>
        <p:txBody>
          <a:bodyPr>
            <a:normAutofit lnSpcReduction="10000"/>
          </a:bodyPr>
          <a:lstStyle/>
          <a:p>
            <a:r>
              <a:rPr lang="en-US" dirty="0"/>
              <a:t>Collection Neighborhood information</a:t>
            </a:r>
          </a:p>
        </p:txBody>
      </p:sp>
      <p:sp>
        <p:nvSpPr>
          <p:cNvPr id="4" name="Content Placeholder 3">
            <a:extLst>
              <a:ext uri="{FF2B5EF4-FFF2-40B4-BE49-F238E27FC236}">
                <a16:creationId xmlns:a16="http://schemas.microsoft.com/office/drawing/2014/main" id="{15D2CC8F-2A45-4B54-9205-A50D30C38FAF}"/>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88DA7A12-E547-4DCB-9FB1-421B57BD5380}"/>
              </a:ext>
            </a:extLst>
          </p:cNvPr>
          <p:cNvSpPr>
            <a:spLocks noGrp="1"/>
          </p:cNvSpPr>
          <p:nvPr>
            <p:ph type="body" sz="quarter" idx="3"/>
          </p:nvPr>
        </p:nvSpPr>
        <p:spPr/>
        <p:txBody>
          <a:bodyPr>
            <a:normAutofit lnSpcReduction="10000"/>
          </a:bodyPr>
          <a:lstStyle/>
          <a:p>
            <a:r>
              <a:rPr lang="en-US" dirty="0"/>
              <a:t>Populating the Dataset to find the population and income information</a:t>
            </a:r>
          </a:p>
        </p:txBody>
      </p:sp>
      <p:sp>
        <p:nvSpPr>
          <p:cNvPr id="6" name="Content Placeholder 5">
            <a:extLst>
              <a:ext uri="{FF2B5EF4-FFF2-40B4-BE49-F238E27FC236}">
                <a16:creationId xmlns:a16="http://schemas.microsoft.com/office/drawing/2014/main" id="{6C0B957E-D392-445F-AF5A-37C28F85091D}"/>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4290487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90F2E-03AE-421B-9B6A-67986DEE84DF}"/>
              </a:ext>
            </a:extLst>
          </p:cNvPr>
          <p:cNvSpPr>
            <a:spLocks noGrp="1"/>
          </p:cNvSpPr>
          <p:nvPr>
            <p:ph type="title"/>
          </p:nvPr>
        </p:nvSpPr>
        <p:spPr>
          <a:xfrm>
            <a:off x="868680" y="1709928"/>
            <a:ext cx="3347720" cy="720005"/>
          </a:xfrm>
        </p:spPr>
        <p:txBody>
          <a:bodyPr/>
          <a:lstStyle/>
          <a:p>
            <a:r>
              <a:rPr lang="en-US" dirty="0"/>
              <a:t>4</a:t>
            </a:r>
            <a:r>
              <a:rPr lang="en-US" baseline="30000" dirty="0"/>
              <a:t>th</a:t>
            </a:r>
            <a:r>
              <a:rPr lang="en-US" dirty="0"/>
              <a:t> Component </a:t>
            </a:r>
          </a:p>
        </p:txBody>
      </p:sp>
      <p:sp>
        <p:nvSpPr>
          <p:cNvPr id="3" name="Content Placeholder 2">
            <a:extLst>
              <a:ext uri="{FF2B5EF4-FFF2-40B4-BE49-F238E27FC236}">
                <a16:creationId xmlns:a16="http://schemas.microsoft.com/office/drawing/2014/main" id="{ED5AC76F-E275-458D-A2F4-FE311ABBE9ED}"/>
              </a:ext>
            </a:extLst>
          </p:cNvPr>
          <p:cNvSpPr>
            <a:spLocks noGrp="1"/>
          </p:cNvSpPr>
          <p:nvPr>
            <p:ph idx="1"/>
          </p:nvPr>
        </p:nvSpPr>
        <p:spPr/>
        <p:txBody>
          <a:bodyPr>
            <a:normAutofit lnSpcReduction="10000"/>
          </a:bodyPr>
          <a:lstStyle/>
          <a:p>
            <a:r>
              <a:rPr lang="en-US" b="0" i="0" dirty="0">
                <a:solidFill>
                  <a:srgbClr val="24292E"/>
                </a:solidFill>
                <a:effectLst/>
                <a:latin typeface="SFMono-Regular"/>
              </a:rPr>
              <a:t>From the above result, with the information about population and income in that neighborhood, we can locate the area with the highest population and income, that would be the best option for the investor to open the new restaurant. By using this </a:t>
            </a:r>
            <a:r>
              <a:rPr lang="en-US" b="0" i="0" dirty="0" err="1">
                <a:solidFill>
                  <a:srgbClr val="24292E"/>
                </a:solidFill>
                <a:effectLst/>
                <a:latin typeface="SFMono-Regular"/>
              </a:rPr>
              <a:t>methology</a:t>
            </a:r>
            <a:r>
              <a:rPr lang="en-US" b="0" i="0" dirty="0">
                <a:solidFill>
                  <a:srgbClr val="24292E"/>
                </a:solidFill>
                <a:effectLst/>
                <a:latin typeface="SFMono-Regular"/>
              </a:rPr>
              <a:t>, it's easy for us to locate top 3 location which meets those criteria. </a:t>
            </a:r>
            <a:endParaRPr lang="en-US" dirty="0"/>
          </a:p>
        </p:txBody>
      </p:sp>
      <p:sp>
        <p:nvSpPr>
          <p:cNvPr id="4" name="Text Placeholder 3">
            <a:extLst>
              <a:ext uri="{FF2B5EF4-FFF2-40B4-BE49-F238E27FC236}">
                <a16:creationId xmlns:a16="http://schemas.microsoft.com/office/drawing/2014/main" id="{F80A6A89-CC25-4F73-88E7-B0673CCED869}"/>
              </a:ext>
            </a:extLst>
          </p:cNvPr>
          <p:cNvSpPr>
            <a:spLocks noGrp="1"/>
          </p:cNvSpPr>
          <p:nvPr>
            <p:ph type="body" sz="half" idx="2"/>
          </p:nvPr>
        </p:nvSpPr>
        <p:spPr>
          <a:xfrm>
            <a:off x="868680" y="2980267"/>
            <a:ext cx="3099816" cy="2515277"/>
          </a:xfrm>
        </p:spPr>
        <p:txBody>
          <a:bodyPr/>
          <a:lstStyle/>
          <a:p>
            <a:pPr>
              <a:lnSpc>
                <a:spcPct val="90000"/>
              </a:lnSpc>
            </a:pPr>
            <a:r>
              <a:rPr lang="en-US" b="0" i="0" dirty="0">
                <a:solidFill>
                  <a:srgbClr val="24292E"/>
                </a:solidFill>
                <a:effectLst/>
                <a:latin typeface="-apple-system"/>
              </a:rPr>
              <a:t> </a:t>
            </a:r>
            <a:r>
              <a:rPr lang="en-US" i="1" u="sng" dirty="0">
                <a:solidFill>
                  <a:srgbClr val="1F1F1F"/>
                </a:solidFill>
                <a:latin typeface="OpenSans"/>
              </a:rPr>
              <a:t>Results section where you discuss the results.</a:t>
            </a:r>
          </a:p>
          <a:p>
            <a:endParaRPr lang="en-US" dirty="0"/>
          </a:p>
        </p:txBody>
      </p:sp>
    </p:spTree>
    <p:extLst>
      <p:ext uri="{BB962C8B-B14F-4D97-AF65-F5344CB8AC3E}">
        <p14:creationId xmlns:p14="http://schemas.microsoft.com/office/powerpoint/2010/main" val="2400538492"/>
      </p:ext>
    </p:extLst>
  </p:cSld>
  <p:clrMapOvr>
    <a:masterClrMapping/>
  </p:clrMapOvr>
</p:sld>
</file>

<file path=ppt/theme/theme1.xml><?xml version="1.0" encoding="utf-8"?>
<a:theme xmlns:a="http://schemas.openxmlformats.org/drawingml/2006/main" name="AccentBoxVTI">
  <a:themeElements>
    <a:clrScheme name="AnalogousFromRegularSeedRightStep">
      <a:dk1>
        <a:srgbClr val="000000"/>
      </a:dk1>
      <a:lt1>
        <a:srgbClr val="FFFFFF"/>
      </a:lt1>
      <a:dk2>
        <a:srgbClr val="412B24"/>
      </a:dk2>
      <a:lt2>
        <a:srgbClr val="E2E8E2"/>
      </a:lt2>
      <a:accent1>
        <a:srgbClr val="E729E7"/>
      </a:accent1>
      <a:accent2>
        <a:srgbClr val="D51786"/>
      </a:accent2>
      <a:accent3>
        <a:srgbClr val="E72949"/>
      </a:accent3>
      <a:accent4>
        <a:srgbClr val="D54617"/>
      </a:accent4>
      <a:accent5>
        <a:srgbClr val="D49A26"/>
      </a:accent5>
      <a:accent6>
        <a:srgbClr val="9FAB13"/>
      </a:accent6>
      <a:hlink>
        <a:srgbClr val="329732"/>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61</TotalTime>
  <Words>570</Words>
  <Application>Microsoft Office PowerPoint</Application>
  <PresentationFormat>Widescreen</PresentationFormat>
  <Paragraphs>37</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-apple-system</vt:lpstr>
      <vt:lpstr>OpenSans</vt:lpstr>
      <vt:lpstr>SFMono-Regular</vt:lpstr>
      <vt:lpstr>Arial</vt:lpstr>
      <vt:lpstr>Calibri</vt:lpstr>
      <vt:lpstr>Neue Haas Grotesk Text Pro</vt:lpstr>
      <vt:lpstr>AccentBoxVTI</vt:lpstr>
      <vt:lpstr>Capstone Project - The Battle of Neighborhoods </vt:lpstr>
      <vt:lpstr>1st Component </vt:lpstr>
      <vt:lpstr>2nd Component </vt:lpstr>
      <vt:lpstr>2nd Component </vt:lpstr>
      <vt:lpstr>3rd Component </vt:lpstr>
      <vt:lpstr>3rd Component </vt:lpstr>
      <vt:lpstr>Download and Explore the dataset</vt:lpstr>
      <vt:lpstr>3rd Component </vt:lpstr>
      <vt:lpstr>4th Component </vt:lpstr>
      <vt:lpstr>Result – locations with population and income information</vt:lpstr>
      <vt:lpstr>5th Component </vt:lpstr>
      <vt:lpstr>6th Component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dc:title>
  <dc:creator>Xiaoxiao Huang</dc:creator>
  <cp:lastModifiedBy>Xiaoxiao Huang</cp:lastModifiedBy>
  <cp:revision>1</cp:revision>
  <dcterms:created xsi:type="dcterms:W3CDTF">2020-11-10T21:32:39Z</dcterms:created>
  <dcterms:modified xsi:type="dcterms:W3CDTF">2020-11-10T22:34:06Z</dcterms:modified>
</cp:coreProperties>
</file>