
<file path=[Content_Types].xml><?xml version="1.0" encoding="utf-8"?>
<Types xmlns="http://schemas.openxmlformats.org/package/2006/content-types">
  <Default Extension="avi" ContentType="video/x-msvideo"/>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57" r:id="rId5"/>
    <p:sldId id="258" r:id="rId6"/>
    <p:sldId id="264" r:id="rId7"/>
    <p:sldId id="266" r:id="rId8"/>
    <p:sldId id="259" r:id="rId9"/>
    <p:sldId id="263" r:id="rId10"/>
    <p:sldId id="260"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66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61B376-9DAF-46FB-801A-C073787F08D3}"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290875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61B376-9DAF-46FB-801A-C073787F08D3}" type="datetimeFigureOut">
              <a:rPr lang="en-IN" smtClean="0"/>
              <a:t>05-09-2020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3802722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61B376-9DAF-46FB-801A-C073787F08D3}" type="datetimeFigureOut">
              <a:rPr lang="en-IN" smtClean="0"/>
              <a:t>05-09-2020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156229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61B376-9DAF-46FB-801A-C073787F08D3}"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215693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61B376-9DAF-46FB-801A-C073787F08D3}" type="datetimeFigureOut">
              <a:rPr lang="en-IN" smtClean="0"/>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244660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361B376-9DAF-46FB-801A-C073787F08D3}" type="datetimeFigureOut">
              <a:rPr lang="en-IN" smtClean="0"/>
              <a:t>05-09-2020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437885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361B376-9DAF-46FB-801A-C073787F08D3}" type="datetimeFigureOut">
              <a:rPr lang="en-IN" smtClean="0"/>
              <a:t>05-09-2020</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121697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361B376-9DAF-46FB-801A-C073787F08D3}" type="datetimeFigureOut">
              <a:rPr lang="en-IN" smtClean="0"/>
              <a:t>05-09-2020</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379747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61B376-9DAF-46FB-801A-C073787F08D3}" type="datetimeFigureOut">
              <a:rPr lang="en-IN" smtClean="0"/>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345977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361B376-9DAF-46FB-801A-C073787F08D3}" type="datetimeFigureOut">
              <a:rPr lang="en-IN" smtClean="0"/>
              <a:t>05-09-2020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254568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361B376-9DAF-46FB-801A-C073787F08D3}" type="datetimeFigureOut">
              <a:rPr lang="en-IN" smtClean="0"/>
              <a:t>05-09-2020</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360DB3EE-677F-474A-BD24-3442782FD5F2}" type="slidenum">
              <a:rPr lang="en-IN" smtClean="0"/>
              <a:t>‹#›</a:t>
            </a:fld>
            <a:endParaRPr lang="en-IN"/>
          </a:p>
        </p:txBody>
      </p:sp>
    </p:spTree>
    <p:extLst>
      <p:ext uri="{BB962C8B-B14F-4D97-AF65-F5344CB8AC3E}">
        <p14:creationId xmlns:p14="http://schemas.microsoft.com/office/powerpoint/2010/main" val="387440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361B376-9DAF-46FB-801A-C073787F08D3}" type="datetimeFigureOut">
              <a:rPr lang="en-IN" smtClean="0"/>
              <a:t>05-09-2020</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60DB3EE-677F-474A-BD24-3442782FD5F2}" type="slidenum">
              <a:rPr lang="en-IN" smtClean="0"/>
              <a:t>‹#›</a:t>
            </a:fld>
            <a:endParaRPr lang="en-IN"/>
          </a:p>
        </p:txBody>
      </p:sp>
    </p:spTree>
    <p:extLst>
      <p:ext uri="{BB962C8B-B14F-4D97-AF65-F5344CB8AC3E}">
        <p14:creationId xmlns:p14="http://schemas.microsoft.com/office/powerpoint/2010/main" val="15738144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2.avi"/><Relationship Id="rId1" Type="http://schemas.microsoft.com/office/2007/relationships/media" Target="../media/media2.avi"/><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F82244-C2D2-4804-BBBA-65752383E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6549" y="668594"/>
            <a:ext cx="7355451" cy="5157019"/>
          </a:xfrm>
          <a:prstGeom prst="rect">
            <a:avLst/>
          </a:prstGeom>
        </p:spPr>
      </p:pic>
      <p:sp>
        <p:nvSpPr>
          <p:cNvPr id="10" name="Rectangle 9">
            <a:extLst>
              <a:ext uri="{FF2B5EF4-FFF2-40B4-BE49-F238E27FC236}">
                <a16:creationId xmlns:a16="http://schemas.microsoft.com/office/drawing/2014/main" id="{B22C4419-9A54-4E03-B987-31F1E0FAE351}"/>
              </a:ext>
            </a:extLst>
          </p:cNvPr>
          <p:cNvSpPr/>
          <p:nvPr/>
        </p:nvSpPr>
        <p:spPr>
          <a:xfrm>
            <a:off x="133165" y="923278"/>
            <a:ext cx="4545367" cy="5024761"/>
          </a:xfrm>
          <a:prstGeom prst="rect">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8000" b="1" u="sng" dirty="0"/>
              <a:t>salubr.t</a:t>
            </a:r>
          </a:p>
          <a:p>
            <a:pPr lvl="1"/>
            <a:r>
              <a:rPr lang="en-IN" sz="3200" b="1" dirty="0"/>
              <a:t>Your health care assistant</a:t>
            </a:r>
          </a:p>
        </p:txBody>
      </p:sp>
    </p:spTree>
    <p:extLst>
      <p:ext uri="{BB962C8B-B14F-4D97-AF65-F5344CB8AC3E}">
        <p14:creationId xmlns:p14="http://schemas.microsoft.com/office/powerpoint/2010/main" val="3552873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87CB-5C17-4BDB-BB3B-D6A144B117F0}"/>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E6FD4619-AC9E-4B6D-8404-69D8F7F78788}"/>
              </a:ext>
            </a:extLst>
          </p:cNvPr>
          <p:cNvSpPr>
            <a:spLocks noGrp="1"/>
          </p:cNvSpPr>
          <p:nvPr>
            <p:ph idx="1"/>
          </p:nvPr>
        </p:nvSpPr>
        <p:spPr>
          <a:xfrm>
            <a:off x="3869268" y="864108"/>
            <a:ext cx="4315944" cy="5120640"/>
          </a:xfrm>
        </p:spPr>
        <p:txBody>
          <a:bodyPr>
            <a:normAutofit/>
          </a:bodyPr>
          <a:lstStyle/>
          <a:p>
            <a:r>
              <a:rPr lang="en-IN" dirty="0"/>
              <a:t>Our bot can be used to </a:t>
            </a:r>
            <a:r>
              <a:rPr lang="en-IN" b="1" dirty="0"/>
              <a:t>hand over the control to a real doctor</a:t>
            </a:r>
            <a:r>
              <a:rPr lang="en-IN" dirty="0"/>
              <a:t> </a:t>
            </a:r>
            <a:r>
              <a:rPr lang="en-IN" b="1" dirty="0"/>
              <a:t>based on the symptoms </a:t>
            </a:r>
            <a:r>
              <a:rPr lang="en-IN" dirty="0"/>
              <a:t>faced, for example, if he is facing problems like stomach  ache the control will be handed over to a real </a:t>
            </a:r>
            <a:r>
              <a:rPr lang="en-IN" dirty="0">
                <a:solidFill>
                  <a:srgbClr val="525252"/>
                </a:solidFill>
              </a:rPr>
              <a:t>g</a:t>
            </a:r>
            <a:r>
              <a:rPr lang="en-IN" b="0" i="0" dirty="0">
                <a:solidFill>
                  <a:srgbClr val="525252"/>
                </a:solidFill>
                <a:effectLst/>
              </a:rPr>
              <a:t>astroenterologist.</a:t>
            </a:r>
          </a:p>
          <a:p>
            <a:r>
              <a:rPr lang="en-IN" dirty="0">
                <a:solidFill>
                  <a:srgbClr val="525252"/>
                </a:solidFill>
              </a:rPr>
              <a:t>Our bot can also be used to transfer control to a real </a:t>
            </a:r>
            <a:r>
              <a:rPr lang="en-IN" b="1" dirty="0">
                <a:solidFill>
                  <a:srgbClr val="525252"/>
                </a:solidFill>
              </a:rPr>
              <a:t>delivery boy/girl</a:t>
            </a:r>
            <a:r>
              <a:rPr lang="en-IN" dirty="0">
                <a:solidFill>
                  <a:srgbClr val="525252"/>
                </a:solidFill>
              </a:rPr>
              <a:t>, who can </a:t>
            </a:r>
            <a:r>
              <a:rPr lang="en-IN" b="1" dirty="0">
                <a:solidFill>
                  <a:srgbClr val="525252"/>
                </a:solidFill>
              </a:rPr>
              <a:t>collect a prescription</a:t>
            </a:r>
            <a:r>
              <a:rPr lang="en-IN" dirty="0">
                <a:solidFill>
                  <a:srgbClr val="525252"/>
                </a:solidFill>
              </a:rPr>
              <a:t> from the address of the user and </a:t>
            </a:r>
            <a:r>
              <a:rPr lang="en-IN" b="1" dirty="0">
                <a:solidFill>
                  <a:srgbClr val="525252"/>
                </a:solidFill>
              </a:rPr>
              <a:t>collect medicines for the user</a:t>
            </a:r>
            <a:r>
              <a:rPr lang="en-IN" dirty="0">
                <a:solidFill>
                  <a:srgbClr val="525252"/>
                </a:solidFill>
              </a:rPr>
              <a:t> from a nearby local pharmacy. This is </a:t>
            </a:r>
            <a:r>
              <a:rPr lang="en-IN" b="1" dirty="0">
                <a:solidFill>
                  <a:srgbClr val="525252"/>
                </a:solidFill>
              </a:rPr>
              <a:t>to improve social distancing </a:t>
            </a:r>
            <a:r>
              <a:rPr lang="en-IN" dirty="0">
                <a:solidFill>
                  <a:srgbClr val="525252"/>
                </a:solidFill>
              </a:rPr>
              <a:t>and to help diseased patients, especially the ones in their </a:t>
            </a:r>
            <a:r>
              <a:rPr lang="en-IN" b="1" dirty="0">
                <a:solidFill>
                  <a:srgbClr val="525252"/>
                </a:solidFill>
              </a:rPr>
              <a:t>old age </a:t>
            </a:r>
            <a:r>
              <a:rPr lang="en-IN" dirty="0">
                <a:solidFill>
                  <a:srgbClr val="525252"/>
                </a:solidFill>
              </a:rPr>
              <a:t>who find it really </a:t>
            </a:r>
            <a:r>
              <a:rPr lang="en-IN" b="1" dirty="0">
                <a:solidFill>
                  <a:srgbClr val="525252"/>
                </a:solidFill>
              </a:rPr>
              <a:t>difficult to do these tasks</a:t>
            </a:r>
            <a:r>
              <a:rPr lang="en-IN" dirty="0">
                <a:solidFill>
                  <a:srgbClr val="525252"/>
                </a:solidFill>
              </a:rPr>
              <a:t>.</a:t>
            </a:r>
          </a:p>
        </p:txBody>
      </p:sp>
      <p:pic>
        <p:nvPicPr>
          <p:cNvPr id="7" name="Picture 6">
            <a:extLst>
              <a:ext uri="{FF2B5EF4-FFF2-40B4-BE49-F238E27FC236}">
                <a16:creationId xmlns:a16="http://schemas.microsoft.com/office/drawing/2014/main" id="{1DCFEDCD-5024-49EF-A0B3-9C8F90FC0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5212" y="2132858"/>
            <a:ext cx="3567872" cy="2592283"/>
          </a:xfrm>
          <a:prstGeom prst="rect">
            <a:avLst/>
          </a:prstGeom>
        </p:spPr>
      </p:pic>
    </p:spTree>
    <p:extLst>
      <p:ext uri="{BB962C8B-B14F-4D97-AF65-F5344CB8AC3E}">
        <p14:creationId xmlns:p14="http://schemas.microsoft.com/office/powerpoint/2010/main" val="194636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87CB-5C17-4BDB-BB3B-D6A144B117F0}"/>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E6FD4619-AC9E-4B6D-8404-69D8F7F78788}"/>
              </a:ext>
            </a:extLst>
          </p:cNvPr>
          <p:cNvSpPr>
            <a:spLocks noGrp="1"/>
          </p:cNvSpPr>
          <p:nvPr>
            <p:ph idx="1"/>
          </p:nvPr>
        </p:nvSpPr>
        <p:spPr>
          <a:xfrm>
            <a:off x="3869268" y="864108"/>
            <a:ext cx="4315944" cy="5120640"/>
          </a:xfrm>
        </p:spPr>
        <p:txBody>
          <a:bodyPr>
            <a:normAutofit/>
          </a:bodyPr>
          <a:lstStyle/>
          <a:p>
            <a:r>
              <a:rPr lang="en-IN" dirty="0"/>
              <a:t>Our bot can be </a:t>
            </a:r>
            <a:r>
              <a:rPr lang="en-IN" b="1" dirty="0"/>
              <a:t>deployed for the entire country</a:t>
            </a:r>
            <a:r>
              <a:rPr lang="en-IN" dirty="0"/>
              <a:t> by including </a:t>
            </a:r>
            <a:r>
              <a:rPr lang="en-IN" b="1" dirty="0"/>
              <a:t>more number of languages </a:t>
            </a:r>
            <a:r>
              <a:rPr lang="en-IN" dirty="0"/>
              <a:t>and all the </a:t>
            </a:r>
            <a:r>
              <a:rPr lang="en-IN" b="1" dirty="0"/>
              <a:t>hospitals and ambulance providers and their phone numbers </a:t>
            </a:r>
            <a:r>
              <a:rPr lang="en-IN" dirty="0"/>
              <a:t>can be provided right at the user’s fingerprints if sufficient data is procured. </a:t>
            </a:r>
            <a:endParaRPr lang="en-IN" b="0" i="0" dirty="0">
              <a:solidFill>
                <a:srgbClr val="525252"/>
              </a:solidFill>
              <a:effectLst/>
            </a:endParaRPr>
          </a:p>
          <a:p>
            <a:r>
              <a:rPr lang="en-IN" dirty="0">
                <a:solidFill>
                  <a:srgbClr val="525252"/>
                </a:solidFill>
              </a:rPr>
              <a:t>Our bot can also be used to provide many more features like an </a:t>
            </a:r>
            <a:r>
              <a:rPr lang="en-IN" b="1" dirty="0">
                <a:solidFill>
                  <a:srgbClr val="525252"/>
                </a:solidFill>
              </a:rPr>
              <a:t>inbuilt form to schedule test appointments</a:t>
            </a:r>
            <a:r>
              <a:rPr lang="en-IN" dirty="0">
                <a:solidFill>
                  <a:srgbClr val="525252"/>
                </a:solidFill>
              </a:rPr>
              <a:t>, </a:t>
            </a:r>
            <a:r>
              <a:rPr lang="en-IN" b="1" dirty="0">
                <a:solidFill>
                  <a:srgbClr val="525252"/>
                </a:solidFill>
              </a:rPr>
              <a:t>information on precautions to be taken</a:t>
            </a:r>
            <a:r>
              <a:rPr lang="en-IN" dirty="0">
                <a:solidFill>
                  <a:srgbClr val="525252"/>
                </a:solidFill>
              </a:rPr>
              <a:t>, </a:t>
            </a:r>
            <a:r>
              <a:rPr lang="en-IN" b="1" dirty="0">
                <a:solidFill>
                  <a:srgbClr val="525252"/>
                </a:solidFill>
              </a:rPr>
              <a:t>count of active cases, and so on.</a:t>
            </a:r>
          </a:p>
        </p:txBody>
      </p:sp>
      <p:pic>
        <p:nvPicPr>
          <p:cNvPr id="5" name="Picture 4">
            <a:extLst>
              <a:ext uri="{FF2B5EF4-FFF2-40B4-BE49-F238E27FC236}">
                <a16:creationId xmlns:a16="http://schemas.microsoft.com/office/drawing/2014/main" id="{48809A8D-DC14-4A2D-A34E-04CC472C6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5212" y="2155964"/>
            <a:ext cx="3588823" cy="2536927"/>
          </a:xfrm>
          <a:prstGeom prst="rect">
            <a:avLst/>
          </a:prstGeom>
        </p:spPr>
      </p:pic>
    </p:spTree>
    <p:extLst>
      <p:ext uri="{BB962C8B-B14F-4D97-AF65-F5344CB8AC3E}">
        <p14:creationId xmlns:p14="http://schemas.microsoft.com/office/powerpoint/2010/main" val="335727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3B091-7BDA-42F4-9888-54DE85843A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C59A202-87B4-49DA-87D4-E128B8ABA9E7}"/>
              </a:ext>
            </a:extLst>
          </p:cNvPr>
          <p:cNvSpPr>
            <a:spLocks noGrp="1"/>
          </p:cNvSpPr>
          <p:nvPr>
            <p:ph idx="1"/>
          </p:nvPr>
        </p:nvSpPr>
        <p:spPr/>
        <p:txBody>
          <a:bodyPr>
            <a:normAutofit fontScale="92500"/>
          </a:bodyPr>
          <a:lstStyle/>
          <a:p>
            <a:r>
              <a:rPr lang="en-IN" sz="2800" dirty="0"/>
              <a:t>During these tough times, there are several people who are in critical need of health care. Be it mental or physical.</a:t>
            </a:r>
          </a:p>
          <a:p>
            <a:r>
              <a:rPr lang="en-IN" sz="2800" dirty="0"/>
              <a:t>The need of the hour is to provide evaluation facilities to each and every person in a convenient way that is available to maximum number of Indians.</a:t>
            </a:r>
          </a:p>
          <a:p>
            <a:r>
              <a:rPr lang="en-IN" sz="2800" dirty="0"/>
              <a:t>In India, we have innumerable people who are concerned about symptoms they might be facing.</a:t>
            </a:r>
          </a:p>
          <a:p>
            <a:r>
              <a:rPr lang="en-IN" sz="2800" dirty="0"/>
              <a:t>There should be a quick and easy way to alleviate the panic of the masses and to guide people on whether they need to seek medical help or not.</a:t>
            </a:r>
          </a:p>
          <a:p>
            <a:pPr marL="0" indent="0">
              <a:buNone/>
            </a:pPr>
            <a:endParaRPr lang="en-IN" dirty="0"/>
          </a:p>
        </p:txBody>
      </p:sp>
    </p:spTree>
    <p:extLst>
      <p:ext uri="{BB962C8B-B14F-4D97-AF65-F5344CB8AC3E}">
        <p14:creationId xmlns:p14="http://schemas.microsoft.com/office/powerpoint/2010/main" val="229803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6513-417C-44AF-95D5-C63BECE4B3D5}"/>
              </a:ext>
            </a:extLst>
          </p:cNvPr>
          <p:cNvSpPr>
            <a:spLocks noGrp="1"/>
          </p:cNvSpPr>
          <p:nvPr>
            <p:ph type="title"/>
          </p:nvPr>
        </p:nvSpPr>
        <p:spPr/>
        <p:txBody>
          <a:bodyPr/>
          <a:lstStyle/>
          <a:p>
            <a:r>
              <a:rPr lang="en-IN" dirty="0"/>
              <a:t>OUR SOLUTION</a:t>
            </a:r>
          </a:p>
        </p:txBody>
      </p:sp>
      <p:sp>
        <p:nvSpPr>
          <p:cNvPr id="3" name="Content Placeholder 2">
            <a:extLst>
              <a:ext uri="{FF2B5EF4-FFF2-40B4-BE49-F238E27FC236}">
                <a16:creationId xmlns:a16="http://schemas.microsoft.com/office/drawing/2014/main" id="{542D0A4A-C2A2-459E-B4AF-B9CB02EA3F53}"/>
              </a:ext>
            </a:extLst>
          </p:cNvPr>
          <p:cNvSpPr>
            <a:spLocks noGrp="1"/>
          </p:cNvSpPr>
          <p:nvPr>
            <p:ph idx="1"/>
          </p:nvPr>
        </p:nvSpPr>
        <p:spPr/>
        <p:txBody>
          <a:bodyPr/>
          <a:lstStyle/>
          <a:p>
            <a:endParaRPr lang="en-IN" sz="2000" b="1" dirty="0"/>
          </a:p>
          <a:p>
            <a:pPr marL="342900" indent="-342900">
              <a:buFont typeface="+mj-lt"/>
              <a:buAutoNum type="arabicPeriod"/>
            </a:pPr>
            <a:r>
              <a:rPr lang="en-IN" sz="2400" dirty="0"/>
              <a:t>Presenting to you, salubr.t, a healthcare assistant that will guide you with all your pandemic related health care worries physical as well as mental.</a:t>
            </a:r>
          </a:p>
          <a:p>
            <a:pPr marL="342900" indent="-342900">
              <a:buFont typeface="+mj-lt"/>
              <a:buAutoNum type="arabicPeriod"/>
            </a:pPr>
            <a:r>
              <a:rPr lang="en-IN" sz="2400" dirty="0"/>
              <a:t>Unsure about your illness symptoms? Do not panic! Let salubr.t, a chatbot integrated in your go-to messaging app, guide you to understand whether or not you should consult a doctor!</a:t>
            </a:r>
          </a:p>
          <a:p>
            <a:pPr marL="342900" indent="-342900">
              <a:buFont typeface="+mj-lt"/>
              <a:buAutoNum type="arabicPeriod"/>
            </a:pPr>
            <a:r>
              <a:rPr lang="en-IN" sz="2400" dirty="0"/>
              <a:t>salubr.t will let you know if you need to go to the hospital or if you need to contact a doctor.</a:t>
            </a:r>
          </a:p>
          <a:p>
            <a:pPr marL="342900" indent="-342900">
              <a:buFont typeface="+mj-lt"/>
              <a:buAutoNum type="arabicPeriod"/>
            </a:pPr>
            <a:r>
              <a:rPr lang="en-IN" sz="2400" dirty="0"/>
              <a:t>Facing worries related to mental health? Are you feeling down or stressed? Let salubr.t help you out! salubr.t is always there for your worries</a:t>
            </a:r>
            <a:endParaRPr lang="en-IN" sz="2400" dirty="0">
              <a:solidFill>
                <a:schemeClr val="tx1"/>
              </a:solidFill>
            </a:endParaRPr>
          </a:p>
          <a:p>
            <a:endParaRPr lang="en-IN" dirty="0"/>
          </a:p>
        </p:txBody>
      </p:sp>
    </p:spTree>
    <p:extLst>
      <p:ext uri="{BB962C8B-B14F-4D97-AF65-F5344CB8AC3E}">
        <p14:creationId xmlns:p14="http://schemas.microsoft.com/office/powerpoint/2010/main" val="359683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162C7B-C4F8-41AA-AC21-EB6BA8E409BF}"/>
              </a:ext>
            </a:extLst>
          </p:cNvPr>
          <p:cNvSpPr txBox="1"/>
          <p:nvPr/>
        </p:nvSpPr>
        <p:spPr>
          <a:xfrm>
            <a:off x="612559" y="1023570"/>
            <a:ext cx="3311372" cy="707886"/>
          </a:xfrm>
          <a:prstGeom prst="rect">
            <a:avLst/>
          </a:prstGeom>
          <a:noFill/>
        </p:spPr>
        <p:txBody>
          <a:bodyPr wrap="square" rtlCol="0">
            <a:spAutoFit/>
          </a:bodyPr>
          <a:lstStyle/>
          <a:p>
            <a:r>
              <a:rPr lang="en-IN" sz="4000" dirty="0">
                <a:solidFill>
                  <a:schemeClr val="bg1"/>
                </a:solidFill>
              </a:rPr>
              <a:t>FEATURES:</a:t>
            </a:r>
          </a:p>
        </p:txBody>
      </p:sp>
      <p:pic>
        <p:nvPicPr>
          <p:cNvPr id="7" name="Video1">
            <a:hlinkClick r:id="" action="ppaction://media"/>
            <a:extLst>
              <a:ext uri="{FF2B5EF4-FFF2-40B4-BE49-F238E27FC236}">
                <a16:creationId xmlns:a16="http://schemas.microsoft.com/office/drawing/2014/main" id="{DC21C806-3E00-4B6B-8C3A-1E8F345B054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460651" y="936594"/>
            <a:ext cx="2500484" cy="4984812"/>
          </a:xfrm>
          <a:prstGeom prst="rect">
            <a:avLst/>
          </a:prstGeom>
        </p:spPr>
      </p:pic>
      <p:sp>
        <p:nvSpPr>
          <p:cNvPr id="5" name="TextBox 4">
            <a:extLst>
              <a:ext uri="{FF2B5EF4-FFF2-40B4-BE49-F238E27FC236}">
                <a16:creationId xmlns:a16="http://schemas.microsoft.com/office/drawing/2014/main" id="{B0463CE6-5BBE-4A6C-80E9-658189E17E6C}"/>
              </a:ext>
            </a:extLst>
          </p:cNvPr>
          <p:cNvSpPr txBox="1"/>
          <p:nvPr/>
        </p:nvSpPr>
        <p:spPr>
          <a:xfrm>
            <a:off x="612559" y="1386701"/>
            <a:ext cx="7395099" cy="4955203"/>
          </a:xfrm>
          <a:prstGeom prst="rect">
            <a:avLst/>
          </a:prstGeom>
          <a:noFill/>
        </p:spPr>
        <p:txBody>
          <a:bodyPr wrap="square" rtlCol="0">
            <a:spAutoFit/>
          </a:bodyPr>
          <a:lstStyle/>
          <a:p>
            <a:endParaRPr lang="en-IN" b="1" dirty="0"/>
          </a:p>
          <a:p>
            <a:r>
              <a:rPr lang="en-IN" sz="2800" b="1" dirty="0">
                <a:solidFill>
                  <a:schemeClr val="bg1"/>
                </a:solidFill>
              </a:rPr>
              <a:t>1</a:t>
            </a:r>
            <a:r>
              <a:rPr lang="en-IN" sz="2800" dirty="0">
                <a:solidFill>
                  <a:schemeClr val="bg1"/>
                </a:solidFill>
              </a:rPr>
              <a:t>. We know these are trying times. People are panicking and are concerned about the various symptoms they might be facing. The question that arises is, should I go to the hospital? What if I contract the disease there?</a:t>
            </a:r>
          </a:p>
          <a:p>
            <a:r>
              <a:rPr lang="en-IN" sz="2800" dirty="0">
                <a:solidFill>
                  <a:schemeClr val="bg1"/>
                </a:solidFill>
              </a:rPr>
              <a:t>2. But don’t worry, we have a solution! You can talk to salubr.t and it will guide you through a self check up so you clearly understand what must be done.</a:t>
            </a:r>
          </a:p>
          <a:p>
            <a:r>
              <a:rPr lang="en-IN" sz="2800" dirty="0">
                <a:solidFill>
                  <a:schemeClr val="bg1"/>
                </a:solidFill>
              </a:rPr>
              <a:t>3. A prototype is provided on the right.</a:t>
            </a:r>
            <a:endParaRPr lang="en-IN" sz="1800" dirty="0"/>
          </a:p>
          <a:p>
            <a:endParaRPr lang="en-IN" dirty="0"/>
          </a:p>
        </p:txBody>
      </p:sp>
    </p:spTree>
    <p:extLst>
      <p:ext uri="{BB962C8B-B14F-4D97-AF65-F5344CB8AC3E}">
        <p14:creationId xmlns:p14="http://schemas.microsoft.com/office/powerpoint/2010/main" val="169298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3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p:cTn id="12"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38A2C4-7156-4E16-A62E-D1FB0E86886A}"/>
              </a:ext>
            </a:extLst>
          </p:cNvPr>
          <p:cNvSpPr txBox="1"/>
          <p:nvPr/>
        </p:nvSpPr>
        <p:spPr>
          <a:xfrm>
            <a:off x="612559" y="1731456"/>
            <a:ext cx="7395099" cy="3662541"/>
          </a:xfrm>
          <a:prstGeom prst="rect">
            <a:avLst/>
          </a:prstGeom>
          <a:noFill/>
        </p:spPr>
        <p:txBody>
          <a:bodyPr wrap="square" rtlCol="0">
            <a:spAutoFit/>
          </a:bodyPr>
          <a:lstStyle/>
          <a:p>
            <a:endParaRPr lang="en-IN" b="1" dirty="0"/>
          </a:p>
          <a:p>
            <a:r>
              <a:rPr lang="en-IN" sz="2800" b="1" dirty="0">
                <a:solidFill>
                  <a:schemeClr val="bg1"/>
                </a:solidFill>
              </a:rPr>
              <a:t>5</a:t>
            </a:r>
            <a:r>
              <a:rPr lang="en-IN" sz="2800" dirty="0">
                <a:solidFill>
                  <a:schemeClr val="bg1"/>
                </a:solidFill>
              </a:rPr>
              <a:t>. We know these are trying times. Isolation makes us lonely and this situation has mentally affected a lot of people. </a:t>
            </a:r>
          </a:p>
          <a:p>
            <a:r>
              <a:rPr lang="en-IN" sz="2800" dirty="0">
                <a:solidFill>
                  <a:schemeClr val="bg1"/>
                </a:solidFill>
              </a:rPr>
              <a:t>6. But don’t worry, we have a solution! You can talk to salubr.t and it will guide you through your worries. </a:t>
            </a:r>
          </a:p>
          <a:p>
            <a:r>
              <a:rPr lang="en-IN" sz="2800" dirty="0">
                <a:solidFill>
                  <a:schemeClr val="bg1"/>
                </a:solidFill>
              </a:rPr>
              <a:t>7. A prototype is provided on the right.</a:t>
            </a:r>
            <a:endParaRPr lang="en-IN" sz="1800" dirty="0"/>
          </a:p>
          <a:p>
            <a:endParaRPr lang="en-IN" dirty="0"/>
          </a:p>
        </p:txBody>
      </p:sp>
      <p:sp>
        <p:nvSpPr>
          <p:cNvPr id="4" name="TextBox 3">
            <a:extLst>
              <a:ext uri="{FF2B5EF4-FFF2-40B4-BE49-F238E27FC236}">
                <a16:creationId xmlns:a16="http://schemas.microsoft.com/office/drawing/2014/main" id="{FF162C7B-C4F8-41AA-AC21-EB6BA8E409BF}"/>
              </a:ext>
            </a:extLst>
          </p:cNvPr>
          <p:cNvSpPr txBox="1"/>
          <p:nvPr/>
        </p:nvSpPr>
        <p:spPr>
          <a:xfrm>
            <a:off x="612559" y="1023570"/>
            <a:ext cx="3311372" cy="707886"/>
          </a:xfrm>
          <a:prstGeom prst="rect">
            <a:avLst/>
          </a:prstGeom>
          <a:noFill/>
        </p:spPr>
        <p:txBody>
          <a:bodyPr wrap="square" rtlCol="0">
            <a:spAutoFit/>
          </a:bodyPr>
          <a:lstStyle/>
          <a:p>
            <a:r>
              <a:rPr lang="en-IN" sz="4000" dirty="0">
                <a:solidFill>
                  <a:schemeClr val="bg1"/>
                </a:solidFill>
              </a:rPr>
              <a:t>FEATURES:</a:t>
            </a:r>
          </a:p>
        </p:txBody>
      </p:sp>
      <p:pic>
        <p:nvPicPr>
          <p:cNvPr id="5" name="untitled_design_3_b377a83c8856">
            <a:hlinkClick r:id="" action="ppaction://media"/>
            <a:extLst>
              <a:ext uri="{FF2B5EF4-FFF2-40B4-BE49-F238E27FC236}">
                <a16:creationId xmlns:a16="http://schemas.microsoft.com/office/drawing/2014/main" id="{4C4F92A5-56EE-4AB7-BDF3-C4785C46C52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409988" y="851686"/>
            <a:ext cx="2585667" cy="5154627"/>
          </a:xfrm>
          <a:prstGeom prst="rect">
            <a:avLst/>
          </a:prstGeom>
        </p:spPr>
      </p:pic>
    </p:spTree>
    <p:extLst>
      <p:ext uri="{BB962C8B-B14F-4D97-AF65-F5344CB8AC3E}">
        <p14:creationId xmlns:p14="http://schemas.microsoft.com/office/powerpoint/2010/main" val="351615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5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4AB2-8AD7-4293-BB23-916D765C136D}"/>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BEBBA6A2-1DFC-4E91-B72C-39C07938D40C}"/>
              </a:ext>
            </a:extLst>
          </p:cNvPr>
          <p:cNvSpPr>
            <a:spLocks noGrp="1"/>
          </p:cNvSpPr>
          <p:nvPr>
            <p:ph idx="1"/>
          </p:nvPr>
        </p:nvSpPr>
        <p:spPr/>
        <p:txBody>
          <a:bodyPr>
            <a:normAutofit fontScale="92500" lnSpcReduction="20000"/>
          </a:bodyPr>
          <a:lstStyle/>
          <a:p>
            <a:endParaRPr lang="en-IN" dirty="0"/>
          </a:p>
          <a:p>
            <a:r>
              <a:rPr lang="en-IN" dirty="0"/>
              <a:t>In India, a lot of </a:t>
            </a:r>
            <a:r>
              <a:rPr lang="en-IN" b="1" dirty="0"/>
              <a:t>people are not rich enough to afford </a:t>
            </a:r>
            <a:r>
              <a:rPr lang="en-IN" dirty="0"/>
              <a:t>a lot of </a:t>
            </a:r>
            <a:r>
              <a:rPr lang="en-IN" b="1" dirty="0"/>
              <a:t>internet data </a:t>
            </a:r>
            <a:r>
              <a:rPr lang="en-IN" dirty="0"/>
              <a:t>to download additional apps or don’t have phones which provide a lot of </a:t>
            </a:r>
            <a:r>
              <a:rPr lang="en-IN" b="1" dirty="0"/>
              <a:t>storage</a:t>
            </a:r>
            <a:r>
              <a:rPr lang="en-IN" dirty="0"/>
              <a:t>. Our bot  is </a:t>
            </a:r>
            <a:r>
              <a:rPr lang="en-IN" b="1" dirty="0"/>
              <a:t>integrated into Telegram </a:t>
            </a:r>
            <a:r>
              <a:rPr lang="en-IN" dirty="0"/>
              <a:t>and can also be integrated in </a:t>
            </a:r>
            <a:r>
              <a:rPr lang="en-IN" b="1" dirty="0"/>
              <a:t>Facebook messenger </a:t>
            </a:r>
            <a:r>
              <a:rPr lang="en-IN" dirty="0"/>
              <a:t>and </a:t>
            </a:r>
            <a:r>
              <a:rPr lang="en-IN" b="1" dirty="0" err="1"/>
              <a:t>Whatsapp</a:t>
            </a:r>
            <a:r>
              <a:rPr lang="en-IN" dirty="0"/>
              <a:t> as well. </a:t>
            </a:r>
            <a:r>
              <a:rPr lang="en-IN" dirty="0" err="1"/>
              <a:t>Whatsapp</a:t>
            </a:r>
            <a:r>
              <a:rPr lang="en-IN" dirty="0"/>
              <a:t> is used by most of the Indians and we believe user experience and convenience is the top priority for any product.</a:t>
            </a:r>
          </a:p>
          <a:p>
            <a:r>
              <a:rPr lang="en-IN" dirty="0"/>
              <a:t>For </a:t>
            </a:r>
            <a:r>
              <a:rPr lang="en-IN" b="1" dirty="0"/>
              <a:t>business professionals </a:t>
            </a:r>
            <a:r>
              <a:rPr lang="en-IN" dirty="0"/>
              <a:t>who are facing difficulties with their </a:t>
            </a:r>
            <a:r>
              <a:rPr lang="en-IN" b="1" dirty="0"/>
              <a:t>symptoms</a:t>
            </a:r>
            <a:r>
              <a:rPr lang="en-IN" dirty="0"/>
              <a:t> or  </a:t>
            </a:r>
            <a:r>
              <a:rPr lang="en-IN" b="1" dirty="0"/>
              <a:t>depression or anxiety</a:t>
            </a:r>
            <a:r>
              <a:rPr lang="en-IN" dirty="0"/>
              <a:t>, we can also integrate it with </a:t>
            </a:r>
            <a:r>
              <a:rPr lang="en-IN" b="1" dirty="0"/>
              <a:t>Slack</a:t>
            </a:r>
            <a:r>
              <a:rPr lang="en-IN" dirty="0"/>
              <a:t>.</a:t>
            </a:r>
          </a:p>
          <a:p>
            <a:r>
              <a:rPr lang="en-IN" dirty="0"/>
              <a:t>There are people who are </a:t>
            </a:r>
            <a:r>
              <a:rPr lang="en-IN" b="1" dirty="0"/>
              <a:t>panicking</a:t>
            </a:r>
            <a:r>
              <a:rPr lang="en-IN" dirty="0"/>
              <a:t> and </a:t>
            </a:r>
            <a:r>
              <a:rPr lang="en-IN" b="1" dirty="0"/>
              <a:t>going to the hospital</a:t>
            </a:r>
            <a:r>
              <a:rPr lang="en-IN" dirty="0"/>
              <a:t> for various ailments, when in reality it is </a:t>
            </a:r>
            <a:r>
              <a:rPr lang="en-IN" b="1" dirty="0"/>
              <a:t>not required </a:t>
            </a:r>
            <a:r>
              <a:rPr lang="en-IN" dirty="0"/>
              <a:t>or recommended at all! Different situations demand for different ways to deal with it. Another case is </a:t>
            </a:r>
            <a:r>
              <a:rPr lang="en-IN" b="1" dirty="0"/>
              <a:t>a person was in contact</a:t>
            </a:r>
            <a:r>
              <a:rPr lang="en-IN" dirty="0"/>
              <a:t> with a </a:t>
            </a:r>
            <a:r>
              <a:rPr lang="en-IN" b="1" dirty="0"/>
              <a:t>COVID patient </a:t>
            </a:r>
            <a:r>
              <a:rPr lang="en-IN" dirty="0"/>
              <a:t>and </a:t>
            </a:r>
            <a:r>
              <a:rPr lang="en-IN" b="1" dirty="0"/>
              <a:t>thinks it is not necessary </a:t>
            </a:r>
            <a:r>
              <a:rPr lang="en-IN" dirty="0"/>
              <a:t>for them to take a </a:t>
            </a:r>
            <a:r>
              <a:rPr lang="en-IN" b="1" dirty="0"/>
              <a:t>test</a:t>
            </a:r>
            <a:r>
              <a:rPr lang="en-IN" dirty="0"/>
              <a:t>. This mentality is also not recommended! </a:t>
            </a:r>
          </a:p>
          <a:p>
            <a:r>
              <a:rPr lang="en-IN" dirty="0"/>
              <a:t>Our chatbot, salubr.t, will guide these people with  their doubts. The </a:t>
            </a:r>
            <a:r>
              <a:rPr lang="en-IN" b="1" dirty="0"/>
              <a:t>spread of the virus can drop significantly</a:t>
            </a:r>
            <a:r>
              <a:rPr lang="en-IN" dirty="0"/>
              <a:t> and the </a:t>
            </a:r>
            <a:r>
              <a:rPr lang="en-IN" b="1" dirty="0"/>
              <a:t>doctors can be helped substantially because through these chatbots</a:t>
            </a:r>
            <a:r>
              <a:rPr lang="en-IN" dirty="0"/>
              <a:t>, a good percentage of </a:t>
            </a:r>
            <a:r>
              <a:rPr lang="en-IN" b="1" dirty="0"/>
              <a:t>the doctor’s tasks are automated </a:t>
            </a:r>
            <a:r>
              <a:rPr lang="en-IN" dirty="0"/>
              <a:t>through these common evaluation questions.</a:t>
            </a:r>
          </a:p>
          <a:p>
            <a:endParaRPr lang="en-IN" dirty="0"/>
          </a:p>
        </p:txBody>
      </p:sp>
    </p:spTree>
    <p:extLst>
      <p:ext uri="{BB962C8B-B14F-4D97-AF65-F5344CB8AC3E}">
        <p14:creationId xmlns:p14="http://schemas.microsoft.com/office/powerpoint/2010/main" val="82049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4AB2-8AD7-4293-BB23-916D765C136D}"/>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BEBBA6A2-1DFC-4E91-B72C-39C07938D40C}"/>
              </a:ext>
            </a:extLst>
          </p:cNvPr>
          <p:cNvSpPr>
            <a:spLocks noGrp="1"/>
          </p:cNvSpPr>
          <p:nvPr>
            <p:ph idx="1"/>
          </p:nvPr>
        </p:nvSpPr>
        <p:spPr/>
        <p:txBody>
          <a:bodyPr>
            <a:normAutofit/>
          </a:bodyPr>
          <a:lstStyle/>
          <a:p>
            <a:endParaRPr lang="en-IN" dirty="0"/>
          </a:p>
          <a:p>
            <a:r>
              <a:rPr lang="en-IN" dirty="0"/>
              <a:t>Because of </a:t>
            </a:r>
            <a:r>
              <a:rPr lang="en-IN" b="1" dirty="0"/>
              <a:t>stress and anxiety</a:t>
            </a:r>
            <a:r>
              <a:rPr lang="en-IN" dirty="0"/>
              <a:t>, </a:t>
            </a:r>
            <a:r>
              <a:rPr lang="en-IN" b="1" dirty="0"/>
              <a:t>students, business professionals and many other employees and employers </a:t>
            </a:r>
            <a:r>
              <a:rPr lang="en-IN" dirty="0"/>
              <a:t>in various fields are facing a loss. This directly affects the </a:t>
            </a:r>
            <a:r>
              <a:rPr lang="en-IN" b="1" dirty="0"/>
              <a:t>productivity</a:t>
            </a:r>
            <a:r>
              <a:rPr lang="en-IN" dirty="0"/>
              <a:t> and hence the </a:t>
            </a:r>
            <a:r>
              <a:rPr lang="en-IN" b="1" dirty="0"/>
              <a:t>country itself faces an economic loss</a:t>
            </a:r>
            <a:r>
              <a:rPr lang="en-IN" dirty="0"/>
              <a:t>.</a:t>
            </a:r>
          </a:p>
          <a:p>
            <a:r>
              <a:rPr lang="en-IN" dirty="0"/>
              <a:t>To </a:t>
            </a:r>
            <a:r>
              <a:rPr lang="en-IN" b="1" dirty="0"/>
              <a:t>alleviate these feelings </a:t>
            </a:r>
            <a:r>
              <a:rPr lang="en-IN" dirty="0"/>
              <a:t>and to </a:t>
            </a:r>
            <a:r>
              <a:rPr lang="en-IN" b="1" dirty="0"/>
              <a:t>provide help to the suffering </a:t>
            </a:r>
            <a:r>
              <a:rPr lang="en-IN" dirty="0"/>
              <a:t>individuals this chatbot will provide </a:t>
            </a:r>
            <a:r>
              <a:rPr lang="en-IN" b="1" dirty="0"/>
              <a:t>guidance and help </a:t>
            </a:r>
            <a:r>
              <a:rPr lang="en-IN" dirty="0"/>
              <a:t>so that they understand what they need to do and it will try to elevate and boost morale.</a:t>
            </a:r>
          </a:p>
          <a:p>
            <a:r>
              <a:rPr lang="en-IN" dirty="0"/>
              <a:t>True and </a:t>
            </a:r>
            <a:r>
              <a:rPr lang="en-IN" b="1" dirty="0"/>
              <a:t>accurate information </a:t>
            </a:r>
            <a:r>
              <a:rPr lang="en-IN" dirty="0"/>
              <a:t>will be </a:t>
            </a:r>
            <a:r>
              <a:rPr lang="en-IN" b="1" dirty="0"/>
              <a:t>provided backed </a:t>
            </a:r>
            <a:r>
              <a:rPr lang="en-IN" dirty="0"/>
              <a:t>up by </a:t>
            </a:r>
            <a:r>
              <a:rPr lang="en-IN" b="1" dirty="0"/>
              <a:t>good resources.</a:t>
            </a:r>
          </a:p>
        </p:txBody>
      </p:sp>
    </p:spTree>
    <p:extLst>
      <p:ext uri="{BB962C8B-B14F-4D97-AF65-F5344CB8AC3E}">
        <p14:creationId xmlns:p14="http://schemas.microsoft.com/office/powerpoint/2010/main" val="113452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38A2C4-7156-4E16-A62E-D1FB0E86886A}"/>
              </a:ext>
            </a:extLst>
          </p:cNvPr>
          <p:cNvSpPr txBox="1"/>
          <p:nvPr/>
        </p:nvSpPr>
        <p:spPr>
          <a:xfrm>
            <a:off x="612559" y="1731456"/>
            <a:ext cx="7395099" cy="4247317"/>
          </a:xfrm>
          <a:prstGeom prst="rect">
            <a:avLst/>
          </a:prstGeom>
          <a:noFill/>
        </p:spPr>
        <p:txBody>
          <a:bodyPr wrap="square" rtlCol="0">
            <a:spAutoFit/>
          </a:bodyPr>
          <a:lstStyle/>
          <a:p>
            <a:endParaRPr lang="en-IN" b="1" dirty="0"/>
          </a:p>
          <a:p>
            <a:pPr marL="514350" indent="-514350">
              <a:buAutoNum type="arabicPeriod"/>
            </a:pPr>
            <a:r>
              <a:rPr lang="en-IN" sz="2800" dirty="0">
                <a:solidFill>
                  <a:schemeClr val="bg1"/>
                </a:solidFill>
              </a:rPr>
              <a:t>RASA - An open source framework to create chatbots. This</a:t>
            </a:r>
          </a:p>
          <a:p>
            <a:pPr marL="514350" indent="-514350">
              <a:buAutoNum type="arabicPeriod"/>
            </a:pPr>
            <a:r>
              <a:rPr lang="en-IN" sz="2800" dirty="0">
                <a:solidFill>
                  <a:schemeClr val="bg1"/>
                </a:solidFill>
              </a:rPr>
              <a:t>Python - As our coding language.</a:t>
            </a:r>
          </a:p>
          <a:p>
            <a:pPr marL="514350" indent="-514350">
              <a:buAutoNum type="arabicPeriod"/>
            </a:pPr>
            <a:r>
              <a:rPr lang="en-IN" sz="2800" dirty="0">
                <a:solidFill>
                  <a:schemeClr val="bg1"/>
                </a:solidFill>
              </a:rPr>
              <a:t>.md files for storing the intents.</a:t>
            </a:r>
          </a:p>
          <a:p>
            <a:pPr marL="514350" indent="-514350">
              <a:buAutoNum type="arabicPeriod"/>
            </a:pPr>
            <a:r>
              <a:rPr lang="en-IN" sz="2800" dirty="0">
                <a:solidFill>
                  <a:schemeClr val="bg1"/>
                </a:solidFill>
              </a:rPr>
              <a:t>Telegram and Facebook Messenger APIs to deploy our chatbot so that the user doesn’t have to download an additional app. The user can use our bot with the help of the apps the user already has! Talk about convenience!</a:t>
            </a:r>
          </a:p>
        </p:txBody>
      </p:sp>
      <p:sp>
        <p:nvSpPr>
          <p:cNvPr id="4" name="TextBox 3">
            <a:extLst>
              <a:ext uri="{FF2B5EF4-FFF2-40B4-BE49-F238E27FC236}">
                <a16:creationId xmlns:a16="http://schemas.microsoft.com/office/drawing/2014/main" id="{FF162C7B-C4F8-41AA-AC21-EB6BA8E409BF}"/>
              </a:ext>
            </a:extLst>
          </p:cNvPr>
          <p:cNvSpPr txBox="1"/>
          <p:nvPr/>
        </p:nvSpPr>
        <p:spPr>
          <a:xfrm>
            <a:off x="612559" y="1023570"/>
            <a:ext cx="3311372" cy="707886"/>
          </a:xfrm>
          <a:prstGeom prst="rect">
            <a:avLst/>
          </a:prstGeom>
          <a:noFill/>
        </p:spPr>
        <p:txBody>
          <a:bodyPr wrap="square" rtlCol="0">
            <a:spAutoFit/>
          </a:bodyPr>
          <a:lstStyle/>
          <a:p>
            <a:r>
              <a:rPr lang="en-IN" sz="4000" dirty="0">
                <a:solidFill>
                  <a:schemeClr val="bg1"/>
                </a:solidFill>
              </a:rPr>
              <a:t>TECH STACK:</a:t>
            </a:r>
          </a:p>
        </p:txBody>
      </p:sp>
    </p:spTree>
    <p:extLst>
      <p:ext uri="{BB962C8B-B14F-4D97-AF65-F5344CB8AC3E}">
        <p14:creationId xmlns:p14="http://schemas.microsoft.com/office/powerpoint/2010/main" val="2192213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628EC-40ED-468C-9940-02772CE3ED1B}"/>
              </a:ext>
            </a:extLst>
          </p:cNvPr>
          <p:cNvSpPr>
            <a:spLocks noGrp="1"/>
          </p:cNvSpPr>
          <p:nvPr>
            <p:ph type="title"/>
          </p:nvPr>
        </p:nvSpPr>
        <p:spPr/>
        <p:txBody>
          <a:bodyPr/>
          <a:lstStyle/>
          <a:p>
            <a:r>
              <a:rPr lang="en-IN" sz="3600" dirty="0">
                <a:solidFill>
                  <a:schemeClr val="bg1"/>
                </a:solidFill>
              </a:rPr>
              <a:t>TECH STACK</a:t>
            </a:r>
            <a:endParaRPr lang="en-IN" dirty="0"/>
          </a:p>
        </p:txBody>
      </p:sp>
      <p:sp>
        <p:nvSpPr>
          <p:cNvPr id="3" name="Content Placeholder 2">
            <a:extLst>
              <a:ext uri="{FF2B5EF4-FFF2-40B4-BE49-F238E27FC236}">
                <a16:creationId xmlns:a16="http://schemas.microsoft.com/office/drawing/2014/main" id="{C5C0C8A1-4623-4A9B-B7E4-9D54B89DD312}"/>
              </a:ext>
            </a:extLst>
          </p:cNvPr>
          <p:cNvSpPr>
            <a:spLocks noGrp="1"/>
          </p:cNvSpPr>
          <p:nvPr>
            <p:ph idx="1"/>
          </p:nvPr>
        </p:nvSpPr>
        <p:spPr/>
        <p:txBody>
          <a:bodyPr/>
          <a:lstStyle/>
          <a:p>
            <a:pPr marL="514350" indent="-514350">
              <a:buAutoNum type="arabicPeriod"/>
            </a:pPr>
            <a:r>
              <a:rPr lang="en-IN" sz="2800" dirty="0"/>
              <a:t>RASA - An open source framework to create chatbots. This is built on TensorFlow which is a framework for creating Deep Learning models.</a:t>
            </a:r>
          </a:p>
          <a:p>
            <a:pPr marL="514350" indent="-514350">
              <a:buAutoNum type="arabicPeriod"/>
            </a:pPr>
            <a:r>
              <a:rPr lang="en-IN" sz="2800" dirty="0"/>
              <a:t>Python - As our coding language.</a:t>
            </a:r>
          </a:p>
          <a:p>
            <a:pPr marL="514350" indent="-514350">
              <a:buAutoNum type="arabicPeriod"/>
            </a:pPr>
            <a:r>
              <a:rPr lang="en-IN" sz="2800" dirty="0"/>
              <a:t>.md files for storing the intents.</a:t>
            </a:r>
          </a:p>
          <a:p>
            <a:pPr marL="514350" indent="-514350">
              <a:buAutoNum type="arabicPeriod"/>
            </a:pPr>
            <a:r>
              <a:rPr lang="en-IN" sz="2800" dirty="0"/>
              <a:t>Telegram and Facebook Messenger APIs to deploy our chatbot so that the user doesn’t have to download an additional app. The user can use our bot with the help of the apps the user already has! Talk about convenience!</a:t>
            </a:r>
          </a:p>
          <a:p>
            <a:endParaRPr lang="en-IN" dirty="0"/>
          </a:p>
        </p:txBody>
      </p:sp>
    </p:spTree>
    <p:extLst>
      <p:ext uri="{BB962C8B-B14F-4D97-AF65-F5344CB8AC3E}">
        <p14:creationId xmlns:p14="http://schemas.microsoft.com/office/powerpoint/2010/main" val="1297835458"/>
      </p:ext>
    </p:extLst>
  </p:cSld>
  <p:clrMapOvr>
    <a:masterClrMapping/>
  </p:clrMapOvr>
</p:sld>
</file>

<file path=ppt/theme/theme1.xml><?xml version="1.0" encoding="utf-8"?>
<a:theme xmlns:a="http://schemas.openxmlformats.org/drawingml/2006/main" name="Fra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1309</TotalTime>
  <Words>1044</Words>
  <Application>Microsoft Office PowerPoint</Application>
  <PresentationFormat>Widescreen</PresentationFormat>
  <Paragraphs>51</Paragraphs>
  <Slides>11</Slides>
  <Notes>0</Notes>
  <HiddenSlides>0</HiddenSlides>
  <MMClips>2</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Wingdings 2</vt:lpstr>
      <vt:lpstr>Frame</vt:lpstr>
      <vt:lpstr>PowerPoint Presentation</vt:lpstr>
      <vt:lpstr>PROBLEM STATEMENT</vt:lpstr>
      <vt:lpstr>OUR SOLUTION</vt:lpstr>
      <vt:lpstr>PowerPoint Presentation</vt:lpstr>
      <vt:lpstr>PowerPoint Presentation</vt:lpstr>
      <vt:lpstr>BENEFITS</vt:lpstr>
      <vt:lpstr>BENEFITS</vt:lpstr>
      <vt:lpstr>PowerPoint Presentation</vt:lpstr>
      <vt:lpstr>TECH STACK</vt:lpstr>
      <vt:lpstr>FUTURE SCOPE</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Raju</dc:creator>
  <cp:lastModifiedBy>Serena Raju</cp:lastModifiedBy>
  <cp:revision>27</cp:revision>
  <dcterms:created xsi:type="dcterms:W3CDTF">2020-09-05T09:22:45Z</dcterms:created>
  <dcterms:modified xsi:type="dcterms:W3CDTF">2020-09-06T07:52:24Z</dcterms:modified>
</cp:coreProperties>
</file>