
<file path=[Content_Types].xml><?xml version="1.0" encoding="utf-8"?>
<Types xmlns="http://schemas.openxmlformats.org/package/2006/content-types">
  <Default Extension="avi" ContentType="video/x-msvideo"/>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66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61B376-9DAF-46FB-801A-C073787F08D3}"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90875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1B376-9DAF-46FB-801A-C073787F08D3}"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80272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1B376-9DAF-46FB-801A-C073787F08D3}"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15622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1B376-9DAF-46FB-801A-C073787F08D3}"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15693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1B376-9DAF-46FB-801A-C073787F08D3}"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44660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61B376-9DAF-46FB-801A-C073787F08D3}" type="datetimeFigureOut">
              <a:rPr lang="en-IN" smtClean="0"/>
              <a:t>05-09-2020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43788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361B376-9DAF-46FB-801A-C073787F08D3}" type="datetimeFigureOut">
              <a:rPr lang="en-IN" smtClean="0"/>
              <a:t>05-09-2020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121697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361B376-9DAF-46FB-801A-C073787F08D3}" type="datetimeFigureOut">
              <a:rPr lang="en-IN" smtClean="0"/>
              <a:t>05-09-2020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79747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61B376-9DAF-46FB-801A-C073787F08D3}"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4597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361B376-9DAF-46FB-801A-C073787F08D3}" type="datetimeFigureOut">
              <a:rPr lang="en-IN" smtClean="0"/>
              <a:t>05-09-2020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54568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361B376-9DAF-46FB-801A-C073787F08D3}" type="datetimeFigureOut">
              <a:rPr lang="en-IN" smtClean="0"/>
              <a:t>05-09-2020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87440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361B376-9DAF-46FB-801A-C073787F08D3}" type="datetimeFigureOut">
              <a:rPr lang="en-IN" smtClean="0"/>
              <a:t>05-09-2020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60DB3EE-677F-474A-BD24-3442782FD5F2}" type="slidenum">
              <a:rPr lang="en-IN" smtClean="0"/>
              <a:t>‹#›</a:t>
            </a:fld>
            <a:endParaRPr lang="en-IN"/>
          </a:p>
        </p:txBody>
      </p:sp>
    </p:spTree>
    <p:extLst>
      <p:ext uri="{BB962C8B-B14F-4D97-AF65-F5344CB8AC3E}">
        <p14:creationId xmlns:p14="http://schemas.microsoft.com/office/powerpoint/2010/main" val="1573814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avi"/><Relationship Id="rId1" Type="http://schemas.microsoft.com/office/2007/relationships/media" Target="../media/media2.avi"/><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F82244-C2D2-4804-BBBA-65752383E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549" y="668594"/>
            <a:ext cx="7355451" cy="5157019"/>
          </a:xfrm>
          <a:prstGeom prst="rect">
            <a:avLst/>
          </a:prstGeom>
        </p:spPr>
      </p:pic>
      <p:sp>
        <p:nvSpPr>
          <p:cNvPr id="10" name="Rectangle 9">
            <a:extLst>
              <a:ext uri="{FF2B5EF4-FFF2-40B4-BE49-F238E27FC236}">
                <a16:creationId xmlns:a16="http://schemas.microsoft.com/office/drawing/2014/main" id="{B22C4419-9A54-4E03-B987-31F1E0FAE351}"/>
              </a:ext>
            </a:extLst>
          </p:cNvPr>
          <p:cNvSpPr/>
          <p:nvPr/>
        </p:nvSpPr>
        <p:spPr>
          <a:xfrm>
            <a:off x="133165" y="923278"/>
            <a:ext cx="4545367" cy="5024761"/>
          </a:xfrm>
          <a:prstGeom prst="rect">
            <a:avLst/>
          </a:prstGeom>
          <a:solidFill>
            <a:srgbClr val="7966E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8000" b="1" u="sng" dirty="0"/>
              <a:t>salubr.t</a:t>
            </a:r>
          </a:p>
          <a:p>
            <a:pPr lvl="1"/>
            <a:r>
              <a:rPr lang="en-IN" sz="3200" b="1" dirty="0"/>
              <a:t>Your health care assistant</a:t>
            </a:r>
          </a:p>
        </p:txBody>
      </p:sp>
    </p:spTree>
    <p:extLst>
      <p:ext uri="{BB962C8B-B14F-4D97-AF65-F5344CB8AC3E}">
        <p14:creationId xmlns:p14="http://schemas.microsoft.com/office/powerpoint/2010/main" val="355287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8A2C4-7156-4E16-A62E-D1FB0E86886A}"/>
              </a:ext>
            </a:extLst>
          </p:cNvPr>
          <p:cNvSpPr txBox="1"/>
          <p:nvPr/>
        </p:nvSpPr>
        <p:spPr>
          <a:xfrm>
            <a:off x="612559" y="1731456"/>
            <a:ext cx="7395099" cy="4093428"/>
          </a:xfrm>
          <a:prstGeom prst="rect">
            <a:avLst/>
          </a:prstGeom>
          <a:noFill/>
        </p:spPr>
        <p:txBody>
          <a:bodyPr wrap="square" rtlCol="0">
            <a:spAutoFit/>
          </a:bodyPr>
          <a:lstStyle/>
          <a:p>
            <a:endParaRPr lang="en-IN" sz="1800" b="1" dirty="0"/>
          </a:p>
          <a:p>
            <a:pPr marL="342900" indent="-342900">
              <a:buFont typeface="+mj-lt"/>
              <a:buAutoNum type="arabicPeriod"/>
            </a:pPr>
            <a:r>
              <a:rPr lang="en-IN" sz="2800" dirty="0">
                <a:solidFill>
                  <a:schemeClr val="bg1"/>
                </a:solidFill>
              </a:rPr>
              <a:t>Presenting to you, salubr.t, a healthcare assistant that will guide you with all your health care worries.</a:t>
            </a:r>
          </a:p>
          <a:p>
            <a:pPr marL="342900" indent="-342900">
              <a:buFont typeface="+mj-lt"/>
              <a:buAutoNum type="arabicPeriod"/>
            </a:pPr>
            <a:r>
              <a:rPr lang="en-IN" sz="2800" dirty="0">
                <a:solidFill>
                  <a:schemeClr val="bg1"/>
                </a:solidFill>
              </a:rPr>
              <a:t>Unsure about your illness symptoms? Do not panic! Let salubr.t guide you!</a:t>
            </a:r>
          </a:p>
          <a:p>
            <a:pPr marL="342900" indent="-342900">
              <a:buFont typeface="+mj-lt"/>
              <a:buAutoNum type="arabicPeriod"/>
            </a:pPr>
            <a:r>
              <a:rPr lang="en-IN" sz="2800" dirty="0">
                <a:solidFill>
                  <a:schemeClr val="bg1"/>
                </a:solidFill>
              </a:rPr>
              <a:t>salubr.t will let you know if you need to go to the hospital or if you need to contact a doctor.</a:t>
            </a:r>
          </a:p>
          <a:p>
            <a:pPr marL="342900" indent="-342900">
              <a:buFont typeface="+mj-lt"/>
              <a:buAutoNum type="arabicPeriod"/>
            </a:pPr>
            <a:r>
              <a:rPr lang="en-IN" sz="2800" dirty="0">
                <a:solidFill>
                  <a:schemeClr val="bg1"/>
                </a:solidFill>
              </a:rPr>
              <a:t>Go ahead! Say a Hi!</a:t>
            </a:r>
            <a:endParaRPr lang="en-IN" sz="1800" dirty="0"/>
          </a:p>
          <a:p>
            <a:endParaRPr lang="en-IN" dirty="0"/>
          </a:p>
        </p:txBody>
      </p:sp>
      <p:sp>
        <p:nvSpPr>
          <p:cNvPr id="4" name="TextBox 3">
            <a:extLst>
              <a:ext uri="{FF2B5EF4-FFF2-40B4-BE49-F238E27FC236}">
                <a16:creationId xmlns:a16="http://schemas.microsoft.com/office/drawing/2014/main" id="{FF162C7B-C4F8-41AA-AC21-EB6BA8E409BF}"/>
              </a:ext>
            </a:extLst>
          </p:cNvPr>
          <p:cNvSpPr txBox="1"/>
          <p:nvPr/>
        </p:nvSpPr>
        <p:spPr>
          <a:xfrm>
            <a:off x="612559" y="1023570"/>
            <a:ext cx="3311372" cy="707886"/>
          </a:xfrm>
          <a:prstGeom prst="rect">
            <a:avLst/>
          </a:prstGeom>
          <a:noFill/>
        </p:spPr>
        <p:txBody>
          <a:bodyPr wrap="square" rtlCol="0">
            <a:spAutoFit/>
          </a:bodyPr>
          <a:lstStyle/>
          <a:p>
            <a:r>
              <a:rPr lang="en-IN" sz="4000" dirty="0">
                <a:solidFill>
                  <a:schemeClr val="bg1"/>
                </a:solidFill>
              </a:rPr>
              <a:t>FEATURES:</a:t>
            </a:r>
          </a:p>
        </p:txBody>
      </p:sp>
      <p:pic>
        <p:nvPicPr>
          <p:cNvPr id="7" name="Video1">
            <a:hlinkClick r:id="" action="ppaction://media"/>
            <a:extLst>
              <a:ext uri="{FF2B5EF4-FFF2-40B4-BE49-F238E27FC236}">
                <a16:creationId xmlns:a16="http://schemas.microsoft.com/office/drawing/2014/main" id="{DC21C806-3E00-4B6B-8C3A-1E8F345B054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60651" y="936594"/>
            <a:ext cx="2500484" cy="4984812"/>
          </a:xfrm>
          <a:prstGeom prst="rect">
            <a:avLst/>
          </a:prstGeom>
        </p:spPr>
      </p:pic>
    </p:spTree>
    <p:extLst>
      <p:ext uri="{BB962C8B-B14F-4D97-AF65-F5344CB8AC3E}">
        <p14:creationId xmlns:p14="http://schemas.microsoft.com/office/powerpoint/2010/main" val="16929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3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8A2C4-7156-4E16-A62E-D1FB0E86886A}"/>
              </a:ext>
            </a:extLst>
          </p:cNvPr>
          <p:cNvSpPr txBox="1"/>
          <p:nvPr/>
        </p:nvSpPr>
        <p:spPr>
          <a:xfrm>
            <a:off x="612559" y="1731456"/>
            <a:ext cx="7395099" cy="3662541"/>
          </a:xfrm>
          <a:prstGeom prst="rect">
            <a:avLst/>
          </a:prstGeom>
          <a:noFill/>
        </p:spPr>
        <p:txBody>
          <a:bodyPr wrap="square" rtlCol="0">
            <a:spAutoFit/>
          </a:bodyPr>
          <a:lstStyle/>
          <a:p>
            <a:endParaRPr lang="en-IN" b="1" dirty="0"/>
          </a:p>
          <a:p>
            <a:r>
              <a:rPr lang="en-IN" sz="2800" b="1" dirty="0">
                <a:solidFill>
                  <a:schemeClr val="bg1"/>
                </a:solidFill>
              </a:rPr>
              <a:t>5</a:t>
            </a:r>
            <a:r>
              <a:rPr lang="en-IN" sz="2800" dirty="0">
                <a:solidFill>
                  <a:schemeClr val="bg1"/>
                </a:solidFill>
              </a:rPr>
              <a:t>. We know these are trying times. Isolation makes us lonely and this situation has mentally affected a lot of people. </a:t>
            </a:r>
          </a:p>
          <a:p>
            <a:r>
              <a:rPr lang="en-IN" sz="2800" dirty="0">
                <a:solidFill>
                  <a:schemeClr val="bg1"/>
                </a:solidFill>
              </a:rPr>
              <a:t>6. But don’t worry, we have a solution! You can talk to salubr.t and it will guide you through </a:t>
            </a:r>
            <a:r>
              <a:rPr lang="en-IN" sz="2800">
                <a:solidFill>
                  <a:schemeClr val="bg1"/>
                </a:solidFill>
              </a:rPr>
              <a:t>your worries. </a:t>
            </a:r>
            <a:endParaRPr lang="en-IN" sz="2800" dirty="0">
              <a:solidFill>
                <a:schemeClr val="bg1"/>
              </a:solidFill>
            </a:endParaRPr>
          </a:p>
          <a:p>
            <a:r>
              <a:rPr lang="en-IN" sz="2800" dirty="0">
                <a:solidFill>
                  <a:schemeClr val="bg1"/>
                </a:solidFill>
              </a:rPr>
              <a:t>7. A prototype is provided on the right.</a:t>
            </a:r>
            <a:endParaRPr lang="en-IN" sz="1800" dirty="0"/>
          </a:p>
          <a:p>
            <a:endParaRPr lang="en-IN" dirty="0"/>
          </a:p>
        </p:txBody>
      </p:sp>
      <p:sp>
        <p:nvSpPr>
          <p:cNvPr id="4" name="TextBox 3">
            <a:extLst>
              <a:ext uri="{FF2B5EF4-FFF2-40B4-BE49-F238E27FC236}">
                <a16:creationId xmlns:a16="http://schemas.microsoft.com/office/drawing/2014/main" id="{FF162C7B-C4F8-41AA-AC21-EB6BA8E409BF}"/>
              </a:ext>
            </a:extLst>
          </p:cNvPr>
          <p:cNvSpPr txBox="1"/>
          <p:nvPr/>
        </p:nvSpPr>
        <p:spPr>
          <a:xfrm>
            <a:off x="612559" y="1023570"/>
            <a:ext cx="3311372" cy="707886"/>
          </a:xfrm>
          <a:prstGeom prst="rect">
            <a:avLst/>
          </a:prstGeom>
          <a:noFill/>
        </p:spPr>
        <p:txBody>
          <a:bodyPr wrap="square" rtlCol="0">
            <a:spAutoFit/>
          </a:bodyPr>
          <a:lstStyle/>
          <a:p>
            <a:r>
              <a:rPr lang="en-IN" sz="4000" dirty="0">
                <a:solidFill>
                  <a:schemeClr val="bg1"/>
                </a:solidFill>
              </a:rPr>
              <a:t>FEATURES:</a:t>
            </a:r>
          </a:p>
        </p:txBody>
      </p:sp>
      <p:pic>
        <p:nvPicPr>
          <p:cNvPr id="5" name="untitled_design_3_b377a83c8856">
            <a:hlinkClick r:id="" action="ppaction://media"/>
            <a:extLst>
              <a:ext uri="{FF2B5EF4-FFF2-40B4-BE49-F238E27FC236}">
                <a16:creationId xmlns:a16="http://schemas.microsoft.com/office/drawing/2014/main" id="{4C4F92A5-56EE-4AB7-BDF3-C4785C46C52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09988" y="851686"/>
            <a:ext cx="2585667" cy="5154627"/>
          </a:xfrm>
          <a:prstGeom prst="rect">
            <a:avLst/>
          </a:prstGeom>
        </p:spPr>
      </p:pic>
    </p:spTree>
    <p:extLst>
      <p:ext uri="{BB962C8B-B14F-4D97-AF65-F5344CB8AC3E}">
        <p14:creationId xmlns:p14="http://schemas.microsoft.com/office/powerpoint/2010/main" val="35161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5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8A2C4-7156-4E16-A62E-D1FB0E86886A}"/>
              </a:ext>
            </a:extLst>
          </p:cNvPr>
          <p:cNvSpPr txBox="1"/>
          <p:nvPr/>
        </p:nvSpPr>
        <p:spPr>
          <a:xfrm>
            <a:off x="612559" y="1731456"/>
            <a:ext cx="7395099" cy="4247317"/>
          </a:xfrm>
          <a:prstGeom prst="rect">
            <a:avLst/>
          </a:prstGeom>
          <a:noFill/>
        </p:spPr>
        <p:txBody>
          <a:bodyPr wrap="square" rtlCol="0">
            <a:spAutoFit/>
          </a:bodyPr>
          <a:lstStyle/>
          <a:p>
            <a:endParaRPr lang="en-IN" b="1" dirty="0"/>
          </a:p>
          <a:p>
            <a:pPr marL="514350" indent="-514350">
              <a:buAutoNum type="arabicPeriod"/>
            </a:pPr>
            <a:r>
              <a:rPr lang="en-IN" sz="2800" dirty="0">
                <a:solidFill>
                  <a:schemeClr val="bg1"/>
                </a:solidFill>
              </a:rPr>
              <a:t>RASA - An open source framework to create chatbots.</a:t>
            </a:r>
          </a:p>
          <a:p>
            <a:pPr marL="514350" indent="-514350">
              <a:buAutoNum type="arabicPeriod"/>
            </a:pPr>
            <a:r>
              <a:rPr lang="en-IN" sz="2800" dirty="0">
                <a:solidFill>
                  <a:schemeClr val="bg1"/>
                </a:solidFill>
              </a:rPr>
              <a:t>Python - As our coding language.</a:t>
            </a:r>
          </a:p>
          <a:p>
            <a:pPr marL="514350" indent="-514350">
              <a:buAutoNum type="arabicPeriod"/>
            </a:pPr>
            <a:r>
              <a:rPr lang="en-IN" sz="2800" dirty="0">
                <a:solidFill>
                  <a:schemeClr val="bg1"/>
                </a:solidFill>
              </a:rPr>
              <a:t>.md files for storing the intents.</a:t>
            </a:r>
          </a:p>
          <a:p>
            <a:pPr marL="514350" indent="-514350">
              <a:buAutoNum type="arabicPeriod"/>
            </a:pPr>
            <a:r>
              <a:rPr lang="en-IN" sz="2800" dirty="0">
                <a:solidFill>
                  <a:schemeClr val="bg1"/>
                </a:solidFill>
              </a:rPr>
              <a:t>Telegram and Facebook Messenger APIs to deploy our chatbot so that the user doesn’t have to download an additional app. The user can use our bot with the help of the apps the user already has! Talk about convenience!</a:t>
            </a:r>
          </a:p>
        </p:txBody>
      </p:sp>
      <p:sp>
        <p:nvSpPr>
          <p:cNvPr id="4" name="TextBox 3">
            <a:extLst>
              <a:ext uri="{FF2B5EF4-FFF2-40B4-BE49-F238E27FC236}">
                <a16:creationId xmlns:a16="http://schemas.microsoft.com/office/drawing/2014/main" id="{FF162C7B-C4F8-41AA-AC21-EB6BA8E409BF}"/>
              </a:ext>
            </a:extLst>
          </p:cNvPr>
          <p:cNvSpPr txBox="1"/>
          <p:nvPr/>
        </p:nvSpPr>
        <p:spPr>
          <a:xfrm>
            <a:off x="612559" y="1023570"/>
            <a:ext cx="3311372" cy="707886"/>
          </a:xfrm>
          <a:prstGeom prst="rect">
            <a:avLst/>
          </a:prstGeom>
          <a:noFill/>
        </p:spPr>
        <p:txBody>
          <a:bodyPr wrap="square" rtlCol="0">
            <a:spAutoFit/>
          </a:bodyPr>
          <a:lstStyle/>
          <a:p>
            <a:r>
              <a:rPr lang="en-IN" sz="4000" dirty="0">
                <a:solidFill>
                  <a:schemeClr val="bg1"/>
                </a:solidFill>
              </a:rPr>
              <a:t>TECH STACK:</a:t>
            </a:r>
          </a:p>
        </p:txBody>
      </p:sp>
    </p:spTree>
    <p:extLst>
      <p:ext uri="{BB962C8B-B14F-4D97-AF65-F5344CB8AC3E}">
        <p14:creationId xmlns:p14="http://schemas.microsoft.com/office/powerpoint/2010/main" val="2192213695"/>
      </p:ext>
    </p:extLst>
  </p:cSld>
  <p:clrMapOvr>
    <a:masterClrMapping/>
  </p:clrMapOvr>
</p:sld>
</file>

<file path=ppt/theme/theme1.xml><?xml version="1.0" encoding="utf-8"?>
<a:theme xmlns:a="http://schemas.openxmlformats.org/drawingml/2006/main" name="Fra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483</TotalTime>
  <Words>212</Words>
  <Application>Microsoft Office PowerPoint</Application>
  <PresentationFormat>Widescreen</PresentationFormat>
  <Paragraphs>19</Paragraphs>
  <Slides>4</Slides>
  <Notes>0</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Corbel</vt:lpstr>
      <vt:lpstr>Wingdings 2</vt:lpstr>
      <vt:lpstr>Frame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Raju</dc:creator>
  <cp:lastModifiedBy>Serena Raju</cp:lastModifiedBy>
  <cp:revision>14</cp:revision>
  <dcterms:created xsi:type="dcterms:W3CDTF">2020-09-05T09:22:45Z</dcterms:created>
  <dcterms:modified xsi:type="dcterms:W3CDTF">2020-09-05T18:05:49Z</dcterms:modified>
</cp:coreProperties>
</file>