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lexandria" panose="020B0604020202020204" charset="-78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A3B00-0F8D-4E47-B11D-26D40B4B225F}" v="25" dt="2025-05-05T15:00:57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NA SCHEMBRA" userId="e115aaf9-d2e8-4fcf-9194-e60b38a460e8" providerId="ADAL" clId="{D9FA3B00-0F8D-4E47-B11D-26D40B4B225F}"/>
    <pc:docChg chg="undo custSel addSld delSld modSld modMainMaster">
      <pc:chgData name="SERENA SCHEMBRA" userId="e115aaf9-d2e8-4fcf-9194-e60b38a460e8" providerId="ADAL" clId="{D9FA3B00-0F8D-4E47-B11D-26D40B4B225F}" dt="2025-05-05T15:00:57.144" v="222"/>
      <pc:docMkLst>
        <pc:docMk/>
      </pc:docMkLst>
      <pc:sldChg chg="addSp delSp modSp mod setBg">
        <pc:chgData name="SERENA SCHEMBRA" userId="e115aaf9-d2e8-4fcf-9194-e60b38a460e8" providerId="ADAL" clId="{D9FA3B00-0F8D-4E47-B11D-26D40B4B225F}" dt="2025-05-05T15:00:57.144" v="222"/>
        <pc:sldMkLst>
          <pc:docMk/>
          <pc:sldMk cId="0" sldId="256"/>
        </pc:sldMkLst>
        <pc:spChg chg="add del mod">
          <ac:chgData name="SERENA SCHEMBRA" userId="e115aaf9-d2e8-4fcf-9194-e60b38a460e8" providerId="ADAL" clId="{D9FA3B00-0F8D-4E47-B11D-26D40B4B225F}" dt="2025-05-05T14:47:25.796" v="13" actId="2711"/>
          <ac:spMkLst>
            <pc:docMk/>
            <pc:sldMk cId="0" sldId="256"/>
            <ac:spMk id="4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47:47.493" v="16" actId="114"/>
          <ac:spMkLst>
            <pc:docMk/>
            <pc:sldMk cId="0" sldId="256"/>
            <ac:spMk id="5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47:54.730" v="18" actId="108"/>
          <ac:spMkLst>
            <pc:docMk/>
            <pc:sldMk cId="0" sldId="256"/>
            <ac:spMk id="6" creationId="{00000000-0000-0000-0000-000000000000}"/>
          </ac:spMkLst>
        </pc:spChg>
        <pc:picChg chg="del">
          <ac:chgData name="SERENA SCHEMBRA" userId="e115aaf9-d2e8-4fcf-9194-e60b38a460e8" providerId="ADAL" clId="{D9FA3B00-0F8D-4E47-B11D-26D40B4B225F}" dt="2025-05-05T14:54:32.927" v="208" actId="478"/>
          <ac:picMkLst>
            <pc:docMk/>
            <pc:sldMk cId="0" sldId="256"/>
            <ac:picMk id="11" creationId="{F31D2279-1203-095B-ED59-2E0C404DFB47}"/>
          </ac:picMkLst>
        </pc:picChg>
        <pc:picChg chg="add mod">
          <ac:chgData name="SERENA SCHEMBRA" userId="e115aaf9-d2e8-4fcf-9194-e60b38a460e8" providerId="ADAL" clId="{D9FA3B00-0F8D-4E47-B11D-26D40B4B225F}" dt="2025-05-05T14:54:37.943" v="211" actId="1076"/>
          <ac:picMkLst>
            <pc:docMk/>
            <pc:sldMk cId="0" sldId="256"/>
            <ac:picMk id="1026" creationId="{15FDC96D-9582-653C-1E47-5E7F9C5B0C42}"/>
          </ac:picMkLst>
        </pc:picChg>
      </pc:sldChg>
      <pc:sldChg chg="addSp delSp modSp mod">
        <pc:chgData name="SERENA SCHEMBRA" userId="e115aaf9-d2e8-4fcf-9194-e60b38a460e8" providerId="ADAL" clId="{D9FA3B00-0F8D-4E47-B11D-26D40B4B225F}" dt="2025-05-05T14:59:41.109" v="220" actId="552"/>
        <pc:sldMkLst>
          <pc:docMk/>
          <pc:sldMk cId="0" sldId="257"/>
        </pc:sldMkLst>
        <pc:spChg chg="mod">
          <ac:chgData name="SERENA SCHEMBRA" userId="e115aaf9-d2e8-4fcf-9194-e60b38a460e8" providerId="ADAL" clId="{D9FA3B00-0F8D-4E47-B11D-26D40B4B225F}" dt="2025-05-05T14:59:41.109" v="220" actId="552"/>
          <ac:spMkLst>
            <pc:docMk/>
            <pc:sldMk cId="0" sldId="257"/>
            <ac:spMk id="3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59:41.109" v="220" actId="552"/>
          <ac:spMkLst>
            <pc:docMk/>
            <pc:sldMk cId="0" sldId="257"/>
            <ac:spMk id="4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59:41.109" v="220" actId="552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SERENA SCHEMBRA" userId="e115aaf9-d2e8-4fcf-9194-e60b38a460e8" providerId="ADAL" clId="{D9FA3B00-0F8D-4E47-B11D-26D40B4B225F}" dt="2025-05-05T14:59:21.201" v="217" actId="478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SERENA SCHEMBRA" userId="e115aaf9-d2e8-4fcf-9194-e60b38a460e8" providerId="ADAL" clId="{D9FA3B00-0F8D-4E47-B11D-26D40B4B225F}" dt="2025-05-05T14:58:46.879" v="214"/>
          <ac:spMkLst>
            <pc:docMk/>
            <pc:sldMk cId="0" sldId="257"/>
            <ac:spMk id="7" creationId="{AF2CBE2E-F3F2-3AF5-074D-337CEF8BEBFE}"/>
          </ac:spMkLst>
        </pc:spChg>
        <pc:spChg chg="add mod">
          <ac:chgData name="SERENA SCHEMBRA" userId="e115aaf9-d2e8-4fcf-9194-e60b38a460e8" providerId="ADAL" clId="{D9FA3B00-0F8D-4E47-B11D-26D40B4B225F}" dt="2025-05-05T14:59:41.109" v="220" actId="552"/>
          <ac:spMkLst>
            <pc:docMk/>
            <pc:sldMk cId="0" sldId="257"/>
            <ac:spMk id="8" creationId="{21E4DAC8-21BD-81C3-E98E-0D091E5B148A}"/>
          </ac:spMkLst>
        </pc:spChg>
      </pc:sldChg>
      <pc:sldChg chg="addSp delSp modSp mod">
        <pc:chgData name="SERENA SCHEMBRA" userId="e115aaf9-d2e8-4fcf-9194-e60b38a460e8" providerId="ADAL" clId="{D9FA3B00-0F8D-4E47-B11D-26D40B4B225F}" dt="2025-05-05T14:50:18.424" v="123" actId="1036"/>
        <pc:sldMkLst>
          <pc:docMk/>
          <pc:sldMk cId="0" sldId="258"/>
        </pc:sldMkLst>
        <pc:spChg chg="mod">
          <ac:chgData name="SERENA SCHEMBRA" userId="e115aaf9-d2e8-4fcf-9194-e60b38a460e8" providerId="ADAL" clId="{D9FA3B00-0F8D-4E47-B11D-26D40B4B225F}" dt="2025-05-05T14:48:08.535" v="24" actId="108"/>
          <ac:spMkLst>
            <pc:docMk/>
            <pc:sldMk cId="0" sldId="258"/>
            <ac:spMk id="3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48:09.648" v="25" actId="108"/>
          <ac:spMkLst>
            <pc:docMk/>
            <pc:sldMk cId="0" sldId="258"/>
            <ac:spMk id="4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48:10.224" v="26" actId="108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SERENA SCHEMBRA" userId="e115aaf9-d2e8-4fcf-9194-e60b38a460e8" providerId="ADAL" clId="{D9FA3B00-0F8D-4E47-B11D-26D40B4B225F}" dt="2025-05-05T14:49:23.128" v="66" actId="478"/>
          <ac:spMkLst>
            <pc:docMk/>
            <pc:sldMk cId="0" sldId="258"/>
            <ac:spMk id="8" creationId="{00000000-0000-0000-0000-000000000000}"/>
          </ac:spMkLst>
        </pc:spChg>
        <pc:spChg chg="add del mod">
          <ac:chgData name="SERENA SCHEMBRA" userId="e115aaf9-d2e8-4fcf-9194-e60b38a460e8" providerId="ADAL" clId="{D9FA3B00-0F8D-4E47-B11D-26D40B4B225F}" dt="2025-05-05T14:50:04.780" v="114" actId="478"/>
          <ac:spMkLst>
            <pc:docMk/>
            <pc:sldMk cId="0" sldId="258"/>
            <ac:spMk id="9" creationId="{EC701A9B-5EFE-FC10-542E-7D5899271DF0}"/>
          </ac:spMkLst>
        </pc:spChg>
        <pc:spChg chg="add mod">
          <ac:chgData name="SERENA SCHEMBRA" userId="e115aaf9-d2e8-4fcf-9194-e60b38a460e8" providerId="ADAL" clId="{D9FA3B00-0F8D-4E47-B11D-26D40B4B225F}" dt="2025-05-05T14:50:18.424" v="123" actId="1036"/>
          <ac:spMkLst>
            <pc:docMk/>
            <pc:sldMk cId="0" sldId="258"/>
            <ac:spMk id="10" creationId="{296F1498-7202-50C7-0AE5-1D082BA28914}"/>
          </ac:spMkLst>
        </pc:spChg>
      </pc:sldChg>
      <pc:sldChg chg="addSp delSp modSp mod">
        <pc:chgData name="SERENA SCHEMBRA" userId="e115aaf9-d2e8-4fcf-9194-e60b38a460e8" providerId="ADAL" clId="{D9FA3B00-0F8D-4E47-B11D-26D40B4B225F}" dt="2025-05-05T14:50:45.738" v="128" actId="14100"/>
        <pc:sldMkLst>
          <pc:docMk/>
          <pc:sldMk cId="0" sldId="259"/>
        </pc:sldMkLst>
        <pc:spChg chg="mod">
          <ac:chgData name="SERENA SCHEMBRA" userId="e115aaf9-d2e8-4fcf-9194-e60b38a460e8" providerId="ADAL" clId="{D9FA3B00-0F8D-4E47-B11D-26D40B4B225F}" dt="2025-05-05T14:48:13.857" v="28" actId="10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48:15.351" v="30" actId="108"/>
          <ac:spMkLst>
            <pc:docMk/>
            <pc:sldMk cId="0" sldId="259"/>
            <ac:spMk id="7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48:14.682" v="29" actId="108"/>
          <ac:spMkLst>
            <pc:docMk/>
            <pc:sldMk cId="0" sldId="259"/>
            <ac:spMk id="9" creationId="{00000000-0000-0000-0000-000000000000}"/>
          </ac:spMkLst>
        </pc:spChg>
        <pc:spChg chg="del mod">
          <ac:chgData name="SERENA SCHEMBRA" userId="e115aaf9-d2e8-4fcf-9194-e60b38a460e8" providerId="ADAL" clId="{D9FA3B00-0F8D-4E47-B11D-26D40B4B225F}" dt="2025-05-05T14:50:40.114" v="126" actId="478"/>
          <ac:spMkLst>
            <pc:docMk/>
            <pc:sldMk cId="0" sldId="259"/>
            <ac:spMk id="11" creationId="{00000000-0000-0000-0000-000000000000}"/>
          </ac:spMkLst>
        </pc:spChg>
        <pc:spChg chg="add mod">
          <ac:chgData name="SERENA SCHEMBRA" userId="e115aaf9-d2e8-4fcf-9194-e60b38a460e8" providerId="ADAL" clId="{D9FA3B00-0F8D-4E47-B11D-26D40B4B225F}" dt="2025-05-05T14:50:45.738" v="128" actId="14100"/>
          <ac:spMkLst>
            <pc:docMk/>
            <pc:sldMk cId="0" sldId="259"/>
            <ac:spMk id="12" creationId="{DA8F8321-7906-FCE0-4500-E401B4E30DB7}"/>
          </ac:spMkLst>
        </pc:spChg>
      </pc:sldChg>
      <pc:sldChg chg="modSp mod">
        <pc:chgData name="SERENA SCHEMBRA" userId="e115aaf9-d2e8-4fcf-9194-e60b38a460e8" providerId="ADAL" clId="{D9FA3B00-0F8D-4E47-B11D-26D40B4B225F}" dt="2025-05-05T14:51:03.134" v="134" actId="12"/>
        <pc:sldMkLst>
          <pc:docMk/>
          <pc:sldMk cId="0" sldId="260"/>
        </pc:sldMkLst>
        <pc:spChg chg="mod">
          <ac:chgData name="SERENA SCHEMBRA" userId="e115aaf9-d2e8-4fcf-9194-e60b38a460e8" providerId="ADAL" clId="{D9FA3B00-0F8D-4E47-B11D-26D40B4B225F}" dt="2025-05-05T14:50:59.213" v="132" actId="12"/>
          <ac:spMkLst>
            <pc:docMk/>
            <pc:sldMk cId="0" sldId="260"/>
            <ac:spMk id="7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51:03.134" v="134" actId="12"/>
          <ac:spMkLst>
            <pc:docMk/>
            <pc:sldMk cId="0" sldId="260"/>
            <ac:spMk id="11" creationId="{00000000-0000-0000-0000-000000000000}"/>
          </ac:spMkLst>
        </pc:spChg>
      </pc:sldChg>
      <pc:sldChg chg="addSp delSp modSp mod">
        <pc:chgData name="SERENA SCHEMBRA" userId="e115aaf9-d2e8-4fcf-9194-e60b38a460e8" providerId="ADAL" clId="{D9FA3B00-0F8D-4E47-B11D-26D40B4B225F}" dt="2025-05-05T14:52:22.282" v="163" actId="1076"/>
        <pc:sldMkLst>
          <pc:docMk/>
          <pc:sldMk cId="0" sldId="261"/>
        </pc:sldMkLst>
        <pc:spChg chg="del mod">
          <ac:chgData name="SERENA SCHEMBRA" userId="e115aaf9-d2e8-4fcf-9194-e60b38a460e8" providerId="ADAL" clId="{D9FA3B00-0F8D-4E47-B11D-26D40B4B225F}" dt="2025-05-05T14:51:22.695" v="137" actId="478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SERENA SCHEMBRA" userId="e115aaf9-d2e8-4fcf-9194-e60b38a460e8" providerId="ADAL" clId="{D9FA3B00-0F8D-4E47-B11D-26D40B4B225F}" dt="2025-05-05T14:51:55.924" v="146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52:13.149" v="159" actId="1036"/>
          <ac:spMkLst>
            <pc:docMk/>
            <pc:sldMk cId="0" sldId="261"/>
            <ac:spMk id="8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52:22.282" v="163" actId="1076"/>
          <ac:spMkLst>
            <pc:docMk/>
            <pc:sldMk cId="0" sldId="261"/>
            <ac:spMk id="10" creationId="{00000000-0000-0000-0000-000000000000}"/>
          </ac:spMkLst>
        </pc:spChg>
        <pc:spChg chg="add mod">
          <ac:chgData name="SERENA SCHEMBRA" userId="e115aaf9-d2e8-4fcf-9194-e60b38a460e8" providerId="ADAL" clId="{D9FA3B00-0F8D-4E47-B11D-26D40B4B225F}" dt="2025-05-05T14:52:18.414" v="161" actId="1076"/>
          <ac:spMkLst>
            <pc:docMk/>
            <pc:sldMk cId="0" sldId="261"/>
            <ac:spMk id="11" creationId="{B1BBD7F3-D2C4-2BA6-E7CA-1D6D98B99D49}"/>
          </ac:spMkLst>
        </pc:spChg>
        <pc:spChg chg="add mod">
          <ac:chgData name="SERENA SCHEMBRA" userId="e115aaf9-d2e8-4fcf-9194-e60b38a460e8" providerId="ADAL" clId="{D9FA3B00-0F8D-4E47-B11D-26D40B4B225F}" dt="2025-05-05T14:51:33.632" v="140"/>
          <ac:spMkLst>
            <pc:docMk/>
            <pc:sldMk cId="0" sldId="261"/>
            <ac:spMk id="14" creationId="{00000000-0000-0000-0000-000000000000}"/>
          </ac:spMkLst>
        </pc:spChg>
        <pc:spChg chg="add mod">
          <ac:chgData name="SERENA SCHEMBRA" userId="e115aaf9-d2e8-4fcf-9194-e60b38a460e8" providerId="ADAL" clId="{D9FA3B00-0F8D-4E47-B11D-26D40B4B225F}" dt="2025-05-05T14:51:40" v="141" actId="767"/>
          <ac:spMkLst>
            <pc:docMk/>
            <pc:sldMk cId="0" sldId="261"/>
            <ac:spMk id="16" creationId="{FABEC7E8-8D2B-6C5B-6B53-F512416F39BD}"/>
          </ac:spMkLst>
        </pc:spChg>
        <pc:spChg chg="add mod">
          <ac:chgData name="SERENA SCHEMBRA" userId="e115aaf9-d2e8-4fcf-9194-e60b38a460e8" providerId="ADAL" clId="{D9FA3B00-0F8D-4E47-B11D-26D40B4B225F}" dt="2025-05-05T14:51:40.781" v="142"/>
          <ac:spMkLst>
            <pc:docMk/>
            <pc:sldMk cId="0" sldId="261"/>
            <ac:spMk id="17" creationId="{B9BE6643-B348-EDF8-20B3-6C4C8F8A7C61}"/>
          </ac:spMkLst>
        </pc:spChg>
        <pc:spChg chg="add mod">
          <ac:chgData name="SERENA SCHEMBRA" userId="e115aaf9-d2e8-4fcf-9194-e60b38a460e8" providerId="ADAL" clId="{D9FA3B00-0F8D-4E47-B11D-26D40B4B225F}" dt="2025-05-05T14:52:02.088" v="148" actId="14100"/>
          <ac:spMkLst>
            <pc:docMk/>
            <pc:sldMk cId="0" sldId="261"/>
            <ac:spMk id="18" creationId="{67BB3150-9C3B-FDB4-D76B-E1781978EA1A}"/>
          </ac:spMkLst>
        </pc:spChg>
      </pc:sldChg>
      <pc:sldChg chg="modSp mod">
        <pc:chgData name="SERENA SCHEMBRA" userId="e115aaf9-d2e8-4fcf-9194-e60b38a460e8" providerId="ADAL" clId="{D9FA3B00-0F8D-4E47-B11D-26D40B4B225F}" dt="2025-05-05T14:53:11.811" v="207" actId="207"/>
        <pc:sldMkLst>
          <pc:docMk/>
          <pc:sldMk cId="0" sldId="262"/>
        </pc:sldMkLst>
        <pc:spChg chg="mod">
          <ac:chgData name="SERENA SCHEMBRA" userId="e115aaf9-d2e8-4fcf-9194-e60b38a460e8" providerId="ADAL" clId="{D9FA3B00-0F8D-4E47-B11D-26D40B4B225F}" dt="2025-05-05T14:52:55.029" v="20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SERENA SCHEMBRA" userId="e115aaf9-d2e8-4fcf-9194-e60b38a460e8" providerId="ADAL" clId="{D9FA3B00-0F8D-4E47-B11D-26D40B4B225F}" dt="2025-05-05T14:53:11.811" v="207" actId="207"/>
          <ac:spMkLst>
            <pc:docMk/>
            <pc:sldMk cId="0" sldId="262"/>
            <ac:spMk id="8" creationId="{FB60050D-0305-45EE-6884-DDA5A6527487}"/>
          </ac:spMkLst>
        </pc:spChg>
      </pc:sldChg>
      <pc:sldChg chg="new del setBg">
        <pc:chgData name="SERENA SCHEMBRA" userId="e115aaf9-d2e8-4fcf-9194-e60b38a460e8" providerId="ADAL" clId="{D9FA3B00-0F8D-4E47-B11D-26D40B4B225F}" dt="2025-05-05T14:46:38.637" v="6" actId="47"/>
        <pc:sldMkLst>
          <pc:docMk/>
          <pc:sldMk cId="1830656767" sldId="263"/>
        </pc:sldMkLst>
      </pc:sldChg>
      <pc:sldMasterChg chg="setBg modSldLayout">
        <pc:chgData name="SERENA SCHEMBRA" userId="e115aaf9-d2e8-4fcf-9194-e60b38a460e8" providerId="ADAL" clId="{D9FA3B00-0F8D-4E47-B11D-26D40B4B225F}" dt="2025-05-05T14:46:26.501" v="4"/>
        <pc:sldMasterMkLst>
          <pc:docMk/>
          <pc:sldMasterMk cId="0" sldId="2147483648"/>
        </pc:sldMasterMkLst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ERENA SCHEMBRA" userId="e115aaf9-d2e8-4fcf-9194-e60b38a460e8" providerId="ADAL" clId="{D9FA3B00-0F8D-4E47-B11D-26D40B4B225F}" dt="2025-05-05T14:46:26.501" v="4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modSldLayout">
        <pc:chgData name="SERENA SCHEMBRA" userId="e115aaf9-d2e8-4fcf-9194-e60b38a460e8" providerId="ADAL" clId="{D9FA3B00-0F8D-4E47-B11D-26D40B4B225F}" dt="2025-05-05T14:46:35.457" v="5"/>
        <pc:sldMasterMkLst>
          <pc:docMk/>
          <pc:sldMasterMk cId="2146035488" sldId="2147483657"/>
        </pc:sldMasterMkLst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3890599130" sldId="2147483669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3890599130" sldId="2147483669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3890599130" sldId="2147483669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3890599130" sldId="2147483669"/>
              <ac:picMk id="4" creationId="{00000000-0000-0000-0000-000000000000}"/>
            </ac:picMkLst>
          </pc:picChg>
        </pc:sldLayoutChg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4185480724" sldId="2147483670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4185480724" sldId="2147483670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4185480724" sldId="2147483670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4185480724" sldId="2147483670"/>
              <ac:picMk id="4" creationId="{00000000-0000-0000-0000-000000000000}"/>
            </ac:picMkLst>
          </pc:picChg>
        </pc:sldLayoutChg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2175561452" sldId="2147483671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2175561452" sldId="2147483671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2175561452" sldId="2147483671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2175561452" sldId="2147483671"/>
              <ac:picMk id="4" creationId="{00000000-0000-0000-0000-000000000000}"/>
            </ac:picMkLst>
          </pc:picChg>
        </pc:sldLayoutChg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2888749670" sldId="2147483672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2888749670" sldId="2147483672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2888749670" sldId="2147483672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2888749670" sldId="2147483672"/>
              <ac:picMk id="4" creationId="{00000000-0000-0000-0000-000000000000}"/>
            </ac:picMkLst>
          </pc:picChg>
        </pc:sldLayoutChg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2572543934" sldId="2147483673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2572543934" sldId="2147483673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2572543934" sldId="2147483673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2572543934" sldId="2147483673"/>
              <ac:picMk id="4" creationId="{00000000-0000-0000-0000-000000000000}"/>
            </ac:picMkLst>
          </pc:picChg>
        </pc:sldLayoutChg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1360127630" sldId="2147483674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1360127630" sldId="2147483674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1360127630" sldId="2147483674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1360127630" sldId="2147483674"/>
              <ac:picMk id="4" creationId="{00000000-0000-0000-0000-000000000000}"/>
            </ac:picMkLst>
          </pc:picChg>
        </pc:sldLayoutChg>
        <pc:sldLayoutChg chg="delSp">
          <pc:chgData name="SERENA SCHEMBRA" userId="e115aaf9-d2e8-4fcf-9194-e60b38a460e8" providerId="ADAL" clId="{D9FA3B00-0F8D-4E47-B11D-26D40B4B225F}" dt="2025-05-05T14:46:35.457" v="5"/>
          <pc:sldLayoutMkLst>
            <pc:docMk/>
            <pc:sldMasterMk cId="2146035488" sldId="2147483657"/>
            <pc:sldLayoutMk cId="1549561305" sldId="2147483675"/>
          </pc:sldLayoutMkLst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1549561305" sldId="2147483675"/>
              <ac:spMk id="2" creationId="{00000000-0000-0000-0000-000000000000}"/>
            </ac:spMkLst>
          </pc:spChg>
          <pc:spChg chg="del">
            <ac:chgData name="SERENA SCHEMBRA" userId="e115aaf9-d2e8-4fcf-9194-e60b38a460e8" providerId="ADAL" clId="{D9FA3B00-0F8D-4E47-B11D-26D40B4B225F}" dt="2025-05-05T14:46:35.457" v="5"/>
            <ac:spMkLst>
              <pc:docMk/>
              <pc:sldMasterMk cId="2146035488" sldId="2147483657"/>
              <pc:sldLayoutMk cId="1549561305" sldId="2147483675"/>
              <ac:spMk id="3" creationId="{00000000-0000-0000-0000-000000000000}"/>
            </ac:spMkLst>
          </pc:spChg>
          <pc:picChg chg="del">
            <ac:chgData name="SERENA SCHEMBRA" userId="e115aaf9-d2e8-4fcf-9194-e60b38a460e8" providerId="ADAL" clId="{D9FA3B00-0F8D-4E47-B11D-26D40B4B225F}" dt="2025-05-05T14:46:35.457" v="5"/>
            <ac:picMkLst>
              <pc:docMk/>
              <pc:sldMasterMk cId="2146035488" sldId="2147483657"/>
              <pc:sldLayoutMk cId="1549561305" sldId="2147483675"/>
              <ac:picMk id="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6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8D659-EAF3-3072-D831-7E644D10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ECE91-8E11-6177-0288-752A27F74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BD777-6677-0E8E-6211-7F2E7EE1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7B5B2-FAA4-DBBD-9225-A07F0C3A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57FCF-AEBC-BF66-855E-5891598A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154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864A5-E38A-0119-3357-BB715D14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438F12-E504-1725-2D0E-B36289F7D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448036-C02D-D34E-1422-5323CE1F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AEEB3D-7558-BF4E-C930-FE669BB5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DC5F1-27DA-B3EF-61FF-7FFF5DA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813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5A9D5D-45FA-47D1-9BBA-2A6ACE1B7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2990D0-3584-964F-2136-789966DB3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59B41F-45D3-6458-A452-A62527B9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EC1842-22F0-2A2D-9187-E235BC9A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5CE761-374E-D63F-88A4-67D352C9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3526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9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48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56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74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543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27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56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231D0-DFE8-69A5-13B6-1BE77375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720CE-E968-E8F7-98F4-2C6D4B95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31E73-03E2-D554-57E0-4344E7BB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BDBE99-E01E-C703-87B6-E0FE0532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D5CF04-7175-B9CA-06F0-065D1D76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3085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DA1B2-CDA6-2D2E-FBBE-CD21E5AF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C05FD4-F69F-340F-3727-D90404FF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668B85-A836-9533-BE70-1AA4D7A0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750CE-106F-35C2-BCE4-0CE6C89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57CA7D-E00C-85DE-84A5-BBABB72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775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E9129-EEDA-3A20-3E6B-C4250A80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31A87-0F60-59A3-3B9A-DE61B175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0144FB-3825-E41A-D259-713BFA2F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72FF4C-ED76-0B8D-6F17-21261CF5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42A221-6605-A4DC-2CBE-9582A902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7C0481-8366-84B4-7169-A90DFD2B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92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8F7A4-D65E-0A28-EA27-31C57670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C75B8D-DA8A-D5BD-FDAE-AE382D08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630FE3-183B-2FAE-42A0-EE585A71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70A8B6-6487-D9F5-B1B4-9BA21297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F2A0D0-7E8A-7CB4-5B66-EA359DACA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9B8071-6ADB-17B4-08CF-5E1C161A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3BA757-FC2A-5D7F-6A23-E3268D24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9C0D95-03C6-1DA4-B824-A11281D4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6286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7A27B-E91C-679F-769D-8D8043BC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4280FF-AD2D-8A0C-50B2-D045EA5F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8A07AF-6EC3-9166-A43C-FB2674A5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6E4B43-1F89-14C8-1ED8-A0F6BD99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60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EC4723-3C71-0795-A4CE-7A27B1F7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84CC640-1A33-9B3F-7A9E-C08EAD1A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C67854-60F9-F910-C89B-F93F58D1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644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55E49-5B12-B9D7-98E5-944BBDDA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BD5C79-3E0C-2FFA-62F0-D018F7D1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996C5F-14A9-E609-F799-45F1BB11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77201-7107-9062-27B7-552CEB27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7FF748-5143-74C9-EAC7-C4F5CD7D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BA69B9-7F37-A467-0FAD-AF3F9824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089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2C5CF-7C2C-C92B-7DEB-F2B71D8E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F5B9E5-03D7-EF9B-FB70-E8142507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FD5156-5E8A-3829-075C-C5F55817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61868-01AE-77D1-89DC-138C22BA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BA1167-B70B-C8CD-F5E9-0664E20E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042141-95AB-3003-7935-C97EB48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53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1D1A3C-9C8C-EEC0-C414-F3FDEB82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1C67C6-371F-8CC7-EA5D-F3A10D67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DBE5E-448E-F6F3-A16A-1A8EC4552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5C503-1F81-4D7E-8849-25F05DD1E814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94EC34-4300-DF7A-27F1-915D0365E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ABFF6B-D3AF-387A-8627-A09DA66D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BB4F3-77FA-4C0F-B48B-F73BE5803C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0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36376"/>
            <a:ext cx="690055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Analisi e Classificazione del dataset CIFAR-10</a:t>
            </a:r>
            <a:endParaRPr lang="it-IT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2339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b="1" noProof="0" dirty="0">
                <a:solidFill>
                  <a:srgbClr val="404155"/>
                </a:solidFill>
                <a:latin typeface="Century Gothic" panose="020B0502020202020204" pitchFamily="34" charset="0"/>
                <a:ea typeface="Nobile" pitchFamily="34" charset="-122"/>
                <a:cs typeface="Nobile" pitchFamily="34" charset="-120"/>
              </a:rPr>
              <a:t>Machine Learning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2339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04155"/>
                </a:solidFill>
                <a:latin typeface="Century Gothic" panose="020B0502020202020204" pitchFamily="34" charset="0"/>
                <a:ea typeface="Nobile" pitchFamily="34" charset="-122"/>
                <a:cs typeface="Nobile" pitchFamily="34" charset="-120"/>
              </a:rPr>
              <a:t>Serena Schembra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1" y="5430203"/>
            <a:ext cx="26630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Matricola 1000059840</a:t>
            </a:r>
          </a:p>
        </p:txBody>
      </p:sp>
      <p:pic>
        <p:nvPicPr>
          <p:cNvPr id="1026" name="Picture 2" descr="Machine learning (apprendimento automatico) - Cos'è e come funziona?">
            <a:extLst>
              <a:ext uri="{FF2B5EF4-FFF2-40B4-BE49-F238E27FC236}">
                <a16:creationId xmlns:a16="http://schemas.microsoft.com/office/drawing/2014/main" id="{15FDC96D-9582-653C-1E47-5E7F9C5B0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5" y="1548161"/>
            <a:ext cx="5133278" cy="513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5740"/>
            <a:ext cx="93115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Descrizione del Dataset CIFAR-10</a:t>
            </a:r>
            <a:endParaRPr lang="it-IT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93790" y="1918754"/>
            <a:ext cx="6244709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CIFAR-10 contiene 60,000 immagini a colori da 32x32 pixel.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28486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Suddiviso in 10 classi.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34257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50,000 immagini per training e 10,000 per test.</a:t>
            </a:r>
          </a:p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Non c’è bisogno di fare la classica divisione del dataset.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6FFFEC5-B44C-C1A5-DF2F-8C336DB7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8"/>
          <a:stretch/>
        </p:blipFill>
        <p:spPr>
          <a:xfrm>
            <a:off x="7315200" y="1426185"/>
            <a:ext cx="7068536" cy="537723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E4DAC8-21BD-81C3-E98E-0D091E5B148A}"/>
              </a:ext>
            </a:extLst>
          </p:cNvPr>
          <p:cNvSpPr txBox="1"/>
          <p:nvPr/>
        </p:nvSpPr>
        <p:spPr>
          <a:xfrm>
            <a:off x="793790" y="4337825"/>
            <a:ext cx="5818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rgbClr val="404155"/>
                </a:solidFill>
                <a:latin typeface="Century Gothic" panose="020B0502020202020204" pitchFamily="34" charset="0"/>
              </a:rPr>
              <a:t>Obiettivo: classificare accuratamente le immagini in categorie.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153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Preprocessing</a:t>
            </a: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e </a:t>
            </a:r>
            <a:r>
              <a:rPr lang="it-IT" sz="445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</a:t>
            </a: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-elaborazione delle Immagini</a:t>
            </a:r>
            <a:endParaRPr lang="it-IT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93790" y="37660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Normalizzazione</a:t>
            </a:r>
            <a:endParaRPr lang="it-IT" sz="2200" noProof="0" dirty="0"/>
          </a:p>
        </p:txBody>
      </p:sp>
      <p:sp>
        <p:nvSpPr>
          <p:cNvPr id="4" name="Text 2"/>
          <p:cNvSpPr/>
          <p:nvPr/>
        </p:nvSpPr>
        <p:spPr>
          <a:xfrm>
            <a:off x="793790" y="43472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Applicata tramite 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StandardScaler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 per uniformare i dati.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4936927"/>
            <a:ext cx="31196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Sottocampionamento</a:t>
            </a:r>
            <a:endParaRPr lang="it-IT" sz="2200" noProof="0" dirty="0"/>
          </a:p>
        </p:txBody>
      </p:sp>
      <p:sp>
        <p:nvSpPr>
          <p:cNvPr id="6" name="Text 4"/>
          <p:cNvSpPr/>
          <p:nvPr/>
        </p:nvSpPr>
        <p:spPr>
          <a:xfrm>
            <a:off x="793790" y="5518071"/>
            <a:ext cx="6244709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Selezione di 200 immagini per ciascuna classe (2,000 totali).</a:t>
            </a:r>
          </a:p>
        </p:txBody>
      </p:sp>
      <p:sp>
        <p:nvSpPr>
          <p:cNvPr id="7" name="Text 5"/>
          <p:cNvSpPr/>
          <p:nvPr/>
        </p:nvSpPr>
        <p:spPr>
          <a:xfrm>
            <a:off x="7599521" y="37660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PCA</a:t>
            </a:r>
            <a:endParaRPr lang="it-IT" sz="2200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6F1498-7202-50C7-0AE5-1D082BA28914}"/>
              </a:ext>
            </a:extLst>
          </p:cNvPr>
          <p:cNvSpPr txBox="1"/>
          <p:nvPr/>
        </p:nvSpPr>
        <p:spPr>
          <a:xfrm>
            <a:off x="7515922" y="4122751"/>
            <a:ext cx="608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Riduzione della dimensionalità da 3,072 a 30 componenti principali.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888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812" y="3581162"/>
            <a:ext cx="9542740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it-IT" sz="43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Modelli di Classificazione Utilizzati</a:t>
            </a:r>
            <a:endParaRPr lang="it-IT" sz="4350" noProof="0" dirty="0"/>
          </a:p>
        </p:txBody>
      </p:sp>
      <p:sp>
        <p:nvSpPr>
          <p:cNvPr id="4" name="Shape 1"/>
          <p:cNvSpPr/>
          <p:nvPr/>
        </p:nvSpPr>
        <p:spPr>
          <a:xfrm>
            <a:off x="780812" y="4612958"/>
            <a:ext cx="6422946" cy="818198"/>
          </a:xfrm>
          <a:prstGeom prst="roundRect">
            <a:avLst>
              <a:gd name="adj" fmla="val 1145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5" name="Text 2"/>
          <p:cNvSpPr/>
          <p:nvPr/>
        </p:nvSpPr>
        <p:spPr>
          <a:xfrm>
            <a:off x="1011436" y="4843582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Logistic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 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Regression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: modello lineare per classificazione.</a:t>
            </a:r>
          </a:p>
        </p:txBody>
      </p:sp>
      <p:sp>
        <p:nvSpPr>
          <p:cNvPr id="6" name="Shape 3"/>
          <p:cNvSpPr/>
          <p:nvPr/>
        </p:nvSpPr>
        <p:spPr>
          <a:xfrm>
            <a:off x="7426762" y="4612958"/>
            <a:ext cx="6422946" cy="818198"/>
          </a:xfrm>
          <a:prstGeom prst="roundRect">
            <a:avLst>
              <a:gd name="adj" fmla="val 1145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7" name="Text 4"/>
          <p:cNvSpPr/>
          <p:nvPr/>
        </p:nvSpPr>
        <p:spPr>
          <a:xfrm>
            <a:off x="7657386" y="4843582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k-NN: classificatore basato sulla vicinanza dei dati.</a:t>
            </a:r>
          </a:p>
        </p:txBody>
      </p:sp>
      <p:sp>
        <p:nvSpPr>
          <p:cNvPr id="8" name="Shape 5"/>
          <p:cNvSpPr/>
          <p:nvPr/>
        </p:nvSpPr>
        <p:spPr>
          <a:xfrm>
            <a:off x="780812" y="5654159"/>
            <a:ext cx="6422946" cy="1175147"/>
          </a:xfrm>
          <a:prstGeom prst="roundRect">
            <a:avLst>
              <a:gd name="adj" fmla="val 797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9" name="Text 6"/>
          <p:cNvSpPr/>
          <p:nvPr/>
        </p:nvSpPr>
        <p:spPr>
          <a:xfrm>
            <a:off x="1011436" y="5884783"/>
            <a:ext cx="5961698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SVM: Support 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Vector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 Machine con kernel lineare.</a:t>
            </a:r>
          </a:p>
        </p:txBody>
      </p:sp>
      <p:sp>
        <p:nvSpPr>
          <p:cNvPr id="10" name="Shape 7"/>
          <p:cNvSpPr/>
          <p:nvPr/>
        </p:nvSpPr>
        <p:spPr>
          <a:xfrm>
            <a:off x="7426762" y="5654159"/>
            <a:ext cx="6422946" cy="1175147"/>
          </a:xfrm>
          <a:prstGeom prst="roundRect">
            <a:avLst>
              <a:gd name="adj" fmla="val 797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8F8321-7906-FCE0-4500-E401B4E30DB7}"/>
              </a:ext>
            </a:extLst>
          </p:cNvPr>
          <p:cNvSpPr txBox="1"/>
          <p:nvPr/>
        </p:nvSpPr>
        <p:spPr>
          <a:xfrm>
            <a:off x="7560527" y="5776873"/>
            <a:ext cx="5731727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it-IT" sz="180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Decision</a:t>
            </a:r>
            <a:r>
              <a:rPr lang="it-IT" sz="1800" dirty="0">
                <a:solidFill>
                  <a:srgbClr val="404155"/>
                </a:solidFill>
                <a:latin typeface="Century Gothic" panose="020B0502020202020204" pitchFamily="34" charset="0"/>
              </a:rPr>
              <a:t> Tree: modello ad albero per decisioni gerarchiche.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343117"/>
            <a:ext cx="122070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Grid</a:t>
            </a: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it-IT" sz="445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Search</a:t>
            </a: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e Ottimizzazione dei Parametri</a:t>
            </a:r>
            <a:endParaRPr lang="it-IT" sz="4450" noProof="0" dirty="0"/>
          </a:p>
        </p:txBody>
      </p:sp>
      <p:sp>
        <p:nvSpPr>
          <p:cNvPr id="4" name="Shape 1"/>
          <p:cNvSpPr/>
          <p:nvPr/>
        </p:nvSpPr>
        <p:spPr>
          <a:xfrm>
            <a:off x="793790" y="43920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5" name="Text 2"/>
          <p:cNvSpPr/>
          <p:nvPr/>
        </p:nvSpPr>
        <p:spPr>
          <a:xfrm>
            <a:off x="878860" y="44345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noProof="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it-IT" sz="2650" noProof="0" dirty="0"/>
          </a:p>
        </p:txBody>
      </p:sp>
      <p:sp>
        <p:nvSpPr>
          <p:cNvPr id="6" name="Text 3"/>
          <p:cNvSpPr/>
          <p:nvPr/>
        </p:nvSpPr>
        <p:spPr>
          <a:xfrm>
            <a:off x="1530906" y="4469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404155"/>
                </a:solidFill>
                <a:latin typeface="Alexandria" pitchFamily="34" charset="0"/>
                <a:cs typeface="Alexandria" pitchFamily="34" charset="-120"/>
              </a:rPr>
              <a:t>Come funziona?</a:t>
            </a:r>
            <a:endParaRPr lang="it-IT" sz="2200" noProof="0" dirty="0"/>
          </a:p>
        </p:txBody>
      </p:sp>
      <p:sp>
        <p:nvSpPr>
          <p:cNvPr id="7" name="Text 4"/>
          <p:cNvSpPr/>
          <p:nvPr/>
        </p:nvSpPr>
        <p:spPr>
          <a:xfrm>
            <a:off x="1530906" y="4960343"/>
            <a:ext cx="5895806" cy="2254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Definisci una griglia di 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iperparametri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 da testare</a:t>
            </a:r>
            <a:b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</a:b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(es: C = [0.1, 1, 10], kernel = ['linear', '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rbf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'])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Prova tutte le combinazioni possibili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Valuta ogni modello con cross-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validation</a:t>
            </a:r>
            <a:endParaRPr lang="it-IT" sz="1750" dirty="0">
              <a:solidFill>
                <a:srgbClr val="404155"/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Seleziona la combinazione con le prestazioni migliori</a:t>
            </a:r>
          </a:p>
          <a:p>
            <a:pPr>
              <a:lnSpc>
                <a:spcPts val="2850"/>
              </a:lnSpc>
            </a:pPr>
            <a:endParaRPr lang="it-IT" sz="1750" dirty="0">
              <a:solidFill>
                <a:srgbClr val="404155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213264" y="43920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9" name="Text 6"/>
          <p:cNvSpPr/>
          <p:nvPr/>
        </p:nvSpPr>
        <p:spPr>
          <a:xfrm>
            <a:off x="8298334" y="44345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it-IT" sz="2650" noProof="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it-IT" sz="2650" noProof="0" dirty="0"/>
          </a:p>
        </p:txBody>
      </p:sp>
      <p:sp>
        <p:nvSpPr>
          <p:cNvPr id="10" name="Text 7"/>
          <p:cNvSpPr/>
          <p:nvPr/>
        </p:nvSpPr>
        <p:spPr>
          <a:xfrm>
            <a:off x="8950379" y="4469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Perché usarla?</a:t>
            </a:r>
            <a:endParaRPr lang="it-IT" sz="2200" noProof="0" dirty="0"/>
          </a:p>
        </p:txBody>
      </p:sp>
      <p:sp>
        <p:nvSpPr>
          <p:cNvPr id="11" name="Text 8"/>
          <p:cNvSpPr/>
          <p:nvPr/>
        </p:nvSpPr>
        <p:spPr>
          <a:xfrm>
            <a:off x="8950379" y="4960342"/>
            <a:ext cx="4888284" cy="1641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Automatizza la model 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selection</a:t>
            </a:r>
            <a:endParaRPr lang="it-IT" sz="1750" dirty="0">
              <a:solidFill>
                <a:srgbClr val="404155"/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Aumenta le prestazioni</a:t>
            </a:r>
          </a:p>
        </p:txBody>
      </p:sp>
      <p:pic>
        <p:nvPicPr>
          <p:cNvPr id="18" name="Immagine 17" descr="Immagine che contiene musica, schermata, Blu elettrico, circuito&#10;&#10;Il contenuto generato dall'IA potrebbe non essere corretto.">
            <a:extLst>
              <a:ext uri="{FF2B5EF4-FFF2-40B4-BE49-F238E27FC236}">
                <a16:creationId xmlns:a16="http://schemas.microsoft.com/office/drawing/2014/main" id="{5217BEDC-9769-2C97-82E7-90243671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151" b="8889"/>
          <a:stretch/>
        </p:blipFill>
        <p:spPr>
          <a:xfrm>
            <a:off x="-1" y="0"/>
            <a:ext cx="14630401" cy="2698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3534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Risultati dei Modelli</a:t>
            </a:r>
            <a:endParaRPr lang="it-IT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93790" y="3911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Logistic</a:t>
            </a:r>
            <a:r>
              <a:rPr lang="it-IT" sz="220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it-IT" sz="220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Regression</a:t>
            </a:r>
            <a:endParaRPr lang="it-IT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4200406" y="3911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k-NN</a:t>
            </a:r>
            <a:endParaRPr lang="it-IT" sz="2200" noProof="0" dirty="0"/>
          </a:p>
        </p:txBody>
      </p:sp>
      <p:sp>
        <p:nvSpPr>
          <p:cNvPr id="7" name="Text 5"/>
          <p:cNvSpPr/>
          <p:nvPr/>
        </p:nvSpPr>
        <p:spPr>
          <a:xfrm>
            <a:off x="7607022" y="3911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SVM</a:t>
            </a:r>
            <a:endParaRPr lang="it-IT" sz="2200" noProof="0" dirty="0"/>
          </a:p>
        </p:txBody>
      </p:sp>
      <p:sp>
        <p:nvSpPr>
          <p:cNvPr id="8" name="Text 6"/>
          <p:cNvSpPr/>
          <p:nvPr/>
        </p:nvSpPr>
        <p:spPr>
          <a:xfrm>
            <a:off x="7594761" y="4218552"/>
            <a:ext cx="2845594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Accuracy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: 34%, </a:t>
            </a:r>
          </a:p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miglior C=0.1, kernel lineare</a:t>
            </a:r>
          </a:p>
        </p:txBody>
      </p:sp>
      <p:sp>
        <p:nvSpPr>
          <p:cNvPr id="9" name="Text 7"/>
          <p:cNvSpPr/>
          <p:nvPr/>
        </p:nvSpPr>
        <p:spPr>
          <a:xfrm>
            <a:off x="11013638" y="3911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noProof="0" dirty="0" err="1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Decision</a:t>
            </a:r>
            <a:r>
              <a:rPr lang="it-IT" sz="220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Tree</a:t>
            </a:r>
            <a:endParaRPr lang="it-IT" sz="2200" noProof="0" dirty="0"/>
          </a:p>
        </p:txBody>
      </p:sp>
      <p:sp>
        <p:nvSpPr>
          <p:cNvPr id="10" name="Text 8"/>
          <p:cNvSpPr/>
          <p:nvPr/>
        </p:nvSpPr>
        <p:spPr>
          <a:xfrm>
            <a:off x="11013638" y="4252841"/>
            <a:ext cx="2845594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Accuracy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: 21%, </a:t>
            </a:r>
          </a:p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miglior </a:t>
            </a:r>
            <a:r>
              <a:rPr 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max_depth</a:t>
            </a: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=20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2E308A-975C-A857-C054-0AC8FD719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8" b="30887"/>
          <a:stretch/>
        </p:blipFill>
        <p:spPr bwMode="auto">
          <a:xfrm>
            <a:off x="0" y="0"/>
            <a:ext cx="14630400" cy="21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FB29DC-1C3F-E929-00F0-06FE8B3A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8" y="5301565"/>
            <a:ext cx="2811000" cy="251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D63AC5-41E3-125B-310C-0B5264B49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10" y="5300712"/>
            <a:ext cx="281195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80E9770-A231-9418-3107-734715DF3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833" y="5300712"/>
            <a:ext cx="281195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796A63F-15DE-B1EA-5978-B583C5B8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00" y="5300712"/>
            <a:ext cx="28102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BBD7F3-D2C4-2BA6-E7CA-1D6D98B99D49}"/>
              </a:ext>
            </a:extLst>
          </p:cNvPr>
          <p:cNvSpPr txBox="1"/>
          <p:nvPr/>
        </p:nvSpPr>
        <p:spPr>
          <a:xfrm>
            <a:off x="711953" y="4218552"/>
            <a:ext cx="2102224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it-IT" sz="180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Accuracy</a:t>
            </a:r>
            <a:r>
              <a:rPr lang="it-IT" sz="1800" dirty="0">
                <a:solidFill>
                  <a:srgbClr val="404155"/>
                </a:solidFill>
                <a:latin typeface="Century Gothic" panose="020B0502020202020204" pitchFamily="34" charset="0"/>
              </a:rPr>
              <a:t>: 34%, miglior C=0.1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7BB3150-9C3B-FDB4-D76B-E1781978EA1A}"/>
              </a:ext>
            </a:extLst>
          </p:cNvPr>
          <p:cNvSpPr txBox="1"/>
          <p:nvPr/>
        </p:nvSpPr>
        <p:spPr>
          <a:xfrm>
            <a:off x="4101553" y="4265433"/>
            <a:ext cx="258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Accuracy</a:t>
            </a:r>
            <a:r>
              <a:rPr lang="it-IT" sz="1800" dirty="0">
                <a:solidFill>
                  <a:srgbClr val="404155"/>
                </a:solidFill>
                <a:latin typeface="Century Gothic" panose="020B0502020202020204" pitchFamily="34" charset="0"/>
              </a:rPr>
              <a:t>: 29%, miglior </a:t>
            </a:r>
            <a:r>
              <a:rPr lang="it-IT" sz="180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n_neighbors</a:t>
            </a:r>
            <a:r>
              <a:rPr lang="it-IT" sz="1800" dirty="0">
                <a:solidFill>
                  <a:srgbClr val="404155"/>
                </a:solidFill>
                <a:latin typeface="Century Gothic" panose="020B0502020202020204" pitchFamily="34" charset="0"/>
              </a:rPr>
              <a:t>=5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597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noProof="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Conclusioni</a:t>
            </a:r>
            <a:endParaRPr lang="it-IT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793790" y="3108642"/>
            <a:ext cx="7556421" cy="2352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La Regressione Logistica risulta il modello più performante.</a:t>
            </a:r>
          </a:p>
          <a:p>
            <a:pPr>
              <a:lnSpc>
                <a:spcPts val="2850"/>
              </a:lnSpc>
            </a:pP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Anche se l’</a:t>
            </a:r>
            <a:r>
              <a:rPr lang="it-IT" alt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Accuracy</a:t>
            </a: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 è identica a SVM (34%), la Regressione Logistica: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Ha F1-score medi (macro e </a:t>
            </a:r>
            <a:r>
              <a:rPr lang="it-IT" altLang="it-IT" sz="1750" dirty="0" err="1">
                <a:solidFill>
                  <a:srgbClr val="404155"/>
                </a:solidFill>
                <a:latin typeface="Century Gothic" panose="020B0502020202020204" pitchFamily="34" charset="0"/>
              </a:rPr>
              <a:t>weighted</a:t>
            </a: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) leggermente superiori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Ha predizioni più bilanciate tra le classi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Classifica meglio anche le classi più difficili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it-IT" altLang="it-IT" sz="1750" dirty="0">
                <a:solidFill>
                  <a:srgbClr val="404155"/>
                </a:solidFill>
                <a:latin typeface="Century Gothic" panose="020B0502020202020204" pitchFamily="34" charset="0"/>
              </a:rPr>
              <a:t>Ha prestazioni più stabili rispetto a SVM</a:t>
            </a:r>
          </a:p>
          <a:p>
            <a:pPr>
              <a:lnSpc>
                <a:spcPts val="2850"/>
              </a:lnSpc>
            </a:pPr>
            <a:endParaRPr lang="it-IT" sz="1750" dirty="0">
              <a:solidFill>
                <a:srgbClr val="404155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60050D-0305-45EE-6884-DDA5A6527487}"/>
              </a:ext>
            </a:extLst>
          </p:cNvPr>
          <p:cNvSpPr txBox="1"/>
          <p:nvPr/>
        </p:nvSpPr>
        <p:spPr>
          <a:xfrm>
            <a:off x="9824225" y="1158093"/>
            <a:ext cx="3691053" cy="59134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</a:t>
            </a:r>
            <a:r>
              <a:rPr lang="it-IT" sz="14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4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</a:t>
            </a:r>
            <a:r>
              <a:rPr lang="it-IT" sz="14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recall  f1-score   support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0       0.38      0.41      0.39      1000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1       0.38      0.36      0.37      1000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2       0.23      0.19      0.21      1000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3       0.23      0.21      0.22      1000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4       0.33      0.27      0.29      1000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5       0.30      0.29      0.29      1000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6       0.34      0.40      0.37      1000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7       0.36      0.35      0.35      1000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8       0.42      0.48      0.45      1000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9       0.38      0.43      0.40      1000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it-IT" sz="14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it-IT" sz="1400" b="1" kern="100" noProof="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0.34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10000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macro </a:t>
            </a:r>
            <a:r>
              <a:rPr lang="it-IT" sz="14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</a:t>
            </a:r>
            <a:r>
              <a:rPr lang="it-IT" sz="14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0.33      0.34      0.34     10000</a:t>
            </a:r>
          </a:p>
          <a:p>
            <a:pPr>
              <a:buNone/>
            </a:pPr>
            <a:r>
              <a:rPr lang="it-IT" sz="14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weighted</a:t>
            </a:r>
            <a:r>
              <a:rPr lang="it-IT" sz="14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4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</a:t>
            </a:r>
            <a:r>
              <a:rPr lang="it-IT" sz="14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0.33      0.34      0.34     10000</a:t>
            </a:r>
            <a:endParaRPr lang="it-IT" sz="1400" noProof="0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9EB4BC1F-BC94-5FF9-628D-63FAC9EC6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91543"/>
              </p:ext>
            </p:extLst>
          </p:nvPr>
        </p:nvGraphicFramePr>
        <p:xfrm>
          <a:off x="705392" y="6322145"/>
          <a:ext cx="7556421" cy="1097280"/>
        </p:xfrm>
        <a:graphic>
          <a:graphicData uri="http://schemas.openxmlformats.org/drawingml/2006/table">
            <a:tbl>
              <a:tblPr/>
              <a:tblGrid>
                <a:gridCol w="2518807">
                  <a:extLst>
                    <a:ext uri="{9D8B030D-6E8A-4147-A177-3AD203B41FA5}">
                      <a16:colId xmlns:a16="http://schemas.microsoft.com/office/drawing/2014/main" val="3514124059"/>
                    </a:ext>
                  </a:extLst>
                </a:gridCol>
                <a:gridCol w="2518807">
                  <a:extLst>
                    <a:ext uri="{9D8B030D-6E8A-4147-A177-3AD203B41FA5}">
                      <a16:colId xmlns:a16="http://schemas.microsoft.com/office/drawing/2014/main" val="594788650"/>
                    </a:ext>
                  </a:extLst>
                </a:gridCol>
                <a:gridCol w="2518807">
                  <a:extLst>
                    <a:ext uri="{9D8B030D-6E8A-4147-A177-3AD203B41FA5}">
                      <a16:colId xmlns:a16="http://schemas.microsoft.com/office/drawing/2014/main" val="11424306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SVM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5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it-IT" sz="1800" b="1"/>
                        <a:t>macro avg F1</a:t>
                      </a:r>
                      <a:endParaRPr lang="it-IT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/>
                        <a:t>0.34</a:t>
                      </a:r>
                      <a:endParaRPr lang="it-IT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/>
                        <a:t>0.33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9564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it-IT" sz="1800" b="1"/>
                        <a:t>weighted avg F1</a:t>
                      </a:r>
                      <a:endParaRPr lang="it-IT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0.34</a:t>
                      </a:r>
                      <a:endParaRPr lang="it-IT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0.33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36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414</Words>
  <Application>Microsoft Office PowerPoint</Application>
  <PresentationFormat>Personalizzato</PresentationFormat>
  <Paragraphs>83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Century Gothic</vt:lpstr>
      <vt:lpstr>Arial</vt:lpstr>
      <vt:lpstr>Aptos Display</vt:lpstr>
      <vt:lpstr>Alexandria</vt:lpstr>
      <vt:lpstr>Aptos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SERENA SCHEMBRA</cp:lastModifiedBy>
  <cp:revision>2</cp:revision>
  <dcterms:created xsi:type="dcterms:W3CDTF">2025-05-05T08:35:24Z</dcterms:created>
  <dcterms:modified xsi:type="dcterms:W3CDTF">2025-05-05T15:01:05Z</dcterms:modified>
</cp:coreProperties>
</file>