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</p:sldIdLst>
  <p:sldSz cx="14630400" cy="8229600"/>
  <p:notesSz cx="8229600" cy="146304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Libre Baskerville" panose="02000000000000000000" pitchFamily="2" charset="0"/>
      <p:regular r:id="rId15"/>
      <p:bold r:id="rId16"/>
      <p: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C61AE-1EEE-4FAF-AFEC-A700037A5665}" v="61" dt="2025-06-08T14:13:5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1" autoAdjust="0"/>
  </p:normalViewPr>
  <p:slideViewPr>
    <p:cSldViewPr snapToGrid="0" snapToObjects="1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ENA SCHEMBRA" userId="e115aaf9-d2e8-4fcf-9194-e60b38a460e8" providerId="ADAL" clId="{5FEC61AE-1EEE-4FAF-AFEC-A700037A5665}"/>
    <pc:docChg chg="undo redo custSel addSld delSld modSld">
      <pc:chgData name="SERENA SCHEMBRA" userId="e115aaf9-d2e8-4fcf-9194-e60b38a460e8" providerId="ADAL" clId="{5FEC61AE-1EEE-4FAF-AFEC-A700037A5665}" dt="2025-06-10T10:35:54.932" v="915" actId="20577"/>
      <pc:docMkLst>
        <pc:docMk/>
      </pc:docMkLst>
      <pc:sldChg chg="modSp mod">
        <pc:chgData name="SERENA SCHEMBRA" userId="e115aaf9-d2e8-4fcf-9194-e60b38a460e8" providerId="ADAL" clId="{5FEC61AE-1EEE-4FAF-AFEC-A700037A5665}" dt="2025-06-08T14:11:01.101" v="760" actId="790"/>
        <pc:sldMkLst>
          <pc:docMk/>
          <pc:sldMk cId="0" sldId="256"/>
        </pc:sldMkLst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6"/>
            <ac:spMk id="6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6"/>
            <ac:spMk id="9" creationId="{ADFB57B5-1A70-69B9-32D9-B2BEE7D52B69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6"/>
            <ac:spMk id="10" creationId="{1F5C57F3-F449-251A-B41B-B0A74E39D6C7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6"/>
            <ac:spMk id="11" creationId="{6990A309-850B-0CC9-14D7-B8DB0D549C06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6"/>
            <ac:spMk id="12" creationId="{E6E67FA2-5E5E-A27D-24E9-94B687F66800}"/>
          </ac:spMkLst>
        </pc:spChg>
      </pc:sldChg>
      <pc:sldChg chg="addSp delSp modSp mod">
        <pc:chgData name="SERENA SCHEMBRA" userId="e115aaf9-d2e8-4fcf-9194-e60b38a460e8" providerId="ADAL" clId="{5FEC61AE-1EEE-4FAF-AFEC-A700037A5665}" dt="2025-06-08T14:11:01.101" v="760" actId="790"/>
        <pc:sldMkLst>
          <pc:docMk/>
          <pc:sldMk cId="0" sldId="257"/>
        </pc:sldMkLst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7"/>
            <ac:spMk id="10" creationId="{82ACD20B-540A-FBE5-DF6E-69E6F3E3D524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7"/>
            <ac:spMk id="11" creationId="{CB27CE4D-89A7-7667-96EA-F404AB004826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7"/>
            <ac:spMk id="12" creationId="{4E52886F-A052-73B9-CEBB-E833714D3337}"/>
          </ac:spMkLst>
        </pc:spChg>
        <pc:picChg chg="add mod modCrop">
          <ac:chgData name="SERENA SCHEMBRA" userId="e115aaf9-d2e8-4fcf-9194-e60b38a460e8" providerId="ADAL" clId="{5FEC61AE-1EEE-4FAF-AFEC-A700037A5665}" dt="2025-06-08T11:13:43.890" v="63" actId="732"/>
          <ac:picMkLst>
            <pc:docMk/>
            <pc:sldMk cId="0" sldId="257"/>
            <ac:picMk id="14" creationId="{AA31F074-3D62-675A-5FD1-5399CB5076FD}"/>
          </ac:picMkLst>
        </pc:picChg>
      </pc:sldChg>
      <pc:sldChg chg="modSp mod">
        <pc:chgData name="SERENA SCHEMBRA" userId="e115aaf9-d2e8-4fcf-9194-e60b38a460e8" providerId="ADAL" clId="{5FEC61AE-1EEE-4FAF-AFEC-A700037A5665}" dt="2025-06-08T14:11:01.101" v="760" actId="790"/>
        <pc:sldMkLst>
          <pc:docMk/>
          <pc:sldMk cId="0" sldId="258"/>
        </pc:sldMkLst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8"/>
            <ac:spMk id="3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8"/>
            <ac:spMk id="4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8"/>
            <ac:spMk id="5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8"/>
            <ac:spMk id="6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8"/>
            <ac:spMk id="7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8"/>
            <ac:spMk id="8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8"/>
            <ac:spMk id="9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8"/>
            <ac:spMk id="10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8"/>
            <ac:spMk id="11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8"/>
            <ac:spMk id="12" creationId="{00000000-0000-0000-0000-000000000000}"/>
          </ac:spMkLst>
        </pc:spChg>
      </pc:sldChg>
      <pc:sldChg chg="addSp delSp modSp mod">
        <pc:chgData name="SERENA SCHEMBRA" userId="e115aaf9-d2e8-4fcf-9194-e60b38a460e8" providerId="ADAL" clId="{5FEC61AE-1EEE-4FAF-AFEC-A700037A5665}" dt="2025-06-08T14:13:12.596" v="850" actId="1036"/>
        <pc:sldMkLst>
          <pc:docMk/>
          <pc:sldMk cId="0" sldId="259"/>
        </pc:sldMkLst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59"/>
            <ac:spMk id="7" creationId="{FA76E516-6600-2CEF-6F8E-59E39C8D39A6}"/>
          </ac:spMkLst>
        </pc:spChg>
        <pc:spChg chg="add mod">
          <ac:chgData name="SERENA SCHEMBRA" userId="e115aaf9-d2e8-4fcf-9194-e60b38a460e8" providerId="ADAL" clId="{5FEC61AE-1EEE-4FAF-AFEC-A700037A5665}" dt="2025-06-08T11:21:30.855" v="255" actId="255"/>
          <ac:spMkLst>
            <pc:docMk/>
            <pc:sldMk cId="0" sldId="259"/>
            <ac:spMk id="8" creationId="{83014E27-A894-3836-EF0D-01E3854996AD}"/>
          </ac:spMkLst>
        </pc:spChg>
        <pc:spChg chg="mod">
          <ac:chgData name="SERENA SCHEMBRA" userId="e115aaf9-d2e8-4fcf-9194-e60b38a460e8" providerId="ADAL" clId="{5FEC61AE-1EEE-4FAF-AFEC-A700037A5665}" dt="2025-06-08T11:21:30.855" v="255" actId="255"/>
          <ac:spMkLst>
            <pc:docMk/>
            <pc:sldMk cId="0" sldId="259"/>
            <ac:spMk id="10" creationId="{31BA8417-D145-FF07-7748-2D28C5B5732C}"/>
          </ac:spMkLst>
        </pc:spChg>
        <pc:spChg chg="add mod">
          <ac:chgData name="SERENA SCHEMBRA" userId="e115aaf9-d2e8-4fcf-9194-e60b38a460e8" providerId="ADAL" clId="{5FEC61AE-1EEE-4FAF-AFEC-A700037A5665}" dt="2025-06-08T14:13:12.596" v="850" actId="1036"/>
          <ac:spMkLst>
            <pc:docMk/>
            <pc:sldMk cId="0" sldId="259"/>
            <ac:spMk id="11" creationId="{9D68ED17-973F-AEE8-5AAA-77861CBD7EFA}"/>
          </ac:spMkLst>
        </pc:spChg>
        <pc:spChg chg="add mod">
          <ac:chgData name="SERENA SCHEMBRA" userId="e115aaf9-d2e8-4fcf-9194-e60b38a460e8" providerId="ADAL" clId="{5FEC61AE-1EEE-4FAF-AFEC-A700037A5665}" dt="2025-06-08T14:13:12.596" v="850" actId="1036"/>
          <ac:spMkLst>
            <pc:docMk/>
            <pc:sldMk cId="0" sldId="259"/>
            <ac:spMk id="12" creationId="{9480FA11-F1AC-D9A6-B498-24DCC79C8EE1}"/>
          </ac:spMkLst>
        </pc:spChg>
        <pc:spChg chg="add mod">
          <ac:chgData name="SERENA SCHEMBRA" userId="e115aaf9-d2e8-4fcf-9194-e60b38a460e8" providerId="ADAL" clId="{5FEC61AE-1EEE-4FAF-AFEC-A700037A5665}" dt="2025-06-08T14:13:12.596" v="850" actId="1036"/>
          <ac:spMkLst>
            <pc:docMk/>
            <pc:sldMk cId="0" sldId="259"/>
            <ac:spMk id="13" creationId="{D32D9AEE-DD3E-FA96-29BC-857B246ACE38}"/>
          </ac:spMkLst>
        </pc:spChg>
        <pc:spChg chg="add mod">
          <ac:chgData name="SERENA SCHEMBRA" userId="e115aaf9-d2e8-4fcf-9194-e60b38a460e8" providerId="ADAL" clId="{5FEC61AE-1EEE-4FAF-AFEC-A700037A5665}" dt="2025-06-08T14:13:12.596" v="850" actId="1036"/>
          <ac:spMkLst>
            <pc:docMk/>
            <pc:sldMk cId="0" sldId="259"/>
            <ac:spMk id="14" creationId="{8039A9F3-EF7A-5E04-50A2-32E8A09C5B9E}"/>
          </ac:spMkLst>
        </pc:spChg>
        <pc:spChg chg="add mod">
          <ac:chgData name="SERENA SCHEMBRA" userId="e115aaf9-d2e8-4fcf-9194-e60b38a460e8" providerId="ADAL" clId="{5FEC61AE-1EEE-4FAF-AFEC-A700037A5665}" dt="2025-06-08T14:13:12.596" v="850" actId="1036"/>
          <ac:spMkLst>
            <pc:docMk/>
            <pc:sldMk cId="0" sldId="259"/>
            <ac:spMk id="15" creationId="{01D6C848-3DD8-31CD-4A2D-51A0488E3718}"/>
          </ac:spMkLst>
        </pc:spChg>
        <pc:spChg chg="mod">
          <ac:chgData name="SERENA SCHEMBRA" userId="e115aaf9-d2e8-4fcf-9194-e60b38a460e8" providerId="ADAL" clId="{5FEC61AE-1EEE-4FAF-AFEC-A700037A5665}" dt="2025-06-08T14:13:12.596" v="850" actId="1036"/>
          <ac:spMkLst>
            <pc:docMk/>
            <pc:sldMk cId="0" sldId="259"/>
            <ac:spMk id="16" creationId="{D021C767-E4CE-0103-E130-1FCBD22D2CA7}"/>
          </ac:spMkLst>
        </pc:spChg>
        <pc:spChg chg="add mod">
          <ac:chgData name="SERENA SCHEMBRA" userId="e115aaf9-d2e8-4fcf-9194-e60b38a460e8" providerId="ADAL" clId="{5FEC61AE-1EEE-4FAF-AFEC-A700037A5665}" dt="2025-06-08T14:13:12.596" v="850" actId="1036"/>
          <ac:spMkLst>
            <pc:docMk/>
            <pc:sldMk cId="0" sldId="259"/>
            <ac:spMk id="17" creationId="{CD01932D-C5BF-26B8-CE53-1B569DD254EB}"/>
          </ac:spMkLst>
        </pc:spChg>
        <pc:spChg chg="add mod">
          <ac:chgData name="SERENA SCHEMBRA" userId="e115aaf9-d2e8-4fcf-9194-e60b38a460e8" providerId="ADAL" clId="{5FEC61AE-1EEE-4FAF-AFEC-A700037A5665}" dt="2025-06-08T14:13:12.596" v="850" actId="1036"/>
          <ac:spMkLst>
            <pc:docMk/>
            <pc:sldMk cId="0" sldId="259"/>
            <ac:spMk id="18" creationId="{89EB04B5-D48E-611E-2AAC-9A575318990C}"/>
          </ac:spMkLst>
        </pc:spChg>
        <pc:spChg chg="add mod">
          <ac:chgData name="SERENA SCHEMBRA" userId="e115aaf9-d2e8-4fcf-9194-e60b38a460e8" providerId="ADAL" clId="{5FEC61AE-1EEE-4FAF-AFEC-A700037A5665}" dt="2025-06-08T14:13:12.596" v="850" actId="1036"/>
          <ac:spMkLst>
            <pc:docMk/>
            <pc:sldMk cId="0" sldId="259"/>
            <ac:spMk id="19" creationId="{61CD9621-8771-36DB-DBDE-E24C5AE3AA0F}"/>
          </ac:spMkLst>
        </pc:spChg>
        <pc:picChg chg="add del mod">
          <ac:chgData name="SERENA SCHEMBRA" userId="e115aaf9-d2e8-4fcf-9194-e60b38a460e8" providerId="ADAL" clId="{5FEC61AE-1EEE-4FAF-AFEC-A700037A5665}" dt="2025-06-08T14:13:04.746" v="830" actId="1076"/>
          <ac:picMkLst>
            <pc:docMk/>
            <pc:sldMk cId="0" sldId="259"/>
            <ac:picMk id="9" creationId="{8F08C69E-E53C-F43E-0AFD-21EC594272A7}"/>
          </ac:picMkLst>
        </pc:picChg>
      </pc:sldChg>
      <pc:sldChg chg="addSp delSp modSp mod">
        <pc:chgData name="SERENA SCHEMBRA" userId="e115aaf9-d2e8-4fcf-9194-e60b38a460e8" providerId="ADAL" clId="{5FEC61AE-1EEE-4FAF-AFEC-A700037A5665}" dt="2025-06-10T10:35:36.240" v="855" actId="478"/>
        <pc:sldMkLst>
          <pc:docMk/>
          <pc:sldMk cId="0" sldId="260"/>
        </pc:sldMkLst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0"/>
            <ac:spMk id="3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0"/>
            <ac:spMk id="4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0"/>
            <ac:spMk id="5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0"/>
            <ac:spMk id="6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0"/>
            <ac:spMk id="10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0"/>
            <ac:spMk id="11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0"/>
            <ac:spMk id="12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3:49:11.317" v="348" actId="108"/>
          <ac:spMkLst>
            <pc:docMk/>
            <pc:sldMk cId="0" sldId="260"/>
            <ac:spMk id="13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10T10:34:50.496" v="854" actId="20577"/>
          <ac:spMkLst>
            <pc:docMk/>
            <pc:sldMk cId="0" sldId="260"/>
            <ac:spMk id="14" creationId="{00000000-0000-0000-0000-000000000000}"/>
          </ac:spMkLst>
        </pc:spChg>
        <pc:spChg chg="add mod">
          <ac:chgData name="SERENA SCHEMBRA" userId="e115aaf9-d2e8-4fcf-9194-e60b38a460e8" providerId="ADAL" clId="{5FEC61AE-1EEE-4FAF-AFEC-A700037A5665}" dt="2025-06-08T11:22:45.638" v="261" actId="1076"/>
          <ac:spMkLst>
            <pc:docMk/>
            <pc:sldMk cId="0" sldId="260"/>
            <ac:spMk id="15" creationId="{DD0721AC-D573-E587-7865-89FC3023774A}"/>
          </ac:spMkLst>
        </pc:spChg>
        <pc:spChg chg="add del mod">
          <ac:chgData name="SERENA SCHEMBRA" userId="e115aaf9-d2e8-4fcf-9194-e60b38a460e8" providerId="ADAL" clId="{5FEC61AE-1EEE-4FAF-AFEC-A700037A5665}" dt="2025-06-10T10:35:36.240" v="855" actId="478"/>
          <ac:spMkLst>
            <pc:docMk/>
            <pc:sldMk cId="0" sldId="260"/>
            <ac:spMk id="16" creationId="{FB56BC10-6E9D-4F63-420B-50413D254087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0"/>
            <ac:spMk id="17" creationId="{DB5A05F7-CE65-C360-931D-9575D7BB28E1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0"/>
            <ac:spMk id="18" creationId="{60E40EAA-AB9A-25A3-C01C-7E0C6EC0132D}"/>
          </ac:spMkLst>
        </pc:spChg>
      </pc:sldChg>
      <pc:sldChg chg="addSp delSp modSp mod">
        <pc:chgData name="SERENA SCHEMBRA" userId="e115aaf9-d2e8-4fcf-9194-e60b38a460e8" providerId="ADAL" clId="{5FEC61AE-1EEE-4FAF-AFEC-A700037A5665}" dt="2025-06-10T10:35:54.932" v="915" actId="20577"/>
        <pc:sldMkLst>
          <pc:docMk/>
          <pc:sldMk cId="0" sldId="261"/>
        </pc:sldMkLst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SERENA SCHEMBRA" userId="e115aaf9-d2e8-4fcf-9194-e60b38a460e8" providerId="ADAL" clId="{5FEC61AE-1EEE-4FAF-AFEC-A700037A5665}" dt="2025-06-10T10:35:54.932" v="915" actId="20577"/>
          <ac:spMkLst>
            <pc:docMk/>
            <pc:sldMk cId="0" sldId="261"/>
            <ac:spMk id="13" creationId="{54601A9F-379A-005A-D654-84D210F73BDB}"/>
          </ac:spMkLst>
        </pc:spChg>
        <pc:picChg chg="add mod">
          <ac:chgData name="SERENA SCHEMBRA" userId="e115aaf9-d2e8-4fcf-9194-e60b38a460e8" providerId="ADAL" clId="{5FEC61AE-1EEE-4FAF-AFEC-A700037A5665}" dt="2025-06-08T14:13:58.422" v="853" actId="1076"/>
          <ac:picMkLst>
            <pc:docMk/>
            <pc:sldMk cId="0" sldId="261"/>
            <ac:picMk id="17" creationId="{57C63B2C-D0EB-DEA1-398D-78DD63772CBA}"/>
          </ac:picMkLst>
        </pc:picChg>
      </pc:sldChg>
      <pc:sldChg chg="del">
        <pc:chgData name="SERENA SCHEMBRA" userId="e115aaf9-d2e8-4fcf-9194-e60b38a460e8" providerId="ADAL" clId="{5FEC61AE-1EEE-4FAF-AFEC-A700037A5665}" dt="2025-06-08T13:55:37.646" v="490" actId="47"/>
        <pc:sldMkLst>
          <pc:docMk/>
          <pc:sldMk cId="0" sldId="262"/>
        </pc:sldMkLst>
      </pc:sldChg>
      <pc:sldChg chg="addSp delSp modSp mod">
        <pc:chgData name="SERENA SCHEMBRA" userId="e115aaf9-d2e8-4fcf-9194-e60b38a460e8" providerId="ADAL" clId="{5FEC61AE-1EEE-4FAF-AFEC-A700037A5665}" dt="2025-06-08T14:11:01.101" v="760" actId="790"/>
        <pc:sldMkLst>
          <pc:docMk/>
          <pc:sldMk cId="0" sldId="263"/>
        </pc:sldMkLst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3"/>
            <ac:spMk id="12" creationId="{D57FE770-FA89-8A54-8428-74F2F2C6BBF5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3"/>
            <ac:spMk id="16" creationId="{8CCBE396-85F1-C77A-350C-874B9A435D0C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3"/>
            <ac:spMk id="17" creationId="{1D687C40-D09D-105A-5C18-806092FDB389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3"/>
            <ac:spMk id="20" creationId="{3E29193E-0E5B-ECE6-E5F4-58D892E518C6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3"/>
            <ac:spMk id="21" creationId="{A85D26DD-F8FC-F57F-8117-12EE60FD3A95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3"/>
            <ac:spMk id="22" creationId="{DBB10C13-AF6A-DCBE-9672-7EAE1E1CE90C}"/>
          </ac:spMkLst>
        </pc:spChg>
        <pc:spChg chg="add 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3"/>
            <ac:spMk id="33" creationId="{9EF0D768-1F61-5880-84B2-280A1D3521CA}"/>
          </ac:spMkLst>
        </pc:spChg>
        <pc:picChg chg="add mod">
          <ac:chgData name="SERENA SCHEMBRA" userId="e115aaf9-d2e8-4fcf-9194-e60b38a460e8" providerId="ADAL" clId="{5FEC61AE-1EEE-4FAF-AFEC-A700037A5665}" dt="2025-06-08T14:06:17.127" v="642" actId="1076"/>
          <ac:picMkLst>
            <pc:docMk/>
            <pc:sldMk cId="0" sldId="263"/>
            <ac:picMk id="2051" creationId="{EEFFEE2F-10B5-546A-AF97-5A2D9DA4BFBD}"/>
          </ac:picMkLst>
        </pc:picChg>
      </pc:sldChg>
      <pc:sldChg chg="del">
        <pc:chgData name="SERENA SCHEMBRA" userId="e115aaf9-d2e8-4fcf-9194-e60b38a460e8" providerId="ADAL" clId="{5FEC61AE-1EEE-4FAF-AFEC-A700037A5665}" dt="2025-06-08T13:56:33.157" v="498" actId="47"/>
        <pc:sldMkLst>
          <pc:docMk/>
          <pc:sldMk cId="0" sldId="264"/>
        </pc:sldMkLst>
      </pc:sldChg>
      <pc:sldChg chg="addSp delSp modSp add mod">
        <pc:chgData name="SERENA SCHEMBRA" userId="e115aaf9-d2e8-4fcf-9194-e60b38a460e8" providerId="ADAL" clId="{5FEC61AE-1EEE-4FAF-AFEC-A700037A5665}" dt="2025-06-08T14:12:49.476" v="829" actId="732"/>
        <pc:sldMkLst>
          <pc:docMk/>
          <pc:sldMk cId="0" sldId="265"/>
        </pc:sldMkLst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5"/>
            <ac:spMk id="3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5"/>
            <ac:spMk id="4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2:16.654" v="793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5"/>
            <ac:spMk id="6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5"/>
            <ac:spMk id="8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2:37.274" v="828" actId="313"/>
          <ac:spMkLst>
            <pc:docMk/>
            <pc:sldMk cId="0" sldId="265"/>
            <ac:spMk id="9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5"/>
            <ac:spMk id="11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5"/>
            <ac:spMk id="12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5"/>
            <ac:spMk id="14" creationId="{00000000-0000-0000-0000-000000000000}"/>
          </ac:spMkLst>
        </pc:spChg>
        <pc:spChg chg="mod">
          <ac:chgData name="SERENA SCHEMBRA" userId="e115aaf9-d2e8-4fcf-9194-e60b38a460e8" providerId="ADAL" clId="{5FEC61AE-1EEE-4FAF-AFEC-A700037A5665}" dt="2025-06-08T14:11:01.101" v="760" actId="790"/>
          <ac:spMkLst>
            <pc:docMk/>
            <pc:sldMk cId="0" sldId="265"/>
            <ac:spMk id="15" creationId="{00000000-0000-0000-0000-000000000000}"/>
          </ac:spMkLst>
        </pc:spChg>
        <pc:picChg chg="add mod modCrop">
          <ac:chgData name="SERENA SCHEMBRA" userId="e115aaf9-d2e8-4fcf-9194-e60b38a460e8" providerId="ADAL" clId="{5FEC61AE-1EEE-4FAF-AFEC-A700037A5665}" dt="2025-06-08T14:12:49.476" v="829" actId="732"/>
          <ac:picMkLst>
            <pc:docMk/>
            <pc:sldMk cId="0" sldId="265"/>
            <ac:picMk id="17" creationId="{247E4F65-C9AF-2466-B1A7-4ADF6032D9DF}"/>
          </ac:picMkLst>
        </pc:picChg>
      </pc:sldChg>
      <pc:sldChg chg="add del">
        <pc:chgData name="SERENA SCHEMBRA" userId="e115aaf9-d2e8-4fcf-9194-e60b38a460e8" providerId="ADAL" clId="{5FEC61AE-1EEE-4FAF-AFEC-A700037A5665}" dt="2025-06-08T11:15:56.590" v="161"/>
        <pc:sldMkLst>
          <pc:docMk/>
          <pc:sldMk cId="0" sldId="266"/>
        </pc:sldMkLst>
      </pc:sldChg>
      <pc:sldMasterChg chg="delSldLayout">
        <pc:chgData name="SERENA SCHEMBRA" userId="e115aaf9-d2e8-4fcf-9194-e60b38a460e8" providerId="ADAL" clId="{5FEC61AE-1EEE-4FAF-AFEC-A700037A5665}" dt="2025-06-08T13:56:33.157" v="498" actId="47"/>
        <pc:sldMasterMkLst>
          <pc:docMk/>
          <pc:sldMasterMk cId="4005440623" sldId="2147483660"/>
        </pc:sldMasterMkLst>
        <pc:sldLayoutChg chg="del">
          <pc:chgData name="SERENA SCHEMBRA" userId="e115aaf9-d2e8-4fcf-9194-e60b38a460e8" providerId="ADAL" clId="{5FEC61AE-1EEE-4FAF-AFEC-A700037A5665}" dt="2025-06-08T13:55:37.646" v="490" actId="47"/>
          <pc:sldLayoutMkLst>
            <pc:docMk/>
            <pc:sldMasterMk cId="4005440623" sldId="2147483660"/>
            <pc:sldLayoutMk cId="1827758825" sldId="2147483678"/>
          </pc:sldLayoutMkLst>
        </pc:sldLayoutChg>
        <pc:sldLayoutChg chg="del">
          <pc:chgData name="SERENA SCHEMBRA" userId="e115aaf9-d2e8-4fcf-9194-e60b38a460e8" providerId="ADAL" clId="{5FEC61AE-1EEE-4FAF-AFEC-A700037A5665}" dt="2025-06-08T13:56:33.157" v="498" actId="47"/>
          <pc:sldLayoutMkLst>
            <pc:docMk/>
            <pc:sldMasterMk cId="4005440623" sldId="2147483660"/>
            <pc:sldLayoutMk cId="1663695242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712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776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68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634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3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040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528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408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305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85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463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66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347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021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577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690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5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091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793790" y="50757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it-IT" noProof="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FB57B5-1A70-69B9-32D9-B2BEE7D52B69}"/>
              </a:ext>
            </a:extLst>
          </p:cNvPr>
          <p:cNvSpPr txBox="1"/>
          <p:nvPr/>
        </p:nvSpPr>
        <p:spPr>
          <a:xfrm>
            <a:off x="574536" y="2278335"/>
            <a:ext cx="7994927" cy="1497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50" b="1" i="0" u="none" strike="noStrike" kern="1200" cap="none" spc="0" normalizeH="0" baseline="0" noProof="0" dirty="0">
                <a:ln>
                  <a:noFill/>
                </a:ln>
                <a:solidFill>
                  <a:srgbClr val="231971"/>
                </a:solidFill>
                <a:effectLst/>
                <a:uLnTx/>
                <a:uFillTx/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Reti Neurali: Classificazione su CIFAR10-HW3  </a:t>
            </a:r>
            <a:endParaRPr kumimoji="0" lang="it-IT" sz="44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1F5C57F3-F449-251A-B41B-B0A74E39D6C7}"/>
              </a:ext>
            </a:extLst>
          </p:cNvPr>
          <p:cNvSpPr/>
          <p:nvPr/>
        </p:nvSpPr>
        <p:spPr>
          <a:xfrm>
            <a:off x="793790" y="4194096"/>
            <a:ext cx="2339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b="1" noProof="0" dirty="0">
                <a:solidFill>
                  <a:srgbClr val="404155"/>
                </a:solidFill>
                <a:latin typeface="Century Gothic" panose="020B0502020202020204" pitchFamily="34" charset="0"/>
                <a:ea typeface="Nobile" pitchFamily="34" charset="-122"/>
                <a:cs typeface="Nobile" pitchFamily="34" charset="-120"/>
              </a:rPr>
              <a:t>Machine Learning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6990A309-850B-0CC9-14D7-B8DB0D549C06}"/>
              </a:ext>
            </a:extLst>
          </p:cNvPr>
          <p:cNvSpPr/>
          <p:nvPr/>
        </p:nvSpPr>
        <p:spPr>
          <a:xfrm>
            <a:off x="793790" y="4812149"/>
            <a:ext cx="2339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404155"/>
                </a:solidFill>
                <a:latin typeface="Century Gothic" panose="020B0502020202020204" pitchFamily="34" charset="0"/>
                <a:ea typeface="Nobile" pitchFamily="34" charset="-122"/>
                <a:cs typeface="Nobile" pitchFamily="34" charset="-120"/>
              </a:rPr>
              <a:t>Serena Schembra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E6E67FA2-5E5E-A27D-24E9-94B687F66800}"/>
              </a:ext>
            </a:extLst>
          </p:cNvPr>
          <p:cNvSpPr/>
          <p:nvPr/>
        </p:nvSpPr>
        <p:spPr>
          <a:xfrm>
            <a:off x="793791" y="5430203"/>
            <a:ext cx="26630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404155"/>
                </a:solidFill>
                <a:latin typeface="Century Gothic" panose="020B0502020202020204" pitchFamily="34" charset="0"/>
              </a:rPr>
              <a:t>Matricola 1000059840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1294"/>
            <a:ext cx="62843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b="1" noProof="0" dirty="0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Descrizione del Dataset</a:t>
            </a:r>
            <a:endParaRPr lang="it-IT" sz="4450" noProof="0" dirty="0">
              <a:latin typeface="Century Gothic" panose="020B0502020202020204" pitchFamily="34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82ACD20B-540A-FBE5-DF6E-69E6F3E3D524}"/>
              </a:ext>
            </a:extLst>
          </p:cNvPr>
          <p:cNvSpPr/>
          <p:nvPr/>
        </p:nvSpPr>
        <p:spPr>
          <a:xfrm>
            <a:off x="793790" y="2628006"/>
            <a:ext cx="1040856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Il dataset CIFAR10-hw3 è una variante di CIFAR-10, con immagini RGB 32x32 divise in 10 classi.</a:t>
            </a: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CB27CE4D-89A7-7667-96EA-F404AB004826}"/>
              </a:ext>
            </a:extLst>
          </p:cNvPr>
          <p:cNvSpPr/>
          <p:nvPr/>
        </p:nvSpPr>
        <p:spPr>
          <a:xfrm>
            <a:off x="793790" y="3230462"/>
            <a:ext cx="1040856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Ogni immagine di training ha un quadrato 5x5 a colore uniforme, posizionato casualmente.</a:t>
            </a:r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4E52886F-A052-73B9-CEBB-E833714D3337}"/>
              </a:ext>
            </a:extLst>
          </p:cNvPr>
          <p:cNvSpPr/>
          <p:nvPr/>
        </p:nvSpPr>
        <p:spPr>
          <a:xfrm>
            <a:off x="793790" y="3937931"/>
            <a:ext cx="10408563" cy="3537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L'obiettivo è progettare un modello che generalizzi nonostante il rumore.</a:t>
            </a:r>
          </a:p>
        </p:txBody>
      </p:sp>
      <p:pic>
        <p:nvPicPr>
          <p:cNvPr id="14" name="Immagine 13" descr="Immagine che contiene schermata, collage&#10;&#10;Il contenuto generato dall'IA potrebbe non essere corretto.">
            <a:extLst>
              <a:ext uri="{FF2B5EF4-FFF2-40B4-BE49-F238E27FC236}">
                <a16:creationId xmlns:a16="http://schemas.microsoft.com/office/drawing/2014/main" id="{AA31F074-3D62-675A-5FD1-5399CB5076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0" r="1562" b="50000"/>
          <a:stretch>
            <a:fillRect/>
          </a:stretch>
        </p:blipFill>
        <p:spPr>
          <a:xfrm>
            <a:off x="323850" y="4743038"/>
            <a:ext cx="13963650" cy="2953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922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b="1" noProof="0" dirty="0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Obiettivo</a:t>
            </a:r>
            <a:endParaRPr lang="it-IT" sz="4450" noProof="0" dirty="0">
              <a:latin typeface="Century Gothic" panose="020B0502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29412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it-IT" noProof="0" dirty="0">
              <a:latin typeface="Century Gothic" panose="020B0502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530906" y="301906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Preprocessing</a:t>
            </a:r>
            <a:r>
              <a:rPr lang="it-IT" sz="2200" b="1" noProof="0" dirty="0">
                <a:solidFill>
                  <a:srgbClr val="2A2742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: Pulizia del rumore</a:t>
            </a:r>
            <a:endParaRPr lang="it-IT" sz="2200" noProof="0" dirty="0">
              <a:latin typeface="Century Gothic" panose="020B0502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386381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Gestire rumore nelle etichette del dataset CIFAR10.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713803" y="29412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it-IT" noProof="0" dirty="0">
              <a:latin typeface="Century Gothic" panose="020B0502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450919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2A2742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MLP per classificazione</a:t>
            </a:r>
            <a:endParaRPr lang="it-IT" sz="2200" noProof="0" dirty="0">
              <a:latin typeface="Century Gothic" panose="020B0502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50919" y="350948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Addestrare il modello MLP.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93790" y="54061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it-IT" noProof="0" dirty="0">
              <a:latin typeface="Century Gothic" panose="020B0502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530906" y="54840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2A2742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Valutazione</a:t>
            </a:r>
            <a:endParaRPr lang="it-IT" sz="2200" noProof="0" dirty="0">
              <a:latin typeface="Century Gothic" panose="020B0502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530906" y="59744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Misurare </a:t>
            </a: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accuracy</a:t>
            </a: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 e </a:t>
            </a: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confusion</a:t>
            </a: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matrix</a:t>
            </a: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 per analisi finale.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2112" y="551736"/>
            <a:ext cx="7739777" cy="1253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it-IT" sz="4450" b="1" noProof="0" dirty="0" err="1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</a:rPr>
              <a:t>Preprocessing</a:t>
            </a:r>
            <a:r>
              <a:rPr lang="it-IT" sz="4450" b="1" noProof="0" dirty="0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</a:rPr>
              <a:t>: Pulizia del Rumore</a:t>
            </a:r>
          </a:p>
        </p:txBody>
      </p:sp>
      <p:sp>
        <p:nvSpPr>
          <p:cNvPr id="4" name="Text 1"/>
          <p:cNvSpPr/>
          <p:nvPr/>
        </p:nvSpPr>
        <p:spPr>
          <a:xfrm>
            <a:off x="702112" y="2106573"/>
            <a:ext cx="7739777" cy="320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Il rumore può causare </a:t>
            </a: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overfitting</a:t>
            </a: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 nell'MLP.</a:t>
            </a:r>
          </a:p>
        </p:txBody>
      </p:sp>
      <p:sp>
        <p:nvSpPr>
          <p:cNvPr id="5" name="Text 2"/>
          <p:cNvSpPr/>
          <p:nvPr/>
        </p:nvSpPr>
        <p:spPr>
          <a:xfrm>
            <a:off x="702112" y="2653189"/>
            <a:ext cx="7739777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La funzione </a:t>
            </a: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remove_uniform_square</a:t>
            </a: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() scansiona e rimpiazza la patch con minor varianza con la media dei pixel circostanti.</a:t>
            </a:r>
          </a:p>
        </p:txBody>
      </p:sp>
      <p:sp>
        <p:nvSpPr>
          <p:cNvPr id="6" name="Text 3"/>
          <p:cNvSpPr/>
          <p:nvPr/>
        </p:nvSpPr>
        <p:spPr>
          <a:xfrm>
            <a:off x="702112" y="3520797"/>
            <a:ext cx="7739777" cy="320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Questo rende le immagini più pulite e informative per il training.</a:t>
            </a: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12" y="4067413"/>
            <a:ext cx="1003102" cy="120372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06084" y="4268033"/>
            <a:ext cx="2692837" cy="313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b="1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Scansione Immagine</a:t>
            </a:r>
          </a:p>
        </p:txBody>
      </p:sp>
      <p:sp>
        <p:nvSpPr>
          <p:cNvPr id="9" name="Text 5"/>
          <p:cNvSpPr/>
          <p:nvPr/>
        </p:nvSpPr>
        <p:spPr>
          <a:xfrm>
            <a:off x="2006084" y="4701778"/>
            <a:ext cx="6435804" cy="320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Ricerca della patch più «uniforme» (bassa varianza).</a:t>
            </a: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12" y="5271135"/>
            <a:ext cx="1003102" cy="120372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006084" y="5471755"/>
            <a:ext cx="2551390" cy="313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b="1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Rimozione Rumore</a:t>
            </a:r>
          </a:p>
        </p:txBody>
      </p:sp>
      <p:sp>
        <p:nvSpPr>
          <p:cNvPr id="12" name="Text 7"/>
          <p:cNvSpPr/>
          <p:nvPr/>
        </p:nvSpPr>
        <p:spPr>
          <a:xfrm>
            <a:off x="2006084" y="5905500"/>
            <a:ext cx="6435804" cy="320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Rimpiazza la patch con la media dei pixel circostanti.</a:t>
            </a: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12" y="6474857"/>
            <a:ext cx="1003102" cy="120372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006084" y="6675477"/>
            <a:ext cx="2507813" cy="313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b="1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Immagini Pulite</a:t>
            </a:r>
          </a:p>
        </p:txBody>
      </p:sp>
      <p:sp>
        <p:nvSpPr>
          <p:cNvPr id="15" name="Text 9"/>
          <p:cNvSpPr/>
          <p:nvPr/>
        </p:nvSpPr>
        <p:spPr>
          <a:xfrm>
            <a:off x="2006084" y="7109222"/>
            <a:ext cx="6435804" cy="320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Risultato: immagini più informative per il training.</a:t>
            </a:r>
          </a:p>
        </p:txBody>
      </p:sp>
      <p:pic>
        <p:nvPicPr>
          <p:cNvPr id="17" name="Immagine 16" descr="Immagine che contiene schermata, collage&#10;&#10;Il contenuto generato dall'IA potrebbe non essere corretto.">
            <a:extLst>
              <a:ext uri="{FF2B5EF4-FFF2-40B4-BE49-F238E27FC236}">
                <a16:creationId xmlns:a16="http://schemas.microsoft.com/office/drawing/2014/main" id="{247E4F65-C9AF-2466-B1A7-4ADF6032D9D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0074" r="40083" b="1809"/>
          <a:stretch>
            <a:fillRect/>
          </a:stretch>
        </p:blipFill>
        <p:spPr>
          <a:xfrm>
            <a:off x="9753600" y="1425067"/>
            <a:ext cx="3219213" cy="65363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59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b="1" noProof="0" dirty="0" err="1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Preprocessing</a:t>
            </a:r>
            <a:r>
              <a:rPr lang="it-IT" sz="4450" b="1" noProof="0" dirty="0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: </a:t>
            </a:r>
            <a:r>
              <a:rPr lang="it-IT" sz="4450" b="1" noProof="0" dirty="0" err="1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Flattening</a:t>
            </a:r>
            <a:endParaRPr lang="it-IT" sz="4450" noProof="0" dirty="0">
              <a:latin typeface="Century Gothic" panose="020B0502020202020204" pitchFamily="34" charset="0"/>
            </a:endParaRPr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8F08C69E-E53C-F43E-0AFD-21EC5942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309" y="0"/>
            <a:ext cx="3365301" cy="5047951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FA76E516-6600-2CEF-6F8E-59E39C8D39A6}"/>
              </a:ext>
            </a:extLst>
          </p:cNvPr>
          <p:cNvSpPr/>
          <p:nvPr/>
        </p:nvSpPr>
        <p:spPr>
          <a:xfrm>
            <a:off x="719257" y="2323386"/>
            <a:ext cx="13191887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Dopo la pulizia, le immagini vengono appiattite (</a:t>
            </a:r>
            <a:r>
              <a:rPr lang="it-IT" sz="1750" noProof="0" dirty="0" err="1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flattening</a:t>
            </a: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) in vettori 1D per l'MLP.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83014E27-A894-3836-EF0D-01E3854996AD}"/>
              </a:ext>
            </a:extLst>
          </p:cNvPr>
          <p:cNvSpPr/>
          <p:nvPr/>
        </p:nvSpPr>
        <p:spPr>
          <a:xfrm>
            <a:off x="719257" y="2883218"/>
            <a:ext cx="13191887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Applichiamo </a:t>
            </a:r>
            <a:r>
              <a:rPr lang="it-IT" sz="1750" noProof="0" dirty="0" err="1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StandardScaler</a:t>
            </a: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per normalizzare ogni feature a media 0 e varianza 1.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31BA8417-D145-FF07-7748-2D28C5B5732C}"/>
              </a:ext>
            </a:extLst>
          </p:cNvPr>
          <p:cNvSpPr/>
          <p:nvPr/>
        </p:nvSpPr>
        <p:spPr>
          <a:xfrm>
            <a:off x="719257" y="3443050"/>
            <a:ext cx="13191887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Questo semplifica l'ottimizzazione e favorisce una convergenza stabile del modello.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9D68ED17-973F-AEE8-5AAA-77861CBD7EFA}"/>
              </a:ext>
            </a:extLst>
          </p:cNvPr>
          <p:cNvSpPr/>
          <p:nvPr/>
        </p:nvSpPr>
        <p:spPr>
          <a:xfrm>
            <a:off x="719257" y="5158645"/>
            <a:ext cx="4191714" cy="205502"/>
          </a:xfrm>
          <a:prstGeom prst="roundRect">
            <a:avLst>
              <a:gd name="adj" fmla="val 15001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it-IT" noProof="0" dirty="0">
              <a:latin typeface="Century Gothic" panose="020B0502020202020204" pitchFamily="34" charset="0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9480FA11-F1AC-D9A6-B498-24DCC79C8EE1}"/>
              </a:ext>
            </a:extLst>
          </p:cNvPr>
          <p:cNvSpPr/>
          <p:nvPr/>
        </p:nvSpPr>
        <p:spPr>
          <a:xfrm>
            <a:off x="719257" y="5672400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it-IT" sz="2000" b="1" noProof="0" dirty="0">
                <a:solidFill>
                  <a:srgbClr val="49495A"/>
                </a:solidFill>
                <a:latin typeface="Century Gothic" panose="020B0502020202020204" pitchFamily="34" charset="0"/>
                <a:ea typeface="Libre Baskerville" pitchFamily="34" charset="-122"/>
                <a:cs typeface="Libre Baskerville" pitchFamily="34" charset="-120"/>
              </a:rPr>
              <a:t>Pulizia Immagini</a:t>
            </a:r>
            <a:endParaRPr lang="it-IT" sz="2000" b="1" noProof="0" dirty="0">
              <a:latin typeface="Century Gothic" panose="020B0502020202020204" pitchFamily="34" charset="0"/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D32D9AEE-DD3E-FA96-29BC-857B246ACE38}"/>
              </a:ext>
            </a:extLst>
          </p:cNvPr>
          <p:cNvSpPr/>
          <p:nvPr/>
        </p:nvSpPr>
        <p:spPr>
          <a:xfrm>
            <a:off x="719257" y="6116741"/>
            <a:ext cx="4191714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Rimozione del rumore uniforme.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14" name="Shape 7">
            <a:extLst>
              <a:ext uri="{FF2B5EF4-FFF2-40B4-BE49-F238E27FC236}">
                <a16:creationId xmlns:a16="http://schemas.microsoft.com/office/drawing/2014/main" id="{8039A9F3-EF7A-5E04-50A2-32E8A09C5B9E}"/>
              </a:ext>
            </a:extLst>
          </p:cNvPr>
          <p:cNvSpPr/>
          <p:nvPr/>
        </p:nvSpPr>
        <p:spPr>
          <a:xfrm>
            <a:off x="5219224" y="4850392"/>
            <a:ext cx="4191833" cy="205502"/>
          </a:xfrm>
          <a:prstGeom prst="roundRect">
            <a:avLst>
              <a:gd name="adj" fmla="val 15001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it-IT" noProof="0" dirty="0">
              <a:latin typeface="Century Gothic" panose="020B0502020202020204" pitchFamily="34" charset="0"/>
            </a:endParaRP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01D6C848-3DD8-31CD-4A2D-51A0488E3718}"/>
              </a:ext>
            </a:extLst>
          </p:cNvPr>
          <p:cNvSpPr/>
          <p:nvPr/>
        </p:nvSpPr>
        <p:spPr>
          <a:xfrm>
            <a:off x="5219224" y="5364147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it-IT" sz="2000" b="1" noProof="0" dirty="0" err="1">
                <a:solidFill>
                  <a:srgbClr val="49495A"/>
                </a:solidFill>
                <a:latin typeface="Century Gothic" panose="020B0502020202020204" pitchFamily="34" charset="0"/>
                <a:ea typeface="Libre Baskerville" pitchFamily="34" charset="-122"/>
                <a:cs typeface="Libre Baskerville" pitchFamily="34" charset="-120"/>
              </a:rPr>
              <a:t>Flattening</a:t>
            </a:r>
            <a:endParaRPr lang="it-IT" sz="2000" b="1" noProof="0" dirty="0">
              <a:latin typeface="Century Gothic" panose="020B0502020202020204" pitchFamily="34" charset="0"/>
            </a:endParaRPr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D021C767-E4CE-0103-E130-1FCBD22D2CA7}"/>
              </a:ext>
            </a:extLst>
          </p:cNvPr>
          <p:cNvSpPr/>
          <p:nvPr/>
        </p:nvSpPr>
        <p:spPr>
          <a:xfrm>
            <a:off x="5219224" y="5808488"/>
            <a:ext cx="4191833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Conversione in vettori 1D.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17" name="Shape 10">
            <a:extLst>
              <a:ext uri="{FF2B5EF4-FFF2-40B4-BE49-F238E27FC236}">
                <a16:creationId xmlns:a16="http://schemas.microsoft.com/office/drawing/2014/main" id="{CD01932D-C5BF-26B8-CE53-1B569DD254EB}"/>
              </a:ext>
            </a:extLst>
          </p:cNvPr>
          <p:cNvSpPr/>
          <p:nvPr/>
        </p:nvSpPr>
        <p:spPr>
          <a:xfrm>
            <a:off x="9719310" y="4542140"/>
            <a:ext cx="4191833" cy="205502"/>
          </a:xfrm>
          <a:prstGeom prst="roundRect">
            <a:avLst>
              <a:gd name="adj" fmla="val 15001"/>
            </a:avLst>
          </a:prstGeom>
          <a:solidFill>
            <a:srgbClr val="EAE8F3"/>
          </a:solidFill>
          <a:ln/>
        </p:spPr>
        <p:txBody>
          <a:bodyPr/>
          <a:lstStyle/>
          <a:p>
            <a:endParaRPr lang="it-IT" noProof="0" dirty="0">
              <a:latin typeface="Century Gothic" panose="020B0502020202020204" pitchFamily="34" charset="0"/>
            </a:endParaRPr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89EB04B5-D48E-611E-2AAC-9A575318990C}"/>
              </a:ext>
            </a:extLst>
          </p:cNvPr>
          <p:cNvSpPr/>
          <p:nvPr/>
        </p:nvSpPr>
        <p:spPr>
          <a:xfrm>
            <a:off x="9719310" y="5055894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it-IT" sz="2000" b="1" noProof="0" dirty="0" err="1">
                <a:solidFill>
                  <a:srgbClr val="49495A"/>
                </a:solidFill>
                <a:latin typeface="Century Gothic" panose="020B0502020202020204" pitchFamily="34" charset="0"/>
                <a:ea typeface="Libre Baskerville" pitchFamily="34" charset="-122"/>
                <a:cs typeface="Libre Baskerville" pitchFamily="34" charset="-120"/>
              </a:rPr>
              <a:t>StandardScaler</a:t>
            </a:r>
            <a:endParaRPr lang="it-IT" sz="2000" b="1" noProof="0" dirty="0">
              <a:latin typeface="Century Gothic" panose="020B0502020202020204" pitchFamily="34" charset="0"/>
            </a:endParaRPr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61CD9621-8771-36DB-DBDE-E24C5AE3AA0F}"/>
              </a:ext>
            </a:extLst>
          </p:cNvPr>
          <p:cNvSpPr/>
          <p:nvPr/>
        </p:nvSpPr>
        <p:spPr>
          <a:xfrm>
            <a:off x="9719310" y="5500236"/>
            <a:ext cx="4191833" cy="3287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Normalizzazione delle feature.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6886" y="30600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b="1" noProof="0" dirty="0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Architettura MLP</a:t>
            </a:r>
            <a:endParaRPr lang="it-IT" sz="4450" noProof="0" dirty="0">
              <a:latin typeface="Century Gothic" panose="020B0502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4896803"/>
            <a:ext cx="4196358" cy="2320171"/>
          </a:xfrm>
          <a:prstGeom prst="roundRect">
            <a:avLst>
              <a:gd name="adj" fmla="val 4106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it-IT" noProof="0" dirty="0">
              <a:latin typeface="Century Gothic" panose="020B0502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028224" y="51312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2A2742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Modello</a:t>
            </a:r>
            <a:endParaRPr lang="it-IT" sz="2200" noProof="0" dirty="0">
              <a:latin typeface="Century Gothic" panose="020B0502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224" y="562165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MLPClassifier</a:t>
            </a: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 (</a:t>
            </a: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scikit-learn</a:t>
            </a: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)</a:t>
            </a:r>
            <a:endParaRPr lang="it-IT" sz="1750" noProof="0" dirty="0">
              <a:latin typeface="Century Gothic" panose="020B0502020202020204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5216962" y="4896803"/>
            <a:ext cx="4196358" cy="2320171"/>
          </a:xfrm>
          <a:prstGeom prst="roundRect">
            <a:avLst>
              <a:gd name="adj" fmla="val 4106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it-IT" noProof="0" dirty="0">
              <a:latin typeface="Century Gothic" panose="020B0502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451396" y="51312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it-IT" sz="2200" b="1" noProof="0" dirty="0">
                <a:solidFill>
                  <a:srgbClr val="2A2742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Parametri e </a:t>
            </a:r>
            <a:r>
              <a:rPr lang="it-IT" sz="2200" b="1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iperparametri</a:t>
            </a:r>
            <a:endParaRPr lang="it-IT" sz="2200" noProof="0" dirty="0">
              <a:latin typeface="Century Gothic" panose="020B0502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451396" y="562165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Numero di </a:t>
            </a: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layer</a:t>
            </a: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  <a:cs typeface="Arimo" pitchFamily="34" charset="-120"/>
              </a:rPr>
              <a:t> e neuroni</a:t>
            </a:r>
          </a:p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Alpha per regolarizzazione L2</a:t>
            </a:r>
          </a:p>
          <a:p>
            <a:pPr>
              <a:lnSpc>
                <a:spcPts val="2850"/>
              </a:lnSpc>
            </a:pP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Learning_rate_init</a:t>
            </a:r>
            <a:endParaRPr lang="it-IT" sz="1750" noProof="0" dirty="0">
              <a:solidFill>
                <a:srgbClr val="2A2742"/>
              </a:solidFill>
              <a:latin typeface="Century Gothic" panose="020B0502020202020204" pitchFamily="34" charset="0"/>
              <a:ea typeface="Arimo" pitchFamily="34" charset="-122"/>
            </a:endParaRPr>
          </a:p>
          <a:p>
            <a:pPr>
              <a:lnSpc>
                <a:spcPts val="2850"/>
              </a:lnSpc>
            </a:pPr>
            <a:endParaRPr lang="it-IT" sz="1750" noProof="0" dirty="0">
              <a:solidFill>
                <a:srgbClr val="2A2742"/>
              </a:solidFill>
              <a:latin typeface="Century Gothic" panose="020B0502020202020204" pitchFamily="34" charset="0"/>
              <a:ea typeface="Arimo" pitchFamily="34" charset="-122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it-IT" sz="1750" noProof="0" dirty="0">
              <a:solidFill>
                <a:srgbClr val="2A2742"/>
              </a:solidFill>
              <a:latin typeface="Century Gothic" panose="020B0502020202020204" pitchFamily="34" charset="0"/>
              <a:ea typeface="Arimo" pitchFamily="34" charset="-122"/>
              <a:cs typeface="Arimo" pitchFamily="34" charset="-12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9640133" y="4896803"/>
            <a:ext cx="4196358" cy="2320171"/>
          </a:xfrm>
          <a:prstGeom prst="roundRect">
            <a:avLst>
              <a:gd name="adj" fmla="val 4106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endParaRPr lang="it-IT" noProof="0" dirty="0">
              <a:latin typeface="Century Gothic" panose="020B0502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874568" y="51312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it-IT" sz="2200" b="1" noProof="0" dirty="0">
                <a:solidFill>
                  <a:srgbClr val="2A2742"/>
                </a:solidFill>
                <a:latin typeface="Century Gothic" panose="020B0502020202020204" pitchFamily="34" charset="0"/>
                <a:ea typeface="Outfit Extra Bold" pitchFamily="34" charset="-122"/>
              </a:rPr>
              <a:t>Tecniche Anti-</a:t>
            </a:r>
            <a:r>
              <a:rPr lang="it-IT" sz="2200" b="1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Outfit Extra Bold" pitchFamily="34" charset="-122"/>
              </a:rPr>
              <a:t>Overfitting</a:t>
            </a:r>
            <a:endParaRPr lang="it-IT" sz="2200" b="1" noProof="0" dirty="0">
              <a:solidFill>
                <a:srgbClr val="2A2742"/>
              </a:solidFill>
              <a:latin typeface="Century Gothic" panose="020B0502020202020204" pitchFamily="34" charset="0"/>
              <a:ea typeface="Outfit Extra Bold" pitchFamily="34" charset="-122"/>
            </a:endParaRPr>
          </a:p>
          <a:p>
            <a:pPr>
              <a:lnSpc>
                <a:spcPts val="2750"/>
              </a:lnSpc>
            </a:pPr>
            <a:endParaRPr lang="it-IT" sz="2200" b="1" noProof="0" dirty="0">
              <a:solidFill>
                <a:srgbClr val="2A2742"/>
              </a:solidFill>
              <a:latin typeface="Century Gothic" panose="020B0502020202020204" pitchFamily="34" charset="0"/>
              <a:ea typeface="Outfit Extra Bold" pitchFamily="34" charset="-122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9874568" y="5621655"/>
            <a:ext cx="3727490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Early</a:t>
            </a: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 </a:t>
            </a:r>
            <a:r>
              <a:rPr lang="it-IT" sz="1750" noProof="0" dirty="0" err="1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stopping</a:t>
            </a:r>
            <a:endParaRPr lang="it-IT" sz="1750" noProof="0" dirty="0">
              <a:solidFill>
                <a:srgbClr val="2A2742"/>
              </a:solidFill>
              <a:latin typeface="Century Gothic" panose="020B0502020202020204" pitchFamily="34" charset="0"/>
              <a:ea typeface="Arimo" pitchFamily="34" charset="-122"/>
            </a:endParaRPr>
          </a:p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2A2742"/>
                </a:solidFill>
                <a:latin typeface="Century Gothic" panose="020B0502020202020204" pitchFamily="34" charset="0"/>
                <a:ea typeface="Arimo" pitchFamily="34" charset="-122"/>
              </a:rPr>
              <a:t>Regolarizzazione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DD0721AC-D573-E587-7865-89FC3023774A}"/>
              </a:ext>
            </a:extLst>
          </p:cNvPr>
          <p:cNvSpPr/>
          <p:nvPr/>
        </p:nvSpPr>
        <p:spPr>
          <a:xfrm>
            <a:off x="796886" y="37688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Il modello utilizzato è </a:t>
            </a:r>
            <a:r>
              <a:rPr lang="it-IT" sz="1750" noProof="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MLPClassifier</a:t>
            </a:r>
            <a:r>
              <a:rPr lang="it-IT" sz="1750" noProof="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 </a:t>
            </a:r>
            <a:r>
              <a:rPr lang="it-IT" sz="1750" noProof="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scikit-learn</a:t>
            </a:r>
            <a:r>
              <a:rPr lang="it-IT" sz="1750" noProof="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it-IT" sz="1750" noProof="0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DB5A05F7-CE65-C360-931D-9575D7BB28E1}"/>
              </a:ext>
            </a:extLst>
          </p:cNvPr>
          <p:cNvSpPr/>
          <p:nvPr/>
        </p:nvSpPr>
        <p:spPr>
          <a:xfrm>
            <a:off x="5451396" y="605688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endParaRPr lang="it-IT" sz="1750" noProof="0" dirty="0">
              <a:solidFill>
                <a:srgbClr val="2A2742"/>
              </a:solidFill>
              <a:latin typeface="Century Gothic" panose="020B0502020202020204" pitchFamily="34" charset="0"/>
              <a:ea typeface="Arimo" pitchFamily="34" charset="-122"/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60E40EAA-AB9A-25A3-C01C-7E0C6EC0132D}"/>
              </a:ext>
            </a:extLst>
          </p:cNvPr>
          <p:cNvSpPr/>
          <p:nvPr/>
        </p:nvSpPr>
        <p:spPr>
          <a:xfrm>
            <a:off x="5451335" y="652795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endParaRPr lang="it-IT" sz="1750" noProof="0" dirty="0">
              <a:solidFill>
                <a:srgbClr val="2A2742"/>
              </a:solidFill>
              <a:latin typeface="Century Gothic" panose="020B0502020202020204" pitchFamily="34" charset="0"/>
              <a:ea typeface="Arimo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172051"/>
            <a:ext cx="68389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it-IT" sz="4450" b="1" noProof="0" dirty="0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Model </a:t>
            </a:r>
            <a:r>
              <a:rPr lang="it-IT" sz="4450" b="1" noProof="0" dirty="0" err="1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  <a:cs typeface="Outfit Extra Bold" pitchFamily="34" charset="-120"/>
              </a:rPr>
              <a:t>selection</a:t>
            </a:r>
            <a:endParaRPr lang="it-IT" sz="4450" noProof="0" dirty="0">
              <a:latin typeface="Century Gothic" panose="020B0502020202020204" pitchFamily="34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54601A9F-379A-005A-D654-84D210F73BDB}"/>
              </a:ext>
            </a:extLst>
          </p:cNvPr>
          <p:cNvSpPr/>
          <p:nvPr/>
        </p:nvSpPr>
        <p:spPr>
          <a:xfrm>
            <a:off x="6280190" y="2016918"/>
            <a:ext cx="7556421" cy="4442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Sono state testate diverse configurazioni di MLP, variando il numero di </a:t>
            </a:r>
            <a:r>
              <a:rPr lang="it-IT" sz="1750" noProof="0" dirty="0" err="1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hidden</a:t>
            </a: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it-IT" sz="1750" noProof="0" dirty="0" err="1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layer</a:t>
            </a: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e neuroni</a:t>
            </a:r>
            <a:r>
              <a:rPr lang="it-IT" sz="175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e utilizzando l’addestramento per epoche.</a:t>
            </a:r>
            <a:endParaRPr lang="it-IT" sz="1750" noProof="0" dirty="0">
              <a:solidFill>
                <a:srgbClr val="49495A"/>
              </a:solidFill>
              <a:latin typeface="Century Gothic" panose="020B0502020202020204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I migliori parametri trovati sono:</a:t>
            </a:r>
          </a:p>
          <a:p>
            <a:pPr marL="0" indent="0" algn="l">
              <a:lnSpc>
                <a:spcPts val="2850"/>
              </a:lnSpc>
              <a:buNone/>
            </a:pPr>
            <a:endParaRPr lang="it-IT" sz="1750" noProof="0" dirty="0">
              <a:solidFill>
                <a:srgbClr val="49495A"/>
              </a:solidFill>
              <a:latin typeface="Century Gothic" panose="020B0502020202020204" pitchFamily="34" charset="0"/>
              <a:ea typeface="Open Sans" pitchFamily="34" charset="-122"/>
              <a:cs typeface="Open Sans" pitchFamily="34" charset="-120"/>
            </a:endParaRPr>
          </a:p>
          <a:p>
            <a:pPr lvl="5">
              <a:lnSpc>
                <a:spcPts val="2850"/>
              </a:lnSpc>
            </a:pPr>
            <a:r>
              <a:rPr lang="it-IT" sz="1750" noProof="0" dirty="0" err="1">
                <a:latin typeface="Century Gothic" panose="020B0502020202020204" pitchFamily="34" charset="0"/>
              </a:rPr>
              <a:t>hidden_layer_sizes</a:t>
            </a:r>
            <a:r>
              <a:rPr lang="it-IT" sz="1750" noProof="0" dirty="0">
                <a:latin typeface="Century Gothic" panose="020B0502020202020204" pitchFamily="34" charset="0"/>
              </a:rPr>
              <a:t>: (256, 128)</a:t>
            </a:r>
          </a:p>
          <a:p>
            <a:pPr lvl="5">
              <a:lnSpc>
                <a:spcPts val="2850"/>
              </a:lnSpc>
            </a:pPr>
            <a:r>
              <a:rPr lang="it-IT" sz="1750" noProof="0" dirty="0">
                <a:latin typeface="Century Gothic" panose="020B0502020202020204" pitchFamily="34" charset="0"/>
              </a:rPr>
              <a:t>alpha: 0.0001</a:t>
            </a:r>
          </a:p>
          <a:p>
            <a:pPr lvl="5">
              <a:lnSpc>
                <a:spcPts val="2850"/>
              </a:lnSpc>
            </a:pPr>
            <a:r>
              <a:rPr lang="it-IT" sz="1750" noProof="0" dirty="0" err="1">
                <a:latin typeface="Century Gothic" panose="020B0502020202020204" pitchFamily="34" charset="0"/>
              </a:rPr>
              <a:t>activation</a:t>
            </a:r>
            <a:r>
              <a:rPr lang="it-IT" sz="1750" noProof="0" dirty="0">
                <a:latin typeface="Century Gothic" panose="020B0502020202020204" pitchFamily="34" charset="0"/>
              </a:rPr>
              <a:t>: </a:t>
            </a:r>
            <a:r>
              <a:rPr lang="it-IT" sz="1750" noProof="0" dirty="0" err="1">
                <a:latin typeface="Century Gothic" panose="020B0502020202020204" pitchFamily="34" charset="0"/>
              </a:rPr>
              <a:t>relu</a:t>
            </a:r>
            <a:endParaRPr lang="it-IT" sz="1750" noProof="0" dirty="0">
              <a:latin typeface="Century Gothic" panose="020B0502020202020204" pitchFamily="34" charset="0"/>
            </a:endParaRPr>
          </a:p>
          <a:p>
            <a:pPr lvl="5">
              <a:lnSpc>
                <a:spcPts val="2850"/>
              </a:lnSpc>
            </a:pPr>
            <a:r>
              <a:rPr lang="it-IT" sz="1750" noProof="0" dirty="0">
                <a:latin typeface="Century Gothic" panose="020B0502020202020204" pitchFamily="34" charset="0"/>
              </a:rPr>
              <a:t>solver: </a:t>
            </a:r>
            <a:r>
              <a:rPr lang="it-IT" sz="1750" noProof="0" dirty="0" err="1">
                <a:latin typeface="Century Gothic" panose="020B0502020202020204" pitchFamily="34" charset="0"/>
              </a:rPr>
              <a:t>adam</a:t>
            </a:r>
            <a:endParaRPr lang="it-IT" sz="1750" noProof="0" dirty="0">
              <a:latin typeface="Century Gothic" panose="020B0502020202020204" pitchFamily="34" charset="0"/>
            </a:endParaRPr>
          </a:p>
          <a:p>
            <a:pPr lvl="5">
              <a:lnSpc>
                <a:spcPts val="2850"/>
              </a:lnSpc>
            </a:pPr>
            <a:r>
              <a:rPr lang="it-IT" sz="1750" noProof="0" dirty="0" err="1">
                <a:latin typeface="Century Gothic" panose="020B0502020202020204" pitchFamily="34" charset="0"/>
              </a:rPr>
              <a:t>learning_rate_init</a:t>
            </a:r>
            <a:r>
              <a:rPr lang="it-IT" sz="1750" noProof="0" dirty="0">
                <a:latin typeface="Century Gothic" panose="020B0502020202020204" pitchFamily="34" charset="0"/>
              </a:rPr>
              <a:t>: 0.001</a:t>
            </a:r>
          </a:p>
          <a:p>
            <a:pPr lvl="5">
              <a:lnSpc>
                <a:spcPts val="2850"/>
              </a:lnSpc>
            </a:pPr>
            <a:r>
              <a:rPr lang="it-IT" sz="1750" noProof="0" dirty="0" err="1">
                <a:latin typeface="Century Gothic" panose="020B0502020202020204" pitchFamily="34" charset="0"/>
              </a:rPr>
              <a:t>max_iter</a:t>
            </a:r>
            <a:r>
              <a:rPr lang="it-IT" sz="1750" noProof="0" dirty="0">
                <a:latin typeface="Century Gothic" panose="020B0502020202020204" pitchFamily="34" charset="0"/>
              </a:rPr>
              <a:t>: 100</a:t>
            </a:r>
          </a:p>
          <a:p>
            <a:pPr lvl="5">
              <a:lnSpc>
                <a:spcPts val="2850"/>
              </a:lnSpc>
            </a:pPr>
            <a:r>
              <a:rPr lang="it-IT" sz="1750" noProof="0" dirty="0" err="1">
                <a:latin typeface="Century Gothic" panose="020B0502020202020204" pitchFamily="34" charset="0"/>
              </a:rPr>
              <a:t>Early</a:t>
            </a:r>
            <a:r>
              <a:rPr lang="it-IT" sz="1750" noProof="0" dirty="0">
                <a:latin typeface="Century Gothic" panose="020B0502020202020204" pitchFamily="34" charset="0"/>
              </a:rPr>
              <a:t> </a:t>
            </a:r>
            <a:r>
              <a:rPr lang="it-IT" sz="1750" noProof="0" dirty="0" err="1">
                <a:latin typeface="Century Gothic" panose="020B0502020202020204" pitchFamily="34" charset="0"/>
              </a:rPr>
              <a:t>stopping</a:t>
            </a:r>
            <a:r>
              <a:rPr lang="it-IT" sz="1750" noProof="0" dirty="0">
                <a:latin typeface="Century Gothic" panose="020B0502020202020204" pitchFamily="34" charset="0"/>
              </a:rPr>
              <a:t> alla epoca 12</a:t>
            </a:r>
          </a:p>
          <a:p>
            <a:pPr lvl="5">
              <a:lnSpc>
                <a:spcPts val="2850"/>
              </a:lnSpc>
            </a:pPr>
            <a:r>
              <a:rPr lang="it-IT" sz="1750" noProof="0" dirty="0">
                <a:latin typeface="Century Gothic" panose="020B0502020202020204" pitchFamily="34" charset="0"/>
              </a:rPr>
              <a:t>Val Acc max: ~0.4923</a:t>
            </a:r>
          </a:p>
          <a:p>
            <a:pPr marL="0" indent="0" algn="l">
              <a:lnSpc>
                <a:spcPts val="2850"/>
              </a:lnSpc>
              <a:buNone/>
            </a:pPr>
            <a:endParaRPr lang="it-IT" sz="1750" noProof="0" dirty="0">
              <a:latin typeface="Century Gothic" panose="020B0502020202020204" pitchFamily="34" charset="0"/>
            </a:endParaRPr>
          </a:p>
        </p:txBody>
      </p:sp>
      <p:pic>
        <p:nvPicPr>
          <p:cNvPr id="17" name="Image 0">
            <a:extLst>
              <a:ext uri="{FF2B5EF4-FFF2-40B4-BE49-F238E27FC236}">
                <a16:creationId xmlns:a16="http://schemas.microsoft.com/office/drawing/2014/main" id="{57C63B2C-D0EB-DEA1-398D-78DD6377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D57FE770-FA89-8A54-8428-74F2F2C6BBF5}"/>
              </a:ext>
            </a:extLst>
          </p:cNvPr>
          <p:cNvSpPr/>
          <p:nvPr/>
        </p:nvSpPr>
        <p:spPr>
          <a:xfrm>
            <a:off x="864716" y="590967"/>
            <a:ext cx="5078135" cy="634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it-IT" sz="4450" b="1" noProof="0" dirty="0">
                <a:solidFill>
                  <a:srgbClr val="231971"/>
                </a:solidFill>
                <a:latin typeface="Century Gothic" panose="020B0502020202020204" pitchFamily="34" charset="0"/>
                <a:ea typeface="Outfit Extra Bold" pitchFamily="34" charset="-122"/>
              </a:rPr>
              <a:t>Risultati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8CCBE396-85F1-C77A-350C-874B9A435D0C}"/>
              </a:ext>
            </a:extLst>
          </p:cNvPr>
          <p:cNvSpPr/>
          <p:nvPr/>
        </p:nvSpPr>
        <p:spPr>
          <a:xfrm>
            <a:off x="864716" y="2083773"/>
            <a:ext cx="7722156" cy="649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endParaRPr lang="it-IT" sz="1750" noProof="0" dirty="0">
              <a:solidFill>
                <a:srgbClr val="49495A"/>
              </a:solidFill>
              <a:latin typeface="Century Gothic" panose="020B0502020202020204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1D687C40-D09D-105A-5C18-806092FDB389}"/>
              </a:ext>
            </a:extLst>
          </p:cNvPr>
          <p:cNvSpPr/>
          <p:nvPr/>
        </p:nvSpPr>
        <p:spPr>
          <a:xfrm>
            <a:off x="864716" y="1543517"/>
            <a:ext cx="9617430" cy="230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Le prestazioni sono migliorate sensibilmente dopo il </a:t>
            </a:r>
            <a:r>
              <a:rPr lang="it-IT" sz="1750" noProof="0" dirty="0" err="1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preprocessing</a:t>
            </a: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Tuttavia questo risultato rappresenta un limite strutturale del modello: gli MLP non sfruttano la struttura spaziale delle immagini, trattando ogni pixel come indipendente.</a:t>
            </a:r>
          </a:p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Con CNN si raggiungerebbero risultati migliori, perché sono progettate per cogliere pattern locali e gerarchici.</a:t>
            </a:r>
          </a:p>
          <a:p>
            <a:pPr>
              <a:lnSpc>
                <a:spcPts val="2850"/>
              </a:lnSpc>
            </a:pP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La </a:t>
            </a:r>
            <a:r>
              <a:rPr lang="it-IT" sz="1750" noProof="0" dirty="0" err="1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confusion</a:t>
            </a: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it-IT" sz="1750" noProof="0" dirty="0" err="1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matrix</a:t>
            </a: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e il </a:t>
            </a:r>
            <a:r>
              <a:rPr lang="it-IT" sz="1750" noProof="0" dirty="0" err="1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classification</a:t>
            </a:r>
            <a:r>
              <a:rPr lang="it-IT" sz="1750" noProof="0" dirty="0">
                <a:solidFill>
                  <a:srgbClr val="49495A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report forniscono un'analisi dettagliata degli errori.</a:t>
            </a: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3E29193E-0E5B-ECE6-E5F4-58D892E518C6}"/>
              </a:ext>
            </a:extLst>
          </p:cNvPr>
          <p:cNvSpPr/>
          <p:nvPr/>
        </p:nvSpPr>
        <p:spPr>
          <a:xfrm>
            <a:off x="9807356" y="1466571"/>
            <a:ext cx="3708678" cy="670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5250"/>
              </a:lnSpc>
              <a:buNone/>
            </a:pPr>
            <a:r>
              <a:rPr lang="it-IT" sz="5250" noProof="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49%</a:t>
            </a:r>
            <a:endParaRPr lang="it-IT" sz="5250" noProof="0" dirty="0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A85D26DD-F8FC-F57F-8117-12EE60FD3A95}"/>
              </a:ext>
            </a:extLst>
          </p:cNvPr>
          <p:cNvSpPr/>
          <p:nvPr/>
        </p:nvSpPr>
        <p:spPr>
          <a:xfrm>
            <a:off x="10392191" y="2390734"/>
            <a:ext cx="2539008" cy="317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450"/>
              </a:lnSpc>
              <a:buNone/>
            </a:pPr>
            <a:r>
              <a:rPr lang="it-IT" sz="1950" noProof="0" dirty="0" err="1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Accuracy</a:t>
            </a:r>
            <a:r>
              <a:rPr lang="it-IT" sz="1950" noProof="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 Finale</a:t>
            </a:r>
            <a:endParaRPr lang="it-IT" sz="1950" noProof="0" dirty="0"/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DBB10C13-AF6A-DCBE-9672-7EAE1E1CE90C}"/>
              </a:ext>
            </a:extLst>
          </p:cNvPr>
          <p:cNvSpPr/>
          <p:nvPr/>
        </p:nvSpPr>
        <p:spPr>
          <a:xfrm>
            <a:off x="9807356" y="2829955"/>
            <a:ext cx="3708678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50"/>
              </a:lnSpc>
              <a:buNone/>
            </a:pPr>
            <a:r>
              <a:rPr lang="it-IT" sz="1550" noProof="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Sul test set</a:t>
            </a:r>
            <a:endParaRPr lang="it-IT" sz="1550" noProof="0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EEFFEE2F-10B5-546A-AF97-5A2D9DA4B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68" y="3743711"/>
            <a:ext cx="4937496" cy="439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EF0D768-1F61-5880-84B2-280A1D3521CA}"/>
              </a:ext>
            </a:extLst>
          </p:cNvPr>
          <p:cNvSpPr txBox="1"/>
          <p:nvPr/>
        </p:nvSpPr>
        <p:spPr>
          <a:xfrm>
            <a:off x="8811214" y="3847939"/>
            <a:ext cx="4030775" cy="427809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it-IT" sz="1600" noProof="0" dirty="0" err="1"/>
              <a:t>Classification</a:t>
            </a:r>
            <a:r>
              <a:rPr lang="it-IT" sz="1600" noProof="0" dirty="0"/>
              <a:t> Report:</a:t>
            </a:r>
          </a:p>
          <a:p>
            <a:r>
              <a:rPr lang="it-IT" sz="1600" noProof="0" dirty="0"/>
              <a:t>              </a:t>
            </a:r>
            <a:r>
              <a:rPr lang="it-IT" sz="1600" noProof="0" dirty="0" err="1"/>
              <a:t>precision</a:t>
            </a:r>
            <a:r>
              <a:rPr lang="it-IT" sz="1600" noProof="0" dirty="0"/>
              <a:t>    recall  f1-score   support</a:t>
            </a:r>
          </a:p>
          <a:p>
            <a:endParaRPr lang="it-IT" sz="1600" noProof="0" dirty="0"/>
          </a:p>
          <a:p>
            <a:r>
              <a:rPr lang="it-IT" sz="1600" noProof="0" dirty="0"/>
              <a:t>           0       0.55      0.55      0.55      1000</a:t>
            </a:r>
          </a:p>
          <a:p>
            <a:r>
              <a:rPr lang="it-IT" sz="1600" noProof="0" dirty="0"/>
              <a:t>           1       0.62      0.55      0.58      1000</a:t>
            </a:r>
          </a:p>
          <a:p>
            <a:r>
              <a:rPr lang="it-IT" sz="1600" noProof="0" dirty="0"/>
              <a:t>           2       0.40      0.37      0.38      1000</a:t>
            </a:r>
          </a:p>
          <a:p>
            <a:r>
              <a:rPr lang="it-IT" sz="1600" noProof="0" dirty="0"/>
              <a:t>           3       0.37      0.23      0.28      1000</a:t>
            </a:r>
          </a:p>
          <a:p>
            <a:r>
              <a:rPr lang="it-IT" sz="1600" noProof="0" dirty="0"/>
              <a:t>           4       0.43      0.35      0.39      1000</a:t>
            </a:r>
          </a:p>
          <a:p>
            <a:r>
              <a:rPr lang="it-IT" sz="1600" noProof="0" dirty="0"/>
              <a:t>           5       0.41      0.43      0.42      1000</a:t>
            </a:r>
          </a:p>
          <a:p>
            <a:r>
              <a:rPr lang="it-IT" sz="1600" noProof="0" dirty="0"/>
              <a:t>           6       0.47      0.66      0.55      1000</a:t>
            </a:r>
          </a:p>
          <a:p>
            <a:r>
              <a:rPr lang="it-IT" sz="1600" noProof="0" dirty="0"/>
              <a:t>           7       0.52      0.59      0.55      1000</a:t>
            </a:r>
          </a:p>
          <a:p>
            <a:r>
              <a:rPr lang="it-IT" sz="1600" noProof="0" dirty="0"/>
              <a:t>           8       0.59      0.62      0.60      1000</a:t>
            </a:r>
          </a:p>
          <a:p>
            <a:r>
              <a:rPr lang="it-IT" sz="1600" noProof="0" dirty="0"/>
              <a:t>           9       0.51      0.57      0.54      1000</a:t>
            </a:r>
          </a:p>
          <a:p>
            <a:endParaRPr lang="it-IT" sz="1600" noProof="0" dirty="0"/>
          </a:p>
          <a:p>
            <a:r>
              <a:rPr lang="it-IT" sz="1600" noProof="0" dirty="0"/>
              <a:t>    </a:t>
            </a:r>
            <a:r>
              <a:rPr lang="it-IT" sz="1600" noProof="0" dirty="0" err="1"/>
              <a:t>accuracy</a:t>
            </a:r>
            <a:r>
              <a:rPr lang="it-IT" sz="1600" noProof="0" dirty="0"/>
              <a:t>                           0.49     10000</a:t>
            </a:r>
          </a:p>
          <a:p>
            <a:r>
              <a:rPr lang="it-IT" sz="1600" noProof="0" dirty="0"/>
              <a:t>   macro </a:t>
            </a:r>
            <a:r>
              <a:rPr lang="it-IT" sz="1600" noProof="0" dirty="0" err="1"/>
              <a:t>avg</a:t>
            </a:r>
            <a:r>
              <a:rPr lang="it-IT" sz="1600" noProof="0" dirty="0"/>
              <a:t>       0.49      0.49      0.48     10000</a:t>
            </a:r>
          </a:p>
          <a:p>
            <a:r>
              <a:rPr lang="it-IT" sz="1600" noProof="0" dirty="0" err="1"/>
              <a:t>weighted</a:t>
            </a:r>
            <a:r>
              <a:rPr lang="it-IT" sz="1600" noProof="0" dirty="0"/>
              <a:t> </a:t>
            </a:r>
            <a:r>
              <a:rPr lang="it-IT" sz="1600" noProof="0" dirty="0" err="1"/>
              <a:t>avg</a:t>
            </a:r>
            <a:r>
              <a:rPr lang="it-IT" sz="1600" noProof="0" dirty="0"/>
              <a:t>       0.49      0.49      0.48     10000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512</Words>
  <Application>Microsoft Office PowerPoint</Application>
  <PresentationFormat>Personalizzato</PresentationFormat>
  <Paragraphs>91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Libre Baskerville</vt:lpstr>
      <vt:lpstr>Calibri Light</vt:lpstr>
      <vt:lpstr>Arial</vt:lpstr>
      <vt:lpstr>Open Sans</vt:lpstr>
      <vt:lpstr>Calibri</vt:lpstr>
      <vt:lpstr>Century Gothic</vt:lpstr>
      <vt:lpstr>Office 2013 - Tema 2022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SERENA SCHEMBRA</cp:lastModifiedBy>
  <cp:revision>2</cp:revision>
  <dcterms:created xsi:type="dcterms:W3CDTF">2025-05-27T10:06:40Z</dcterms:created>
  <dcterms:modified xsi:type="dcterms:W3CDTF">2025-06-10T10:36:02Z</dcterms:modified>
</cp:coreProperties>
</file>