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13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21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33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2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511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351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04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18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327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6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D4583E-7E20-4120-9779-AE97AABB142E}" type="datetimeFigureOut">
              <a:rPr lang="en-NZ" smtClean="0"/>
              <a:t>12/06/2017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47BCE7-0B1D-4C99-9EED-6C3B3A43BDDD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8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COMPSYS 302 Project B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Serena </a:t>
            </a:r>
            <a:r>
              <a:rPr lang="en-NZ" dirty="0" err="1" smtClean="0"/>
              <a:t>Toon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41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Social network</a:t>
            </a:r>
          </a:p>
          <a:p>
            <a:r>
              <a:rPr lang="en-NZ" dirty="0" smtClean="0"/>
              <a:t>Security</a:t>
            </a:r>
          </a:p>
          <a:p>
            <a:r>
              <a:rPr lang="en-NZ" dirty="0" smtClean="0"/>
              <a:t>Requirements</a:t>
            </a:r>
          </a:p>
          <a:p>
            <a:pPr lvl="1"/>
            <a:r>
              <a:rPr lang="en-NZ" dirty="0" smtClean="0"/>
              <a:t>Log in </a:t>
            </a:r>
          </a:p>
          <a:p>
            <a:pPr lvl="1"/>
            <a:r>
              <a:rPr lang="en-NZ" dirty="0" smtClean="0"/>
              <a:t>Automatically find other users</a:t>
            </a:r>
          </a:p>
          <a:p>
            <a:pPr lvl="1"/>
            <a:r>
              <a:rPr lang="en-NZ" dirty="0" smtClean="0"/>
              <a:t>Profile</a:t>
            </a:r>
          </a:p>
          <a:p>
            <a:pPr lvl="1"/>
            <a:r>
              <a:rPr lang="en-NZ" dirty="0" smtClean="0"/>
              <a:t>Messaging</a:t>
            </a:r>
          </a:p>
          <a:p>
            <a:pPr lvl="2"/>
            <a:r>
              <a:rPr lang="en-NZ" dirty="0" smtClean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0649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Network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Central server drawbacks</a:t>
            </a:r>
          </a:p>
          <a:p>
            <a:pPr lvl="1"/>
            <a:r>
              <a:rPr lang="en-NZ" dirty="0"/>
              <a:t>Vulnerable to hacking</a:t>
            </a:r>
          </a:p>
          <a:p>
            <a:pPr lvl="1"/>
            <a:r>
              <a:rPr lang="en-NZ" dirty="0"/>
              <a:t>Reliant on uptime</a:t>
            </a:r>
          </a:p>
          <a:p>
            <a:pPr lvl="1"/>
            <a:r>
              <a:rPr lang="en-NZ" dirty="0"/>
              <a:t>High </a:t>
            </a:r>
            <a:r>
              <a:rPr lang="en-NZ" dirty="0" smtClean="0"/>
              <a:t>load</a:t>
            </a:r>
          </a:p>
          <a:p>
            <a:r>
              <a:rPr lang="en-NZ" dirty="0" smtClean="0"/>
              <a:t>Pure P2P</a:t>
            </a:r>
          </a:p>
          <a:p>
            <a:pPr lvl="1"/>
            <a:r>
              <a:rPr lang="en-NZ" dirty="0" smtClean="0"/>
              <a:t>Hard to keep track of users</a:t>
            </a:r>
          </a:p>
          <a:p>
            <a:pPr lvl="2"/>
            <a:r>
              <a:rPr lang="en-NZ" dirty="0" smtClean="0"/>
              <a:t>Difficult on-the-go access</a:t>
            </a:r>
          </a:p>
          <a:p>
            <a:pPr lvl="0">
              <a:buClr>
                <a:srgbClr val="DDDDDD"/>
              </a:buClr>
            </a:pPr>
            <a:r>
              <a:rPr lang="en-NZ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Login server</a:t>
            </a:r>
          </a:p>
          <a:p>
            <a:pPr lvl="1">
              <a:buClr>
                <a:srgbClr val="DDDDDD"/>
              </a:buClr>
            </a:pPr>
            <a:r>
              <a:rPr lang="en-NZ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Authentication – can identify users</a:t>
            </a:r>
          </a:p>
          <a:p>
            <a:pPr lvl="1">
              <a:buClr>
                <a:srgbClr val="DDDDDD"/>
              </a:buClr>
            </a:pPr>
            <a:r>
              <a:rPr lang="en-NZ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Once authenticated, communication is P2P</a:t>
            </a:r>
          </a:p>
          <a:p>
            <a:pPr lvl="2">
              <a:buClr>
                <a:srgbClr val="DDDDDD"/>
              </a:buClr>
            </a:pPr>
            <a:r>
              <a:rPr lang="en-NZ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Decoupled from central server, not reliant</a:t>
            </a:r>
            <a:endParaRPr lang="en-NZ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/>
            <a:endParaRPr lang="en-NZ" dirty="0" smtClean="0"/>
          </a:p>
          <a:p>
            <a:pPr marL="201168" lvl="1" indent="0">
              <a:buNone/>
            </a:pP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49" y="2436936"/>
            <a:ext cx="4382379" cy="34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Implemented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409764"/>
            <a:ext cx="10058400" cy="245933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" y="2187832"/>
            <a:ext cx="10416444" cy="33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Interactive, dynamic UI</a:t>
            </a:r>
          </a:p>
          <a:p>
            <a:pPr lvl="1"/>
            <a:r>
              <a:rPr lang="en-NZ" dirty="0" smtClean="0"/>
              <a:t>Stay on one page</a:t>
            </a:r>
          </a:p>
          <a:p>
            <a:pPr lvl="0">
              <a:buClr>
                <a:srgbClr val="DDDDDD"/>
              </a:buClr>
            </a:pPr>
            <a:r>
              <a:rPr lang="en-NZ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Embedded media player</a:t>
            </a:r>
          </a:p>
          <a:p>
            <a:pPr lvl="0">
              <a:buClr>
                <a:srgbClr val="DDDDDD"/>
              </a:buClr>
            </a:pPr>
            <a:r>
              <a:rPr lang="en-NZ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Regularly reports to login server</a:t>
            </a:r>
            <a:endParaRPr lang="en-NZ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70" y="2026121"/>
            <a:ext cx="6025593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Met minimum spec</a:t>
            </a:r>
          </a:p>
          <a:p>
            <a:endParaRPr lang="en-NZ" dirty="0" smtClean="0"/>
          </a:p>
          <a:p>
            <a:r>
              <a:rPr lang="en-NZ" dirty="0" smtClean="0"/>
              <a:t>Improvements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6037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88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COMPSYS 302 Project B</vt:lpstr>
      <vt:lpstr>Overview</vt:lpstr>
      <vt:lpstr>Network model</vt:lpstr>
      <vt:lpstr>Implemented system</vt:lpstr>
      <vt:lpstr>Features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COMPSYS 302 Project B</dc:title>
  <dc:creator>Serena</dc:creator>
  <cp:lastModifiedBy>Serena</cp:lastModifiedBy>
  <cp:revision>8</cp:revision>
  <dcterms:created xsi:type="dcterms:W3CDTF">2017-06-11T22:33:04Z</dcterms:created>
  <dcterms:modified xsi:type="dcterms:W3CDTF">2017-06-11T23:49:26Z</dcterms:modified>
</cp:coreProperties>
</file>