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99" d="100"/>
          <a:sy n="99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35000"/>
            <a:lum/>
          </a:blip>
          <a:srcRect/>
          <a:stretch>
            <a:fillRect l="90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 Bank Limited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Serena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serenatoon@outlook.com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29737"/>
              </p:ext>
            </p:extLst>
          </p:nvPr>
        </p:nvGraphicFramePr>
        <p:xfrm>
          <a:off x="4757938" y="750683"/>
          <a:ext cx="2676124" cy="15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4" imgW="4820040" imgH="2819520" progId="Photoshop.Image.13">
                  <p:embed/>
                </p:oleObj>
              </mc:Choice>
              <mc:Fallback>
                <p:oleObj name="Image" r:id="rId4" imgW="4820040" imgH="2819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7938" y="750683"/>
                        <a:ext cx="2676124" cy="15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myself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Heavily interested in tech (computers, mobile, electronics)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Computer Systems Engineering student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MSA was exposure to different toolkits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Could improve on making sure code is working before presenting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goals: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secure a grad role in the computer systems engineering industry 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i.e. not pure software dev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UI/UX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 branding, logos</a:t>
            </a:r>
          </a:p>
          <a:p>
            <a:r>
              <a:rPr lang="en-US" dirty="0" smtClean="0"/>
              <a:t>Bouncing button to talk to the bot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you can do with the bot is displayed on webpage </a:t>
            </a:r>
          </a:p>
          <a:p>
            <a:r>
              <a:rPr lang="en-US" dirty="0" smtClean="0"/>
              <a:t>Confirmation of actions from bot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Information from bot is presented in a friendly manner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tables: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Balances</a:t>
            </a:r>
          </a:p>
          <a:p>
            <a:pPr lvl="1"/>
            <a:r>
              <a:rPr lang="en-US" dirty="0" smtClean="0"/>
              <a:t>Transactions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Balances</a:t>
            </a:r>
          </a:p>
          <a:p>
            <a:pPr lvl="1"/>
            <a:r>
              <a:rPr lang="en-US" dirty="0" smtClean="0"/>
              <a:t>Username, account name, balance, account number 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Transactions</a:t>
            </a:r>
          </a:p>
          <a:p>
            <a:pPr lvl="1"/>
            <a:r>
              <a:rPr lang="en-US" dirty="0" smtClean="0"/>
              <a:t>Username, transaction amount, transaction type, timestamp, </a:t>
            </a:r>
            <a:r>
              <a:rPr lang="en-US" dirty="0" err="1" smtClean="0"/>
              <a:t>to_account</a:t>
            </a:r>
            <a:r>
              <a:rPr lang="en-US" dirty="0" smtClean="0"/>
              <a:t>, </a:t>
            </a:r>
            <a:r>
              <a:rPr lang="en-US" dirty="0" err="1" smtClean="0"/>
              <a:t>from_account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Vantage for stock market data</a:t>
            </a:r>
          </a:p>
          <a:p>
            <a:r>
              <a:rPr lang="en-US" dirty="0"/>
              <a:t>Gets </a:t>
            </a:r>
            <a:r>
              <a:rPr lang="en-US" dirty="0" smtClean="0"/>
              <a:t>yesterday’s closing price of an input stock symbol </a:t>
            </a:r>
          </a:p>
          <a:p>
            <a:r>
              <a:rPr lang="en-US" dirty="0" smtClean="0"/>
              <a:t>Ask the bot “MSFT share price” </a:t>
            </a:r>
          </a:p>
          <a:p>
            <a:pPr lvl="1"/>
            <a:r>
              <a:rPr lang="en-US" dirty="0" smtClean="0"/>
              <a:t>Output in card showing yesterday’s closing price</a:t>
            </a:r>
          </a:p>
          <a:p>
            <a:pPr lvl="1"/>
            <a:r>
              <a:rPr lang="en-US" dirty="0" smtClean="0"/>
              <a:t>Plus other data (opening, high, low,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is hosted on Azure, registered on Bot Framework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 branding</a:t>
            </a:r>
          </a:p>
          <a:p>
            <a:r>
              <a:rPr lang="en-US" dirty="0" smtClean="0"/>
              <a:t>Responsive website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28" y="2490741"/>
            <a:ext cx="4312756" cy="25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Future improvements:</a:t>
            </a:r>
          </a:p>
          <a:p>
            <a:pPr lvl="1"/>
            <a:r>
              <a:rPr lang="en-US" dirty="0" smtClean="0"/>
              <a:t>More functionality to bot 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userdata</a:t>
            </a:r>
            <a:endParaRPr lang="en-US" dirty="0"/>
          </a:p>
          <a:p>
            <a:pPr lvl="2"/>
            <a:r>
              <a:rPr lang="en-US" dirty="0" smtClean="0"/>
              <a:t>Fail gracefully to user</a:t>
            </a:r>
          </a:p>
          <a:p>
            <a:pPr lvl="1"/>
            <a:r>
              <a:rPr lang="en-US" dirty="0" smtClean="0"/>
              <a:t>Better webpage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280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 Light</vt:lpstr>
      <vt:lpstr>Wingdings</vt:lpstr>
      <vt:lpstr>Office Theme</vt:lpstr>
      <vt:lpstr>Adobe Photoshop Image</vt:lpstr>
      <vt:lpstr>Contoso Bank Limited</vt:lpstr>
      <vt:lpstr>A bit about myself  </vt:lpstr>
      <vt:lpstr>UI/UX</vt:lpstr>
      <vt:lpstr>Databases</vt:lpstr>
      <vt:lpstr>API</vt:lpstr>
      <vt:lpstr>Azure Setup</vt:lpstr>
      <vt:lpstr>Advanced Features</vt:lpstr>
      <vt:lpstr>Final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Serena</cp:lastModifiedBy>
  <cp:revision>49</cp:revision>
  <dcterms:created xsi:type="dcterms:W3CDTF">2016-10-16T03:02:52Z</dcterms:created>
  <dcterms:modified xsi:type="dcterms:W3CDTF">2017-11-30T00:20:55Z</dcterms:modified>
</cp:coreProperties>
</file>