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8" r:id="rId6"/>
    <p:sldId id="259" r:id="rId7"/>
    <p:sldId id="271" r:id="rId8"/>
    <p:sldId id="260" r:id="rId9"/>
    <p:sldId id="267" r:id="rId10"/>
    <p:sldId id="268" r:id="rId11"/>
    <p:sldId id="261" r:id="rId12"/>
    <p:sldId id="266"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e, Ashish Vasudev" initials="GV" lastIdx="2" clrIdx="0">
    <p:extLst>
      <p:ext uri="{19B8F6BF-5375-455C-9EA6-DF929625EA0E}">
        <p15:presenceInfo xmlns:p15="http://schemas.microsoft.com/office/powerpoint/2012/main" userId="S::agare@depaul.edu::74d19c12-3527-44fb-9706-a55b132218f5" providerId="AD"/>
      </p:ext>
    </p:extLst>
  </p:cmAuthor>
  <p:cmAuthor id="2" name="Gebreyohannes, Hiwot" initials="GH" lastIdx="1" clrIdx="1">
    <p:extLst>
      <p:ext uri="{19B8F6BF-5375-455C-9EA6-DF929625EA0E}">
        <p15:presenceInfo xmlns:p15="http://schemas.microsoft.com/office/powerpoint/2012/main" userId="S::hgebreyo@depaul.edu::919d32ba-a66b-4c43-b6a7-2646eb5b42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A3F0"/>
    <a:srgbClr val="9C0000"/>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31B77-1315-499E-A1C0-56972C234143}" v="2" dt="2021-03-07T02:50:39.881"/>
    <p1510:client id="{0A095416-FD7E-4E20-A472-27DEF357BBDE}" v="56" dt="2021-03-06T02:30:51.636"/>
    <p1510:client id="{15D11422-283B-4F83-83CF-13BE9C4709A6}" v="2356" dt="2021-03-06T04:03:22.963"/>
    <p1510:client id="{175B4186-7F5F-4F12-B93D-96A66F2472DB}" v="63" dt="2021-03-06T04:38:01.070"/>
    <p1510:client id="{1A406F32-42E1-4009-8BD0-5D3A186DBD0C}" v="98" dt="2021-03-06T02:18:46.149"/>
    <p1510:client id="{33D271F8-A828-4FBA-A98B-FA8FEEEAC106}" v="92" dt="2021-03-07T01:52:06.649"/>
    <p1510:client id="{34E63DB4-28C5-4E08-BB12-B3EC065CBEAA}" v="23" dt="2021-03-06T16:01:33.482"/>
    <p1510:client id="{364A6A9F-F716-4EB0-86DA-A1D14E6689D8}" v="314" dt="2021-03-06T03:13:50.382"/>
    <p1510:client id="{38B4DA2D-BD35-4D2D-8734-3FCBBE0A3A73}" v="179" dt="2021-03-06T02:56:15.914"/>
    <p1510:client id="{3907FCDC-1E1C-45E7-819A-EADAC0B016FA}" v="88" dt="2021-03-07T02:07:19.293"/>
    <p1510:client id="{447D9921-7B61-4816-85B6-5CED79D46184}" v="459" dt="2021-03-06T18:20:11.853"/>
    <p1510:client id="{55C3A559-E41D-4CC5-9B85-82536F3820B9}" v="27" dt="2021-03-06T04:32:19.177"/>
    <p1510:client id="{5602DC0C-2BF5-4586-81EC-3309962C6314}" v="54" dt="2021-03-06T02:23:54.776"/>
    <p1510:client id="{5B78C0A0-823E-4E62-8A19-C6B73A04AE01}" v="8" dt="2021-03-06T02:31:02.269"/>
    <p1510:client id="{6B46E039-B96B-424D-8437-43B56B30B27A}" v="3" dt="2021-03-06T02:24:45.186"/>
    <p1510:client id="{6D50DA84-DC30-40F6-B102-25DF7D66F60C}" v="3" dt="2021-03-06T03:42:51.055"/>
    <p1510:client id="{72865E13-E03C-45BA-B79C-3C5F46313C1F}" v="188" dt="2021-03-06T03:33:34.448"/>
    <p1510:client id="{7385ED1F-8B51-4964-A59D-978220747435}" v="68" dt="2021-03-06T21:54:08.099"/>
    <p1510:client id="{7B2A7140-16A4-4869-A45E-6A0C4B38367D}" v="803" dt="2021-03-06T04:29:36.792"/>
    <p1510:client id="{7D9170F4-6FA9-4878-9214-CFF4A5E59B8C}" v="1" dt="2021-03-06T21:57:35.741"/>
    <p1510:client id="{84867481-6B63-484A-9843-83F63399401F}" v="5" dt="2021-03-06T00:48:19.982"/>
    <p1510:client id="{86114916-6748-4E43-8D8D-0CCAA75AE097}" v="1" dt="2021-03-06T02:21:42.666"/>
    <p1510:client id="{87B1E154-DB24-4DA4-9D0F-5B2F1E870EA5}" v="19" dt="2021-03-06T02:33:59.074"/>
    <p1510:client id="{9486E341-9328-4DDD-B4AB-349B0AC0E4D7}" v="195" dt="2021-03-06T03:20:59.052"/>
    <p1510:client id="{975FACE0-21E2-4A2C-BDD8-C620ED911845}" v="18" dt="2021-03-06T23:07:26.123"/>
    <p1510:client id="{982BD0F7-24A3-4432-BA42-5339F3069C9F}" v="255" dt="2021-03-06T04:54:12.780"/>
    <p1510:client id="{9884E549-1768-4843-85C1-157CBC315F5D}" v="3" dt="2021-03-06T16:03:17.287"/>
    <p1510:client id="{999D60CC-E0BD-4D11-B276-2464B49D1461}" v="8" dt="2021-03-05T01:53:19.098"/>
    <p1510:client id="{9B6D6612-EAAA-412F-A044-6502FC8F16CE}" v="85" dt="2021-03-05T01:37:07.922"/>
    <p1510:client id="{9E032F22-9206-4FC5-B0D0-2C612CA71BB6}" v="71" dt="2021-03-06T02:25:58.187"/>
    <p1510:client id="{A8F77D42-9ACE-4BA0-8331-A87E2F2646AB}" v="343" dt="2021-03-06T03:16:50.535"/>
    <p1510:client id="{AB645DCF-A4A1-4580-BB80-77A6BBBBF010}" v="86" dt="2021-03-06T02:28:54.046"/>
    <p1510:client id="{ABFBE8A3-8A74-4BA2-BCD6-6822C5DA0BCD}" v="2" dt="2021-03-06T18:15:48.100"/>
    <p1510:client id="{B6EFC65C-E9D4-4733-B2EA-D683A4EFAF72}" v="44" dt="2021-03-06T02:29:57.202"/>
    <p1510:client id="{C3A138B3-637F-4792-AFD8-5E158CFE0B96}" v="55" dt="2021-03-06T02:16:37.486"/>
    <p1510:client id="{CB31BF45-692B-4620-BDD7-E2DD9E1F0131}" v="26" dt="2021-03-06T02:05:30.405"/>
    <p1510:client id="{D87421FE-1EB0-4DF6-B184-DBCB18EB070A}" v="1" dt="2021-03-06T04:55:13.501"/>
    <p1510:client id="{E3E6C8B8-C5F7-48B6-A0A3-121DB423D361}" v="27" dt="2021-03-06T02:58:38.095"/>
    <p1510:client id="{EA6B39B5-D85F-4955-A2C8-EE81C829DCFD}" v="874" dt="2021-03-06T03:39:50.370"/>
    <p1510:client id="{F27299E3-3326-4A27-A66A-B07431012F1B}" v="13" dt="2021-03-07T02:32:23.311"/>
    <p1510:client id="{F78B3D7D-A3DD-46D8-BDB0-223B19414818}" v="960" dt="2021-03-06T04:49:03.131"/>
    <p1510:client id="{F855E089-DC3F-484F-A72C-2051AD906E61}" v="898" dt="2021-03-06T18:03:02.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breyohannes, Hiwot" userId="S::hgebreyo@depaul.edu::919d32ba-a66b-4c43-b6a7-2646eb5b42a5" providerId="AD" clId="Web-{5B78C0A0-823E-4E62-8A19-C6B73A04AE01}"/>
    <pc:docChg chg="modSld">
      <pc:chgData name="Gebreyohannes, Hiwot" userId="S::hgebreyo@depaul.edu::919d32ba-a66b-4c43-b6a7-2646eb5b42a5" providerId="AD" clId="Web-{5B78C0A0-823E-4E62-8A19-C6B73A04AE01}" dt="2021-03-06T02:31:02.269" v="5" actId="20577"/>
      <pc:docMkLst>
        <pc:docMk/>
      </pc:docMkLst>
      <pc:sldChg chg="modSp">
        <pc:chgData name="Gebreyohannes, Hiwot" userId="S::hgebreyo@depaul.edu::919d32ba-a66b-4c43-b6a7-2646eb5b42a5" providerId="AD" clId="Web-{5B78C0A0-823E-4E62-8A19-C6B73A04AE01}" dt="2021-03-06T02:31:02.269" v="5" actId="20577"/>
        <pc:sldMkLst>
          <pc:docMk/>
          <pc:sldMk cId="4056453054" sldId="262"/>
        </pc:sldMkLst>
        <pc:spChg chg="mod">
          <ac:chgData name="Gebreyohannes, Hiwot" userId="S::hgebreyo@depaul.edu::919d32ba-a66b-4c43-b6a7-2646eb5b42a5" providerId="AD" clId="Web-{5B78C0A0-823E-4E62-8A19-C6B73A04AE01}" dt="2021-03-06T02:31:02.269" v="5" actId="20577"/>
          <ac:spMkLst>
            <pc:docMk/>
            <pc:sldMk cId="4056453054" sldId="262"/>
            <ac:spMk id="3" creationId="{3C25847B-91E1-4A1B-8465-3051781F472A}"/>
          </ac:spMkLst>
        </pc:spChg>
      </pc:sldChg>
    </pc:docChg>
  </pc:docChgLst>
  <pc:docChgLst>
    <pc:chgData name="Gebreyohannes, Hiwot" userId="S::hgebreyo@depaul.edu::919d32ba-a66b-4c43-b6a7-2646eb5b42a5" providerId="AD" clId="Web-{C3A138B3-637F-4792-AFD8-5E158CFE0B96}"/>
    <pc:docChg chg="addSld delSld modSld">
      <pc:chgData name="Gebreyohannes, Hiwot" userId="S::hgebreyo@depaul.edu::919d32ba-a66b-4c43-b6a7-2646eb5b42a5" providerId="AD" clId="Web-{C3A138B3-637F-4792-AFD8-5E158CFE0B96}" dt="2021-03-06T02:16:37.486" v="27" actId="20577"/>
      <pc:docMkLst>
        <pc:docMk/>
      </pc:docMkLst>
      <pc:sldChg chg="modSp">
        <pc:chgData name="Gebreyohannes, Hiwot" userId="S::hgebreyo@depaul.edu::919d32ba-a66b-4c43-b6a7-2646eb5b42a5" providerId="AD" clId="Web-{C3A138B3-637F-4792-AFD8-5E158CFE0B96}" dt="2021-03-06T02:16:37.486" v="27" actId="20577"/>
        <pc:sldMkLst>
          <pc:docMk/>
          <pc:sldMk cId="1047157115" sldId="259"/>
        </pc:sldMkLst>
        <pc:spChg chg="mod">
          <ac:chgData name="Gebreyohannes, Hiwot" userId="S::hgebreyo@depaul.edu::919d32ba-a66b-4c43-b6a7-2646eb5b42a5" providerId="AD" clId="Web-{C3A138B3-637F-4792-AFD8-5E158CFE0B96}" dt="2021-03-06T02:16:37.486" v="27" actId="20577"/>
          <ac:spMkLst>
            <pc:docMk/>
            <pc:sldMk cId="1047157115" sldId="259"/>
            <ac:spMk id="2" creationId="{5F8AAD1D-2081-44E0-9704-3BF83302483A}"/>
          </ac:spMkLst>
        </pc:spChg>
      </pc:sldChg>
      <pc:sldChg chg="add del">
        <pc:chgData name="Gebreyohannes, Hiwot" userId="S::hgebreyo@depaul.edu::919d32ba-a66b-4c43-b6a7-2646eb5b42a5" providerId="AD" clId="Web-{C3A138B3-637F-4792-AFD8-5E158CFE0B96}" dt="2021-03-06T02:15:32.393" v="1"/>
        <pc:sldMkLst>
          <pc:docMk/>
          <pc:sldMk cId="4269435905" sldId="263"/>
        </pc:sldMkLst>
      </pc:sldChg>
      <pc:sldChg chg="modSp add replId">
        <pc:chgData name="Gebreyohannes, Hiwot" userId="S::hgebreyo@depaul.edu::919d32ba-a66b-4c43-b6a7-2646eb5b42a5" providerId="AD" clId="Web-{C3A138B3-637F-4792-AFD8-5E158CFE0B96}" dt="2021-03-06T02:15:53.596" v="11" actId="20577"/>
        <pc:sldMkLst>
          <pc:docMk/>
          <pc:sldMk cId="1142312234" sldId="264"/>
        </pc:sldMkLst>
        <pc:spChg chg="mod">
          <ac:chgData name="Gebreyohannes, Hiwot" userId="S::hgebreyo@depaul.edu::919d32ba-a66b-4c43-b6a7-2646eb5b42a5" providerId="AD" clId="Web-{C3A138B3-637F-4792-AFD8-5E158CFE0B96}" dt="2021-03-06T02:15:53.596" v="11" actId="20577"/>
          <ac:spMkLst>
            <pc:docMk/>
            <pc:sldMk cId="1142312234" sldId="264"/>
            <ac:spMk id="2" creationId="{5F8AAD1D-2081-44E0-9704-3BF83302483A}"/>
          </ac:spMkLst>
        </pc:spChg>
      </pc:sldChg>
      <pc:sldChg chg="modSp new del">
        <pc:chgData name="Gebreyohannes, Hiwot" userId="S::hgebreyo@depaul.edu::919d32ba-a66b-4c43-b6a7-2646eb5b42a5" providerId="AD" clId="Web-{C3A138B3-637F-4792-AFD8-5E158CFE0B96}" dt="2021-03-06T02:15:46.534" v="4"/>
        <pc:sldMkLst>
          <pc:docMk/>
          <pc:sldMk cId="3621976852" sldId="264"/>
        </pc:sldMkLst>
        <pc:spChg chg="mod">
          <ac:chgData name="Gebreyohannes, Hiwot" userId="S::hgebreyo@depaul.edu::919d32ba-a66b-4c43-b6a7-2646eb5b42a5" providerId="AD" clId="Web-{C3A138B3-637F-4792-AFD8-5E158CFE0B96}" dt="2021-03-06T02:15:41.690" v="3" actId="20577"/>
          <ac:spMkLst>
            <pc:docMk/>
            <pc:sldMk cId="3621976852" sldId="264"/>
            <ac:spMk id="2" creationId="{3592CCE2-E027-4AC7-9332-4923F47C6BFC}"/>
          </ac:spMkLst>
        </pc:spChg>
      </pc:sldChg>
    </pc:docChg>
  </pc:docChgLst>
  <pc:docChgLst>
    <pc:chgData name="Gebreyohannes, Hiwot" userId="S::hgebreyo@depaul.edu::919d32ba-a66b-4c43-b6a7-2646eb5b42a5" providerId="AD" clId="Web-{34E63DB4-28C5-4E08-BB12-B3EC065CBEAA}"/>
    <pc:docChg chg="modSld">
      <pc:chgData name="Gebreyohannes, Hiwot" userId="S::hgebreyo@depaul.edu::919d32ba-a66b-4c43-b6a7-2646eb5b42a5" providerId="AD" clId="Web-{34E63DB4-28C5-4E08-BB12-B3EC065CBEAA}" dt="2021-03-06T16:01:33.482" v="10"/>
      <pc:docMkLst>
        <pc:docMk/>
      </pc:docMkLst>
      <pc:sldChg chg="modSp">
        <pc:chgData name="Gebreyohannes, Hiwot" userId="S::hgebreyo@depaul.edu::919d32ba-a66b-4c43-b6a7-2646eb5b42a5" providerId="AD" clId="Web-{34E63DB4-28C5-4E08-BB12-B3EC065CBEAA}" dt="2021-03-06T16:01:05.014" v="9" actId="20577"/>
        <pc:sldMkLst>
          <pc:docMk/>
          <pc:sldMk cId="109857222" sldId="256"/>
        </pc:sldMkLst>
        <pc:spChg chg="mod">
          <ac:chgData name="Gebreyohannes, Hiwot" userId="S::hgebreyo@depaul.edu::919d32ba-a66b-4c43-b6a7-2646eb5b42a5" providerId="AD" clId="Web-{34E63DB4-28C5-4E08-BB12-B3EC065CBEAA}" dt="2021-03-06T16:01:05.014" v="9" actId="20577"/>
          <ac:spMkLst>
            <pc:docMk/>
            <pc:sldMk cId="109857222" sldId="256"/>
            <ac:spMk id="2" creationId="{00000000-0000-0000-0000-000000000000}"/>
          </ac:spMkLst>
        </pc:spChg>
      </pc:sldChg>
      <pc:sldChg chg="delSp">
        <pc:chgData name="Gebreyohannes, Hiwot" userId="S::hgebreyo@depaul.edu::919d32ba-a66b-4c43-b6a7-2646eb5b42a5" providerId="AD" clId="Web-{34E63DB4-28C5-4E08-BB12-B3EC065CBEAA}" dt="2021-03-06T16:01:33.482" v="10"/>
        <pc:sldMkLst>
          <pc:docMk/>
          <pc:sldMk cId="4056453054" sldId="262"/>
        </pc:sldMkLst>
        <pc:spChg chg="del">
          <ac:chgData name="Gebreyohannes, Hiwot" userId="S::hgebreyo@depaul.edu::919d32ba-a66b-4c43-b6a7-2646eb5b42a5" providerId="AD" clId="Web-{34E63DB4-28C5-4E08-BB12-B3EC065CBEAA}" dt="2021-03-06T16:01:33.482" v="10"/>
          <ac:spMkLst>
            <pc:docMk/>
            <pc:sldMk cId="4056453054" sldId="262"/>
            <ac:spMk id="6" creationId="{5F512DF4-6758-4D13-92B2-0E2BD4C1DC77}"/>
          </ac:spMkLst>
        </pc:spChg>
      </pc:sldChg>
    </pc:docChg>
  </pc:docChgLst>
  <pc:docChgLst>
    <pc:chgData name="Yang, Serena" userId="S::myang43@depaul.edu::ef590d3b-141f-4f4c-aee2-375cf587814c" providerId="AD" clId="Web-{55C3A559-E41D-4CC5-9B85-82536F3820B9}"/>
    <pc:docChg chg="modSld">
      <pc:chgData name="Yang, Serena" userId="S::myang43@depaul.edu::ef590d3b-141f-4f4c-aee2-375cf587814c" providerId="AD" clId="Web-{55C3A559-E41D-4CC5-9B85-82536F3820B9}" dt="2021-03-06T04:32:19.177" v="24" actId="1076"/>
      <pc:docMkLst>
        <pc:docMk/>
      </pc:docMkLst>
      <pc:sldChg chg="addSp delSp modSp mod setBg">
        <pc:chgData name="Yang, Serena" userId="S::myang43@depaul.edu::ef590d3b-141f-4f4c-aee2-375cf587814c" providerId="AD" clId="Web-{55C3A559-E41D-4CC5-9B85-82536F3820B9}" dt="2021-03-06T04:32:19.177" v="24" actId="1076"/>
        <pc:sldMkLst>
          <pc:docMk/>
          <pc:sldMk cId="97691237" sldId="258"/>
        </pc:sldMkLst>
        <pc:spChg chg="mod">
          <ac:chgData name="Yang, Serena" userId="S::myang43@depaul.edu::ef590d3b-141f-4f4c-aee2-375cf587814c" providerId="AD" clId="Web-{55C3A559-E41D-4CC5-9B85-82536F3820B9}" dt="2021-03-06T04:32:19.177" v="24" actId="1076"/>
          <ac:spMkLst>
            <pc:docMk/>
            <pc:sldMk cId="97691237" sldId="258"/>
            <ac:spMk id="2" creationId="{5F8AAD1D-2081-44E0-9704-3BF83302483A}"/>
          </ac:spMkLst>
        </pc:spChg>
        <pc:spChg chg="mod">
          <ac:chgData name="Yang, Serena" userId="S::myang43@depaul.edu::ef590d3b-141f-4f4c-aee2-375cf587814c" providerId="AD" clId="Web-{55C3A559-E41D-4CC5-9B85-82536F3820B9}" dt="2021-03-06T04:31:18.675" v="13"/>
          <ac:spMkLst>
            <pc:docMk/>
            <pc:sldMk cId="97691237" sldId="258"/>
            <ac:spMk id="3" creationId="{3C25847B-91E1-4A1B-8465-3051781F472A}"/>
          </ac:spMkLst>
        </pc:spChg>
        <pc:spChg chg="mod">
          <ac:chgData name="Yang, Serena" userId="S::myang43@depaul.edu::ef590d3b-141f-4f4c-aee2-375cf587814c" providerId="AD" clId="Web-{55C3A559-E41D-4CC5-9B85-82536F3820B9}" dt="2021-03-06T04:32:14.552" v="23" actId="14100"/>
          <ac:spMkLst>
            <pc:docMk/>
            <pc:sldMk cId="97691237" sldId="258"/>
            <ac:spMk id="4" creationId="{18B20B97-2DB9-41A0-AEB3-53474E7A823D}"/>
          </ac:spMkLst>
        </pc:spChg>
        <pc:spChg chg="add del">
          <ac:chgData name="Yang, Serena" userId="S::myang43@depaul.edu::ef590d3b-141f-4f4c-aee2-375cf587814c" providerId="AD" clId="Web-{55C3A559-E41D-4CC5-9B85-82536F3820B9}" dt="2021-03-06T04:31:18.675" v="13"/>
          <ac:spMkLst>
            <pc:docMk/>
            <pc:sldMk cId="97691237" sldId="258"/>
            <ac:spMk id="59" creationId="{2A6B319F-86FE-4754-878E-06F0804D882B}"/>
          </ac:spMkLst>
        </pc:spChg>
        <pc:spChg chg="add del">
          <ac:chgData name="Yang, Serena" userId="S::myang43@depaul.edu::ef590d3b-141f-4f4c-aee2-375cf587814c" providerId="AD" clId="Web-{55C3A559-E41D-4CC5-9B85-82536F3820B9}" dt="2021-03-06T04:31:18.675" v="13"/>
          <ac:spMkLst>
            <pc:docMk/>
            <pc:sldMk cId="97691237" sldId="258"/>
            <ac:spMk id="60" creationId="{DCF7D1B5-3477-499F-ACC5-2C8B07F4EDB3}"/>
          </ac:spMkLst>
        </pc:spChg>
        <pc:spChg chg="add del">
          <ac:chgData name="Yang, Serena" userId="S::myang43@depaul.edu::ef590d3b-141f-4f4c-aee2-375cf587814c" providerId="AD" clId="Web-{55C3A559-E41D-4CC5-9B85-82536F3820B9}" dt="2021-03-06T04:31:18.675" v="13"/>
          <ac:spMkLst>
            <pc:docMk/>
            <pc:sldMk cId="97691237" sldId="258"/>
            <ac:spMk id="62" creationId="{6EBF06A5-4173-45DE-87B1-0791E098A374}"/>
          </ac:spMkLst>
        </pc:spChg>
        <pc:spChg chg="add del">
          <ac:chgData name="Yang, Serena" userId="S::myang43@depaul.edu::ef590d3b-141f-4f4c-aee2-375cf587814c" providerId="AD" clId="Web-{55C3A559-E41D-4CC5-9B85-82536F3820B9}" dt="2021-03-06T04:31:18.675" v="13"/>
          <ac:spMkLst>
            <pc:docMk/>
            <pc:sldMk cId="97691237" sldId="258"/>
            <ac:spMk id="67" creationId="{9BB58064-A4A7-4713-99E4-0FF617635A49}"/>
          </ac:spMkLst>
        </pc:spChg>
        <pc:spChg chg="add del">
          <ac:chgData name="Yang, Serena" userId="S::myang43@depaul.edu::ef590d3b-141f-4f4c-aee2-375cf587814c" providerId="AD" clId="Web-{55C3A559-E41D-4CC5-9B85-82536F3820B9}" dt="2021-03-06T04:31:18.675" v="13"/>
          <ac:spMkLst>
            <pc:docMk/>
            <pc:sldMk cId="97691237" sldId="258"/>
            <ac:spMk id="69" creationId="{F513AE7E-67B9-4C5D-9ED7-8A7CCBD5F56A}"/>
          </ac:spMkLst>
        </pc:spChg>
        <pc:picChg chg="mod ord">
          <ac:chgData name="Yang, Serena" userId="S::myang43@depaul.edu::ef590d3b-141f-4f4c-aee2-375cf587814c" providerId="AD" clId="Web-{55C3A559-E41D-4CC5-9B85-82536F3820B9}" dt="2021-03-06T04:32:11.849" v="22" actId="1076"/>
          <ac:picMkLst>
            <pc:docMk/>
            <pc:sldMk cId="97691237" sldId="258"/>
            <ac:picMk id="12" creationId="{1E69C673-5455-458A-B0A8-E855168B0360}"/>
          </ac:picMkLst>
        </pc:picChg>
      </pc:sldChg>
    </pc:docChg>
  </pc:docChgLst>
  <pc:docChgLst>
    <pc:chgData name="Yang, Serena" userId="S::myang43@depaul.edu::ef590d3b-141f-4f4c-aee2-375cf587814c" providerId="AD" clId="Web-{A8F77D42-9ACE-4BA0-8331-A87E2F2646AB}"/>
    <pc:docChg chg="modSld">
      <pc:chgData name="Yang, Serena" userId="S::myang43@depaul.edu::ef590d3b-141f-4f4c-aee2-375cf587814c" providerId="AD" clId="Web-{A8F77D42-9ACE-4BA0-8331-A87E2F2646AB}" dt="2021-03-06T03:16:51.238" v="284"/>
      <pc:docMkLst>
        <pc:docMk/>
      </pc:docMkLst>
      <pc:sldChg chg="addSp delSp modSp modNotes">
        <pc:chgData name="Yang, Serena" userId="S::myang43@depaul.edu::ef590d3b-141f-4f4c-aee2-375cf587814c" providerId="AD" clId="Web-{A8F77D42-9ACE-4BA0-8331-A87E2F2646AB}" dt="2021-03-06T03:16:51.238" v="284"/>
        <pc:sldMkLst>
          <pc:docMk/>
          <pc:sldMk cId="109857222" sldId="256"/>
        </pc:sldMkLst>
        <pc:spChg chg="mod">
          <ac:chgData name="Yang, Serena" userId="S::myang43@depaul.edu::ef590d3b-141f-4f4c-aee2-375cf587814c" providerId="AD" clId="Web-{A8F77D42-9ACE-4BA0-8331-A87E2F2646AB}" dt="2021-03-06T03:16:51.238" v="284"/>
          <ac:spMkLst>
            <pc:docMk/>
            <pc:sldMk cId="109857222" sldId="256"/>
            <ac:spMk id="2" creationId="{00000000-0000-0000-0000-000000000000}"/>
          </ac:spMkLst>
        </pc:spChg>
        <pc:spChg chg="mod">
          <ac:chgData name="Yang, Serena" userId="S::myang43@depaul.edu::ef590d3b-141f-4f4c-aee2-375cf587814c" providerId="AD" clId="Web-{A8F77D42-9ACE-4BA0-8331-A87E2F2646AB}" dt="2021-03-06T03:16:51.238" v="284"/>
          <ac:spMkLst>
            <pc:docMk/>
            <pc:sldMk cId="109857222" sldId="256"/>
            <ac:spMk id="3" creationId="{00000000-0000-0000-0000-000000000000}"/>
          </ac:spMkLst>
        </pc:spChg>
        <pc:spChg chg="del">
          <ac:chgData name="Yang, Serena" userId="S::myang43@depaul.edu::ef590d3b-141f-4f4c-aee2-375cf587814c" providerId="AD" clId="Web-{A8F77D42-9ACE-4BA0-8331-A87E2F2646AB}" dt="2021-03-06T03:16:51.238" v="284"/>
          <ac:spMkLst>
            <pc:docMk/>
            <pc:sldMk cId="109857222" sldId="256"/>
            <ac:spMk id="17" creationId="{5463EB0A-3D7C-4AA5-BFA5-8EE5B4BA5624}"/>
          </ac:spMkLst>
        </pc:spChg>
        <pc:spChg chg="del">
          <ac:chgData name="Yang, Serena" userId="S::myang43@depaul.edu::ef590d3b-141f-4f4c-aee2-375cf587814c" providerId="AD" clId="Web-{A8F77D42-9ACE-4BA0-8331-A87E2F2646AB}" dt="2021-03-06T03:16:51.238" v="284"/>
          <ac:spMkLst>
            <pc:docMk/>
            <pc:sldMk cId="109857222" sldId="256"/>
            <ac:spMk id="19" creationId="{7945AD00-F967-454D-A4B2-39ABA5C88C20}"/>
          </ac:spMkLst>
        </pc:spChg>
        <pc:spChg chg="del">
          <ac:chgData name="Yang, Serena" userId="S::myang43@depaul.edu::ef590d3b-141f-4f4c-aee2-375cf587814c" providerId="AD" clId="Web-{A8F77D42-9ACE-4BA0-8331-A87E2F2646AB}" dt="2021-03-06T03:16:51.238" v="284"/>
          <ac:spMkLst>
            <pc:docMk/>
            <pc:sldMk cId="109857222" sldId="256"/>
            <ac:spMk id="21" creationId="{E9BC5B79-B912-427C-8219-E3E50943FCDE}"/>
          </ac:spMkLst>
        </pc:spChg>
        <pc:spChg chg="add">
          <ac:chgData name="Yang, Serena" userId="S::myang43@depaul.edu::ef590d3b-141f-4f4c-aee2-375cf587814c" providerId="AD" clId="Web-{A8F77D42-9ACE-4BA0-8331-A87E2F2646AB}" dt="2021-03-06T03:16:51.238" v="284"/>
          <ac:spMkLst>
            <pc:docMk/>
            <pc:sldMk cId="109857222" sldId="256"/>
            <ac:spMk id="26" creationId="{E91DC736-0EF8-4F87-9146-EBF1D2EE4D3D}"/>
          </ac:spMkLst>
        </pc:spChg>
        <pc:spChg chg="add">
          <ac:chgData name="Yang, Serena" userId="S::myang43@depaul.edu::ef590d3b-141f-4f4c-aee2-375cf587814c" providerId="AD" clId="Web-{A8F77D42-9ACE-4BA0-8331-A87E2F2646AB}" dt="2021-03-06T03:16:51.238" v="284"/>
          <ac:spMkLst>
            <pc:docMk/>
            <pc:sldMk cId="109857222" sldId="256"/>
            <ac:spMk id="28" creationId="{097CD68E-23E3-4007-8847-CD0944C4F7BE}"/>
          </ac:spMkLst>
        </pc:spChg>
        <pc:spChg chg="add">
          <ac:chgData name="Yang, Serena" userId="S::myang43@depaul.edu::ef590d3b-141f-4f4c-aee2-375cf587814c" providerId="AD" clId="Web-{A8F77D42-9ACE-4BA0-8331-A87E2F2646AB}" dt="2021-03-06T03:16:51.238" v="284"/>
          <ac:spMkLst>
            <pc:docMk/>
            <pc:sldMk cId="109857222" sldId="256"/>
            <ac:spMk id="30" creationId="{AF2F604E-43BE-4DC3-B983-E071523364F8}"/>
          </ac:spMkLst>
        </pc:spChg>
        <pc:spChg chg="add">
          <ac:chgData name="Yang, Serena" userId="S::myang43@depaul.edu::ef590d3b-141f-4f4c-aee2-375cf587814c" providerId="AD" clId="Web-{A8F77D42-9ACE-4BA0-8331-A87E2F2646AB}" dt="2021-03-06T03:16:51.238" v="284"/>
          <ac:spMkLst>
            <pc:docMk/>
            <pc:sldMk cId="109857222" sldId="256"/>
            <ac:spMk id="32" creationId="{08C9B587-E65E-4B52-B37C-ABEBB6E87928}"/>
          </ac:spMkLst>
        </pc:spChg>
        <pc:picChg chg="add mod ord">
          <ac:chgData name="Yang, Serena" userId="S::myang43@depaul.edu::ef590d3b-141f-4f4c-aee2-375cf587814c" providerId="AD" clId="Web-{A8F77D42-9ACE-4BA0-8331-A87E2F2646AB}" dt="2021-03-06T03:16:51.238" v="284"/>
          <ac:picMkLst>
            <pc:docMk/>
            <pc:sldMk cId="109857222" sldId="256"/>
            <ac:picMk id="4" creationId="{A0FBFB53-D554-4BC6-8A04-B0CD9312E4F2}"/>
          </ac:picMkLst>
        </pc:picChg>
      </pc:sldChg>
      <pc:sldChg chg="addSp modSp">
        <pc:chgData name="Yang, Serena" userId="S::myang43@depaul.edu::ef590d3b-141f-4f4c-aee2-375cf587814c" providerId="AD" clId="Web-{A8F77D42-9ACE-4BA0-8331-A87E2F2646AB}" dt="2021-03-06T03:14:39.843" v="281" actId="20577"/>
        <pc:sldMkLst>
          <pc:docMk/>
          <pc:sldMk cId="2369570983" sldId="265"/>
        </pc:sldMkLst>
        <pc:spChg chg="mod">
          <ac:chgData name="Yang, Serena" userId="S::myang43@depaul.edu::ef590d3b-141f-4f4c-aee2-375cf587814c" providerId="AD" clId="Web-{A8F77D42-9ACE-4BA0-8331-A87E2F2646AB}" dt="2021-03-06T03:14:39.843" v="281" actId="20577"/>
          <ac:spMkLst>
            <pc:docMk/>
            <pc:sldMk cId="2369570983" sldId="265"/>
            <ac:spMk id="4" creationId="{B067DBA1-1973-491F-93CD-C00554D8F37B}"/>
          </ac:spMkLst>
        </pc:spChg>
        <pc:graphicFrameChg chg="add mod modGraphic">
          <ac:chgData name="Yang, Serena" userId="S::myang43@depaul.edu::ef590d3b-141f-4f4c-aee2-375cf587814c" providerId="AD" clId="Web-{A8F77D42-9ACE-4BA0-8331-A87E2F2646AB}" dt="2021-03-06T03:09:00.627" v="268" actId="1076"/>
          <ac:graphicFrameMkLst>
            <pc:docMk/>
            <pc:sldMk cId="2369570983" sldId="265"/>
            <ac:graphicFrameMk id="5" creationId="{45FAC4CE-234B-42C6-BBF1-479CB10F27D3}"/>
          </ac:graphicFrameMkLst>
        </pc:graphicFrameChg>
        <pc:picChg chg="add mod">
          <ac:chgData name="Yang, Serena" userId="S::myang43@depaul.edu::ef590d3b-141f-4f4c-aee2-375cf587814c" providerId="AD" clId="Web-{A8F77D42-9ACE-4BA0-8331-A87E2F2646AB}" dt="2021-03-06T03:10:40.929" v="275" actId="14100"/>
          <ac:picMkLst>
            <pc:docMk/>
            <pc:sldMk cId="2369570983" sldId="265"/>
            <ac:picMk id="6" creationId="{291B5C26-69FB-4654-A90C-7C171C52B08B}"/>
          </ac:picMkLst>
        </pc:picChg>
      </pc:sldChg>
    </pc:docChg>
  </pc:docChgLst>
  <pc:docChgLst>
    <pc:chgData name="Young, Jared" userId="S::jyoung75@depaul.edu::13b5510f-c945-4bca-94f4-96c5c6b8240c" providerId="AD" clId="Web-{33D271F8-A828-4FBA-A98B-FA8FEEEAC106}"/>
    <pc:docChg chg="modSld">
      <pc:chgData name="Young, Jared" userId="S::jyoung75@depaul.edu::13b5510f-c945-4bca-94f4-96c5c6b8240c" providerId="AD" clId="Web-{33D271F8-A828-4FBA-A98B-FA8FEEEAC106}" dt="2021-03-07T01:52:06.118" v="44" actId="20577"/>
      <pc:docMkLst>
        <pc:docMk/>
      </pc:docMkLst>
      <pc:sldChg chg="modSp">
        <pc:chgData name="Young, Jared" userId="S::jyoung75@depaul.edu::13b5510f-c945-4bca-94f4-96c5c6b8240c" providerId="AD" clId="Web-{33D271F8-A828-4FBA-A98B-FA8FEEEAC106}" dt="2021-03-07T01:52:06.118" v="44" actId="20577"/>
        <pc:sldMkLst>
          <pc:docMk/>
          <pc:sldMk cId="1142312234" sldId="264"/>
        </pc:sldMkLst>
        <pc:spChg chg="mod">
          <ac:chgData name="Young, Jared" userId="S::jyoung75@depaul.edu::13b5510f-c945-4bca-94f4-96c5c6b8240c" providerId="AD" clId="Web-{33D271F8-A828-4FBA-A98B-FA8FEEEAC106}" dt="2021-03-07T01:52:06.118" v="44" actId="20577"/>
          <ac:spMkLst>
            <pc:docMk/>
            <pc:sldMk cId="1142312234" sldId="264"/>
            <ac:spMk id="3" creationId="{3C25847B-91E1-4A1B-8465-3051781F472A}"/>
          </ac:spMkLst>
        </pc:spChg>
      </pc:sldChg>
    </pc:docChg>
  </pc:docChgLst>
  <pc:docChgLst>
    <pc:chgData name="Gare, Ashish Vasudev" userId="S::agare@depaul.edu::74d19c12-3527-44fb-9706-a55b132218f5" providerId="AD" clId="Web-{7385ED1F-8B51-4964-A59D-978220747435}"/>
    <pc:docChg chg="modSld">
      <pc:chgData name="Gare, Ashish Vasudev" userId="S::agare@depaul.edu::74d19c12-3527-44fb-9706-a55b132218f5" providerId="AD" clId="Web-{7385ED1F-8B51-4964-A59D-978220747435}" dt="2021-03-06T21:54:08.099" v="33" actId="20577"/>
      <pc:docMkLst>
        <pc:docMk/>
      </pc:docMkLst>
      <pc:sldChg chg="addCm">
        <pc:chgData name="Gare, Ashish Vasudev" userId="S::agare@depaul.edu::74d19c12-3527-44fb-9706-a55b132218f5" providerId="AD" clId="Web-{7385ED1F-8B51-4964-A59D-978220747435}" dt="2021-03-06T21:52:41.100" v="10"/>
        <pc:sldMkLst>
          <pc:docMk/>
          <pc:sldMk cId="4284722387" sldId="260"/>
        </pc:sldMkLst>
      </pc:sldChg>
      <pc:sldChg chg="addCm">
        <pc:chgData name="Gare, Ashish Vasudev" userId="S::agare@depaul.edu::74d19c12-3527-44fb-9706-a55b132218f5" providerId="AD" clId="Web-{7385ED1F-8B51-4964-A59D-978220747435}" dt="2021-03-06T21:53:10.928" v="11"/>
        <pc:sldMkLst>
          <pc:docMk/>
          <pc:sldMk cId="4056453054" sldId="262"/>
        </pc:sldMkLst>
      </pc:sldChg>
      <pc:sldChg chg="modSp">
        <pc:chgData name="Gare, Ashish Vasudev" userId="S::agare@depaul.edu::74d19c12-3527-44fb-9706-a55b132218f5" providerId="AD" clId="Web-{7385ED1F-8B51-4964-A59D-978220747435}" dt="2021-03-06T21:54:08.099" v="33" actId="20577"/>
        <pc:sldMkLst>
          <pc:docMk/>
          <pc:sldMk cId="1142312234" sldId="264"/>
        </pc:sldMkLst>
        <pc:spChg chg="mod">
          <ac:chgData name="Gare, Ashish Vasudev" userId="S::agare@depaul.edu::74d19c12-3527-44fb-9706-a55b132218f5" providerId="AD" clId="Web-{7385ED1F-8B51-4964-A59D-978220747435}" dt="2021-03-06T21:54:08.099" v="33" actId="20577"/>
          <ac:spMkLst>
            <pc:docMk/>
            <pc:sldMk cId="1142312234" sldId="264"/>
            <ac:spMk id="3" creationId="{3C25847B-91E1-4A1B-8465-3051781F472A}"/>
          </ac:spMkLst>
        </pc:spChg>
      </pc:sldChg>
      <pc:sldChg chg="modSp">
        <pc:chgData name="Gare, Ashish Vasudev" userId="S::agare@depaul.edu::74d19c12-3527-44fb-9706-a55b132218f5" providerId="AD" clId="Web-{7385ED1F-8B51-4964-A59D-978220747435}" dt="2021-03-06T21:51:21.600" v="9" actId="20577"/>
        <pc:sldMkLst>
          <pc:docMk/>
          <pc:sldMk cId="3805114740" sldId="271"/>
        </pc:sldMkLst>
        <pc:spChg chg="mod">
          <ac:chgData name="Gare, Ashish Vasudev" userId="S::agare@depaul.edu::74d19c12-3527-44fb-9706-a55b132218f5" providerId="AD" clId="Web-{7385ED1F-8B51-4964-A59D-978220747435}" dt="2021-03-06T21:51:21.600" v="9" actId="20577"/>
          <ac:spMkLst>
            <pc:docMk/>
            <pc:sldMk cId="3805114740" sldId="271"/>
            <ac:spMk id="3" creationId="{3C25847B-91E1-4A1B-8465-3051781F472A}"/>
          </ac:spMkLst>
        </pc:spChg>
      </pc:sldChg>
    </pc:docChg>
  </pc:docChgLst>
  <pc:docChgLst>
    <pc:chgData name="Gebreyohannes, Hiwot" userId="S::hgebreyo@depaul.edu::919d32ba-a66b-4c43-b6a7-2646eb5b42a5" providerId="AD" clId="Web-{F855E089-DC3F-484F-A72C-2051AD906E61}"/>
    <pc:docChg chg="modSld">
      <pc:chgData name="Gebreyohannes, Hiwot" userId="S::hgebreyo@depaul.edu::919d32ba-a66b-4c43-b6a7-2646eb5b42a5" providerId="AD" clId="Web-{F855E089-DC3F-484F-A72C-2051AD906E61}" dt="2021-03-06T18:03:02.753" v="496" actId="20577"/>
      <pc:docMkLst>
        <pc:docMk/>
      </pc:docMkLst>
      <pc:sldChg chg="addSp delSp modSp">
        <pc:chgData name="Gebreyohannes, Hiwot" userId="S::hgebreyo@depaul.edu::919d32ba-a66b-4c43-b6a7-2646eb5b42a5" providerId="AD" clId="Web-{F855E089-DC3F-484F-A72C-2051AD906E61}" dt="2021-03-06T18:02:54.206" v="472"/>
        <pc:sldMkLst>
          <pc:docMk/>
          <pc:sldMk cId="109857222" sldId="256"/>
        </pc:sldMkLst>
        <pc:spChg chg="mod">
          <ac:chgData name="Gebreyohannes, Hiwot" userId="S::hgebreyo@depaul.edu::919d32ba-a66b-4c43-b6a7-2646eb5b42a5" providerId="AD" clId="Web-{F855E089-DC3F-484F-A72C-2051AD906E61}" dt="2021-03-06T18:02:41.487" v="470" actId="1076"/>
          <ac:spMkLst>
            <pc:docMk/>
            <pc:sldMk cId="109857222" sldId="256"/>
            <ac:spMk id="2" creationId="{00000000-0000-0000-0000-000000000000}"/>
          </ac:spMkLst>
        </pc:spChg>
        <pc:spChg chg="mod">
          <ac:chgData name="Gebreyohannes, Hiwot" userId="S::hgebreyo@depaul.edu::919d32ba-a66b-4c43-b6a7-2646eb5b42a5" providerId="AD" clId="Web-{F855E089-DC3F-484F-A72C-2051AD906E61}" dt="2021-03-06T18:02:35.159" v="455" actId="1076"/>
          <ac:spMkLst>
            <pc:docMk/>
            <pc:sldMk cId="109857222" sldId="256"/>
            <ac:spMk id="8" creationId="{54879D36-D083-482E-A419-C7A25652462D}"/>
          </ac:spMkLst>
        </pc:spChg>
        <pc:spChg chg="mod">
          <ac:chgData name="Gebreyohannes, Hiwot" userId="S::hgebreyo@depaul.edu::919d32ba-a66b-4c43-b6a7-2646eb5b42a5" providerId="AD" clId="Web-{F855E089-DC3F-484F-A72C-2051AD906E61}" dt="2021-03-06T18:02:26.440" v="452" actId="1076"/>
          <ac:spMkLst>
            <pc:docMk/>
            <pc:sldMk cId="109857222" sldId="256"/>
            <ac:spMk id="21" creationId="{C842F589-9FEB-4A19-A559-D42177E6D9C3}"/>
          </ac:spMkLst>
        </pc:spChg>
        <pc:spChg chg="mod topLvl">
          <ac:chgData name="Gebreyohannes, Hiwot" userId="S::hgebreyo@depaul.edu::919d32ba-a66b-4c43-b6a7-2646eb5b42a5" providerId="AD" clId="Web-{F855E089-DC3F-484F-A72C-2051AD906E61}" dt="2021-03-06T18:02:54.206" v="472"/>
          <ac:spMkLst>
            <pc:docMk/>
            <pc:sldMk cId="109857222" sldId="256"/>
            <ac:spMk id="84" creationId="{F7E2E01B-DD16-4B9B-9A6B-2F1643E0E9AB}"/>
          </ac:spMkLst>
        </pc:spChg>
        <pc:spChg chg="topLvl">
          <ac:chgData name="Gebreyohannes, Hiwot" userId="S::hgebreyo@depaul.edu::919d32ba-a66b-4c43-b6a7-2646eb5b42a5" providerId="AD" clId="Web-{F855E089-DC3F-484F-A72C-2051AD906E61}" dt="2021-03-06T18:02:54.206" v="472"/>
          <ac:spMkLst>
            <pc:docMk/>
            <pc:sldMk cId="109857222" sldId="256"/>
            <ac:spMk id="89" creationId="{E27929ED-BCF3-4AC3-8AA2-EB3A2E95C174}"/>
          </ac:spMkLst>
        </pc:spChg>
        <pc:grpChg chg="add del mod">
          <ac:chgData name="Gebreyohannes, Hiwot" userId="S::hgebreyo@depaul.edu::919d32ba-a66b-4c43-b6a7-2646eb5b42a5" providerId="AD" clId="Web-{F855E089-DC3F-484F-A72C-2051AD906E61}" dt="2021-03-06T18:02:54.206" v="472"/>
          <ac:grpSpMkLst>
            <pc:docMk/>
            <pc:sldMk cId="109857222" sldId="256"/>
            <ac:grpSpMk id="3" creationId="{6EEAE179-813D-4E79-B245-FC8EBB55E88B}"/>
          </ac:grpSpMkLst>
        </pc:grpChg>
        <pc:cxnChg chg="mod">
          <ac:chgData name="Gebreyohannes, Hiwot" userId="S::hgebreyo@depaul.edu::919d32ba-a66b-4c43-b6a7-2646eb5b42a5" providerId="AD" clId="Web-{F855E089-DC3F-484F-A72C-2051AD906E61}" dt="2021-03-06T18:02:29.331" v="453" actId="1076"/>
          <ac:cxnSpMkLst>
            <pc:docMk/>
            <pc:sldMk cId="109857222" sldId="256"/>
            <ac:cxnSpMk id="22" creationId="{E80B5665-324E-42E0-B514-AF4C6A5F4838}"/>
          </ac:cxnSpMkLst>
        </pc:cxnChg>
        <pc:cxnChg chg="topLvl">
          <ac:chgData name="Gebreyohannes, Hiwot" userId="S::hgebreyo@depaul.edu::919d32ba-a66b-4c43-b6a7-2646eb5b42a5" providerId="AD" clId="Web-{F855E089-DC3F-484F-A72C-2051AD906E61}" dt="2021-03-06T18:02:54.206" v="472"/>
          <ac:cxnSpMkLst>
            <pc:docMk/>
            <pc:sldMk cId="109857222" sldId="256"/>
            <ac:cxnSpMk id="85" creationId="{5E887D18-2EAC-4696-8387-2FBD32A8F376}"/>
          </ac:cxnSpMkLst>
        </pc:cxnChg>
        <pc:cxnChg chg="topLvl">
          <ac:chgData name="Gebreyohannes, Hiwot" userId="S::hgebreyo@depaul.edu::919d32ba-a66b-4c43-b6a7-2646eb5b42a5" providerId="AD" clId="Web-{F855E089-DC3F-484F-A72C-2051AD906E61}" dt="2021-03-06T18:02:54.206" v="472"/>
          <ac:cxnSpMkLst>
            <pc:docMk/>
            <pc:sldMk cId="109857222" sldId="256"/>
            <ac:cxnSpMk id="86" creationId="{7E6E64EB-FF8D-4746-8289-45BA640570FE}"/>
          </ac:cxnSpMkLst>
        </pc:cxnChg>
        <pc:cxnChg chg="topLvl">
          <ac:chgData name="Gebreyohannes, Hiwot" userId="S::hgebreyo@depaul.edu::919d32ba-a66b-4c43-b6a7-2646eb5b42a5" providerId="AD" clId="Web-{F855E089-DC3F-484F-A72C-2051AD906E61}" dt="2021-03-06T18:02:54.206" v="472"/>
          <ac:cxnSpMkLst>
            <pc:docMk/>
            <pc:sldMk cId="109857222" sldId="256"/>
            <ac:cxnSpMk id="87" creationId="{2E68786F-4300-4B81-A063-00A45E259EB0}"/>
          </ac:cxnSpMkLst>
        </pc:cxnChg>
      </pc:sldChg>
      <pc:sldChg chg="modSp">
        <pc:chgData name="Gebreyohannes, Hiwot" userId="S::hgebreyo@depaul.edu::919d32ba-a66b-4c43-b6a7-2646eb5b42a5" providerId="AD" clId="Web-{F855E089-DC3F-484F-A72C-2051AD906E61}" dt="2021-03-06T17:49:39.111" v="367" actId="20577"/>
        <pc:sldMkLst>
          <pc:docMk/>
          <pc:sldMk cId="4056453054" sldId="262"/>
        </pc:sldMkLst>
        <pc:spChg chg="mod">
          <ac:chgData name="Gebreyohannes, Hiwot" userId="S::hgebreyo@depaul.edu::919d32ba-a66b-4c43-b6a7-2646eb5b42a5" providerId="AD" clId="Web-{F855E089-DC3F-484F-A72C-2051AD906E61}" dt="2021-03-06T17:49:39.111" v="367" actId="20577"/>
          <ac:spMkLst>
            <pc:docMk/>
            <pc:sldMk cId="4056453054" sldId="262"/>
            <ac:spMk id="2" creationId="{5F8AAD1D-2081-44E0-9704-3BF83302483A}"/>
          </ac:spMkLst>
        </pc:spChg>
        <pc:spChg chg="mod">
          <ac:chgData name="Gebreyohannes, Hiwot" userId="S::hgebreyo@depaul.edu::919d32ba-a66b-4c43-b6a7-2646eb5b42a5" providerId="AD" clId="Web-{F855E089-DC3F-484F-A72C-2051AD906E61}" dt="2021-03-06T17:40:28.161" v="363" actId="20577"/>
          <ac:spMkLst>
            <pc:docMk/>
            <pc:sldMk cId="4056453054" sldId="262"/>
            <ac:spMk id="3" creationId="{3C25847B-91E1-4A1B-8465-3051781F472A}"/>
          </ac:spMkLst>
        </pc:spChg>
      </pc:sldChg>
      <pc:sldChg chg="modSp">
        <pc:chgData name="Gebreyohannes, Hiwot" userId="S::hgebreyo@depaul.edu::919d32ba-a66b-4c43-b6a7-2646eb5b42a5" providerId="AD" clId="Web-{F855E089-DC3F-484F-A72C-2051AD906E61}" dt="2021-03-06T18:03:02.753" v="496" actId="20577"/>
        <pc:sldMkLst>
          <pc:docMk/>
          <pc:sldMk cId="1142312234" sldId="264"/>
        </pc:sldMkLst>
        <pc:spChg chg="mod">
          <ac:chgData name="Gebreyohannes, Hiwot" userId="S::hgebreyo@depaul.edu::919d32ba-a66b-4c43-b6a7-2646eb5b42a5" providerId="AD" clId="Web-{F855E089-DC3F-484F-A72C-2051AD906E61}" dt="2021-03-06T18:03:02.753" v="496" actId="20577"/>
          <ac:spMkLst>
            <pc:docMk/>
            <pc:sldMk cId="1142312234" sldId="264"/>
            <ac:spMk id="3" creationId="{3C25847B-91E1-4A1B-8465-3051781F472A}"/>
          </ac:spMkLst>
        </pc:spChg>
      </pc:sldChg>
    </pc:docChg>
  </pc:docChgLst>
  <pc:docChgLst>
    <pc:chgData name="Gebreyohannes, Hiwot" userId="S::hgebreyo@depaul.edu::919d32ba-a66b-4c43-b6a7-2646eb5b42a5" providerId="AD" clId="Web-{364A6A9F-F716-4EB0-86DA-A1D14E6689D8}"/>
    <pc:docChg chg="modSld">
      <pc:chgData name="Gebreyohannes, Hiwot" userId="S::hgebreyo@depaul.edu::919d32ba-a66b-4c43-b6a7-2646eb5b42a5" providerId="AD" clId="Web-{364A6A9F-F716-4EB0-86DA-A1D14E6689D8}" dt="2021-03-06T03:13:50.366" v="156" actId="20577"/>
      <pc:docMkLst>
        <pc:docMk/>
      </pc:docMkLst>
      <pc:sldChg chg="addSp delSp modSp">
        <pc:chgData name="Gebreyohannes, Hiwot" userId="S::hgebreyo@depaul.edu::919d32ba-a66b-4c43-b6a7-2646eb5b42a5" providerId="AD" clId="Web-{364A6A9F-F716-4EB0-86DA-A1D14E6689D8}" dt="2021-03-06T03:13:50.366" v="156" actId="20577"/>
        <pc:sldMkLst>
          <pc:docMk/>
          <pc:sldMk cId="4056453054" sldId="262"/>
        </pc:sldMkLst>
        <pc:spChg chg="mod">
          <ac:chgData name="Gebreyohannes, Hiwot" userId="S::hgebreyo@depaul.edu::919d32ba-a66b-4c43-b6a7-2646eb5b42a5" providerId="AD" clId="Web-{364A6A9F-F716-4EB0-86DA-A1D14E6689D8}" dt="2021-03-06T03:13:50.366" v="156" actId="20577"/>
          <ac:spMkLst>
            <pc:docMk/>
            <pc:sldMk cId="4056453054" sldId="262"/>
            <ac:spMk id="3" creationId="{3C25847B-91E1-4A1B-8465-3051781F472A}"/>
          </ac:spMkLst>
        </pc:spChg>
        <pc:picChg chg="add del mod">
          <ac:chgData name="Gebreyohannes, Hiwot" userId="S::hgebreyo@depaul.edu::919d32ba-a66b-4c43-b6a7-2646eb5b42a5" providerId="AD" clId="Web-{364A6A9F-F716-4EB0-86DA-A1D14E6689D8}" dt="2021-03-06T03:10:33.619" v="1"/>
          <ac:picMkLst>
            <pc:docMk/>
            <pc:sldMk cId="4056453054" sldId="262"/>
            <ac:picMk id="6" creationId="{80C3871D-C51C-4BF1-8BBF-097992FFD83F}"/>
          </ac:picMkLst>
        </pc:picChg>
      </pc:sldChg>
    </pc:docChg>
  </pc:docChgLst>
  <pc:docChgLst>
    <pc:chgData name="Gebreyohannes, Hiwot" userId="S::hgebreyo@depaul.edu::919d32ba-a66b-4c43-b6a7-2646eb5b42a5" providerId="AD" clId="Web-{B6EFC65C-E9D4-4733-B2EA-D683A4EFAF72}"/>
    <pc:docChg chg="modSld">
      <pc:chgData name="Gebreyohannes, Hiwot" userId="S::hgebreyo@depaul.edu::919d32ba-a66b-4c43-b6a7-2646eb5b42a5" providerId="AD" clId="Web-{B6EFC65C-E9D4-4733-B2EA-D683A4EFAF72}" dt="2021-03-06T02:29:57.202" v="26" actId="1076"/>
      <pc:docMkLst>
        <pc:docMk/>
      </pc:docMkLst>
      <pc:sldChg chg="addSp delSp modSp">
        <pc:chgData name="Gebreyohannes, Hiwot" userId="S::hgebreyo@depaul.edu::919d32ba-a66b-4c43-b6a7-2646eb5b42a5" providerId="AD" clId="Web-{B6EFC65C-E9D4-4733-B2EA-D683A4EFAF72}" dt="2021-03-06T02:29:57.202" v="26" actId="1076"/>
        <pc:sldMkLst>
          <pc:docMk/>
          <pc:sldMk cId="4056453054" sldId="262"/>
        </pc:sldMkLst>
        <pc:spChg chg="mod">
          <ac:chgData name="Gebreyohannes, Hiwot" userId="S::hgebreyo@depaul.edu::919d32ba-a66b-4c43-b6a7-2646eb5b42a5" providerId="AD" clId="Web-{B6EFC65C-E9D4-4733-B2EA-D683A4EFAF72}" dt="2021-03-06T02:29:21.592" v="6" actId="20577"/>
          <ac:spMkLst>
            <pc:docMk/>
            <pc:sldMk cId="4056453054" sldId="262"/>
            <ac:spMk id="3" creationId="{3C25847B-91E1-4A1B-8465-3051781F472A}"/>
          </ac:spMkLst>
        </pc:spChg>
        <pc:spChg chg="add mod">
          <ac:chgData name="Gebreyohannes, Hiwot" userId="S::hgebreyo@depaul.edu::919d32ba-a66b-4c43-b6a7-2646eb5b42a5" providerId="AD" clId="Web-{B6EFC65C-E9D4-4733-B2EA-D683A4EFAF72}" dt="2021-03-06T02:29:57.202" v="26" actId="1076"/>
          <ac:spMkLst>
            <pc:docMk/>
            <pc:sldMk cId="4056453054" sldId="262"/>
            <ac:spMk id="4" creationId="{5B845DA1-0E24-4C7C-B664-43B1A8F2EBF1}"/>
          </ac:spMkLst>
        </pc:spChg>
        <pc:spChg chg="add del mod">
          <ac:chgData name="Gebreyohannes, Hiwot" userId="S::hgebreyo@depaul.edu::919d32ba-a66b-4c43-b6a7-2646eb5b42a5" providerId="AD" clId="Web-{B6EFC65C-E9D4-4733-B2EA-D683A4EFAF72}" dt="2021-03-06T02:29:33.702" v="10"/>
          <ac:spMkLst>
            <pc:docMk/>
            <pc:sldMk cId="4056453054" sldId="262"/>
            <ac:spMk id="6" creationId="{2F4703D5-7653-4C5E-B7CD-499E441E2863}"/>
          </ac:spMkLst>
        </pc:spChg>
      </pc:sldChg>
    </pc:docChg>
  </pc:docChgLst>
  <pc:docChgLst>
    <pc:chgData name="Yang, Serena" userId="S::myang43@depaul.edu::ef590d3b-141f-4f4c-aee2-375cf587814c" providerId="AD" clId="Web-{D87421FE-1EB0-4DF6-B184-DBCB18EB070A}"/>
    <pc:docChg chg="modSld">
      <pc:chgData name="Yang, Serena" userId="S::myang43@depaul.edu::ef590d3b-141f-4f4c-aee2-375cf587814c" providerId="AD" clId="Web-{D87421FE-1EB0-4DF6-B184-DBCB18EB070A}" dt="2021-03-06T04:55:13.501" v="0" actId="1076"/>
      <pc:docMkLst>
        <pc:docMk/>
      </pc:docMkLst>
      <pc:sldChg chg="modSp">
        <pc:chgData name="Yang, Serena" userId="S::myang43@depaul.edu::ef590d3b-141f-4f4c-aee2-375cf587814c" providerId="AD" clId="Web-{D87421FE-1EB0-4DF6-B184-DBCB18EB070A}" dt="2021-03-06T04:55:13.501" v="0" actId="1076"/>
        <pc:sldMkLst>
          <pc:docMk/>
          <pc:sldMk cId="1047157115" sldId="259"/>
        </pc:sldMkLst>
        <pc:spChg chg="mod">
          <ac:chgData name="Yang, Serena" userId="S::myang43@depaul.edu::ef590d3b-141f-4f4c-aee2-375cf587814c" providerId="AD" clId="Web-{D87421FE-1EB0-4DF6-B184-DBCB18EB070A}" dt="2021-03-06T04:55:13.501" v="0" actId="1076"/>
          <ac:spMkLst>
            <pc:docMk/>
            <pc:sldMk cId="1047157115" sldId="259"/>
            <ac:spMk id="5" creationId="{0451386A-C2FA-48DF-BFFF-C5D3ECD09491}"/>
          </ac:spMkLst>
        </pc:spChg>
      </pc:sldChg>
    </pc:docChg>
  </pc:docChgLst>
  <pc:docChgLst>
    <pc:chgData name="Yang, Serena" userId="S::myang43@depaul.edu::ef590d3b-141f-4f4c-aee2-375cf587814c" providerId="AD" clId="Web-{982BD0F7-24A3-4432-BA42-5339F3069C9F}"/>
    <pc:docChg chg="addSld delSld modSld addMainMaster delMainMaster">
      <pc:chgData name="Yang, Serena" userId="S::myang43@depaul.edu::ef590d3b-141f-4f4c-aee2-375cf587814c" providerId="AD" clId="Web-{982BD0F7-24A3-4432-BA42-5339F3069C9F}" dt="2021-03-06T04:54:12.780" v="204" actId="1076"/>
      <pc:docMkLst>
        <pc:docMk/>
      </pc:docMkLst>
      <pc:sldChg chg="addSp delSp modSp mod modClrScheme delDesignElem chgLayout">
        <pc:chgData name="Yang, Serena" userId="S::myang43@depaul.edu::ef590d3b-141f-4f4c-aee2-375cf587814c" providerId="AD" clId="Web-{982BD0F7-24A3-4432-BA42-5339F3069C9F}" dt="2021-03-06T04:50:53.479" v="140"/>
        <pc:sldMkLst>
          <pc:docMk/>
          <pc:sldMk cId="109857222" sldId="256"/>
        </pc:sldMkLst>
        <pc:spChg chg="mod ord">
          <ac:chgData name="Yang, Serena" userId="S::myang43@depaul.edu::ef590d3b-141f-4f4c-aee2-375cf587814c" providerId="AD" clId="Web-{982BD0F7-24A3-4432-BA42-5339F3069C9F}" dt="2021-03-06T04:50:53.479" v="140"/>
          <ac:spMkLst>
            <pc:docMk/>
            <pc:sldMk cId="109857222" sldId="256"/>
            <ac:spMk id="2" creationId="{00000000-0000-0000-0000-000000000000}"/>
          </ac:spMkLst>
        </pc:spChg>
        <pc:spChg chg="add del">
          <ac:chgData name="Yang, Serena" userId="S::myang43@depaul.edu::ef590d3b-141f-4f4c-aee2-375cf587814c" providerId="AD" clId="Web-{982BD0F7-24A3-4432-BA42-5339F3069C9F}" dt="2021-03-06T04:50:53.479" v="140"/>
          <ac:spMkLst>
            <pc:docMk/>
            <pc:sldMk cId="109857222" sldId="256"/>
            <ac:spMk id="132" creationId="{569C1A01-6FB5-43CE-ADCC-936728ACAC0D}"/>
          </ac:spMkLst>
        </pc:spChg>
        <pc:picChg chg="add del">
          <ac:chgData name="Yang, Serena" userId="S::myang43@depaul.edu::ef590d3b-141f-4f4c-aee2-375cf587814c" providerId="AD" clId="Web-{982BD0F7-24A3-4432-BA42-5339F3069C9F}" dt="2021-03-06T04:50:53.479" v="140"/>
          <ac:picMkLst>
            <pc:docMk/>
            <pc:sldMk cId="109857222" sldId="256"/>
            <ac:picMk id="131" creationId="{EE09A529-E47C-4634-BB98-0A9526C372B4}"/>
          </ac:picMkLst>
        </pc:picChg>
      </pc:sldChg>
      <pc:sldChg chg="addSp delSp modSp mod setBg setClrOvrMap delDesignElem chgLayout">
        <pc:chgData name="Yang, Serena" userId="S::myang43@depaul.edu::ef590d3b-141f-4f4c-aee2-375cf587814c" providerId="AD" clId="Web-{982BD0F7-24A3-4432-BA42-5339F3069C9F}" dt="2021-03-06T04:53:27.826" v="195"/>
        <pc:sldMkLst>
          <pc:docMk/>
          <pc:sldMk cId="97691237" sldId="258"/>
        </pc:sldMkLst>
        <pc:spChg chg="mod ord">
          <ac:chgData name="Yang, Serena" userId="S::myang43@depaul.edu::ef590d3b-141f-4f4c-aee2-375cf587814c" providerId="AD" clId="Web-{982BD0F7-24A3-4432-BA42-5339F3069C9F}" dt="2021-03-06T04:53:27.826" v="195"/>
          <ac:spMkLst>
            <pc:docMk/>
            <pc:sldMk cId="97691237" sldId="258"/>
            <ac:spMk id="2" creationId="{5F8AAD1D-2081-44E0-9704-3BF83302483A}"/>
          </ac:spMkLst>
        </pc:spChg>
        <pc:spChg chg="mod">
          <ac:chgData name="Yang, Serena" userId="S::myang43@depaul.edu::ef590d3b-141f-4f4c-aee2-375cf587814c" providerId="AD" clId="Web-{982BD0F7-24A3-4432-BA42-5339F3069C9F}" dt="2021-03-06T04:53:27.826" v="195"/>
          <ac:spMkLst>
            <pc:docMk/>
            <pc:sldMk cId="97691237" sldId="258"/>
            <ac:spMk id="4" creationId="{18B20B97-2DB9-41A0-AEB3-53474E7A823D}"/>
          </ac:spMkLst>
        </pc:spChg>
        <pc:spChg chg="mod">
          <ac:chgData name="Yang, Serena" userId="S::myang43@depaul.edu::ef590d3b-141f-4f4c-aee2-375cf587814c" providerId="AD" clId="Web-{982BD0F7-24A3-4432-BA42-5339F3069C9F}" dt="2021-03-06T04:53:07.232" v="186" actId="20577"/>
          <ac:spMkLst>
            <pc:docMk/>
            <pc:sldMk cId="97691237" sldId="258"/>
            <ac:spMk id="5" creationId="{4BC6E5FF-F7AE-43A6-AAD7-5FE49FEECF74}"/>
          </ac:spMkLst>
        </pc:spChg>
        <pc:spChg chg="del mod">
          <ac:chgData name="Yang, Serena" userId="S::myang43@depaul.edu::ef590d3b-141f-4f4c-aee2-375cf587814c" providerId="AD" clId="Web-{982BD0F7-24A3-4432-BA42-5339F3069C9F}" dt="2021-03-06T04:53:10.247" v="189"/>
          <ac:spMkLst>
            <pc:docMk/>
            <pc:sldMk cId="97691237" sldId="258"/>
            <ac:spMk id="9" creationId="{3B2543A0-D6F9-44E1-BF3E-1347FC432A16}"/>
          </ac:spMkLst>
        </pc:spChg>
        <pc:spChg chg="add del">
          <ac:chgData name="Yang, Serena" userId="S::myang43@depaul.edu::ef590d3b-141f-4f4c-aee2-375cf587814c" providerId="AD" clId="Web-{982BD0F7-24A3-4432-BA42-5339F3069C9F}" dt="2021-03-06T04:53:27.826" v="195"/>
          <ac:spMkLst>
            <pc:docMk/>
            <pc:sldMk cId="97691237" sldId="258"/>
            <ac:spMk id="59" creationId="{2A6B319F-86FE-4754-878E-06F0804D882B}"/>
          </ac:spMkLst>
        </pc:spChg>
        <pc:spChg chg="add del">
          <ac:chgData name="Yang, Serena" userId="S::myang43@depaul.edu::ef590d3b-141f-4f4c-aee2-375cf587814c" providerId="AD" clId="Web-{982BD0F7-24A3-4432-BA42-5339F3069C9F}" dt="2021-03-06T04:53:27.826" v="195"/>
          <ac:spMkLst>
            <pc:docMk/>
            <pc:sldMk cId="97691237" sldId="258"/>
            <ac:spMk id="60" creationId="{DCF7D1B5-3477-499F-ACC5-2C8B07F4EDB3}"/>
          </ac:spMkLst>
        </pc:spChg>
        <pc:spChg chg="add del">
          <ac:chgData name="Yang, Serena" userId="S::myang43@depaul.edu::ef590d3b-141f-4f4c-aee2-375cf587814c" providerId="AD" clId="Web-{982BD0F7-24A3-4432-BA42-5339F3069C9F}" dt="2021-03-06T04:43:14.526" v="37"/>
          <ac:spMkLst>
            <pc:docMk/>
            <pc:sldMk cId="97691237" sldId="258"/>
            <ac:spMk id="64" creationId="{C5E6CFF1-2F42-4E10-9A97-F116F46F53FE}"/>
          </ac:spMkLst>
        </pc:spChg>
        <pc:spChg chg="add del">
          <ac:chgData name="Yang, Serena" userId="S::myang43@depaul.edu::ef590d3b-141f-4f4c-aee2-375cf587814c" providerId="AD" clId="Web-{982BD0F7-24A3-4432-BA42-5339F3069C9F}" dt="2021-03-06T04:43:43.996" v="39"/>
          <ac:spMkLst>
            <pc:docMk/>
            <pc:sldMk cId="97691237" sldId="258"/>
            <ac:spMk id="71" creationId="{9CC67894-1D18-43E0-B8E1-ECF37EB0D4B5}"/>
          </ac:spMkLst>
        </pc:spChg>
        <pc:spChg chg="add del">
          <ac:chgData name="Yang, Serena" userId="S::myang43@depaul.edu::ef590d3b-141f-4f4c-aee2-375cf587814c" providerId="AD" clId="Web-{982BD0F7-24A3-4432-BA42-5339F3069C9F}" dt="2021-03-06T04:43:43.996" v="39"/>
          <ac:spMkLst>
            <pc:docMk/>
            <pc:sldMk cId="97691237" sldId="258"/>
            <ac:spMk id="73" creationId="{A13E3398-4840-4DA1-B674-51AE569B24F9}"/>
          </ac:spMkLst>
        </pc:spChg>
        <pc:spChg chg="add del">
          <ac:chgData name="Yang, Serena" userId="S::myang43@depaul.edu::ef590d3b-141f-4f4c-aee2-375cf587814c" providerId="AD" clId="Web-{982BD0F7-24A3-4432-BA42-5339F3069C9F}" dt="2021-03-06T04:43:43.996" v="39"/>
          <ac:spMkLst>
            <pc:docMk/>
            <pc:sldMk cId="97691237" sldId="258"/>
            <ac:spMk id="74" creationId="{83306AB0-8BF5-43D5-B5E2-C53EA0783845}"/>
          </ac:spMkLst>
        </pc:spChg>
        <pc:spChg chg="add del">
          <ac:chgData name="Yang, Serena" userId="S::myang43@depaul.edu::ef590d3b-141f-4f4c-aee2-375cf587814c" providerId="AD" clId="Web-{982BD0F7-24A3-4432-BA42-5339F3069C9F}" dt="2021-03-06T04:53:21.716" v="192"/>
          <ac:spMkLst>
            <pc:docMk/>
            <pc:sldMk cId="97691237" sldId="258"/>
            <ac:spMk id="75" creationId="{C5E6CFF1-2F42-4E10-9A97-F116F46F53FE}"/>
          </ac:spMkLst>
        </pc:spChg>
        <pc:spChg chg="add del">
          <ac:chgData name="Yang, Serena" userId="S::myang43@depaul.edu::ef590d3b-141f-4f4c-aee2-375cf587814c" providerId="AD" clId="Web-{982BD0F7-24A3-4432-BA42-5339F3069C9F}" dt="2021-03-06T04:53:27.810" v="194"/>
          <ac:spMkLst>
            <pc:docMk/>
            <pc:sldMk cId="97691237" sldId="258"/>
            <ac:spMk id="77" creationId="{9CC67894-1D18-43E0-B8E1-ECF37EB0D4B5}"/>
          </ac:spMkLst>
        </pc:spChg>
        <pc:spChg chg="add del">
          <ac:chgData name="Yang, Serena" userId="S::myang43@depaul.edu::ef590d3b-141f-4f4c-aee2-375cf587814c" providerId="AD" clId="Web-{982BD0F7-24A3-4432-BA42-5339F3069C9F}" dt="2021-03-06T04:53:27.810" v="194"/>
          <ac:spMkLst>
            <pc:docMk/>
            <pc:sldMk cId="97691237" sldId="258"/>
            <ac:spMk id="78" creationId="{A13E3398-4840-4DA1-B674-51AE569B24F9}"/>
          </ac:spMkLst>
        </pc:spChg>
        <pc:spChg chg="add del">
          <ac:chgData name="Yang, Serena" userId="S::myang43@depaul.edu::ef590d3b-141f-4f4c-aee2-375cf587814c" providerId="AD" clId="Web-{982BD0F7-24A3-4432-BA42-5339F3069C9F}" dt="2021-03-06T04:53:27.810" v="194"/>
          <ac:spMkLst>
            <pc:docMk/>
            <pc:sldMk cId="97691237" sldId="258"/>
            <ac:spMk id="79" creationId="{83306AB0-8BF5-43D5-B5E2-C53EA0783845}"/>
          </ac:spMkLst>
        </pc:spChg>
        <pc:spChg chg="add">
          <ac:chgData name="Yang, Serena" userId="S::myang43@depaul.edu::ef590d3b-141f-4f4c-aee2-375cf587814c" providerId="AD" clId="Web-{982BD0F7-24A3-4432-BA42-5339F3069C9F}" dt="2021-03-06T04:53:27.826" v="195"/>
          <ac:spMkLst>
            <pc:docMk/>
            <pc:sldMk cId="97691237" sldId="258"/>
            <ac:spMk id="80" creationId="{C5E6CFF1-2F42-4E10-9A97-F116F46F53FE}"/>
          </ac:spMkLst>
        </pc:spChg>
        <pc:picChg chg="mod ord">
          <ac:chgData name="Yang, Serena" userId="S::myang43@depaul.edu::ef590d3b-141f-4f4c-aee2-375cf587814c" providerId="AD" clId="Web-{982BD0F7-24A3-4432-BA42-5339F3069C9F}" dt="2021-03-06T04:53:27.826" v="195"/>
          <ac:picMkLst>
            <pc:docMk/>
            <pc:sldMk cId="97691237" sldId="258"/>
            <ac:picMk id="12" creationId="{1E69C673-5455-458A-B0A8-E855168B0360}"/>
          </ac:picMkLst>
        </pc:picChg>
        <pc:cxnChg chg="del mod">
          <ac:chgData name="Yang, Serena" userId="S::myang43@depaul.edu::ef590d3b-141f-4f4c-aee2-375cf587814c" providerId="AD" clId="Web-{982BD0F7-24A3-4432-BA42-5339F3069C9F}" dt="2021-03-06T04:53:10.247" v="190"/>
          <ac:cxnSpMkLst>
            <pc:docMk/>
            <pc:sldMk cId="97691237" sldId="258"/>
            <ac:cxnSpMk id="6" creationId="{EE3E88FF-BE6E-4FA5-B7AB-043A4C828E8F}"/>
          </ac:cxnSpMkLst>
        </pc:cxnChg>
        <pc:cxnChg chg="del mod">
          <ac:chgData name="Yang, Serena" userId="S::myang43@depaul.edu::ef590d3b-141f-4f4c-aee2-375cf587814c" providerId="AD" clId="Web-{982BD0F7-24A3-4432-BA42-5339F3069C9F}" dt="2021-03-06T04:39:35.896" v="10"/>
          <ac:cxnSpMkLst>
            <pc:docMk/>
            <pc:sldMk cId="97691237" sldId="258"/>
            <ac:cxnSpMk id="7" creationId="{CC86CC65-D5AB-43B3-B149-A96DCD76CDCD}"/>
          </ac:cxnSpMkLst>
        </pc:cxnChg>
        <pc:cxnChg chg="del mod">
          <ac:chgData name="Yang, Serena" userId="S::myang43@depaul.edu::ef590d3b-141f-4f4c-aee2-375cf587814c" providerId="AD" clId="Web-{982BD0F7-24A3-4432-BA42-5339F3069C9F}" dt="2021-03-06T04:39:43.958" v="13"/>
          <ac:cxnSpMkLst>
            <pc:docMk/>
            <pc:sldMk cId="97691237" sldId="258"/>
            <ac:cxnSpMk id="8" creationId="{88BA0278-1CC1-4286-A143-A1FBE7436F02}"/>
          </ac:cxnSpMkLst>
        </pc:cxnChg>
        <pc:cxnChg chg="add del mod">
          <ac:chgData name="Yang, Serena" userId="S::myang43@depaul.edu::ef590d3b-141f-4f4c-aee2-375cf587814c" providerId="AD" clId="Web-{982BD0F7-24A3-4432-BA42-5339F3069C9F}" dt="2021-03-06T04:53:10.247" v="188"/>
          <ac:cxnSpMkLst>
            <pc:docMk/>
            <pc:sldMk cId="97691237" sldId="258"/>
            <ac:cxnSpMk id="13" creationId="{38A5C862-ADFB-4A72-A7B4-0C1DA2FE7F27}"/>
          </ac:cxnSpMkLst>
        </pc:cxnChg>
        <pc:cxnChg chg="add del mod">
          <ac:chgData name="Yang, Serena" userId="S::myang43@depaul.edu::ef590d3b-141f-4f4c-aee2-375cf587814c" providerId="AD" clId="Web-{982BD0F7-24A3-4432-BA42-5339F3069C9F}" dt="2021-03-06T04:53:10.247" v="187"/>
          <ac:cxnSpMkLst>
            <pc:docMk/>
            <pc:sldMk cId="97691237" sldId="258"/>
            <ac:cxnSpMk id="14" creationId="{AE17B44C-7025-4F61-868E-287AEE9A58EE}"/>
          </ac:cxnSpMkLst>
        </pc:cxnChg>
        <pc:cxnChg chg="add del">
          <ac:chgData name="Yang, Serena" userId="S::myang43@depaul.edu::ef590d3b-141f-4f4c-aee2-375cf587814c" providerId="AD" clId="Web-{982BD0F7-24A3-4432-BA42-5339F3069C9F}" dt="2021-03-06T04:43:14.526" v="37"/>
          <ac:cxnSpMkLst>
            <pc:docMk/>
            <pc:sldMk cId="97691237" sldId="258"/>
            <ac:cxnSpMk id="66" creationId="{67182200-4859-4C8D-BCBB-55B245C28BA3}"/>
          </ac:cxnSpMkLst>
        </pc:cxnChg>
        <pc:cxnChg chg="add del">
          <ac:chgData name="Yang, Serena" userId="S::myang43@depaul.edu::ef590d3b-141f-4f4c-aee2-375cf587814c" providerId="AD" clId="Web-{982BD0F7-24A3-4432-BA42-5339F3069C9F}" dt="2021-03-06T04:53:21.716" v="192"/>
          <ac:cxnSpMkLst>
            <pc:docMk/>
            <pc:sldMk cId="97691237" sldId="258"/>
            <ac:cxnSpMk id="76" creationId="{67182200-4859-4C8D-BCBB-55B245C28BA3}"/>
          </ac:cxnSpMkLst>
        </pc:cxnChg>
        <pc:cxnChg chg="add">
          <ac:chgData name="Yang, Serena" userId="S::myang43@depaul.edu::ef590d3b-141f-4f4c-aee2-375cf587814c" providerId="AD" clId="Web-{982BD0F7-24A3-4432-BA42-5339F3069C9F}" dt="2021-03-06T04:53:27.826" v="195"/>
          <ac:cxnSpMkLst>
            <pc:docMk/>
            <pc:sldMk cId="97691237" sldId="258"/>
            <ac:cxnSpMk id="81" creationId="{67182200-4859-4C8D-BCBB-55B245C28BA3}"/>
          </ac:cxnSpMkLst>
        </pc:cxnChg>
      </pc:sldChg>
      <pc:sldChg chg="addSp delSp modSp mod modClrScheme delDesignElem chgLayout">
        <pc:chgData name="Yang, Serena" userId="S::myang43@depaul.edu::ef590d3b-141f-4f4c-aee2-375cf587814c" providerId="AD" clId="Web-{982BD0F7-24A3-4432-BA42-5339F3069C9F}" dt="2021-03-06T04:54:12.780" v="204" actId="1076"/>
        <pc:sldMkLst>
          <pc:docMk/>
          <pc:sldMk cId="1047157115" sldId="259"/>
        </pc:sldMkLst>
        <pc:spChg chg="mod ord">
          <ac:chgData name="Yang, Serena" userId="S::myang43@depaul.edu::ef590d3b-141f-4f4c-aee2-375cf587814c" providerId="AD" clId="Web-{982BD0F7-24A3-4432-BA42-5339F3069C9F}" dt="2021-03-06T04:51:46.324" v="163" actId="20577"/>
          <ac:spMkLst>
            <pc:docMk/>
            <pc:sldMk cId="1047157115" sldId="259"/>
            <ac:spMk id="2" creationId="{5F8AAD1D-2081-44E0-9704-3BF83302483A}"/>
          </ac:spMkLst>
        </pc:spChg>
        <pc:spChg chg="mod ord">
          <ac:chgData name="Yang, Serena" userId="S::myang43@depaul.edu::ef590d3b-141f-4f4c-aee2-375cf587814c" providerId="AD" clId="Web-{982BD0F7-24A3-4432-BA42-5339F3069C9F}" dt="2021-03-06T04:51:59.574" v="166" actId="20577"/>
          <ac:spMkLst>
            <pc:docMk/>
            <pc:sldMk cId="1047157115" sldId="259"/>
            <ac:spMk id="3" creationId="{3C25847B-91E1-4A1B-8465-3051781F472A}"/>
          </ac:spMkLst>
        </pc:spChg>
        <pc:spChg chg="add mod">
          <ac:chgData name="Yang, Serena" userId="S::myang43@depaul.edu::ef590d3b-141f-4f4c-aee2-375cf587814c" providerId="AD" clId="Web-{982BD0F7-24A3-4432-BA42-5339F3069C9F}" dt="2021-03-06T04:54:02.577" v="201" actId="1076"/>
          <ac:spMkLst>
            <pc:docMk/>
            <pc:sldMk cId="1047157115" sldId="259"/>
            <ac:spMk id="5" creationId="{0451386A-C2FA-48DF-BFFF-C5D3ECD09491}"/>
          </ac:spMkLst>
        </pc:spChg>
        <pc:spChg chg="add del">
          <ac:chgData name="Yang, Serena" userId="S::myang43@depaul.edu::ef590d3b-141f-4f4c-aee2-375cf587814c" providerId="AD" clId="Web-{982BD0F7-24A3-4432-BA42-5339F3069C9F}" dt="2021-03-06T04:50:53.479" v="140"/>
          <ac:spMkLst>
            <pc:docMk/>
            <pc:sldMk cId="1047157115" sldId="259"/>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1047157115" sldId="259"/>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1047157115" sldId="259"/>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1047157115" sldId="259"/>
            <ac:spMk id="20" creationId="{074B4F7D-14B2-478B-8BF5-01E4E0C5D263}"/>
          </ac:spMkLst>
        </pc:spChg>
        <pc:graphicFrameChg chg="add mod">
          <ac:chgData name="Yang, Serena" userId="S::myang43@depaul.edu::ef590d3b-141f-4f4c-aee2-375cf587814c" providerId="AD" clId="Web-{982BD0F7-24A3-4432-BA42-5339F3069C9F}" dt="2021-03-06T04:54:12.780" v="204" actId="1076"/>
          <ac:graphicFrameMkLst>
            <pc:docMk/>
            <pc:sldMk cId="1047157115" sldId="259"/>
            <ac:graphicFrameMk id="6" creationId="{FDF3E0BB-96A7-4B08-825F-EE971C604AA1}"/>
          </ac:graphicFrameMkLst>
        </pc:graphicFrameChg>
        <pc:picChg chg="del">
          <ac:chgData name="Yang, Serena" userId="S::myang43@depaul.edu::ef590d3b-141f-4f4c-aee2-375cf587814c" providerId="AD" clId="Web-{982BD0F7-24A3-4432-BA42-5339F3069C9F}" dt="2021-03-06T04:51:54.308" v="164"/>
          <ac:picMkLst>
            <pc:docMk/>
            <pc:sldMk cId="1047157115" sldId="259"/>
            <ac:picMk id="4" creationId="{CC26A3F1-0C06-428D-9FD3-2FF56D03D8ED}"/>
          </ac:picMkLst>
        </pc:picChg>
        <pc:picChg chg="add del mod">
          <ac:chgData name="Yang, Serena" userId="S::myang43@depaul.edu::ef590d3b-141f-4f4c-aee2-375cf587814c" providerId="AD" clId="Web-{982BD0F7-24A3-4432-BA42-5339F3069C9F}" dt="2021-03-06T04:54:07.546" v="203"/>
          <ac:picMkLst>
            <pc:docMk/>
            <pc:sldMk cId="1047157115" sldId="259"/>
            <ac:picMk id="7" creationId="{7659D45B-5EEF-43D5-8C0B-318DB6DD82B5}"/>
          </ac:picMkLst>
        </pc:picChg>
      </pc:sldChg>
      <pc:sldChg chg="addSp delSp modSp mod modClrScheme delDesignElem chgLayout">
        <pc:chgData name="Yang, Serena" userId="S::myang43@depaul.edu::ef590d3b-141f-4f4c-aee2-375cf587814c" providerId="AD" clId="Web-{982BD0F7-24A3-4432-BA42-5339F3069C9F}" dt="2021-03-06T04:50:53.479" v="140"/>
        <pc:sldMkLst>
          <pc:docMk/>
          <pc:sldMk cId="4284722387" sldId="260"/>
        </pc:sldMkLst>
        <pc:spChg chg="mod ord">
          <ac:chgData name="Yang, Serena" userId="S::myang43@depaul.edu::ef590d3b-141f-4f4c-aee2-375cf587814c" providerId="AD" clId="Web-{982BD0F7-24A3-4432-BA42-5339F3069C9F}" dt="2021-03-06T04:50:53.479" v="140"/>
          <ac:spMkLst>
            <pc:docMk/>
            <pc:sldMk cId="4284722387" sldId="260"/>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4284722387" sldId="260"/>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4284722387" sldId="260"/>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4284722387" sldId="260"/>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4284722387" sldId="260"/>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4284722387" sldId="260"/>
            <ac:spMk id="20" creationId="{074B4F7D-14B2-478B-8BF5-01E4E0C5D263}"/>
          </ac:spMkLst>
        </pc:spChg>
      </pc:sldChg>
      <pc:sldChg chg="addSp delSp modSp mod modClrScheme delDesignElem chgLayout">
        <pc:chgData name="Yang, Serena" userId="S::myang43@depaul.edu::ef590d3b-141f-4f4c-aee2-375cf587814c" providerId="AD" clId="Web-{982BD0F7-24A3-4432-BA42-5339F3069C9F}" dt="2021-03-06T04:50:53.479" v="140"/>
        <pc:sldMkLst>
          <pc:docMk/>
          <pc:sldMk cId="216953964" sldId="261"/>
        </pc:sldMkLst>
        <pc:spChg chg="mod ord">
          <ac:chgData name="Yang, Serena" userId="S::myang43@depaul.edu::ef590d3b-141f-4f4c-aee2-375cf587814c" providerId="AD" clId="Web-{982BD0F7-24A3-4432-BA42-5339F3069C9F}" dt="2021-03-06T04:50:53.479" v="140"/>
          <ac:spMkLst>
            <pc:docMk/>
            <pc:sldMk cId="216953964" sldId="261"/>
            <ac:spMk id="2" creationId="{5F8AAD1D-2081-44E0-9704-3BF83302483A}"/>
          </ac:spMkLst>
        </pc:spChg>
        <pc:spChg chg="add del">
          <ac:chgData name="Yang, Serena" userId="S::myang43@depaul.edu::ef590d3b-141f-4f4c-aee2-375cf587814c" providerId="AD" clId="Web-{982BD0F7-24A3-4432-BA42-5339F3069C9F}" dt="2021-03-06T04:50:53.479" v="140"/>
          <ac:spMkLst>
            <pc:docMk/>
            <pc:sldMk cId="216953964" sldId="261"/>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216953964" sldId="261"/>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216953964" sldId="261"/>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216953964" sldId="261"/>
            <ac:spMk id="20" creationId="{074B4F7D-14B2-478B-8BF5-01E4E0C5D263}"/>
          </ac:spMkLst>
        </pc:spChg>
      </pc:sldChg>
      <pc:sldChg chg="addSp delSp modSp mod modClrScheme delDesignElem chgLayout">
        <pc:chgData name="Yang, Serena" userId="S::myang43@depaul.edu::ef590d3b-141f-4f4c-aee2-375cf587814c" providerId="AD" clId="Web-{982BD0F7-24A3-4432-BA42-5339F3069C9F}" dt="2021-03-06T04:50:53.479" v="140"/>
        <pc:sldMkLst>
          <pc:docMk/>
          <pc:sldMk cId="4056453054" sldId="262"/>
        </pc:sldMkLst>
        <pc:spChg chg="mod ord">
          <ac:chgData name="Yang, Serena" userId="S::myang43@depaul.edu::ef590d3b-141f-4f4c-aee2-375cf587814c" providerId="AD" clId="Web-{982BD0F7-24A3-4432-BA42-5339F3069C9F}" dt="2021-03-06T04:50:53.479" v="140"/>
          <ac:spMkLst>
            <pc:docMk/>
            <pc:sldMk cId="4056453054" sldId="262"/>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4056453054" sldId="262"/>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4056453054" sldId="262"/>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4056453054" sldId="262"/>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4056453054" sldId="262"/>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4056453054" sldId="262"/>
            <ac:spMk id="20" creationId="{074B4F7D-14B2-478B-8BF5-01E4E0C5D263}"/>
          </ac:spMkLst>
        </pc:spChg>
      </pc:sldChg>
      <pc:sldChg chg="addSp delSp modSp mod modClrScheme delDesignElem chgLayout">
        <pc:chgData name="Yang, Serena" userId="S::myang43@depaul.edu::ef590d3b-141f-4f4c-aee2-375cf587814c" providerId="AD" clId="Web-{982BD0F7-24A3-4432-BA42-5339F3069C9F}" dt="2021-03-06T04:50:53.479" v="140"/>
        <pc:sldMkLst>
          <pc:docMk/>
          <pc:sldMk cId="4269435905" sldId="263"/>
        </pc:sldMkLst>
        <pc:spChg chg="mod ord">
          <ac:chgData name="Yang, Serena" userId="S::myang43@depaul.edu::ef590d3b-141f-4f4c-aee2-375cf587814c" providerId="AD" clId="Web-{982BD0F7-24A3-4432-BA42-5339F3069C9F}" dt="2021-03-06T04:50:53.479" v="140"/>
          <ac:spMkLst>
            <pc:docMk/>
            <pc:sldMk cId="4269435905" sldId="263"/>
            <ac:spMk id="2" creationId="{5F8AAD1D-2081-44E0-9704-3BF83302483A}"/>
          </ac:spMkLst>
        </pc:spChg>
        <pc:spChg chg="add del">
          <ac:chgData name="Yang, Serena" userId="S::myang43@depaul.edu::ef590d3b-141f-4f4c-aee2-375cf587814c" providerId="AD" clId="Web-{982BD0F7-24A3-4432-BA42-5339F3069C9F}" dt="2021-03-06T04:50:53.479" v="140"/>
          <ac:spMkLst>
            <pc:docMk/>
            <pc:sldMk cId="4269435905" sldId="263"/>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4269435905" sldId="263"/>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4269435905" sldId="263"/>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4269435905" sldId="263"/>
            <ac:spMk id="20" creationId="{074B4F7D-14B2-478B-8BF5-01E4E0C5D263}"/>
          </ac:spMkLst>
        </pc:spChg>
        <pc:picChg chg="mod ord">
          <ac:chgData name="Yang, Serena" userId="S::myang43@depaul.edu::ef590d3b-141f-4f4c-aee2-375cf587814c" providerId="AD" clId="Web-{982BD0F7-24A3-4432-BA42-5339F3069C9F}" dt="2021-03-06T04:50:53.479" v="140"/>
          <ac:picMkLst>
            <pc:docMk/>
            <pc:sldMk cId="4269435905" sldId="263"/>
            <ac:picMk id="4" creationId="{9269FD5A-30ED-4A40-A79E-36126E53AA7C}"/>
          </ac:picMkLst>
        </pc:picChg>
      </pc:sldChg>
      <pc:sldChg chg="addSp delSp modSp mod modClrScheme delDesignElem chgLayout">
        <pc:chgData name="Yang, Serena" userId="S::myang43@depaul.edu::ef590d3b-141f-4f4c-aee2-375cf587814c" providerId="AD" clId="Web-{982BD0F7-24A3-4432-BA42-5339F3069C9F}" dt="2021-03-06T04:50:53.479" v="140"/>
        <pc:sldMkLst>
          <pc:docMk/>
          <pc:sldMk cId="1142312234" sldId="264"/>
        </pc:sldMkLst>
        <pc:spChg chg="mod ord">
          <ac:chgData name="Yang, Serena" userId="S::myang43@depaul.edu::ef590d3b-141f-4f4c-aee2-375cf587814c" providerId="AD" clId="Web-{982BD0F7-24A3-4432-BA42-5339F3069C9F}" dt="2021-03-06T04:50:53.479" v="140"/>
          <ac:spMkLst>
            <pc:docMk/>
            <pc:sldMk cId="1142312234" sldId="264"/>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1142312234" sldId="264"/>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1142312234" sldId="264"/>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1142312234" sldId="264"/>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1142312234" sldId="264"/>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1142312234" sldId="264"/>
            <ac:spMk id="20" creationId="{074B4F7D-14B2-478B-8BF5-01E4E0C5D263}"/>
          </ac:spMkLst>
        </pc:spChg>
      </pc:sldChg>
      <pc:sldChg chg="addSp delSp del">
        <pc:chgData name="Yang, Serena" userId="S::myang43@depaul.edu::ef590d3b-141f-4f4c-aee2-375cf587814c" providerId="AD" clId="Web-{982BD0F7-24A3-4432-BA42-5339F3069C9F}" dt="2021-03-06T04:46:36.078" v="85"/>
        <pc:sldMkLst>
          <pc:docMk/>
          <pc:sldMk cId="2369570983" sldId="265"/>
        </pc:sldMkLst>
        <pc:picChg chg="del">
          <ac:chgData name="Yang, Serena" userId="S::myang43@depaul.edu::ef590d3b-141f-4f4c-aee2-375cf587814c" providerId="AD" clId="Web-{982BD0F7-24A3-4432-BA42-5339F3069C9F}" dt="2021-03-06T04:40:25.241" v="21"/>
          <ac:picMkLst>
            <pc:docMk/>
            <pc:sldMk cId="2369570983" sldId="265"/>
            <ac:picMk id="6" creationId="{291B5C26-69FB-4654-A90C-7C171C52B08B}"/>
          </ac:picMkLst>
        </pc:picChg>
        <pc:cxnChg chg="add">
          <ac:chgData name="Yang, Serena" userId="S::myang43@depaul.edu::ef590d3b-141f-4f4c-aee2-375cf587814c" providerId="AD" clId="Web-{982BD0F7-24A3-4432-BA42-5339F3069C9F}" dt="2021-03-06T04:41:20.867" v="22"/>
          <ac:cxnSpMkLst>
            <pc:docMk/>
            <pc:sldMk cId="2369570983" sldId="265"/>
            <ac:cxnSpMk id="7" creationId="{0162AED5-A9BA-4F68-BBAF-7740563A3491}"/>
          </ac:cxnSpMkLst>
        </pc:cxnChg>
      </pc:sldChg>
      <pc:sldChg chg="addSp delSp modSp mod modClrScheme delDesignElem chgLayout">
        <pc:chgData name="Yang, Serena" userId="S::myang43@depaul.edu::ef590d3b-141f-4f4c-aee2-375cf587814c" providerId="AD" clId="Web-{982BD0F7-24A3-4432-BA42-5339F3069C9F}" dt="2021-03-06T04:50:53.479" v="140"/>
        <pc:sldMkLst>
          <pc:docMk/>
          <pc:sldMk cId="593240244" sldId="266"/>
        </pc:sldMkLst>
        <pc:spChg chg="mod ord">
          <ac:chgData name="Yang, Serena" userId="S::myang43@depaul.edu::ef590d3b-141f-4f4c-aee2-375cf587814c" providerId="AD" clId="Web-{982BD0F7-24A3-4432-BA42-5339F3069C9F}" dt="2021-03-06T04:50:53.479" v="140"/>
          <ac:spMkLst>
            <pc:docMk/>
            <pc:sldMk cId="593240244" sldId="266"/>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593240244" sldId="266"/>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593240244" sldId="266"/>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593240244" sldId="266"/>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593240244" sldId="266"/>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593240244" sldId="266"/>
            <ac:spMk id="20" creationId="{074B4F7D-14B2-478B-8BF5-01E4E0C5D263}"/>
          </ac:spMkLst>
        </pc:spChg>
      </pc:sldChg>
      <pc:sldChg chg="addSp delSp modSp mod modClrScheme delDesignElem chgLayout">
        <pc:chgData name="Yang, Serena" userId="S::myang43@depaul.edu::ef590d3b-141f-4f4c-aee2-375cf587814c" providerId="AD" clId="Web-{982BD0F7-24A3-4432-BA42-5339F3069C9F}" dt="2021-03-06T04:50:53.479" v="140"/>
        <pc:sldMkLst>
          <pc:docMk/>
          <pc:sldMk cId="2318576057" sldId="267"/>
        </pc:sldMkLst>
        <pc:spChg chg="mod ord">
          <ac:chgData name="Yang, Serena" userId="S::myang43@depaul.edu::ef590d3b-141f-4f4c-aee2-375cf587814c" providerId="AD" clId="Web-{982BD0F7-24A3-4432-BA42-5339F3069C9F}" dt="2021-03-06T04:50:53.479" v="140"/>
          <ac:spMkLst>
            <pc:docMk/>
            <pc:sldMk cId="2318576057" sldId="267"/>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2318576057" sldId="267"/>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2318576057" sldId="267"/>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2318576057" sldId="267"/>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2318576057" sldId="267"/>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2318576057" sldId="267"/>
            <ac:spMk id="20" creationId="{074B4F7D-14B2-478B-8BF5-01E4E0C5D263}"/>
          </ac:spMkLst>
        </pc:spChg>
      </pc:sldChg>
      <pc:sldChg chg="addSp delSp modSp mod modClrScheme delDesignElem chgLayout">
        <pc:chgData name="Yang, Serena" userId="S::myang43@depaul.edu::ef590d3b-141f-4f4c-aee2-375cf587814c" providerId="AD" clId="Web-{982BD0F7-24A3-4432-BA42-5339F3069C9F}" dt="2021-03-06T04:50:53.479" v="140"/>
        <pc:sldMkLst>
          <pc:docMk/>
          <pc:sldMk cId="995513940" sldId="268"/>
        </pc:sldMkLst>
        <pc:spChg chg="mod ord">
          <ac:chgData name="Yang, Serena" userId="S::myang43@depaul.edu::ef590d3b-141f-4f4c-aee2-375cf587814c" providerId="AD" clId="Web-{982BD0F7-24A3-4432-BA42-5339F3069C9F}" dt="2021-03-06T04:50:53.479" v="140"/>
          <ac:spMkLst>
            <pc:docMk/>
            <pc:sldMk cId="995513940" sldId="268"/>
            <ac:spMk id="2" creationId="{5F8AAD1D-2081-44E0-9704-3BF83302483A}"/>
          </ac:spMkLst>
        </pc:spChg>
        <pc:spChg chg="mod ord">
          <ac:chgData name="Yang, Serena" userId="S::myang43@depaul.edu::ef590d3b-141f-4f4c-aee2-375cf587814c" providerId="AD" clId="Web-{982BD0F7-24A3-4432-BA42-5339F3069C9F}" dt="2021-03-06T04:50:53.479" v="140"/>
          <ac:spMkLst>
            <pc:docMk/>
            <pc:sldMk cId="995513940" sldId="268"/>
            <ac:spMk id="3" creationId="{3C25847B-91E1-4A1B-8465-3051781F472A}"/>
          </ac:spMkLst>
        </pc:spChg>
        <pc:spChg chg="add del">
          <ac:chgData name="Yang, Serena" userId="S::myang43@depaul.edu::ef590d3b-141f-4f4c-aee2-375cf587814c" providerId="AD" clId="Web-{982BD0F7-24A3-4432-BA42-5339F3069C9F}" dt="2021-03-06T04:50:53.479" v="140"/>
          <ac:spMkLst>
            <pc:docMk/>
            <pc:sldMk cId="995513940" sldId="268"/>
            <ac:spMk id="11" creationId="{DAF1966E-FD40-4A4A-B61B-C4DF7FA05F06}"/>
          </ac:spMkLst>
        </pc:spChg>
        <pc:spChg chg="add del">
          <ac:chgData name="Yang, Serena" userId="S::myang43@depaul.edu::ef590d3b-141f-4f4c-aee2-375cf587814c" providerId="AD" clId="Web-{982BD0F7-24A3-4432-BA42-5339F3069C9F}" dt="2021-03-06T04:50:53.479" v="140"/>
          <ac:spMkLst>
            <pc:docMk/>
            <pc:sldMk cId="995513940" sldId="268"/>
            <ac:spMk id="16" creationId="{047BFA19-D45E-416B-A404-7AF2F3F27017}"/>
          </ac:spMkLst>
        </pc:spChg>
        <pc:spChg chg="add del">
          <ac:chgData name="Yang, Serena" userId="S::myang43@depaul.edu::ef590d3b-141f-4f4c-aee2-375cf587814c" providerId="AD" clId="Web-{982BD0F7-24A3-4432-BA42-5339F3069C9F}" dt="2021-03-06T04:50:53.479" v="140"/>
          <ac:spMkLst>
            <pc:docMk/>
            <pc:sldMk cId="995513940" sldId="268"/>
            <ac:spMk id="18" creationId="{8E0105E7-23DB-4CF2-8258-FF47C7620F6E}"/>
          </ac:spMkLst>
        </pc:spChg>
        <pc:spChg chg="add del">
          <ac:chgData name="Yang, Serena" userId="S::myang43@depaul.edu::ef590d3b-141f-4f4c-aee2-375cf587814c" providerId="AD" clId="Web-{982BD0F7-24A3-4432-BA42-5339F3069C9F}" dt="2021-03-06T04:50:53.479" v="140"/>
          <ac:spMkLst>
            <pc:docMk/>
            <pc:sldMk cId="995513940" sldId="268"/>
            <ac:spMk id="20" creationId="{074B4F7D-14B2-478B-8BF5-01E4E0C5D263}"/>
          </ac:spMkLst>
        </pc:spChg>
      </pc:sldChg>
      <pc:sldChg chg="addSp delSp modSp add del mod replId delDesignElem chgLayout">
        <pc:chgData name="Yang, Serena" userId="S::myang43@depaul.edu::ef590d3b-141f-4f4c-aee2-375cf587814c" providerId="AD" clId="Web-{982BD0F7-24A3-4432-BA42-5339F3069C9F}" dt="2021-03-06T04:52:32.075" v="181"/>
        <pc:sldMkLst>
          <pc:docMk/>
          <pc:sldMk cId="1421348994" sldId="269"/>
        </pc:sldMkLst>
        <pc:spChg chg="mod ord">
          <ac:chgData name="Yang, Serena" userId="S::myang43@depaul.edu::ef590d3b-141f-4f4c-aee2-375cf587814c" providerId="AD" clId="Web-{982BD0F7-24A3-4432-BA42-5339F3069C9F}" dt="2021-03-06T04:50:53.479" v="140"/>
          <ac:spMkLst>
            <pc:docMk/>
            <pc:sldMk cId="1421348994" sldId="269"/>
            <ac:spMk id="2" creationId="{5F8AAD1D-2081-44E0-9704-3BF83302483A}"/>
          </ac:spMkLst>
        </pc:spChg>
        <pc:spChg chg="add mod">
          <ac:chgData name="Yang, Serena" userId="S::myang43@depaul.edu::ef590d3b-141f-4f4c-aee2-375cf587814c" providerId="AD" clId="Web-{982BD0F7-24A3-4432-BA42-5339F3069C9F}" dt="2021-03-06T04:47:49.876" v="108" actId="20577"/>
          <ac:spMkLst>
            <pc:docMk/>
            <pc:sldMk cId="1421348994" sldId="269"/>
            <ac:spMk id="3" creationId="{D3CD34BB-4A87-4A3A-89D9-62035433BDFE}"/>
          </ac:spMkLst>
        </pc:spChg>
        <pc:spChg chg="del">
          <ac:chgData name="Yang, Serena" userId="S::myang43@depaul.edu::ef590d3b-141f-4f4c-aee2-375cf587814c" providerId="AD" clId="Web-{982BD0F7-24A3-4432-BA42-5339F3069C9F}" dt="2021-03-06T04:44:14.965" v="47"/>
          <ac:spMkLst>
            <pc:docMk/>
            <pc:sldMk cId="1421348994" sldId="269"/>
            <ac:spMk id="4" creationId="{18B20B97-2DB9-41A0-AEB3-53474E7A823D}"/>
          </ac:spMkLst>
        </pc:spChg>
        <pc:spChg chg="add del">
          <ac:chgData name="Yang, Serena" userId="S::myang43@depaul.edu::ef590d3b-141f-4f4c-aee2-375cf587814c" providerId="AD" clId="Web-{982BD0F7-24A3-4432-BA42-5339F3069C9F}" dt="2021-03-06T04:45:19.217" v="53"/>
          <ac:spMkLst>
            <pc:docMk/>
            <pc:sldMk cId="1421348994" sldId="269"/>
            <ac:spMk id="7" creationId="{EFB4409D-415F-4860-BDB6-5948D0DF2E70}"/>
          </ac:spMkLst>
        </pc:spChg>
        <pc:spChg chg="mod">
          <ac:chgData name="Yang, Serena" userId="S::myang43@depaul.edu::ef590d3b-141f-4f4c-aee2-375cf587814c" providerId="AD" clId="Web-{982BD0F7-24A3-4432-BA42-5339F3069C9F}" dt="2021-03-06T04:47:41.829" v="100" actId="1076"/>
          <ac:spMkLst>
            <pc:docMk/>
            <pc:sldMk cId="1421348994" sldId="269"/>
            <ac:spMk id="9" creationId="{3B2543A0-D6F9-44E1-BF3E-1347FC432A16}"/>
          </ac:spMkLst>
        </pc:spChg>
        <pc:spChg chg="add del mod">
          <ac:chgData name="Yang, Serena" userId="S::myang43@depaul.edu::ef590d3b-141f-4f4c-aee2-375cf587814c" providerId="AD" clId="Web-{982BD0F7-24A3-4432-BA42-5339F3069C9F}" dt="2021-03-06T04:46:27.953" v="83"/>
          <ac:spMkLst>
            <pc:docMk/>
            <pc:sldMk cId="1421348994" sldId="269"/>
            <ac:spMk id="18" creationId="{F589A803-BF3E-488D-B9A9-2B0E22EC7EE9}"/>
          </ac:spMkLst>
        </pc:spChg>
        <pc:spChg chg="add del">
          <ac:chgData name="Yang, Serena" userId="S::myang43@depaul.edu::ef590d3b-141f-4f4c-aee2-375cf587814c" providerId="AD" clId="Web-{982BD0F7-24A3-4432-BA42-5339F3069C9F}" dt="2021-03-06T04:50:53.479" v="140"/>
          <ac:spMkLst>
            <pc:docMk/>
            <pc:sldMk cId="1421348994" sldId="269"/>
            <ac:spMk id="59" creationId="{2A6B319F-86FE-4754-878E-06F0804D882B}"/>
          </ac:spMkLst>
        </pc:spChg>
        <pc:spChg chg="add del">
          <ac:chgData name="Yang, Serena" userId="S::myang43@depaul.edu::ef590d3b-141f-4f4c-aee2-375cf587814c" providerId="AD" clId="Web-{982BD0F7-24A3-4432-BA42-5339F3069C9F}" dt="2021-03-06T04:50:53.479" v="140"/>
          <ac:spMkLst>
            <pc:docMk/>
            <pc:sldMk cId="1421348994" sldId="269"/>
            <ac:spMk id="60" creationId="{DCF7D1B5-3477-499F-ACC5-2C8B07F4EDB3}"/>
          </ac:spMkLst>
        </pc:spChg>
        <pc:graphicFrameChg chg="add del mod">
          <ac:chgData name="Yang, Serena" userId="S::myang43@depaul.edu::ef590d3b-141f-4f4c-aee2-375cf587814c" providerId="AD" clId="Web-{982BD0F7-24A3-4432-BA42-5339F3069C9F}" dt="2021-03-06T04:46:46.125" v="86"/>
          <ac:graphicFrameMkLst>
            <pc:docMk/>
            <pc:sldMk cId="1421348994" sldId="269"/>
            <ac:graphicFrameMk id="8" creationId="{9BC7B8C9-E5F8-445C-80F4-3D30B397E4D9}"/>
          </ac:graphicFrameMkLst>
        </pc:graphicFrameChg>
        <pc:picChg chg="del">
          <ac:chgData name="Yang, Serena" userId="S::myang43@depaul.edu::ef590d3b-141f-4f4c-aee2-375cf587814c" providerId="AD" clId="Web-{982BD0F7-24A3-4432-BA42-5339F3069C9F}" dt="2021-03-06T04:44:23.856" v="49"/>
          <ac:picMkLst>
            <pc:docMk/>
            <pc:sldMk cId="1421348994" sldId="269"/>
            <ac:picMk id="12" creationId="{1E69C673-5455-458A-B0A8-E855168B0360}"/>
          </ac:picMkLst>
        </pc:picChg>
        <pc:cxnChg chg="add del">
          <ac:chgData name="Yang, Serena" userId="S::myang43@depaul.edu::ef590d3b-141f-4f4c-aee2-375cf587814c" providerId="AD" clId="Web-{982BD0F7-24A3-4432-BA42-5339F3069C9F}" dt="2021-03-06T04:50:58.088" v="141"/>
          <ac:cxnSpMkLst>
            <pc:docMk/>
            <pc:sldMk cId="1421348994" sldId="269"/>
            <ac:cxnSpMk id="10" creationId="{4BDCAE1C-3745-4501-ABF2-B73D7077CA36}"/>
          </ac:cxnSpMkLst>
        </pc:cxnChg>
      </pc:sldChg>
      <pc:sldChg chg="addSp delSp modSp add del mod replId delDesignElem chgLayout">
        <pc:chgData name="Yang, Serena" userId="S::myang43@depaul.edu::ef590d3b-141f-4f4c-aee2-375cf587814c" providerId="AD" clId="Web-{982BD0F7-24A3-4432-BA42-5339F3069C9F}" dt="2021-03-06T04:52:28.731" v="180"/>
        <pc:sldMkLst>
          <pc:docMk/>
          <pc:sldMk cId="1378447971" sldId="270"/>
        </pc:sldMkLst>
        <pc:spChg chg="mod ord">
          <ac:chgData name="Yang, Serena" userId="S::myang43@depaul.edu::ef590d3b-141f-4f4c-aee2-375cf587814c" providerId="AD" clId="Web-{982BD0F7-24A3-4432-BA42-5339F3069C9F}" dt="2021-03-06T04:51:19.932" v="154" actId="1076"/>
          <ac:spMkLst>
            <pc:docMk/>
            <pc:sldMk cId="1378447971" sldId="270"/>
            <ac:spMk id="2" creationId="{5F8AAD1D-2081-44E0-9704-3BF83302483A}"/>
          </ac:spMkLst>
        </pc:spChg>
        <pc:spChg chg="mod">
          <ac:chgData name="Yang, Serena" userId="S::myang43@depaul.edu::ef590d3b-141f-4f4c-aee2-375cf587814c" providerId="AD" clId="Web-{982BD0F7-24A3-4432-BA42-5339F3069C9F}" dt="2021-03-06T04:48:10.111" v="114" actId="20577"/>
          <ac:spMkLst>
            <pc:docMk/>
            <pc:sldMk cId="1378447971" sldId="270"/>
            <ac:spMk id="3" creationId="{D3CD34BB-4A87-4A3A-89D9-62035433BDFE}"/>
          </ac:spMkLst>
        </pc:spChg>
        <pc:spChg chg="mod">
          <ac:chgData name="Yang, Serena" userId="S::myang43@depaul.edu::ef590d3b-141f-4f4c-aee2-375cf587814c" providerId="AD" clId="Web-{982BD0F7-24A3-4432-BA42-5339F3069C9F}" dt="2021-03-06T04:48:36.893" v="116" actId="1076"/>
          <ac:spMkLst>
            <pc:docMk/>
            <pc:sldMk cId="1378447971" sldId="270"/>
            <ac:spMk id="9" creationId="{3B2543A0-D6F9-44E1-BF3E-1347FC432A16}"/>
          </ac:spMkLst>
        </pc:spChg>
        <pc:spChg chg="add del">
          <ac:chgData name="Yang, Serena" userId="S::myang43@depaul.edu::ef590d3b-141f-4f4c-aee2-375cf587814c" providerId="AD" clId="Web-{982BD0F7-24A3-4432-BA42-5339F3069C9F}" dt="2021-03-06T04:50:53.479" v="140"/>
          <ac:spMkLst>
            <pc:docMk/>
            <pc:sldMk cId="1378447971" sldId="270"/>
            <ac:spMk id="59" creationId="{2A6B319F-86FE-4754-878E-06F0804D882B}"/>
          </ac:spMkLst>
        </pc:spChg>
        <pc:spChg chg="add del">
          <ac:chgData name="Yang, Serena" userId="S::myang43@depaul.edu::ef590d3b-141f-4f4c-aee2-375cf587814c" providerId="AD" clId="Web-{982BD0F7-24A3-4432-BA42-5339F3069C9F}" dt="2021-03-06T04:50:53.479" v="140"/>
          <ac:spMkLst>
            <pc:docMk/>
            <pc:sldMk cId="1378447971" sldId="270"/>
            <ac:spMk id="60" creationId="{DCF7D1B5-3477-499F-ACC5-2C8B07F4EDB3}"/>
          </ac:spMkLst>
        </pc:spChg>
        <pc:graphicFrameChg chg="mod modGraphic">
          <ac:chgData name="Yang, Serena" userId="S::myang43@depaul.edu::ef590d3b-141f-4f4c-aee2-375cf587814c" providerId="AD" clId="Web-{982BD0F7-24A3-4432-BA42-5339F3069C9F}" dt="2021-03-06T04:51:27.761" v="158"/>
          <ac:graphicFrameMkLst>
            <pc:docMk/>
            <pc:sldMk cId="1378447971" sldId="270"/>
            <ac:graphicFrameMk id="8" creationId="{9BC7B8C9-E5F8-445C-80F4-3D30B397E4D9}"/>
          </ac:graphicFrameMkLst>
        </pc:graphicFrameChg>
        <pc:cxnChg chg="add del mod">
          <ac:chgData name="Yang, Serena" userId="S::myang43@depaul.edu::ef590d3b-141f-4f4c-aee2-375cf587814c" providerId="AD" clId="Web-{982BD0F7-24A3-4432-BA42-5339F3069C9F}" dt="2021-03-06T04:51:17.682" v="153"/>
          <ac:cxnSpMkLst>
            <pc:docMk/>
            <pc:sldMk cId="1378447971" sldId="270"/>
            <ac:cxnSpMk id="4" creationId="{46931F2B-904F-44FD-B175-9D408E2D0665}"/>
          </ac:cxnSpMkLst>
        </pc:cxnChg>
      </pc:sldChg>
      <pc:sldChg chg="add replId">
        <pc:chgData name="Yang, Serena" userId="S::myang43@depaul.edu::ef590d3b-141f-4f4c-aee2-375cf587814c" providerId="AD" clId="Web-{982BD0F7-24A3-4432-BA42-5339F3069C9F}" dt="2021-03-06T04:51:36.073" v="159"/>
        <pc:sldMkLst>
          <pc:docMk/>
          <pc:sldMk cId="3805114740" sldId="271"/>
        </pc:sldMkLst>
      </pc:sldChg>
      <pc:sldMasterChg chg="add del addSldLayout delSldLayout">
        <pc:chgData name="Yang, Serena" userId="S::myang43@depaul.edu::ef590d3b-141f-4f4c-aee2-375cf587814c" providerId="AD" clId="Web-{982BD0F7-24A3-4432-BA42-5339F3069C9F}" dt="2021-03-06T04:50:53.479" v="140"/>
        <pc:sldMasterMkLst>
          <pc:docMk/>
          <pc:sldMasterMk cId="2460954070" sldId="2147483660"/>
        </pc:sldMasterMkLst>
        <pc:sldLayoutChg chg="add del">
          <pc:chgData name="Yang, Serena" userId="S::myang43@depaul.edu::ef590d3b-141f-4f4c-aee2-375cf587814c" providerId="AD" clId="Web-{982BD0F7-24A3-4432-BA42-5339F3069C9F}" dt="2021-03-06T04:50:53.479" v="140"/>
          <pc:sldLayoutMkLst>
            <pc:docMk/>
            <pc:sldMasterMk cId="2460954070" sldId="2147483660"/>
            <pc:sldLayoutMk cId="2385387890" sldId="2147483661"/>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949138452" sldId="2147483662"/>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2591524520" sldId="2147483663"/>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1203092039" sldId="2147483664"/>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3733172339" sldId="2147483665"/>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3210312558" sldId="2147483666"/>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3146388984" sldId="2147483667"/>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3171841454" sldId="2147483668"/>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1718958274" sldId="2147483669"/>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2202905451" sldId="2147483670"/>
          </pc:sldLayoutMkLst>
        </pc:sldLayoutChg>
        <pc:sldLayoutChg chg="add del">
          <pc:chgData name="Yang, Serena" userId="S::myang43@depaul.edu::ef590d3b-141f-4f4c-aee2-375cf587814c" providerId="AD" clId="Web-{982BD0F7-24A3-4432-BA42-5339F3069C9F}" dt="2021-03-06T04:50:53.479" v="140"/>
          <pc:sldLayoutMkLst>
            <pc:docMk/>
            <pc:sldMasterMk cId="2460954070" sldId="2147483660"/>
            <pc:sldLayoutMk cId="3479445657" sldId="2147483671"/>
          </pc:sldLayoutMkLst>
        </pc:sldLayoutChg>
      </pc:sldMasterChg>
      <pc:sldMasterChg chg="add del addSldLayout delSldLayout modSldLayout">
        <pc:chgData name="Yang, Serena" userId="S::myang43@depaul.edu::ef590d3b-141f-4f4c-aee2-375cf587814c" providerId="AD" clId="Web-{982BD0F7-24A3-4432-BA42-5339F3069C9F}" dt="2021-03-06T04:50:53.479" v="140"/>
        <pc:sldMasterMkLst>
          <pc:docMk/>
          <pc:sldMasterMk cId="4199665205" sldId="2147483672"/>
        </pc:sldMasterMkLst>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250167742" sldId="2147483673"/>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321824096" sldId="2147483674"/>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169365780" sldId="2147483675"/>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1543777219" sldId="2147483676"/>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2298294634" sldId="2147483677"/>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529757312" sldId="2147483678"/>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1827718893" sldId="2147483679"/>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2609033733" sldId="2147483680"/>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2052666442" sldId="2147483681"/>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4062600001" sldId="2147483682"/>
          </pc:sldLayoutMkLst>
        </pc:sldLayoutChg>
        <pc:sldLayoutChg chg="add del mod replId">
          <pc:chgData name="Yang, Serena" userId="S::myang43@depaul.edu::ef590d3b-141f-4f4c-aee2-375cf587814c" providerId="AD" clId="Web-{982BD0F7-24A3-4432-BA42-5339F3069C9F}" dt="2021-03-06T04:50:53.479" v="140"/>
          <pc:sldLayoutMkLst>
            <pc:docMk/>
            <pc:sldMasterMk cId="4199665205" sldId="2147483672"/>
            <pc:sldLayoutMk cId="3058222241" sldId="2147483683"/>
          </pc:sldLayoutMkLst>
        </pc:sldLayoutChg>
      </pc:sldMasterChg>
    </pc:docChg>
  </pc:docChgLst>
  <pc:docChgLst>
    <pc:chgData name="Yang, Serena" userId="S::myang43@depaul.edu::ef590d3b-141f-4f4c-aee2-375cf587814c" providerId="AD" clId="Web-{9486E341-9328-4DDD-B4AB-349B0AC0E4D7}"/>
    <pc:docChg chg="modSld">
      <pc:chgData name="Yang, Serena" userId="S::myang43@depaul.edu::ef590d3b-141f-4f4c-aee2-375cf587814c" providerId="AD" clId="Web-{9486E341-9328-4DDD-B4AB-349B0AC0E4D7}" dt="2021-03-06T03:20:59.052" v="102" actId="20577"/>
      <pc:docMkLst>
        <pc:docMk/>
      </pc:docMkLst>
      <pc:sldChg chg="addSp delSp modSp">
        <pc:chgData name="Yang, Serena" userId="S::myang43@depaul.edu::ef590d3b-141f-4f4c-aee2-375cf587814c" providerId="AD" clId="Web-{9486E341-9328-4DDD-B4AB-349B0AC0E4D7}" dt="2021-03-06T03:20:59.052" v="102" actId="20577"/>
        <pc:sldMkLst>
          <pc:docMk/>
          <pc:sldMk cId="109857222" sldId="256"/>
        </pc:sldMkLst>
        <pc:spChg chg="mod">
          <ac:chgData name="Yang, Serena" userId="S::myang43@depaul.edu::ef590d3b-141f-4f4c-aee2-375cf587814c" providerId="AD" clId="Web-{9486E341-9328-4DDD-B4AB-349B0AC0E4D7}" dt="2021-03-06T03:19:53.879" v="77" actId="1076"/>
          <ac:spMkLst>
            <pc:docMk/>
            <pc:sldMk cId="109857222" sldId="256"/>
            <ac:spMk id="2" creationId="{00000000-0000-0000-0000-000000000000}"/>
          </ac:spMkLst>
        </pc:spChg>
        <pc:spChg chg="del">
          <ac:chgData name="Yang, Serena" userId="S::myang43@depaul.edu::ef590d3b-141f-4f4c-aee2-375cf587814c" providerId="AD" clId="Web-{9486E341-9328-4DDD-B4AB-349B0AC0E4D7}" dt="2021-03-06T03:20:12.911" v="80"/>
          <ac:spMkLst>
            <pc:docMk/>
            <pc:sldMk cId="109857222" sldId="256"/>
            <ac:spMk id="3" creationId="{00000000-0000-0000-0000-000000000000}"/>
          </ac:spMkLst>
        </pc:spChg>
        <pc:spChg chg="add del">
          <ac:chgData name="Yang, Serena" userId="S::myang43@depaul.edu::ef590d3b-141f-4f4c-aee2-375cf587814c" providerId="AD" clId="Web-{9486E341-9328-4DDD-B4AB-349B0AC0E4D7}" dt="2021-03-06T03:20:04.301" v="79"/>
          <ac:spMkLst>
            <pc:docMk/>
            <pc:sldMk cId="109857222" sldId="256"/>
            <ac:spMk id="5" creationId="{964E8954-00E4-4959-AEF9-76FDCF191492}"/>
          </ac:spMkLst>
        </pc:spChg>
        <pc:spChg chg="add del mod">
          <ac:chgData name="Yang, Serena" userId="S::myang43@depaul.edu::ef590d3b-141f-4f4c-aee2-375cf587814c" providerId="AD" clId="Web-{9486E341-9328-4DDD-B4AB-349B0AC0E4D7}" dt="2021-03-06T03:20:22.786" v="83"/>
          <ac:spMkLst>
            <pc:docMk/>
            <pc:sldMk cId="109857222" sldId="256"/>
            <ac:spMk id="7" creationId="{10ECEE65-C802-424B-831F-FAD8B7C0D537}"/>
          </ac:spMkLst>
        </pc:spChg>
        <pc:spChg chg="add mod">
          <ac:chgData name="Yang, Serena" userId="S::myang43@depaul.edu::ef590d3b-141f-4f4c-aee2-375cf587814c" providerId="AD" clId="Web-{9486E341-9328-4DDD-B4AB-349B0AC0E4D7}" dt="2021-03-06T03:20:59.052" v="102" actId="20577"/>
          <ac:spMkLst>
            <pc:docMk/>
            <pc:sldMk cId="109857222" sldId="256"/>
            <ac:spMk id="8" creationId="{54879D36-D083-482E-A419-C7A25652462D}"/>
          </ac:spMkLst>
        </pc:spChg>
        <pc:picChg chg="mod">
          <ac:chgData name="Yang, Serena" userId="S::myang43@depaul.edu::ef590d3b-141f-4f4c-aee2-375cf587814c" providerId="AD" clId="Web-{9486E341-9328-4DDD-B4AB-349B0AC0E4D7}" dt="2021-03-06T03:17:19.878" v="3" actId="14100"/>
          <ac:picMkLst>
            <pc:docMk/>
            <pc:sldMk cId="109857222" sldId="256"/>
            <ac:picMk id="4" creationId="{A0FBFB53-D554-4BC6-8A04-B0CD9312E4F2}"/>
          </ac:picMkLst>
        </pc:picChg>
      </pc:sldChg>
    </pc:docChg>
  </pc:docChgLst>
  <pc:docChgLst>
    <pc:chgData name="Gare, Ashish Vasudev" userId="S::agare@depaul.edu::74d19c12-3527-44fb-9706-a55b132218f5" providerId="AD" clId="Web-{AB645DCF-A4A1-4580-BB80-77A6BBBBF010}"/>
    <pc:docChg chg="modSld">
      <pc:chgData name="Gare, Ashish Vasudev" userId="S::agare@depaul.edu::74d19c12-3527-44fb-9706-a55b132218f5" providerId="AD" clId="Web-{AB645DCF-A4A1-4580-BB80-77A6BBBBF010}" dt="2021-03-06T02:28:54.046" v="41" actId="14100"/>
      <pc:docMkLst>
        <pc:docMk/>
      </pc:docMkLst>
      <pc:sldChg chg="addSp modSp">
        <pc:chgData name="Gare, Ashish Vasudev" userId="S::agare@depaul.edu::74d19c12-3527-44fb-9706-a55b132218f5" providerId="AD" clId="Web-{AB645DCF-A4A1-4580-BB80-77A6BBBBF010}" dt="2021-03-06T02:28:54.046" v="41" actId="14100"/>
        <pc:sldMkLst>
          <pc:docMk/>
          <pc:sldMk cId="4284722387" sldId="260"/>
        </pc:sldMkLst>
        <pc:spChg chg="mod">
          <ac:chgData name="Gare, Ashish Vasudev" userId="S::agare@depaul.edu::74d19c12-3527-44fb-9706-a55b132218f5" providerId="AD" clId="Web-{AB645DCF-A4A1-4580-BB80-77A6BBBBF010}" dt="2021-03-06T02:28:39.874" v="32" actId="20577"/>
          <ac:spMkLst>
            <pc:docMk/>
            <pc:sldMk cId="4284722387" sldId="260"/>
            <ac:spMk id="2" creationId="{5F8AAD1D-2081-44E0-9704-3BF83302483A}"/>
          </ac:spMkLst>
        </pc:spChg>
        <pc:spChg chg="mod">
          <ac:chgData name="Gare, Ashish Vasudev" userId="S::agare@depaul.edu::74d19c12-3527-44fb-9706-a55b132218f5" providerId="AD" clId="Web-{AB645DCF-A4A1-4580-BB80-77A6BBBBF010}" dt="2021-03-06T02:28:51.249" v="40" actId="20577"/>
          <ac:spMkLst>
            <pc:docMk/>
            <pc:sldMk cId="4284722387" sldId="260"/>
            <ac:spMk id="3" creationId="{3C25847B-91E1-4A1B-8465-3051781F472A}"/>
          </ac:spMkLst>
        </pc:spChg>
        <pc:picChg chg="add mod">
          <ac:chgData name="Gare, Ashish Vasudev" userId="S::agare@depaul.edu::74d19c12-3527-44fb-9706-a55b132218f5" providerId="AD" clId="Web-{AB645DCF-A4A1-4580-BB80-77A6BBBBF010}" dt="2021-03-06T02:28:54.046" v="41" actId="14100"/>
          <ac:picMkLst>
            <pc:docMk/>
            <pc:sldMk cId="4284722387" sldId="260"/>
            <ac:picMk id="4" creationId="{05F2B744-098E-4912-A2BA-BAD25A6031DA}"/>
          </ac:picMkLst>
        </pc:picChg>
      </pc:sldChg>
    </pc:docChg>
  </pc:docChgLst>
  <pc:docChgLst>
    <pc:chgData name="Gare, Ashish Vasudev" userId="S::agare@depaul.edu::74d19c12-3527-44fb-9706-a55b132218f5" providerId="AD" clId="Web-{86114916-6748-4E43-8D8D-0CCAA75AE097}"/>
    <pc:docChg chg="modSld">
      <pc:chgData name="Gare, Ashish Vasudev" userId="S::agare@depaul.edu::74d19c12-3527-44fb-9706-a55b132218f5" providerId="AD" clId="Web-{86114916-6748-4E43-8D8D-0CCAA75AE097}" dt="2021-03-06T02:21:42.666" v="0" actId="20577"/>
      <pc:docMkLst>
        <pc:docMk/>
      </pc:docMkLst>
      <pc:sldChg chg="modSp">
        <pc:chgData name="Gare, Ashish Vasudev" userId="S::agare@depaul.edu::74d19c12-3527-44fb-9706-a55b132218f5" providerId="AD" clId="Web-{86114916-6748-4E43-8D8D-0CCAA75AE097}" dt="2021-03-06T02:21:42.666" v="0" actId="20577"/>
        <pc:sldMkLst>
          <pc:docMk/>
          <pc:sldMk cId="1047157115" sldId="259"/>
        </pc:sldMkLst>
        <pc:spChg chg="mod">
          <ac:chgData name="Gare, Ashish Vasudev" userId="S::agare@depaul.edu::74d19c12-3527-44fb-9706-a55b132218f5" providerId="AD" clId="Web-{86114916-6748-4E43-8D8D-0CCAA75AE097}" dt="2021-03-06T02:21:42.666" v="0" actId="20577"/>
          <ac:spMkLst>
            <pc:docMk/>
            <pc:sldMk cId="1047157115" sldId="259"/>
            <ac:spMk id="3" creationId="{3C25847B-91E1-4A1B-8465-3051781F472A}"/>
          </ac:spMkLst>
        </pc:spChg>
      </pc:sldChg>
    </pc:docChg>
  </pc:docChgLst>
  <pc:docChgLst>
    <pc:chgData name="Yang, Serena" userId="S::myang43@depaul.edu::ef590d3b-141f-4f4c-aee2-375cf587814c" providerId="AD" clId="Web-{3907FCDC-1E1C-45E7-819A-EADAC0B016FA}"/>
    <pc:docChg chg="modSld">
      <pc:chgData name="Yang, Serena" userId="S::myang43@depaul.edu::ef590d3b-141f-4f4c-aee2-375cf587814c" providerId="AD" clId="Web-{3907FCDC-1E1C-45E7-819A-EADAC0B016FA}" dt="2021-03-07T02:07:19.293" v="84" actId="1076"/>
      <pc:docMkLst>
        <pc:docMk/>
      </pc:docMkLst>
      <pc:sldChg chg="delSp modSp">
        <pc:chgData name="Yang, Serena" userId="S::myang43@depaul.edu::ef590d3b-141f-4f4c-aee2-375cf587814c" providerId="AD" clId="Web-{3907FCDC-1E1C-45E7-819A-EADAC0B016FA}" dt="2021-03-07T02:07:19.293" v="84" actId="1076"/>
        <pc:sldMkLst>
          <pc:docMk/>
          <pc:sldMk cId="109857222" sldId="256"/>
        </pc:sldMkLst>
        <pc:spChg chg="mod">
          <ac:chgData name="Yang, Serena" userId="S::myang43@depaul.edu::ef590d3b-141f-4f4c-aee2-375cf587814c" providerId="AD" clId="Web-{3907FCDC-1E1C-45E7-819A-EADAC0B016FA}" dt="2021-03-07T02:07:05.495" v="81" actId="14100"/>
          <ac:spMkLst>
            <pc:docMk/>
            <pc:sldMk cId="109857222" sldId="256"/>
            <ac:spMk id="8" creationId="{54879D36-D083-482E-A419-C7A25652462D}"/>
          </ac:spMkLst>
        </pc:spChg>
        <pc:spChg chg="mod">
          <ac:chgData name="Yang, Serena" userId="S::myang43@depaul.edu::ef590d3b-141f-4f4c-aee2-375cf587814c" providerId="AD" clId="Web-{3907FCDC-1E1C-45E7-819A-EADAC0B016FA}" dt="2021-03-07T02:07:19.293" v="84" actId="1076"/>
          <ac:spMkLst>
            <pc:docMk/>
            <pc:sldMk cId="109857222" sldId="256"/>
            <ac:spMk id="21" creationId="{C842F589-9FEB-4A19-A559-D42177E6D9C3}"/>
          </ac:spMkLst>
        </pc:spChg>
        <pc:spChg chg="del mod">
          <ac:chgData name="Yang, Serena" userId="S::myang43@depaul.edu::ef590d3b-141f-4f4c-aee2-375cf587814c" providerId="AD" clId="Web-{3907FCDC-1E1C-45E7-819A-EADAC0B016FA}" dt="2021-03-07T02:06:11.852" v="1"/>
          <ac:spMkLst>
            <pc:docMk/>
            <pc:sldMk cId="109857222" sldId="256"/>
            <ac:spMk id="84" creationId="{F7E2E01B-DD16-4B9B-9A6B-2F1643E0E9AB}"/>
          </ac:spMkLst>
        </pc:spChg>
        <pc:spChg chg="del">
          <ac:chgData name="Yang, Serena" userId="S::myang43@depaul.edu::ef590d3b-141f-4f4c-aee2-375cf587814c" providerId="AD" clId="Web-{3907FCDC-1E1C-45E7-819A-EADAC0B016FA}" dt="2021-03-07T02:06:15.571" v="5"/>
          <ac:spMkLst>
            <pc:docMk/>
            <pc:sldMk cId="109857222" sldId="256"/>
            <ac:spMk id="89" creationId="{E27929ED-BCF3-4AC3-8AA2-EB3A2E95C174}"/>
          </ac:spMkLst>
        </pc:spChg>
        <pc:cxnChg chg="del">
          <ac:chgData name="Yang, Serena" userId="S::myang43@depaul.edu::ef590d3b-141f-4f4c-aee2-375cf587814c" providerId="AD" clId="Web-{3907FCDC-1E1C-45E7-819A-EADAC0B016FA}" dt="2021-03-07T02:06:14.555" v="4"/>
          <ac:cxnSpMkLst>
            <pc:docMk/>
            <pc:sldMk cId="109857222" sldId="256"/>
            <ac:cxnSpMk id="85" creationId="{5E887D18-2EAC-4696-8387-2FBD32A8F376}"/>
          </ac:cxnSpMkLst>
        </pc:cxnChg>
        <pc:cxnChg chg="del">
          <ac:chgData name="Yang, Serena" userId="S::myang43@depaul.edu::ef590d3b-141f-4f4c-aee2-375cf587814c" providerId="AD" clId="Web-{3907FCDC-1E1C-45E7-819A-EADAC0B016FA}" dt="2021-03-07T02:06:13.540" v="3"/>
          <ac:cxnSpMkLst>
            <pc:docMk/>
            <pc:sldMk cId="109857222" sldId="256"/>
            <ac:cxnSpMk id="86" creationId="{7E6E64EB-FF8D-4746-8289-45BA640570FE}"/>
          </ac:cxnSpMkLst>
        </pc:cxnChg>
        <pc:cxnChg chg="del">
          <ac:chgData name="Yang, Serena" userId="S::myang43@depaul.edu::ef590d3b-141f-4f4c-aee2-375cf587814c" providerId="AD" clId="Web-{3907FCDC-1E1C-45E7-819A-EADAC0B016FA}" dt="2021-03-07T02:06:12.774" v="2"/>
          <ac:cxnSpMkLst>
            <pc:docMk/>
            <pc:sldMk cId="109857222" sldId="256"/>
            <ac:cxnSpMk id="87" creationId="{2E68786F-4300-4B81-A063-00A45E259EB0}"/>
          </ac:cxnSpMkLst>
        </pc:cxnChg>
      </pc:sldChg>
    </pc:docChg>
  </pc:docChgLst>
  <pc:docChgLst>
    <pc:chgData name="Gebreyohannes, Hiwot" userId="S::hgebreyo@depaul.edu::919d32ba-a66b-4c43-b6a7-2646eb5b42a5" providerId="AD" clId="Web-{87B1E154-DB24-4DA4-9D0F-5B2F1E870EA5}"/>
    <pc:docChg chg="modSld">
      <pc:chgData name="Gebreyohannes, Hiwot" userId="S::hgebreyo@depaul.edu::919d32ba-a66b-4c43-b6a7-2646eb5b42a5" providerId="AD" clId="Web-{87B1E154-DB24-4DA4-9D0F-5B2F1E870EA5}" dt="2021-03-06T02:33:59.074" v="17" actId="1076"/>
      <pc:docMkLst>
        <pc:docMk/>
      </pc:docMkLst>
      <pc:sldChg chg="addSp delSp modSp">
        <pc:chgData name="Gebreyohannes, Hiwot" userId="S::hgebreyo@depaul.edu::919d32ba-a66b-4c43-b6a7-2646eb5b42a5" providerId="AD" clId="Web-{87B1E154-DB24-4DA4-9D0F-5B2F1E870EA5}" dt="2021-03-06T02:33:59.074" v="17" actId="1076"/>
        <pc:sldMkLst>
          <pc:docMk/>
          <pc:sldMk cId="4056453054" sldId="262"/>
        </pc:sldMkLst>
        <pc:spChg chg="mod">
          <ac:chgData name="Gebreyohannes, Hiwot" userId="S::hgebreyo@depaul.edu::919d32ba-a66b-4c43-b6a7-2646eb5b42a5" providerId="AD" clId="Web-{87B1E154-DB24-4DA4-9D0F-5B2F1E870EA5}" dt="2021-03-06T02:32:27.575" v="6" actId="1076"/>
          <ac:spMkLst>
            <pc:docMk/>
            <pc:sldMk cId="4056453054" sldId="262"/>
            <ac:spMk id="3" creationId="{3C25847B-91E1-4A1B-8465-3051781F472A}"/>
          </ac:spMkLst>
        </pc:spChg>
        <pc:picChg chg="add del mod">
          <ac:chgData name="Gebreyohannes, Hiwot" userId="S::hgebreyo@depaul.edu::919d32ba-a66b-4c43-b6a7-2646eb5b42a5" providerId="AD" clId="Web-{87B1E154-DB24-4DA4-9D0F-5B2F1E870EA5}" dt="2021-03-06T02:33:46.668" v="13"/>
          <ac:picMkLst>
            <pc:docMk/>
            <pc:sldMk cId="4056453054" sldId="262"/>
            <ac:picMk id="6" creationId="{617083EC-DC61-46EE-A949-B31CBA379387}"/>
          </ac:picMkLst>
        </pc:picChg>
        <pc:picChg chg="add mod">
          <ac:chgData name="Gebreyohannes, Hiwot" userId="S::hgebreyo@depaul.edu::919d32ba-a66b-4c43-b6a7-2646eb5b42a5" providerId="AD" clId="Web-{87B1E154-DB24-4DA4-9D0F-5B2F1E870EA5}" dt="2021-03-06T02:33:59.074" v="17" actId="1076"/>
          <ac:picMkLst>
            <pc:docMk/>
            <pc:sldMk cId="4056453054" sldId="262"/>
            <ac:picMk id="12" creationId="{03173458-383E-4BED-B11C-138AE02F1E6F}"/>
          </ac:picMkLst>
        </pc:picChg>
      </pc:sldChg>
    </pc:docChg>
  </pc:docChgLst>
  <pc:docChgLst>
    <pc:chgData name="Yang, Serena" userId="S::myang43@depaul.edu::ef590d3b-141f-4f4c-aee2-375cf587814c" providerId="AD" clId="Web-{0A095416-FD7E-4E20-A472-27DEF357BBDE}"/>
    <pc:docChg chg="addSld delSld modSld sldOrd">
      <pc:chgData name="Yang, Serena" userId="S::myang43@depaul.edu::ef590d3b-141f-4f4c-aee2-375cf587814c" providerId="AD" clId="Web-{0A095416-FD7E-4E20-A472-27DEF357BBDE}" dt="2021-03-06T02:30:51.636" v="54" actId="1076"/>
      <pc:docMkLst>
        <pc:docMk/>
      </pc:docMkLst>
      <pc:sldChg chg="addSp delSp modSp">
        <pc:chgData name="Yang, Serena" userId="S::myang43@depaul.edu::ef590d3b-141f-4f4c-aee2-375cf587814c" providerId="AD" clId="Web-{0A095416-FD7E-4E20-A472-27DEF357BBDE}" dt="2021-03-06T02:30:51.636" v="54" actId="1076"/>
        <pc:sldMkLst>
          <pc:docMk/>
          <pc:sldMk cId="216953964" sldId="261"/>
        </pc:sldMkLst>
        <pc:picChg chg="add mod modCrop">
          <ac:chgData name="Yang, Serena" userId="S::myang43@depaul.edu::ef590d3b-141f-4f4c-aee2-375cf587814c" providerId="AD" clId="Web-{0A095416-FD7E-4E20-A472-27DEF357BBDE}" dt="2021-03-06T02:30:51.636" v="54" actId="1076"/>
          <ac:picMkLst>
            <pc:docMk/>
            <pc:sldMk cId="216953964" sldId="261"/>
            <ac:picMk id="3" creationId="{882CE902-5960-44C4-A247-CAE3D53C0452}"/>
          </ac:picMkLst>
        </pc:picChg>
        <pc:picChg chg="del mod ord modCrop">
          <ac:chgData name="Yang, Serena" userId="S::myang43@depaul.edu::ef590d3b-141f-4f4c-aee2-375cf587814c" providerId="AD" clId="Web-{0A095416-FD7E-4E20-A472-27DEF357BBDE}" dt="2021-03-06T02:29:58.401" v="42"/>
          <ac:picMkLst>
            <pc:docMk/>
            <pc:sldMk cId="216953964" sldId="261"/>
            <ac:picMk id="4" creationId="{4B17C382-9B07-428F-AFF7-6EE960839E94}"/>
          </ac:picMkLst>
        </pc:picChg>
      </pc:sldChg>
      <pc:sldChg chg="addSp modSp add replId">
        <pc:chgData name="Yang, Serena" userId="S::myang43@depaul.edu::ef590d3b-141f-4f4c-aee2-375cf587814c" providerId="AD" clId="Web-{0A095416-FD7E-4E20-A472-27DEF357BBDE}" dt="2021-03-06T02:30:34.714" v="50" actId="1076"/>
        <pc:sldMkLst>
          <pc:docMk/>
          <pc:sldMk cId="593240244" sldId="266"/>
        </pc:sldMkLst>
        <pc:picChg chg="add mod modCrop">
          <ac:chgData name="Yang, Serena" userId="S::myang43@depaul.edu::ef590d3b-141f-4f4c-aee2-375cf587814c" providerId="AD" clId="Web-{0A095416-FD7E-4E20-A472-27DEF357BBDE}" dt="2021-03-06T02:30:34.714" v="50" actId="1076"/>
          <ac:picMkLst>
            <pc:docMk/>
            <pc:sldMk cId="593240244" sldId="266"/>
            <ac:picMk id="4" creationId="{EB3B5AF5-2515-48D7-A6B6-F2539EACC6DA}"/>
          </ac:picMkLst>
        </pc:picChg>
      </pc:sldChg>
      <pc:sldChg chg="add del ord replId">
        <pc:chgData name="Yang, Serena" userId="S::myang43@depaul.edu::ef590d3b-141f-4f4c-aee2-375cf587814c" providerId="AD" clId="Web-{0A095416-FD7E-4E20-A472-27DEF357BBDE}" dt="2021-03-06T02:26:56.646" v="17"/>
        <pc:sldMkLst>
          <pc:docMk/>
          <pc:sldMk cId="4105532794" sldId="266"/>
        </pc:sldMkLst>
      </pc:sldChg>
    </pc:docChg>
  </pc:docChgLst>
  <pc:docChgLst>
    <pc:chgData name="Gebreyohannes, Hiwot" userId="S::hgebreyo@depaul.edu::919d32ba-a66b-4c43-b6a7-2646eb5b42a5" providerId="AD" clId="Web-{975FACE0-21E2-4A2C-BDD8-C620ED911845}"/>
    <pc:docChg chg="modSld">
      <pc:chgData name="Gebreyohannes, Hiwot" userId="S::hgebreyo@depaul.edu::919d32ba-a66b-4c43-b6a7-2646eb5b42a5" providerId="AD" clId="Web-{975FACE0-21E2-4A2C-BDD8-C620ED911845}" dt="2021-03-06T23:07:26.123" v="8" actId="14100"/>
      <pc:docMkLst>
        <pc:docMk/>
      </pc:docMkLst>
      <pc:sldChg chg="modSp">
        <pc:chgData name="Gebreyohannes, Hiwot" userId="S::hgebreyo@depaul.edu::919d32ba-a66b-4c43-b6a7-2646eb5b42a5" providerId="AD" clId="Web-{975FACE0-21E2-4A2C-BDD8-C620ED911845}" dt="2021-03-06T23:07:26.123" v="8" actId="14100"/>
        <pc:sldMkLst>
          <pc:docMk/>
          <pc:sldMk cId="1142312234" sldId="264"/>
        </pc:sldMkLst>
        <pc:spChg chg="mod">
          <ac:chgData name="Gebreyohannes, Hiwot" userId="S::hgebreyo@depaul.edu::919d32ba-a66b-4c43-b6a7-2646eb5b42a5" providerId="AD" clId="Web-{975FACE0-21E2-4A2C-BDD8-C620ED911845}" dt="2021-03-06T23:07:26.123" v="8" actId="14100"/>
          <ac:spMkLst>
            <pc:docMk/>
            <pc:sldMk cId="1142312234" sldId="264"/>
            <ac:spMk id="3" creationId="{3C25847B-91E1-4A1B-8465-3051781F472A}"/>
          </ac:spMkLst>
        </pc:spChg>
      </pc:sldChg>
    </pc:docChg>
  </pc:docChgLst>
  <pc:docChgLst>
    <pc:chgData name="Yang, Serena" userId="S::myang43@depaul.edu::ef590d3b-141f-4f4c-aee2-375cf587814c" providerId="AD" clId="Web-{F27299E3-3326-4A27-A66A-B07431012F1B}"/>
    <pc:docChg chg="modSld">
      <pc:chgData name="Yang, Serena" userId="S::myang43@depaul.edu::ef590d3b-141f-4f4c-aee2-375cf587814c" providerId="AD" clId="Web-{F27299E3-3326-4A27-A66A-B07431012F1B}" dt="2021-03-07T02:32:22.983" v="5" actId="20577"/>
      <pc:docMkLst>
        <pc:docMk/>
      </pc:docMkLst>
      <pc:sldChg chg="modSp">
        <pc:chgData name="Yang, Serena" userId="S::myang43@depaul.edu::ef590d3b-141f-4f4c-aee2-375cf587814c" providerId="AD" clId="Web-{F27299E3-3326-4A27-A66A-B07431012F1B}" dt="2021-03-07T02:32:22.983" v="5" actId="20577"/>
        <pc:sldMkLst>
          <pc:docMk/>
          <pc:sldMk cId="2318576057" sldId="267"/>
        </pc:sldMkLst>
        <pc:spChg chg="mod">
          <ac:chgData name="Yang, Serena" userId="S::myang43@depaul.edu::ef590d3b-141f-4f4c-aee2-375cf587814c" providerId="AD" clId="Web-{F27299E3-3326-4A27-A66A-B07431012F1B}" dt="2021-03-07T02:32:22.983" v="5" actId="20577"/>
          <ac:spMkLst>
            <pc:docMk/>
            <pc:sldMk cId="2318576057" sldId="267"/>
            <ac:spMk id="3" creationId="{3C25847B-91E1-4A1B-8465-3051781F472A}"/>
          </ac:spMkLst>
        </pc:spChg>
      </pc:sldChg>
    </pc:docChg>
  </pc:docChgLst>
  <pc:docChgLst>
    <pc:chgData name="Wang, Shuo" userId="S::swang105@depaul.edu::591764e2-3ba0-413e-899a-b6bf92b99015" providerId="AD" clId="Web-{F78B3D7D-A3DD-46D8-BDB0-223B19414818}"/>
    <pc:docChg chg="addSld modSld">
      <pc:chgData name="Wang, Shuo" userId="S::swang105@depaul.edu::591764e2-3ba0-413e-899a-b6bf92b99015" providerId="AD" clId="Web-{F78B3D7D-A3DD-46D8-BDB0-223B19414818}" dt="2021-03-06T04:49:01.834" v="458" actId="20577"/>
      <pc:docMkLst>
        <pc:docMk/>
      </pc:docMkLst>
      <pc:sldChg chg="addSp delSp modSp add replId">
        <pc:chgData name="Wang, Shuo" userId="S::swang105@depaul.edu::591764e2-3ba0-413e-899a-b6bf92b99015" providerId="AD" clId="Web-{F78B3D7D-A3DD-46D8-BDB0-223B19414818}" dt="2021-03-06T04:38:45.448" v="342" actId="20577"/>
        <pc:sldMkLst>
          <pc:docMk/>
          <pc:sldMk cId="2318576057" sldId="267"/>
        </pc:sldMkLst>
        <pc:spChg chg="mod">
          <ac:chgData name="Wang, Shuo" userId="S::swang105@depaul.edu::591764e2-3ba0-413e-899a-b6bf92b99015" providerId="AD" clId="Web-{F78B3D7D-A3DD-46D8-BDB0-223B19414818}" dt="2021-03-06T04:23:13.501" v="15" actId="20577"/>
          <ac:spMkLst>
            <pc:docMk/>
            <pc:sldMk cId="2318576057" sldId="267"/>
            <ac:spMk id="2" creationId="{5F8AAD1D-2081-44E0-9704-3BF83302483A}"/>
          </ac:spMkLst>
        </pc:spChg>
        <pc:spChg chg="mod">
          <ac:chgData name="Wang, Shuo" userId="S::swang105@depaul.edu::591764e2-3ba0-413e-899a-b6bf92b99015" providerId="AD" clId="Web-{F78B3D7D-A3DD-46D8-BDB0-223B19414818}" dt="2021-03-06T04:38:45.448" v="342" actId="20577"/>
          <ac:spMkLst>
            <pc:docMk/>
            <pc:sldMk cId="2318576057" sldId="267"/>
            <ac:spMk id="3" creationId="{3C25847B-91E1-4A1B-8465-3051781F472A}"/>
          </ac:spMkLst>
        </pc:spChg>
        <pc:picChg chg="del">
          <ac:chgData name="Wang, Shuo" userId="S::swang105@depaul.edu::591764e2-3ba0-413e-899a-b6bf92b99015" providerId="AD" clId="Web-{F78B3D7D-A3DD-46D8-BDB0-223B19414818}" dt="2021-03-06T04:24:06.188" v="18"/>
          <ac:picMkLst>
            <pc:docMk/>
            <pc:sldMk cId="2318576057" sldId="267"/>
            <ac:picMk id="4" creationId="{05F2B744-098E-4912-A2BA-BAD25A6031DA}"/>
          </ac:picMkLst>
        </pc:picChg>
        <pc:picChg chg="add del mod">
          <ac:chgData name="Wang, Shuo" userId="S::swang105@depaul.edu::591764e2-3ba0-413e-899a-b6bf92b99015" providerId="AD" clId="Web-{F78B3D7D-A3DD-46D8-BDB0-223B19414818}" dt="2021-03-06T04:25:57.328" v="32"/>
          <ac:picMkLst>
            <pc:docMk/>
            <pc:sldMk cId="2318576057" sldId="267"/>
            <ac:picMk id="5" creationId="{A178E22F-6B66-4516-B44A-01E6C6933562}"/>
          </ac:picMkLst>
        </pc:picChg>
        <pc:picChg chg="add del mod">
          <ac:chgData name="Wang, Shuo" userId="S::swang105@depaul.edu::591764e2-3ba0-413e-899a-b6bf92b99015" providerId="AD" clId="Web-{F78B3D7D-A3DD-46D8-BDB0-223B19414818}" dt="2021-03-06T04:26:56.250" v="34"/>
          <ac:picMkLst>
            <pc:docMk/>
            <pc:sldMk cId="2318576057" sldId="267"/>
            <ac:picMk id="6" creationId="{B6ECBD25-2D64-4300-9B5E-BB16AA415EA7}"/>
          </ac:picMkLst>
        </pc:picChg>
        <pc:picChg chg="add mod">
          <ac:chgData name="Wang, Shuo" userId="S::swang105@depaul.edu::591764e2-3ba0-413e-899a-b6bf92b99015" providerId="AD" clId="Web-{F78B3D7D-A3DD-46D8-BDB0-223B19414818}" dt="2021-03-06T04:27:32.390" v="38" actId="14100"/>
          <ac:picMkLst>
            <pc:docMk/>
            <pc:sldMk cId="2318576057" sldId="267"/>
            <ac:picMk id="7" creationId="{E264D02C-ECF2-45DF-B577-F658D160AAA2}"/>
          </ac:picMkLst>
        </pc:picChg>
      </pc:sldChg>
      <pc:sldChg chg="addSp delSp modSp add replId">
        <pc:chgData name="Wang, Shuo" userId="S::swang105@depaul.edu::591764e2-3ba0-413e-899a-b6bf92b99015" providerId="AD" clId="Web-{F78B3D7D-A3DD-46D8-BDB0-223B19414818}" dt="2021-03-06T04:49:01.834" v="458" actId="20577"/>
        <pc:sldMkLst>
          <pc:docMk/>
          <pc:sldMk cId="995513940" sldId="268"/>
        </pc:sldMkLst>
        <pc:spChg chg="mod">
          <ac:chgData name="Wang, Shuo" userId="S::swang105@depaul.edu::591764e2-3ba0-413e-899a-b6bf92b99015" providerId="AD" clId="Web-{F78B3D7D-A3DD-46D8-BDB0-223B19414818}" dt="2021-03-06T04:24:06.141" v="17" actId="20577"/>
          <ac:spMkLst>
            <pc:docMk/>
            <pc:sldMk cId="995513940" sldId="268"/>
            <ac:spMk id="2" creationId="{5F8AAD1D-2081-44E0-9704-3BF83302483A}"/>
          </ac:spMkLst>
        </pc:spChg>
        <pc:spChg chg="mod">
          <ac:chgData name="Wang, Shuo" userId="S::swang105@depaul.edu::591764e2-3ba0-413e-899a-b6bf92b99015" providerId="AD" clId="Web-{F78B3D7D-A3DD-46D8-BDB0-223B19414818}" dt="2021-03-06T04:49:01.834" v="458" actId="20577"/>
          <ac:spMkLst>
            <pc:docMk/>
            <pc:sldMk cId="995513940" sldId="268"/>
            <ac:spMk id="3" creationId="{3C25847B-91E1-4A1B-8465-3051781F472A}"/>
          </ac:spMkLst>
        </pc:spChg>
        <pc:picChg chg="del">
          <ac:chgData name="Wang, Shuo" userId="S::swang105@depaul.edu::591764e2-3ba0-413e-899a-b6bf92b99015" providerId="AD" clId="Web-{F78B3D7D-A3DD-46D8-BDB0-223B19414818}" dt="2021-03-06T04:27:48.280" v="39"/>
          <ac:picMkLst>
            <pc:docMk/>
            <pc:sldMk cId="995513940" sldId="268"/>
            <ac:picMk id="4" creationId="{05F2B744-098E-4912-A2BA-BAD25A6031DA}"/>
          </ac:picMkLst>
        </pc:picChg>
        <pc:picChg chg="add mod">
          <ac:chgData name="Wang, Shuo" userId="S::swang105@depaul.edu::591764e2-3ba0-413e-899a-b6bf92b99015" providerId="AD" clId="Web-{F78B3D7D-A3DD-46D8-BDB0-223B19414818}" dt="2021-03-06T04:39:07.901" v="344" actId="14100"/>
          <ac:picMkLst>
            <pc:docMk/>
            <pc:sldMk cId="995513940" sldId="268"/>
            <ac:picMk id="5" creationId="{690E4E25-5FC6-4E2C-9267-BB229B72F6BE}"/>
          </ac:picMkLst>
        </pc:picChg>
      </pc:sldChg>
    </pc:docChg>
  </pc:docChgLst>
  <pc:docChgLst>
    <pc:chgData name="Gebreyohannes, Hiwot" userId="S::hgebreyo@depaul.edu::919d32ba-a66b-4c43-b6a7-2646eb5b42a5" providerId="AD" clId="Web-{7D9170F4-6FA9-4878-9214-CFF4A5E59B8C}"/>
    <pc:docChg chg="">
      <pc:chgData name="Gebreyohannes, Hiwot" userId="S::hgebreyo@depaul.edu::919d32ba-a66b-4c43-b6a7-2646eb5b42a5" providerId="AD" clId="Web-{7D9170F4-6FA9-4878-9214-CFF4A5E59B8C}" dt="2021-03-06T21:57:35.741" v="0"/>
      <pc:docMkLst>
        <pc:docMk/>
      </pc:docMkLst>
      <pc:sldChg chg="addCm">
        <pc:chgData name="Gebreyohannes, Hiwot" userId="S::hgebreyo@depaul.edu::919d32ba-a66b-4c43-b6a7-2646eb5b42a5" providerId="AD" clId="Web-{7D9170F4-6FA9-4878-9214-CFF4A5E59B8C}" dt="2021-03-06T21:57:35.741" v="0"/>
        <pc:sldMkLst>
          <pc:docMk/>
          <pc:sldMk cId="4056453054" sldId="262"/>
        </pc:sldMkLst>
      </pc:sldChg>
    </pc:docChg>
  </pc:docChgLst>
  <pc:docChgLst>
    <pc:chgData name="Gebreyohannes, Hiwot" userId="S::hgebreyo@depaul.edu::919d32ba-a66b-4c43-b6a7-2646eb5b42a5" providerId="AD" clId="Web-{EA6B39B5-D85F-4955-A2C8-EE81C829DCFD}"/>
    <pc:docChg chg="modSld">
      <pc:chgData name="Gebreyohannes, Hiwot" userId="S::hgebreyo@depaul.edu::919d32ba-a66b-4c43-b6a7-2646eb5b42a5" providerId="AD" clId="Web-{EA6B39B5-D85F-4955-A2C8-EE81C829DCFD}" dt="2021-03-06T03:39:50.370" v="479" actId="1076"/>
      <pc:docMkLst>
        <pc:docMk/>
      </pc:docMkLst>
      <pc:sldChg chg="addSp delSp modSp mod setBg">
        <pc:chgData name="Gebreyohannes, Hiwot" userId="S::hgebreyo@depaul.edu::919d32ba-a66b-4c43-b6a7-2646eb5b42a5" providerId="AD" clId="Web-{EA6B39B5-D85F-4955-A2C8-EE81C829DCFD}" dt="2021-03-06T03:39:50.370" v="479" actId="1076"/>
        <pc:sldMkLst>
          <pc:docMk/>
          <pc:sldMk cId="4056453054" sldId="262"/>
        </pc:sldMkLst>
        <pc:spChg chg="mod">
          <ac:chgData name="Gebreyohannes, Hiwot" userId="S::hgebreyo@depaul.edu::919d32ba-a66b-4c43-b6a7-2646eb5b42a5" providerId="AD" clId="Web-{EA6B39B5-D85F-4955-A2C8-EE81C829DCFD}" dt="2021-03-06T03:34:52.310" v="357" actId="1076"/>
          <ac:spMkLst>
            <pc:docMk/>
            <pc:sldMk cId="4056453054" sldId="262"/>
            <ac:spMk id="3" creationId="{3C25847B-91E1-4A1B-8465-3051781F472A}"/>
          </ac:spMkLst>
        </pc:spChg>
        <pc:spChg chg="del mod">
          <ac:chgData name="Gebreyohannes, Hiwot" userId="S::hgebreyo@depaul.edu::919d32ba-a66b-4c43-b6a7-2646eb5b42a5" providerId="AD" clId="Web-{EA6B39B5-D85F-4955-A2C8-EE81C829DCFD}" dt="2021-03-06T03:15:54.105" v="60"/>
          <ac:spMkLst>
            <pc:docMk/>
            <pc:sldMk cId="4056453054" sldId="262"/>
            <ac:spMk id="4" creationId="{5B845DA1-0E24-4C7C-B664-43B1A8F2EBF1}"/>
          </ac:spMkLst>
        </pc:spChg>
        <pc:spChg chg="add del mod">
          <ac:chgData name="Gebreyohannes, Hiwot" userId="S::hgebreyo@depaul.edu::919d32ba-a66b-4c43-b6a7-2646eb5b42a5" providerId="AD" clId="Web-{EA6B39B5-D85F-4955-A2C8-EE81C829DCFD}" dt="2021-03-06T03:30:01.922" v="217"/>
          <ac:spMkLst>
            <pc:docMk/>
            <pc:sldMk cId="4056453054" sldId="262"/>
            <ac:spMk id="6" creationId="{5F512DF4-6758-4D13-92B2-0E2BD4C1DC77}"/>
          </ac:spMkLst>
        </pc:spChg>
        <pc:spChg chg="add del mod">
          <ac:chgData name="Gebreyohannes, Hiwot" userId="S::hgebreyo@depaul.edu::919d32ba-a66b-4c43-b6a7-2646eb5b42a5" providerId="AD" clId="Web-{EA6B39B5-D85F-4955-A2C8-EE81C829DCFD}" dt="2021-03-06T03:17:21.214" v="80"/>
          <ac:spMkLst>
            <pc:docMk/>
            <pc:sldMk cId="4056453054" sldId="262"/>
            <ac:spMk id="8" creationId="{37AE41E7-5F68-4CDA-8857-FF83FAE119C2}"/>
          </ac:spMkLst>
        </pc:spChg>
        <pc:spChg chg="add mod">
          <ac:chgData name="Gebreyohannes, Hiwot" userId="S::hgebreyo@depaul.edu::919d32ba-a66b-4c43-b6a7-2646eb5b42a5" providerId="AD" clId="Web-{EA6B39B5-D85F-4955-A2C8-EE81C829DCFD}" dt="2021-03-06T03:25:19.549" v="177" actId="1076"/>
          <ac:spMkLst>
            <pc:docMk/>
            <pc:sldMk cId="4056453054" sldId="262"/>
            <ac:spMk id="10" creationId="{28A599F4-BAA3-432E-B826-378CAB0AFF26}"/>
          </ac:spMkLst>
        </pc:spChg>
        <pc:spChg chg="add mod">
          <ac:chgData name="Gebreyohannes, Hiwot" userId="S::hgebreyo@depaul.edu::919d32ba-a66b-4c43-b6a7-2646eb5b42a5" providerId="AD" clId="Web-{EA6B39B5-D85F-4955-A2C8-EE81C829DCFD}" dt="2021-03-06T03:39:18.323" v="477" actId="20577"/>
          <ac:spMkLst>
            <pc:docMk/>
            <pc:sldMk cId="4056453054" sldId="262"/>
            <ac:spMk id="14" creationId="{6ABEC47A-D1AD-4A0E-BE73-FADAF8EC6FBD}"/>
          </ac:spMkLst>
        </pc:spChg>
        <pc:spChg chg="add mod">
          <ac:chgData name="Gebreyohannes, Hiwot" userId="S::hgebreyo@depaul.edu::919d32ba-a66b-4c43-b6a7-2646eb5b42a5" providerId="AD" clId="Web-{EA6B39B5-D85F-4955-A2C8-EE81C829DCFD}" dt="2021-03-06T03:26:56.564" v="201" actId="20577"/>
          <ac:spMkLst>
            <pc:docMk/>
            <pc:sldMk cId="4056453054" sldId="262"/>
            <ac:spMk id="15" creationId="{7B8F1BCF-066D-47A7-8C74-D16B2255089A}"/>
          </ac:spMkLst>
        </pc:spChg>
        <pc:spChg chg="add del">
          <ac:chgData name="Gebreyohannes, Hiwot" userId="S::hgebreyo@depaul.edu::919d32ba-a66b-4c43-b6a7-2646eb5b42a5" providerId="AD" clId="Web-{EA6B39B5-D85F-4955-A2C8-EE81C829DCFD}" dt="2021-03-06T03:30:00.125" v="216"/>
          <ac:spMkLst>
            <pc:docMk/>
            <pc:sldMk cId="4056453054" sldId="262"/>
            <ac:spMk id="19" creationId="{86F9A4D5-AA47-4DC7-AE9B-09B43FD83805}"/>
          </ac:spMkLst>
        </pc:spChg>
        <pc:picChg chg="del">
          <ac:chgData name="Gebreyohannes, Hiwot" userId="S::hgebreyo@depaul.edu::919d32ba-a66b-4c43-b6a7-2646eb5b42a5" providerId="AD" clId="Web-{EA6B39B5-D85F-4955-A2C8-EE81C829DCFD}" dt="2021-03-06T03:15:30.261" v="50"/>
          <ac:picMkLst>
            <pc:docMk/>
            <pc:sldMk cId="4056453054" sldId="262"/>
            <ac:picMk id="5" creationId="{05AA1D22-3C6A-472A-8484-B0CE628E7AB7}"/>
          </ac:picMkLst>
        </pc:picChg>
        <pc:picChg chg="add del mod">
          <ac:chgData name="Gebreyohannes, Hiwot" userId="S::hgebreyo@depaul.edu::919d32ba-a66b-4c43-b6a7-2646eb5b42a5" providerId="AD" clId="Web-{EA6B39B5-D85F-4955-A2C8-EE81C829DCFD}" dt="2021-03-06T03:16:44.792" v="67"/>
          <ac:picMkLst>
            <pc:docMk/>
            <pc:sldMk cId="4056453054" sldId="262"/>
            <ac:picMk id="7" creationId="{9BD0354E-31AF-4D33-B979-B53ED9A48CF8}"/>
          </ac:picMkLst>
        </pc:picChg>
        <pc:picChg chg="add mod">
          <ac:chgData name="Gebreyohannes, Hiwot" userId="S::hgebreyo@depaul.edu::919d32ba-a66b-4c43-b6a7-2646eb5b42a5" providerId="AD" clId="Web-{EA6B39B5-D85F-4955-A2C8-EE81C829DCFD}" dt="2021-03-06T03:24:27.332" v="167" actId="1076"/>
          <ac:picMkLst>
            <pc:docMk/>
            <pc:sldMk cId="4056453054" sldId="262"/>
            <ac:picMk id="9" creationId="{B5FEBE5F-248B-4673-92B1-2805232479CA}"/>
          </ac:picMkLst>
        </pc:picChg>
        <pc:picChg chg="del">
          <ac:chgData name="Gebreyohannes, Hiwot" userId="S::hgebreyo@depaul.edu::919d32ba-a66b-4c43-b6a7-2646eb5b42a5" providerId="AD" clId="Web-{EA6B39B5-D85F-4955-A2C8-EE81C829DCFD}" dt="2021-03-06T03:21:40.667" v="95"/>
          <ac:picMkLst>
            <pc:docMk/>
            <pc:sldMk cId="4056453054" sldId="262"/>
            <ac:picMk id="12" creationId="{03173458-383E-4BED-B11C-138AE02F1E6F}"/>
          </ac:picMkLst>
        </pc:picChg>
        <pc:picChg chg="add mod">
          <ac:chgData name="Gebreyohannes, Hiwot" userId="S::hgebreyo@depaul.edu::919d32ba-a66b-4c43-b6a7-2646eb5b42a5" providerId="AD" clId="Web-{EA6B39B5-D85F-4955-A2C8-EE81C829DCFD}" dt="2021-03-06T03:39:50.370" v="479" actId="1076"/>
          <ac:picMkLst>
            <pc:docMk/>
            <pc:sldMk cId="4056453054" sldId="262"/>
            <ac:picMk id="13" creationId="{C4F5EA9C-42E4-4681-84E0-74E94BE06C98}"/>
          </ac:picMkLst>
        </pc:picChg>
      </pc:sldChg>
    </pc:docChg>
  </pc:docChgLst>
  <pc:docChgLst>
    <pc:chgData name="Gare, Ashish Vasudev" userId="S::agare@depaul.edu::74d19c12-3527-44fb-9706-a55b132218f5" providerId="AD" clId="Web-{5602DC0C-2BF5-4586-81EC-3309962C6314}"/>
    <pc:docChg chg="modSld">
      <pc:chgData name="Gare, Ashish Vasudev" userId="S::agare@depaul.edu::74d19c12-3527-44fb-9706-a55b132218f5" providerId="AD" clId="Web-{5602DC0C-2BF5-4586-81EC-3309962C6314}" dt="2021-03-06T02:23:52.307" v="27" actId="20577"/>
      <pc:docMkLst>
        <pc:docMk/>
      </pc:docMkLst>
      <pc:sldChg chg="addSp modSp">
        <pc:chgData name="Gare, Ashish Vasudev" userId="S::agare@depaul.edu::74d19c12-3527-44fb-9706-a55b132218f5" providerId="AD" clId="Web-{5602DC0C-2BF5-4586-81EC-3309962C6314}" dt="2021-03-06T02:23:52.307" v="27" actId="20577"/>
        <pc:sldMkLst>
          <pc:docMk/>
          <pc:sldMk cId="1047157115" sldId="259"/>
        </pc:sldMkLst>
        <pc:spChg chg="mod">
          <ac:chgData name="Gare, Ashish Vasudev" userId="S::agare@depaul.edu::74d19c12-3527-44fb-9706-a55b132218f5" providerId="AD" clId="Web-{5602DC0C-2BF5-4586-81EC-3309962C6314}" dt="2021-03-06T02:23:52.307" v="27" actId="20577"/>
          <ac:spMkLst>
            <pc:docMk/>
            <pc:sldMk cId="1047157115" sldId="259"/>
            <ac:spMk id="2" creationId="{5F8AAD1D-2081-44E0-9704-3BF83302483A}"/>
          </ac:spMkLst>
        </pc:spChg>
        <pc:spChg chg="mod">
          <ac:chgData name="Gare, Ashish Vasudev" userId="S::agare@depaul.edu::74d19c12-3527-44fb-9706-a55b132218f5" providerId="AD" clId="Web-{5602DC0C-2BF5-4586-81EC-3309962C6314}" dt="2021-03-06T02:23:19.979" v="3" actId="14100"/>
          <ac:spMkLst>
            <pc:docMk/>
            <pc:sldMk cId="1047157115" sldId="259"/>
            <ac:spMk id="3" creationId="{3C25847B-91E1-4A1B-8465-3051781F472A}"/>
          </ac:spMkLst>
        </pc:spChg>
        <pc:picChg chg="add mod">
          <ac:chgData name="Gare, Ashish Vasudev" userId="S::agare@depaul.edu::74d19c12-3527-44fb-9706-a55b132218f5" providerId="AD" clId="Web-{5602DC0C-2BF5-4586-81EC-3309962C6314}" dt="2021-03-06T02:23:30.260" v="6" actId="1076"/>
          <ac:picMkLst>
            <pc:docMk/>
            <pc:sldMk cId="1047157115" sldId="259"/>
            <ac:picMk id="4" creationId="{CC26A3F1-0C06-428D-9FD3-2FF56D03D8ED}"/>
          </ac:picMkLst>
        </pc:picChg>
      </pc:sldChg>
    </pc:docChg>
  </pc:docChgLst>
  <pc:docChgLst>
    <pc:chgData name="Gebreyohannes, Hiwot" userId="S::hgebreyo@depaul.edu::919d32ba-a66b-4c43-b6a7-2646eb5b42a5" providerId="AD" clId="Web-{9B6D6612-EAAA-412F-A044-6502FC8F16CE}"/>
    <pc:docChg chg="addSld delSld modSld">
      <pc:chgData name="Gebreyohannes, Hiwot" userId="S::hgebreyo@depaul.edu::919d32ba-a66b-4c43-b6a7-2646eb5b42a5" providerId="AD" clId="Web-{9B6D6612-EAAA-412F-A044-6502FC8F16CE}" dt="2021-03-05T01:37:07.922" v="78"/>
      <pc:docMkLst>
        <pc:docMk/>
      </pc:docMkLst>
      <pc:sldChg chg="addSp delSp modSp mod setBg">
        <pc:chgData name="Gebreyohannes, Hiwot" userId="S::hgebreyo@depaul.edu::919d32ba-a66b-4c43-b6a7-2646eb5b42a5" providerId="AD" clId="Web-{9B6D6612-EAAA-412F-A044-6502FC8F16CE}" dt="2021-03-05T01:36:35.219" v="74" actId="20577"/>
        <pc:sldMkLst>
          <pc:docMk/>
          <pc:sldMk cId="109857222" sldId="256"/>
        </pc:sldMkLst>
        <pc:spChg chg="mod">
          <ac:chgData name="Gebreyohannes, Hiwot" userId="S::hgebreyo@depaul.edu::919d32ba-a66b-4c43-b6a7-2646eb5b42a5" providerId="AD" clId="Web-{9B6D6612-EAAA-412F-A044-6502FC8F16CE}" dt="2021-03-05T01:36:35.219" v="74" actId="20577"/>
          <ac:spMkLst>
            <pc:docMk/>
            <pc:sldMk cId="109857222" sldId="256"/>
            <ac:spMk id="2" creationId="{00000000-0000-0000-0000-000000000000}"/>
          </ac:spMkLst>
        </pc:spChg>
        <pc:spChg chg="mod">
          <ac:chgData name="Gebreyohannes, Hiwot" userId="S::hgebreyo@depaul.edu::919d32ba-a66b-4c43-b6a7-2646eb5b42a5" providerId="AD" clId="Web-{9B6D6612-EAAA-412F-A044-6502FC8F16CE}" dt="2021-03-05T01:35:31.767" v="33" actId="20577"/>
          <ac:spMkLst>
            <pc:docMk/>
            <pc:sldMk cId="109857222" sldId="256"/>
            <ac:spMk id="3" creationId="{00000000-0000-0000-0000-000000000000}"/>
          </ac:spMkLst>
        </pc:spChg>
        <pc:spChg chg="add del">
          <ac:chgData name="Gebreyohannes, Hiwot" userId="S::hgebreyo@depaul.edu::919d32ba-a66b-4c43-b6a7-2646eb5b42a5" providerId="AD" clId="Web-{9B6D6612-EAAA-412F-A044-6502FC8F16CE}" dt="2021-03-05T01:30:59.444" v="3"/>
          <ac:spMkLst>
            <pc:docMk/>
            <pc:sldMk cId="109857222" sldId="256"/>
            <ac:spMk id="8" creationId="{B35D3C1D-A6AE-4FCA-BB76-A4748CE5DE55}"/>
          </ac:spMkLst>
        </pc:spChg>
        <pc:spChg chg="add del">
          <ac:chgData name="Gebreyohannes, Hiwot" userId="S::hgebreyo@depaul.edu::919d32ba-a66b-4c43-b6a7-2646eb5b42a5" providerId="AD" clId="Web-{9B6D6612-EAAA-412F-A044-6502FC8F16CE}" dt="2021-03-05T01:30:59.444" v="3"/>
          <ac:spMkLst>
            <pc:docMk/>
            <pc:sldMk cId="109857222" sldId="256"/>
            <ac:spMk id="10" creationId="{6D5BF818-2283-4CC9-A120-9225CEDFA6D2}"/>
          </ac:spMkLst>
        </pc:spChg>
        <pc:spChg chg="add del">
          <ac:chgData name="Gebreyohannes, Hiwot" userId="S::hgebreyo@depaul.edu::919d32ba-a66b-4c43-b6a7-2646eb5b42a5" providerId="AD" clId="Web-{9B6D6612-EAAA-412F-A044-6502FC8F16CE}" dt="2021-03-05T01:30:59.444" v="3"/>
          <ac:spMkLst>
            <pc:docMk/>
            <pc:sldMk cId="109857222" sldId="256"/>
            <ac:spMk id="12" creationId="{063A42EF-20CC-4BCC-9D0B-222CF3AAE8C9}"/>
          </ac:spMkLst>
        </pc:spChg>
        <pc:spChg chg="add">
          <ac:chgData name="Gebreyohannes, Hiwot" userId="S::hgebreyo@depaul.edu::919d32ba-a66b-4c43-b6a7-2646eb5b42a5" providerId="AD" clId="Web-{9B6D6612-EAAA-412F-A044-6502FC8F16CE}" dt="2021-03-05T01:30:59.444" v="3"/>
          <ac:spMkLst>
            <pc:docMk/>
            <pc:sldMk cId="109857222" sldId="256"/>
            <ac:spMk id="17" creationId="{5463EB0A-3D7C-4AA5-BFA5-8EE5B4BA5624}"/>
          </ac:spMkLst>
        </pc:spChg>
        <pc:spChg chg="add">
          <ac:chgData name="Gebreyohannes, Hiwot" userId="S::hgebreyo@depaul.edu::919d32ba-a66b-4c43-b6a7-2646eb5b42a5" providerId="AD" clId="Web-{9B6D6612-EAAA-412F-A044-6502FC8F16CE}" dt="2021-03-05T01:30:59.444" v="3"/>
          <ac:spMkLst>
            <pc:docMk/>
            <pc:sldMk cId="109857222" sldId="256"/>
            <ac:spMk id="19" creationId="{7945AD00-F967-454D-A4B2-39ABA5C88C20}"/>
          </ac:spMkLst>
        </pc:spChg>
        <pc:spChg chg="add">
          <ac:chgData name="Gebreyohannes, Hiwot" userId="S::hgebreyo@depaul.edu::919d32ba-a66b-4c43-b6a7-2646eb5b42a5" providerId="AD" clId="Web-{9B6D6612-EAAA-412F-A044-6502FC8F16CE}" dt="2021-03-05T01:30:59.444" v="3"/>
          <ac:spMkLst>
            <pc:docMk/>
            <pc:sldMk cId="109857222" sldId="256"/>
            <ac:spMk id="21" creationId="{E9BC5B79-B912-427C-8219-E3E50943FCDE}"/>
          </ac:spMkLst>
        </pc:spChg>
      </pc:sldChg>
      <pc:sldChg chg="addSp delSp modSp new del mod setBg">
        <pc:chgData name="Gebreyohannes, Hiwot" userId="S::hgebreyo@depaul.edu::919d32ba-a66b-4c43-b6a7-2646eb5b42a5" providerId="AD" clId="Web-{9B6D6612-EAAA-412F-A044-6502FC8F16CE}" dt="2021-03-05T01:33:07.941" v="6"/>
        <pc:sldMkLst>
          <pc:docMk/>
          <pc:sldMk cId="4089747678" sldId="257"/>
        </pc:sldMkLst>
        <pc:spChg chg="mod">
          <ac:chgData name="Gebreyohannes, Hiwot" userId="S::hgebreyo@depaul.edu::919d32ba-a66b-4c43-b6a7-2646eb5b42a5" providerId="AD" clId="Web-{9B6D6612-EAAA-412F-A044-6502FC8F16CE}" dt="2021-03-05T01:31:07.694" v="4"/>
          <ac:spMkLst>
            <pc:docMk/>
            <pc:sldMk cId="4089747678" sldId="257"/>
            <ac:spMk id="2" creationId="{C6C66F36-EE8F-49E2-B26D-A45CB87728C8}"/>
          </ac:spMkLst>
        </pc:spChg>
        <pc:spChg chg="del">
          <ac:chgData name="Gebreyohannes, Hiwot" userId="S::hgebreyo@depaul.edu::919d32ba-a66b-4c43-b6a7-2646eb5b42a5" providerId="AD" clId="Web-{9B6D6612-EAAA-412F-A044-6502FC8F16CE}" dt="2021-03-05T01:30:42.475" v="1"/>
          <ac:spMkLst>
            <pc:docMk/>
            <pc:sldMk cId="4089747678" sldId="257"/>
            <ac:spMk id="3" creationId="{7FA7D64B-E5F1-454A-90FB-2E3FBAE90B9B}"/>
          </ac:spMkLst>
        </pc:spChg>
        <pc:spChg chg="add del">
          <ac:chgData name="Gebreyohannes, Hiwot" userId="S::hgebreyo@depaul.edu::919d32ba-a66b-4c43-b6a7-2646eb5b42a5" providerId="AD" clId="Web-{9B6D6612-EAAA-412F-A044-6502FC8F16CE}" dt="2021-03-05T01:31:07.694" v="4"/>
          <ac:spMkLst>
            <pc:docMk/>
            <pc:sldMk cId="4089747678" sldId="257"/>
            <ac:spMk id="8" creationId="{FFD48BC7-DC40-47DE-87EE-9F4B6ECB9ABB}"/>
          </ac:spMkLst>
        </pc:spChg>
        <pc:spChg chg="add del">
          <ac:chgData name="Gebreyohannes, Hiwot" userId="S::hgebreyo@depaul.edu::919d32ba-a66b-4c43-b6a7-2646eb5b42a5" providerId="AD" clId="Web-{9B6D6612-EAAA-412F-A044-6502FC8F16CE}" dt="2021-03-05T01:31:07.694" v="4"/>
          <ac:spMkLst>
            <pc:docMk/>
            <pc:sldMk cId="4089747678" sldId="257"/>
            <ac:spMk id="10" creationId="{E502BBC7-2C76-46F3-BC24-5985BC13DB88}"/>
          </ac:spMkLst>
        </pc:spChg>
        <pc:spChg chg="add del">
          <ac:chgData name="Gebreyohannes, Hiwot" userId="S::hgebreyo@depaul.edu::919d32ba-a66b-4c43-b6a7-2646eb5b42a5" providerId="AD" clId="Web-{9B6D6612-EAAA-412F-A044-6502FC8F16CE}" dt="2021-03-05T01:31:07.694" v="4"/>
          <ac:spMkLst>
            <pc:docMk/>
            <pc:sldMk cId="4089747678" sldId="257"/>
            <ac:spMk id="12" creationId="{C7F28D52-2A5F-4D23-81AE-7CB8B591C7AF}"/>
          </ac:spMkLst>
        </pc:spChg>
        <pc:spChg chg="add del">
          <ac:chgData name="Gebreyohannes, Hiwot" userId="S::hgebreyo@depaul.edu::919d32ba-a66b-4c43-b6a7-2646eb5b42a5" providerId="AD" clId="Web-{9B6D6612-EAAA-412F-A044-6502FC8F16CE}" dt="2021-03-05T01:31:07.694" v="4"/>
          <ac:spMkLst>
            <pc:docMk/>
            <pc:sldMk cId="4089747678" sldId="257"/>
            <ac:spMk id="14" creationId="{3629484E-3792-4B3D-89AD-7C8A1ED0E0D4}"/>
          </ac:spMkLst>
        </pc:spChg>
        <pc:spChg chg="add">
          <ac:chgData name="Gebreyohannes, Hiwot" userId="S::hgebreyo@depaul.edu::919d32ba-a66b-4c43-b6a7-2646eb5b42a5" providerId="AD" clId="Web-{9B6D6612-EAAA-412F-A044-6502FC8F16CE}" dt="2021-03-05T01:31:07.694" v="4"/>
          <ac:spMkLst>
            <pc:docMk/>
            <pc:sldMk cId="4089747678" sldId="257"/>
            <ac:spMk id="19" creationId="{B35D3C1D-A6AE-4FCA-BB76-A4748CE5DE55}"/>
          </ac:spMkLst>
        </pc:spChg>
        <pc:spChg chg="add">
          <ac:chgData name="Gebreyohannes, Hiwot" userId="S::hgebreyo@depaul.edu::919d32ba-a66b-4c43-b6a7-2646eb5b42a5" providerId="AD" clId="Web-{9B6D6612-EAAA-412F-A044-6502FC8F16CE}" dt="2021-03-05T01:31:07.694" v="4"/>
          <ac:spMkLst>
            <pc:docMk/>
            <pc:sldMk cId="4089747678" sldId="257"/>
            <ac:spMk id="21" creationId="{6D5BF818-2283-4CC9-A120-9225CEDFA6D2}"/>
          </ac:spMkLst>
        </pc:spChg>
        <pc:spChg chg="add">
          <ac:chgData name="Gebreyohannes, Hiwot" userId="S::hgebreyo@depaul.edu::919d32ba-a66b-4c43-b6a7-2646eb5b42a5" providerId="AD" clId="Web-{9B6D6612-EAAA-412F-A044-6502FC8F16CE}" dt="2021-03-05T01:31:07.694" v="4"/>
          <ac:spMkLst>
            <pc:docMk/>
            <pc:sldMk cId="4089747678" sldId="257"/>
            <ac:spMk id="23" creationId="{063A42EF-20CC-4BCC-9D0B-222CF3AAE8C9}"/>
          </ac:spMkLst>
        </pc:spChg>
      </pc:sldChg>
      <pc:sldChg chg="addSp delSp modSp new mod setBg">
        <pc:chgData name="Gebreyohannes, Hiwot" userId="S::hgebreyo@depaul.edu::919d32ba-a66b-4c43-b6a7-2646eb5b42a5" providerId="AD" clId="Web-{9B6D6612-EAAA-412F-A044-6502FC8F16CE}" dt="2021-03-05T01:37:07.922" v="78"/>
        <pc:sldMkLst>
          <pc:docMk/>
          <pc:sldMk cId="97691237" sldId="258"/>
        </pc:sldMkLst>
        <pc:spChg chg="mod">
          <ac:chgData name="Gebreyohannes, Hiwot" userId="S::hgebreyo@depaul.edu::919d32ba-a66b-4c43-b6a7-2646eb5b42a5" providerId="AD" clId="Web-{9B6D6612-EAAA-412F-A044-6502FC8F16CE}" dt="2021-03-05T01:36:52.562" v="77" actId="20577"/>
          <ac:spMkLst>
            <pc:docMk/>
            <pc:sldMk cId="97691237" sldId="258"/>
            <ac:spMk id="2" creationId="{5F8AAD1D-2081-44E0-9704-3BF83302483A}"/>
          </ac:spMkLst>
        </pc:spChg>
        <pc:spChg chg="mod">
          <ac:chgData name="Gebreyohannes, Hiwot" userId="S::hgebreyo@depaul.edu::919d32ba-a66b-4c43-b6a7-2646eb5b42a5" providerId="AD" clId="Web-{9B6D6612-EAAA-412F-A044-6502FC8F16CE}" dt="2021-03-05T01:33:18.754" v="9"/>
          <ac:spMkLst>
            <pc:docMk/>
            <pc:sldMk cId="97691237" sldId="258"/>
            <ac:spMk id="3" creationId="{3C25847B-91E1-4A1B-8465-3051781F472A}"/>
          </ac:spMkLst>
        </pc:spChg>
        <pc:spChg chg="add del">
          <ac:chgData name="Gebreyohannes, Hiwot" userId="S::hgebreyo@depaul.edu::919d32ba-a66b-4c43-b6a7-2646eb5b42a5" providerId="AD" clId="Web-{9B6D6612-EAAA-412F-A044-6502FC8F16CE}" dt="2021-03-05T01:37:07.922" v="78"/>
          <ac:spMkLst>
            <pc:docMk/>
            <pc:sldMk cId="97691237" sldId="258"/>
            <ac:spMk id="5" creationId="{DAF1966E-FD40-4A4A-B61B-C4DF7FA05F06}"/>
          </ac:spMkLst>
        </pc:spChg>
        <pc:spChg chg="add del">
          <ac:chgData name="Gebreyohannes, Hiwot" userId="S::hgebreyo@depaul.edu::919d32ba-a66b-4c43-b6a7-2646eb5b42a5" providerId="AD" clId="Web-{9B6D6612-EAAA-412F-A044-6502FC8F16CE}" dt="2021-03-05T01:37:07.922" v="78"/>
          <ac:spMkLst>
            <pc:docMk/>
            <pc:sldMk cId="97691237" sldId="258"/>
            <ac:spMk id="6" creationId="{047BFA19-D45E-416B-A404-7AF2F3F27017}"/>
          </ac:spMkLst>
        </pc:spChg>
        <pc:spChg chg="add del">
          <ac:chgData name="Gebreyohannes, Hiwot" userId="S::hgebreyo@depaul.edu::919d32ba-a66b-4c43-b6a7-2646eb5b42a5" providerId="AD" clId="Web-{9B6D6612-EAAA-412F-A044-6502FC8F16CE}" dt="2021-03-05T01:37:07.922" v="78"/>
          <ac:spMkLst>
            <pc:docMk/>
            <pc:sldMk cId="97691237" sldId="258"/>
            <ac:spMk id="7" creationId="{8E0105E7-23DB-4CF2-8258-FF47C7620F6E}"/>
          </ac:spMkLst>
        </pc:spChg>
        <pc:spChg chg="add del">
          <ac:chgData name="Gebreyohannes, Hiwot" userId="S::hgebreyo@depaul.edu::919d32ba-a66b-4c43-b6a7-2646eb5b42a5" providerId="AD" clId="Web-{9B6D6612-EAAA-412F-A044-6502FC8F16CE}" dt="2021-03-05T01:33:18.738" v="8"/>
          <ac:spMkLst>
            <pc:docMk/>
            <pc:sldMk cId="97691237" sldId="258"/>
            <ac:spMk id="8" creationId="{2029D5AD-8348-4446-B191-6A9B6FE03F21}"/>
          </ac:spMkLst>
        </pc:spChg>
        <pc:spChg chg="add del">
          <ac:chgData name="Gebreyohannes, Hiwot" userId="S::hgebreyo@depaul.edu::919d32ba-a66b-4c43-b6a7-2646eb5b42a5" providerId="AD" clId="Web-{9B6D6612-EAAA-412F-A044-6502FC8F16CE}" dt="2021-03-05T01:37:07.922" v="78"/>
          <ac:spMkLst>
            <pc:docMk/>
            <pc:sldMk cId="97691237" sldId="258"/>
            <ac:spMk id="9" creationId="{074B4F7D-14B2-478B-8BF5-01E4E0C5D263}"/>
          </ac:spMkLst>
        </pc:spChg>
        <pc:spChg chg="add del">
          <ac:chgData name="Gebreyohannes, Hiwot" userId="S::hgebreyo@depaul.edu::919d32ba-a66b-4c43-b6a7-2646eb5b42a5" providerId="AD" clId="Web-{9B6D6612-EAAA-412F-A044-6502FC8F16CE}" dt="2021-03-05T01:33:18.738" v="8"/>
          <ac:spMkLst>
            <pc:docMk/>
            <pc:sldMk cId="97691237" sldId="258"/>
            <ac:spMk id="10" creationId="{A3F395A2-2B64-4749-BD93-2F159C7E1FB5}"/>
          </ac:spMkLst>
        </pc:spChg>
        <pc:spChg chg="add">
          <ac:chgData name="Gebreyohannes, Hiwot" userId="S::hgebreyo@depaul.edu::919d32ba-a66b-4c43-b6a7-2646eb5b42a5" providerId="AD" clId="Web-{9B6D6612-EAAA-412F-A044-6502FC8F16CE}" dt="2021-03-05T01:37:07.922" v="78"/>
          <ac:spMkLst>
            <pc:docMk/>
            <pc:sldMk cId="97691237" sldId="258"/>
            <ac:spMk id="11" creationId="{DAF1966E-FD40-4A4A-B61B-C4DF7FA05F06}"/>
          </ac:spMkLst>
        </pc:spChg>
        <pc:spChg chg="add del">
          <ac:chgData name="Gebreyohannes, Hiwot" userId="S::hgebreyo@depaul.edu::919d32ba-a66b-4c43-b6a7-2646eb5b42a5" providerId="AD" clId="Web-{9B6D6612-EAAA-412F-A044-6502FC8F16CE}" dt="2021-03-05T01:33:18.738" v="8"/>
          <ac:spMkLst>
            <pc:docMk/>
            <pc:sldMk cId="97691237" sldId="258"/>
            <ac:spMk id="12" creationId="{5CF0135B-EAB8-4CA0-896C-2D897ECD28BC}"/>
          </ac:spMkLst>
        </pc:spChg>
        <pc:spChg chg="add del">
          <ac:chgData name="Gebreyohannes, Hiwot" userId="S::hgebreyo@depaul.edu::919d32ba-a66b-4c43-b6a7-2646eb5b42a5" providerId="AD" clId="Web-{9B6D6612-EAAA-412F-A044-6502FC8F16CE}" dt="2021-03-05T01:33:18.738" v="8"/>
          <ac:spMkLst>
            <pc:docMk/>
            <pc:sldMk cId="97691237" sldId="258"/>
            <ac:spMk id="14" creationId="{92C3387C-D24F-4737-8A37-1DC5CFF09CFA}"/>
          </ac:spMkLst>
        </pc:spChg>
        <pc:spChg chg="add">
          <ac:chgData name="Gebreyohannes, Hiwot" userId="S::hgebreyo@depaul.edu::919d32ba-a66b-4c43-b6a7-2646eb5b42a5" providerId="AD" clId="Web-{9B6D6612-EAAA-412F-A044-6502FC8F16CE}" dt="2021-03-05T01:37:07.922" v="78"/>
          <ac:spMkLst>
            <pc:docMk/>
            <pc:sldMk cId="97691237" sldId="258"/>
            <ac:spMk id="16" creationId="{047BFA19-D45E-416B-A404-7AF2F3F27017}"/>
          </ac:spMkLst>
        </pc:spChg>
        <pc:spChg chg="add">
          <ac:chgData name="Gebreyohannes, Hiwot" userId="S::hgebreyo@depaul.edu::919d32ba-a66b-4c43-b6a7-2646eb5b42a5" providerId="AD" clId="Web-{9B6D6612-EAAA-412F-A044-6502FC8F16CE}" dt="2021-03-05T01:37:07.922" v="78"/>
          <ac:spMkLst>
            <pc:docMk/>
            <pc:sldMk cId="97691237" sldId="258"/>
            <ac:spMk id="18" creationId="{8E0105E7-23DB-4CF2-8258-FF47C7620F6E}"/>
          </ac:spMkLst>
        </pc:spChg>
        <pc:spChg chg="add">
          <ac:chgData name="Gebreyohannes, Hiwot" userId="S::hgebreyo@depaul.edu::919d32ba-a66b-4c43-b6a7-2646eb5b42a5" providerId="AD" clId="Web-{9B6D6612-EAAA-412F-A044-6502FC8F16CE}" dt="2021-03-05T01:37:07.922" v="78"/>
          <ac:spMkLst>
            <pc:docMk/>
            <pc:sldMk cId="97691237" sldId="258"/>
            <ac:spMk id="20" creationId="{074B4F7D-14B2-478B-8BF5-01E4E0C5D263}"/>
          </ac:spMkLst>
        </pc:spChg>
      </pc:sldChg>
    </pc:docChg>
  </pc:docChgLst>
  <pc:docChgLst>
    <pc:chgData name="Young, Jared" userId="S::jyoung75@depaul.edu::13b5510f-c945-4bca-94f4-96c5c6b8240c" providerId="AD" clId="Web-{15D11422-283B-4F83-83CF-13BE9C4709A6}"/>
    <pc:docChg chg="modSld">
      <pc:chgData name="Young, Jared" userId="S::jyoung75@depaul.edu::13b5510f-c945-4bca-94f4-96c5c6b8240c" providerId="AD" clId="Web-{15D11422-283B-4F83-83CF-13BE9C4709A6}" dt="2021-03-06T04:03:22.963" v="1164" actId="14100"/>
      <pc:docMkLst>
        <pc:docMk/>
      </pc:docMkLst>
      <pc:sldChg chg="addSp modSp">
        <pc:chgData name="Young, Jared" userId="S::jyoung75@depaul.edu::13b5510f-c945-4bca-94f4-96c5c6b8240c" providerId="AD" clId="Web-{15D11422-283B-4F83-83CF-13BE9C4709A6}" dt="2021-03-06T04:03:22.963" v="1164" actId="14100"/>
        <pc:sldMkLst>
          <pc:docMk/>
          <pc:sldMk cId="97691237" sldId="258"/>
        </pc:sldMkLst>
        <pc:spChg chg="mod">
          <ac:chgData name="Young, Jared" userId="S::jyoung75@depaul.edu::13b5510f-c945-4bca-94f4-96c5c6b8240c" providerId="AD" clId="Web-{15D11422-283B-4F83-83CF-13BE9C4709A6}" dt="2021-03-06T03:54:09.322" v="564" actId="14100"/>
          <ac:spMkLst>
            <pc:docMk/>
            <pc:sldMk cId="97691237" sldId="258"/>
            <ac:spMk id="3" creationId="{3C25847B-91E1-4A1B-8465-3051781F472A}"/>
          </ac:spMkLst>
        </pc:spChg>
        <pc:spChg chg="add mod">
          <ac:chgData name="Young, Jared" userId="S::jyoung75@depaul.edu::13b5510f-c945-4bca-94f4-96c5c6b8240c" providerId="AD" clId="Web-{15D11422-283B-4F83-83CF-13BE9C4709A6}" dt="2021-03-06T04:03:22.963" v="1164" actId="14100"/>
          <ac:spMkLst>
            <pc:docMk/>
            <pc:sldMk cId="97691237" sldId="258"/>
            <ac:spMk id="4" creationId="{18B20B97-2DB9-41A0-AEB3-53474E7A823D}"/>
          </ac:spMkLst>
        </pc:spChg>
        <pc:picChg chg="add mod">
          <ac:chgData name="Young, Jared" userId="S::jyoung75@depaul.edu::13b5510f-c945-4bca-94f4-96c5c6b8240c" providerId="AD" clId="Web-{15D11422-283B-4F83-83CF-13BE9C4709A6}" dt="2021-03-06T04:02:37.948" v="1159" actId="14100"/>
          <ac:picMkLst>
            <pc:docMk/>
            <pc:sldMk cId="97691237" sldId="258"/>
            <ac:picMk id="5" creationId="{20DD2C2B-C5FF-4293-A3AE-606228129071}"/>
          </ac:picMkLst>
        </pc:picChg>
      </pc:sldChg>
      <pc:sldChg chg="addSp delSp modSp">
        <pc:chgData name="Young, Jared" userId="S::jyoung75@depaul.edu::13b5510f-c945-4bca-94f4-96c5c6b8240c" providerId="AD" clId="Web-{15D11422-283B-4F83-83CF-13BE9C4709A6}" dt="2021-03-06T02:55:35.263" v="563" actId="20577"/>
        <pc:sldMkLst>
          <pc:docMk/>
          <pc:sldMk cId="4269435905" sldId="263"/>
        </pc:sldMkLst>
        <pc:spChg chg="mod">
          <ac:chgData name="Young, Jared" userId="S::jyoung75@depaul.edu::13b5510f-c945-4bca-94f4-96c5c6b8240c" providerId="AD" clId="Web-{15D11422-283B-4F83-83CF-13BE9C4709A6}" dt="2021-03-06T02:53:38.700" v="438" actId="20577"/>
          <ac:spMkLst>
            <pc:docMk/>
            <pc:sldMk cId="4269435905" sldId="263"/>
            <ac:spMk id="2" creationId="{5F8AAD1D-2081-44E0-9704-3BF83302483A}"/>
          </ac:spMkLst>
        </pc:spChg>
        <pc:spChg chg="del">
          <ac:chgData name="Young, Jared" userId="S::jyoung75@depaul.edu::13b5510f-c945-4bca-94f4-96c5c6b8240c" providerId="AD" clId="Web-{15D11422-283B-4F83-83CF-13BE9C4709A6}" dt="2021-03-06T02:50:18.340" v="0"/>
          <ac:spMkLst>
            <pc:docMk/>
            <pc:sldMk cId="4269435905" sldId="263"/>
            <ac:spMk id="3" creationId="{3C25847B-91E1-4A1B-8465-3051781F472A}"/>
          </ac:spMkLst>
        </pc:spChg>
        <pc:spChg chg="add mod">
          <ac:chgData name="Young, Jared" userId="S::jyoung75@depaul.edu::13b5510f-c945-4bca-94f4-96c5c6b8240c" providerId="AD" clId="Web-{15D11422-283B-4F83-83CF-13BE9C4709A6}" dt="2021-03-06T02:55:35.263" v="563" actId="20577"/>
          <ac:spMkLst>
            <pc:docMk/>
            <pc:sldMk cId="4269435905" sldId="263"/>
            <ac:spMk id="5" creationId="{B959E5C5-548D-4FA5-80D5-28BCAF9ED388}"/>
          </ac:spMkLst>
        </pc:spChg>
        <pc:picChg chg="add mod ord">
          <ac:chgData name="Young, Jared" userId="S::jyoung75@depaul.edu::13b5510f-c945-4bca-94f4-96c5c6b8240c" providerId="AD" clId="Web-{15D11422-283B-4F83-83CF-13BE9C4709A6}" dt="2021-03-06T02:50:29.621" v="2" actId="14100"/>
          <ac:picMkLst>
            <pc:docMk/>
            <pc:sldMk cId="4269435905" sldId="263"/>
            <ac:picMk id="4" creationId="{9269FD5A-30ED-4A40-A79E-36126E53AA7C}"/>
          </ac:picMkLst>
        </pc:picChg>
      </pc:sldChg>
    </pc:docChg>
  </pc:docChgLst>
  <pc:docChgLst>
    <pc:chgData name="Gebreyohannes, Hiwot" userId="S::hgebreyo@depaul.edu::919d32ba-a66b-4c43-b6a7-2646eb5b42a5" providerId="AD" clId="Web-{999D60CC-E0BD-4D11-B276-2464B49D1461}"/>
    <pc:docChg chg="modSld">
      <pc:chgData name="Gebreyohannes, Hiwot" userId="S::hgebreyo@depaul.edu::919d32ba-a66b-4c43-b6a7-2646eb5b42a5" providerId="AD" clId="Web-{999D60CC-E0BD-4D11-B276-2464B49D1461}" dt="2021-03-05T01:53:19.098" v="7" actId="20577"/>
      <pc:docMkLst>
        <pc:docMk/>
      </pc:docMkLst>
      <pc:sldChg chg="modSp">
        <pc:chgData name="Gebreyohannes, Hiwot" userId="S::hgebreyo@depaul.edu::919d32ba-a66b-4c43-b6a7-2646eb5b42a5" providerId="AD" clId="Web-{999D60CC-E0BD-4D11-B276-2464B49D1461}" dt="2021-03-05T01:53:19.098" v="7" actId="20577"/>
        <pc:sldMkLst>
          <pc:docMk/>
          <pc:sldMk cId="109857222" sldId="256"/>
        </pc:sldMkLst>
        <pc:spChg chg="mod">
          <ac:chgData name="Gebreyohannes, Hiwot" userId="S::hgebreyo@depaul.edu::919d32ba-a66b-4c43-b6a7-2646eb5b42a5" providerId="AD" clId="Web-{999D60CC-E0BD-4D11-B276-2464B49D1461}" dt="2021-03-05T01:53:19.098" v="7" actId="20577"/>
          <ac:spMkLst>
            <pc:docMk/>
            <pc:sldMk cId="109857222" sldId="256"/>
            <ac:spMk id="2" creationId="{00000000-0000-0000-0000-000000000000}"/>
          </ac:spMkLst>
        </pc:spChg>
      </pc:sldChg>
    </pc:docChg>
  </pc:docChgLst>
  <pc:docChgLst>
    <pc:chgData name="Gebreyohannes, Hiwot" userId="S::hgebreyo@depaul.edu::919d32ba-a66b-4c43-b6a7-2646eb5b42a5" providerId="AD" clId="Web-{9884E549-1768-4843-85C1-157CBC315F5D}"/>
    <pc:docChg chg="modSld">
      <pc:chgData name="Gebreyohannes, Hiwot" userId="S::hgebreyo@depaul.edu::919d32ba-a66b-4c43-b6a7-2646eb5b42a5" providerId="AD" clId="Web-{9884E549-1768-4843-85C1-157CBC315F5D}" dt="2021-03-06T16:03:17.287" v="1"/>
      <pc:docMkLst>
        <pc:docMk/>
      </pc:docMkLst>
      <pc:sldChg chg="addSp delSp modSp">
        <pc:chgData name="Gebreyohannes, Hiwot" userId="S::hgebreyo@depaul.edu::919d32ba-a66b-4c43-b6a7-2646eb5b42a5" providerId="AD" clId="Web-{9884E549-1768-4843-85C1-157CBC315F5D}" dt="2021-03-06T16:03:17.287" v="1"/>
        <pc:sldMkLst>
          <pc:docMk/>
          <pc:sldMk cId="4056453054" sldId="262"/>
        </pc:sldMkLst>
        <pc:picChg chg="add del mod">
          <ac:chgData name="Gebreyohannes, Hiwot" userId="S::hgebreyo@depaul.edu::919d32ba-a66b-4c43-b6a7-2646eb5b42a5" providerId="AD" clId="Web-{9884E549-1768-4843-85C1-157CBC315F5D}" dt="2021-03-06T16:03:17.287" v="1"/>
          <ac:picMkLst>
            <pc:docMk/>
            <pc:sldMk cId="4056453054" sldId="262"/>
            <ac:picMk id="4" creationId="{03FABC72-F27C-42EF-889C-0C9AE8A04524}"/>
          </ac:picMkLst>
        </pc:picChg>
      </pc:sldChg>
    </pc:docChg>
  </pc:docChgLst>
  <pc:docChgLst>
    <pc:chgData name="Yang, Serena" userId="S::myang43@depaul.edu::ef590d3b-141f-4f4c-aee2-375cf587814c" providerId="AD" clId="Web-{7B2A7140-16A4-4869-A45E-6A0C4B38367D}"/>
    <pc:docChg chg="modSld addMainMaster delMainMaster">
      <pc:chgData name="Yang, Serena" userId="S::myang43@depaul.edu::ef590d3b-141f-4f4c-aee2-375cf587814c" providerId="AD" clId="Web-{7B2A7140-16A4-4869-A45E-6A0C4B38367D}" dt="2021-03-06T04:29:35.558" v="603"/>
      <pc:docMkLst>
        <pc:docMk/>
      </pc:docMkLst>
      <pc:sldChg chg="addSp delSp modSp mod setBg modClrScheme setClrOvrMap delDesignElem chgLayout">
        <pc:chgData name="Yang, Serena" userId="S::myang43@depaul.edu::ef590d3b-141f-4f4c-aee2-375cf587814c" providerId="AD" clId="Web-{7B2A7140-16A4-4869-A45E-6A0C4B38367D}" dt="2021-03-06T04:25:08.787" v="561" actId="1076"/>
        <pc:sldMkLst>
          <pc:docMk/>
          <pc:sldMk cId="109857222" sldId="256"/>
        </pc:sldMkLst>
        <pc:spChg chg="mod ord">
          <ac:chgData name="Yang, Serena" userId="S::myang43@depaul.edu::ef590d3b-141f-4f4c-aee2-375cf587814c" providerId="AD" clId="Web-{7B2A7140-16A4-4869-A45E-6A0C4B38367D}" dt="2021-03-06T04:24:59.677" v="557" actId="1076"/>
          <ac:spMkLst>
            <pc:docMk/>
            <pc:sldMk cId="109857222" sldId="256"/>
            <ac:spMk id="2" creationId="{00000000-0000-0000-0000-000000000000}"/>
          </ac:spMkLst>
        </pc:spChg>
        <pc:spChg chg="mod">
          <ac:chgData name="Yang, Serena" userId="S::myang43@depaul.edu::ef590d3b-141f-4f4c-aee2-375cf587814c" providerId="AD" clId="Web-{7B2A7140-16A4-4869-A45E-6A0C4B38367D}" dt="2021-03-06T04:24:55.755" v="556" actId="1076"/>
          <ac:spMkLst>
            <pc:docMk/>
            <pc:sldMk cId="109857222" sldId="256"/>
            <ac:spMk id="8" creationId="{54879D36-D083-482E-A419-C7A25652462D}"/>
          </ac:spMkLst>
        </pc:spChg>
        <pc:spChg chg="mod">
          <ac:chgData name="Yang, Serena" userId="S::myang43@depaul.edu::ef590d3b-141f-4f4c-aee2-375cf587814c" providerId="AD" clId="Web-{7B2A7140-16A4-4869-A45E-6A0C4B38367D}" dt="2021-03-06T03:41:50.756" v="56" actId="1076"/>
          <ac:spMkLst>
            <pc:docMk/>
            <pc:sldMk cId="109857222" sldId="256"/>
            <ac:spMk id="9" creationId="{8407E583-BA66-4655-BFC0-6D9D256C7F8B}"/>
          </ac:spMkLst>
        </pc:spChg>
        <pc:spChg chg="add mod">
          <ac:chgData name="Yang, Serena" userId="S::myang43@depaul.edu::ef590d3b-141f-4f4c-aee2-375cf587814c" providerId="AD" clId="Web-{7B2A7140-16A4-4869-A45E-6A0C4B38367D}" dt="2021-03-06T04:25:08.787" v="561" actId="1076"/>
          <ac:spMkLst>
            <pc:docMk/>
            <pc:sldMk cId="109857222" sldId="256"/>
            <ac:spMk id="21" creationId="{C842F589-9FEB-4A19-A559-D42177E6D9C3}"/>
          </ac:spMkLst>
        </pc:spChg>
        <pc:spChg chg="add del">
          <ac:chgData name="Yang, Serena" userId="S::myang43@depaul.edu::ef590d3b-141f-4f4c-aee2-375cf587814c" providerId="AD" clId="Web-{7B2A7140-16A4-4869-A45E-6A0C4B38367D}" dt="2021-03-06T03:39:11.847" v="37"/>
          <ac:spMkLst>
            <pc:docMk/>
            <pc:sldMk cId="109857222" sldId="256"/>
            <ac:spMk id="50" creationId="{8FC9BE17-9A7B-462D-AE50-3D8777387304}"/>
          </ac:spMkLst>
        </pc:spChg>
        <pc:spChg chg="add del">
          <ac:chgData name="Yang, Serena" userId="S::myang43@depaul.edu::ef590d3b-141f-4f4c-aee2-375cf587814c" providerId="AD" clId="Web-{7B2A7140-16A4-4869-A45E-6A0C4B38367D}" dt="2021-03-06T03:39:11.847" v="37"/>
          <ac:spMkLst>
            <pc:docMk/>
            <pc:sldMk cId="109857222" sldId="256"/>
            <ac:spMk id="51" creationId="{3EBE8569-6AEC-4B8C-8D53-2DE337CDBA65}"/>
          </ac:spMkLst>
        </pc:spChg>
        <pc:spChg chg="add del">
          <ac:chgData name="Yang, Serena" userId="S::myang43@depaul.edu::ef590d3b-141f-4f4c-aee2-375cf587814c" providerId="AD" clId="Web-{7B2A7140-16A4-4869-A45E-6A0C4B38367D}" dt="2021-03-06T03:39:11.847" v="37"/>
          <ac:spMkLst>
            <pc:docMk/>
            <pc:sldMk cId="109857222" sldId="256"/>
            <ac:spMk id="52" creationId="{55D4142C-5077-457F-A6AD-3FECFDB39685}"/>
          </ac:spMkLst>
        </pc:spChg>
        <pc:spChg chg="add del">
          <ac:chgData name="Yang, Serena" userId="S::myang43@depaul.edu::ef590d3b-141f-4f4c-aee2-375cf587814c" providerId="AD" clId="Web-{7B2A7140-16A4-4869-A45E-6A0C4B38367D}" dt="2021-03-06T03:39:11.847" v="37"/>
          <ac:spMkLst>
            <pc:docMk/>
            <pc:sldMk cId="109857222" sldId="256"/>
            <ac:spMk id="53" creationId="{7A5F0580-5EE9-419F-96EE-B6529EF6E7D0}"/>
          </ac:spMkLst>
        </pc:spChg>
        <pc:spChg chg="add del">
          <ac:chgData name="Yang, Serena" userId="S::myang43@depaul.edu::ef590d3b-141f-4f4c-aee2-375cf587814c" providerId="AD" clId="Web-{7B2A7140-16A4-4869-A45E-6A0C4B38367D}" dt="2021-03-06T03:38:52.112" v="32"/>
          <ac:spMkLst>
            <pc:docMk/>
            <pc:sldMk cId="109857222" sldId="256"/>
            <ac:spMk id="55" creationId="{5E8D2E83-FB3A-40E7-A9E5-7AB389D612B4}"/>
          </ac:spMkLst>
        </pc:spChg>
        <pc:spChg chg="add del">
          <ac:chgData name="Yang, Serena" userId="S::myang43@depaul.edu::ef590d3b-141f-4f4c-aee2-375cf587814c" providerId="AD" clId="Web-{7B2A7140-16A4-4869-A45E-6A0C4B38367D}" dt="2021-03-06T03:39:11.831" v="36"/>
          <ac:spMkLst>
            <pc:docMk/>
            <pc:sldMk cId="109857222" sldId="256"/>
            <ac:spMk id="56" creationId="{9AA72BD9-2C5A-4EDC-931F-5AA08EACA0F3}"/>
          </ac:spMkLst>
        </pc:spChg>
        <pc:spChg chg="add del">
          <ac:chgData name="Yang, Serena" userId="S::myang43@depaul.edu::ef590d3b-141f-4f4c-aee2-375cf587814c" providerId="AD" clId="Web-{7B2A7140-16A4-4869-A45E-6A0C4B38367D}" dt="2021-03-06T03:39:11.831" v="36"/>
          <ac:spMkLst>
            <pc:docMk/>
            <pc:sldMk cId="109857222" sldId="256"/>
            <ac:spMk id="57" creationId="{DD3981AC-7B61-4947-BCF3-F7AA7FA385B9}"/>
          </ac:spMkLst>
        </pc:spChg>
        <pc:spChg chg="add del">
          <ac:chgData name="Yang, Serena" userId="S::myang43@depaul.edu::ef590d3b-141f-4f4c-aee2-375cf587814c" providerId="AD" clId="Web-{7B2A7140-16A4-4869-A45E-6A0C4B38367D}" dt="2021-03-06T03:39:11.831" v="36"/>
          <ac:spMkLst>
            <pc:docMk/>
            <pc:sldMk cId="109857222" sldId="256"/>
            <ac:spMk id="59" creationId="{55D4142C-5077-457F-A6AD-3FECFDB39685}"/>
          </ac:spMkLst>
        </pc:spChg>
        <pc:spChg chg="add del">
          <ac:chgData name="Yang, Serena" userId="S::myang43@depaul.edu::ef590d3b-141f-4f4c-aee2-375cf587814c" providerId="AD" clId="Web-{7B2A7140-16A4-4869-A45E-6A0C4B38367D}" dt="2021-03-06T03:39:11.831" v="36"/>
          <ac:spMkLst>
            <pc:docMk/>
            <pc:sldMk cId="109857222" sldId="256"/>
            <ac:spMk id="61" creationId="{7A5F0580-5EE9-419F-96EE-B6529EF6E7D0}"/>
          </ac:spMkLst>
        </pc:spChg>
        <pc:spChg chg="add del">
          <ac:chgData name="Yang, Serena" userId="S::myang43@depaul.edu::ef590d3b-141f-4f4c-aee2-375cf587814c" providerId="AD" clId="Web-{7B2A7140-16A4-4869-A45E-6A0C4B38367D}" dt="2021-03-06T03:39:39.863" v="40"/>
          <ac:spMkLst>
            <pc:docMk/>
            <pc:sldMk cId="109857222" sldId="256"/>
            <ac:spMk id="63" creationId="{8FC9BE17-9A7B-462D-AE50-3D8777387304}"/>
          </ac:spMkLst>
        </pc:spChg>
        <pc:spChg chg="add del">
          <ac:chgData name="Yang, Serena" userId="S::myang43@depaul.edu::ef590d3b-141f-4f4c-aee2-375cf587814c" providerId="AD" clId="Web-{7B2A7140-16A4-4869-A45E-6A0C4B38367D}" dt="2021-03-06T04:20:23.921" v="436"/>
          <ac:spMkLst>
            <pc:docMk/>
            <pc:sldMk cId="109857222" sldId="256"/>
            <ac:spMk id="75" creationId="{F7E2E01B-DD16-4B9B-9A6B-2F1643E0E9AB}"/>
          </ac:spMkLst>
        </pc:spChg>
        <pc:spChg chg="add del">
          <ac:chgData name="Yang, Serena" userId="S::myang43@depaul.edu::ef590d3b-141f-4f4c-aee2-375cf587814c" providerId="AD" clId="Web-{7B2A7140-16A4-4869-A45E-6A0C4B38367D}" dt="2021-03-06T03:39:39.863" v="40"/>
          <ac:spMkLst>
            <pc:docMk/>
            <pc:sldMk cId="109857222" sldId="256"/>
            <ac:spMk id="78" creationId="{3EBE8569-6AEC-4B8C-8D53-2DE337CDBA65}"/>
          </ac:spMkLst>
        </pc:spChg>
        <pc:spChg chg="add del">
          <ac:chgData name="Yang, Serena" userId="S::myang43@depaul.edu::ef590d3b-141f-4f4c-aee2-375cf587814c" providerId="AD" clId="Web-{7B2A7140-16A4-4869-A45E-6A0C4B38367D}" dt="2021-03-06T03:39:39.863" v="40"/>
          <ac:spMkLst>
            <pc:docMk/>
            <pc:sldMk cId="109857222" sldId="256"/>
            <ac:spMk id="79" creationId="{55D4142C-5077-457F-A6AD-3FECFDB39685}"/>
          </ac:spMkLst>
        </pc:spChg>
        <pc:spChg chg="add del">
          <ac:chgData name="Yang, Serena" userId="S::myang43@depaul.edu::ef590d3b-141f-4f4c-aee2-375cf587814c" providerId="AD" clId="Web-{7B2A7140-16A4-4869-A45E-6A0C4B38367D}" dt="2021-03-06T03:39:39.863" v="40"/>
          <ac:spMkLst>
            <pc:docMk/>
            <pc:sldMk cId="109857222" sldId="256"/>
            <ac:spMk id="80" creationId="{7A5F0580-5EE9-419F-96EE-B6529EF6E7D0}"/>
          </ac:spMkLst>
        </pc:spChg>
        <pc:spChg chg="add del">
          <ac:chgData name="Yang, Serena" userId="S::myang43@depaul.edu::ef590d3b-141f-4f4c-aee2-375cf587814c" providerId="AD" clId="Web-{7B2A7140-16A4-4869-A45E-6A0C4B38367D}" dt="2021-03-06T04:20:23.921" v="436"/>
          <ac:spMkLst>
            <pc:docMk/>
            <pc:sldMk cId="109857222" sldId="256"/>
            <ac:spMk id="82" creationId="{E27929ED-BCF3-4AC3-8AA2-EB3A2E95C174}"/>
          </ac:spMkLst>
        </pc:spChg>
        <pc:spChg chg="add del">
          <ac:chgData name="Yang, Serena" userId="S::myang43@depaul.edu::ef590d3b-141f-4f4c-aee2-375cf587814c" providerId="AD" clId="Web-{7B2A7140-16A4-4869-A45E-6A0C4B38367D}" dt="2021-03-06T03:41:05.239" v="53"/>
          <ac:spMkLst>
            <pc:docMk/>
            <pc:sldMk cId="109857222" sldId="256"/>
            <ac:spMk id="83" creationId="{8FC9BE17-9A7B-462D-AE50-3D8777387304}"/>
          </ac:spMkLst>
        </pc:spChg>
        <pc:spChg chg="add mod">
          <ac:chgData name="Yang, Serena" userId="S::myang43@depaul.edu::ef590d3b-141f-4f4c-aee2-375cf587814c" providerId="AD" clId="Web-{7B2A7140-16A4-4869-A45E-6A0C4B38367D}" dt="2021-03-06T04:20:40.578" v="438" actId="1076"/>
          <ac:spMkLst>
            <pc:docMk/>
            <pc:sldMk cId="109857222" sldId="256"/>
            <ac:spMk id="84" creationId="{F7E2E01B-DD16-4B9B-9A6B-2F1643E0E9AB}"/>
          </ac:spMkLst>
        </pc:spChg>
        <pc:spChg chg="add del">
          <ac:chgData name="Yang, Serena" userId="S::myang43@depaul.edu::ef590d3b-141f-4f4c-aee2-375cf587814c" providerId="AD" clId="Web-{7B2A7140-16A4-4869-A45E-6A0C4B38367D}" dt="2021-03-06T03:41:05.239" v="53"/>
          <ac:spMkLst>
            <pc:docMk/>
            <pc:sldMk cId="109857222" sldId="256"/>
            <ac:spMk id="88" creationId="{3EBE8569-6AEC-4B8C-8D53-2DE337CDBA65}"/>
          </ac:spMkLst>
        </pc:spChg>
        <pc:spChg chg="add mod">
          <ac:chgData name="Yang, Serena" userId="S::myang43@depaul.edu::ef590d3b-141f-4f4c-aee2-375cf587814c" providerId="AD" clId="Web-{7B2A7140-16A4-4869-A45E-6A0C4B38367D}" dt="2021-03-06T04:20:40.593" v="442" actId="1076"/>
          <ac:spMkLst>
            <pc:docMk/>
            <pc:sldMk cId="109857222" sldId="256"/>
            <ac:spMk id="89" creationId="{E27929ED-BCF3-4AC3-8AA2-EB3A2E95C174}"/>
          </ac:spMkLst>
        </pc:spChg>
        <pc:spChg chg="add del">
          <ac:chgData name="Yang, Serena" userId="S::myang43@depaul.edu::ef590d3b-141f-4f4c-aee2-375cf587814c" providerId="AD" clId="Web-{7B2A7140-16A4-4869-A45E-6A0C4B38367D}" dt="2021-03-06T03:41:05.239" v="53"/>
          <ac:spMkLst>
            <pc:docMk/>
            <pc:sldMk cId="109857222" sldId="256"/>
            <ac:spMk id="90" creationId="{55D4142C-5077-457F-A6AD-3FECFDB39685}"/>
          </ac:spMkLst>
        </pc:spChg>
        <pc:spChg chg="add del mod">
          <ac:chgData name="Yang, Serena" userId="S::myang43@depaul.edu::ef590d3b-141f-4f4c-aee2-375cf587814c" providerId="AD" clId="Web-{7B2A7140-16A4-4869-A45E-6A0C4B38367D}" dt="2021-03-06T04:23:48.926" v="527"/>
          <ac:spMkLst>
            <pc:docMk/>
            <pc:sldMk cId="109857222" sldId="256"/>
            <ac:spMk id="91" creationId="{2DD26DEA-26CE-4286-A405-2EF0A62E8F07}"/>
          </ac:spMkLst>
        </pc:spChg>
        <pc:spChg chg="add del">
          <ac:chgData name="Yang, Serena" userId="S::myang43@depaul.edu::ef590d3b-141f-4f4c-aee2-375cf587814c" providerId="AD" clId="Web-{7B2A7140-16A4-4869-A45E-6A0C4B38367D}" dt="2021-03-06T03:41:05.239" v="53"/>
          <ac:spMkLst>
            <pc:docMk/>
            <pc:sldMk cId="109857222" sldId="256"/>
            <ac:spMk id="92" creationId="{7A5F0580-5EE9-419F-96EE-B6529EF6E7D0}"/>
          </ac:spMkLst>
        </pc:spChg>
        <pc:spChg chg="add del">
          <ac:chgData name="Yang, Serena" userId="S::myang43@depaul.edu::ef590d3b-141f-4f4c-aee2-375cf587814c" providerId="AD" clId="Web-{7B2A7140-16A4-4869-A45E-6A0C4B38367D}" dt="2021-03-06T03:40:25.536" v="48"/>
          <ac:spMkLst>
            <pc:docMk/>
            <pc:sldMk cId="109857222" sldId="256"/>
            <ac:spMk id="94" creationId="{9AA72BD9-2C5A-4EDC-931F-5AA08EACA0F3}"/>
          </ac:spMkLst>
        </pc:spChg>
        <pc:spChg chg="add del">
          <ac:chgData name="Yang, Serena" userId="S::myang43@depaul.edu::ef590d3b-141f-4f4c-aee2-375cf587814c" providerId="AD" clId="Web-{7B2A7140-16A4-4869-A45E-6A0C4B38367D}" dt="2021-03-06T03:40:25.536" v="48"/>
          <ac:spMkLst>
            <pc:docMk/>
            <pc:sldMk cId="109857222" sldId="256"/>
            <ac:spMk id="95" creationId="{DD3981AC-7B61-4947-BCF3-F7AA7FA385B9}"/>
          </ac:spMkLst>
        </pc:spChg>
        <pc:spChg chg="add del">
          <ac:chgData name="Yang, Serena" userId="S::myang43@depaul.edu::ef590d3b-141f-4f4c-aee2-375cf587814c" providerId="AD" clId="Web-{7B2A7140-16A4-4869-A45E-6A0C4B38367D}" dt="2021-03-06T03:40:25.536" v="48"/>
          <ac:spMkLst>
            <pc:docMk/>
            <pc:sldMk cId="109857222" sldId="256"/>
            <ac:spMk id="96" creationId="{55D4142C-5077-457F-A6AD-3FECFDB39685}"/>
          </ac:spMkLst>
        </pc:spChg>
        <pc:spChg chg="add del">
          <ac:chgData name="Yang, Serena" userId="S::myang43@depaul.edu::ef590d3b-141f-4f4c-aee2-375cf587814c" providerId="AD" clId="Web-{7B2A7140-16A4-4869-A45E-6A0C4B38367D}" dt="2021-03-06T03:39:58.660" v="44"/>
          <ac:spMkLst>
            <pc:docMk/>
            <pc:sldMk cId="109857222" sldId="256"/>
            <ac:spMk id="97" creationId="{A81E7530-396C-45F0-92F4-A885648D1631}"/>
          </ac:spMkLst>
        </pc:spChg>
        <pc:spChg chg="add del">
          <ac:chgData name="Yang, Serena" userId="S::myang43@depaul.edu::ef590d3b-141f-4f4c-aee2-375cf587814c" providerId="AD" clId="Web-{7B2A7140-16A4-4869-A45E-6A0C4B38367D}" dt="2021-03-06T03:39:58.660" v="44"/>
          <ac:spMkLst>
            <pc:docMk/>
            <pc:sldMk cId="109857222" sldId="256"/>
            <ac:spMk id="99" creationId="{7316481C-0A49-4796-812B-0D64F063B720}"/>
          </ac:spMkLst>
        </pc:spChg>
        <pc:spChg chg="add del">
          <ac:chgData name="Yang, Serena" userId="S::myang43@depaul.edu::ef590d3b-141f-4f4c-aee2-375cf587814c" providerId="AD" clId="Web-{7B2A7140-16A4-4869-A45E-6A0C4B38367D}" dt="2021-03-06T03:39:58.660" v="44"/>
          <ac:spMkLst>
            <pc:docMk/>
            <pc:sldMk cId="109857222" sldId="256"/>
            <ac:spMk id="101" creationId="{A5271697-90F1-4A23-8EF2-0179F2EAFACB}"/>
          </ac:spMkLst>
        </pc:spChg>
        <pc:spChg chg="add del">
          <ac:chgData name="Yang, Serena" userId="S::myang43@depaul.edu::ef590d3b-141f-4f4c-aee2-375cf587814c" providerId="AD" clId="Web-{7B2A7140-16A4-4869-A45E-6A0C4B38367D}" dt="2021-03-06T03:40:25.536" v="48"/>
          <ac:spMkLst>
            <pc:docMk/>
            <pc:sldMk cId="109857222" sldId="256"/>
            <ac:spMk id="102" creationId="{7A5F0580-5EE9-419F-96EE-B6529EF6E7D0}"/>
          </ac:spMkLst>
        </pc:spChg>
        <pc:spChg chg="add del">
          <ac:chgData name="Yang, Serena" userId="S::myang43@depaul.edu::ef590d3b-141f-4f4c-aee2-375cf587814c" providerId="AD" clId="Web-{7B2A7140-16A4-4869-A45E-6A0C4B38367D}" dt="2021-03-06T03:41:05.224" v="52"/>
          <ac:spMkLst>
            <pc:docMk/>
            <pc:sldMk cId="109857222" sldId="256"/>
            <ac:spMk id="104" creationId="{8FC9BE17-9A7B-462D-AE50-3D8777387304}"/>
          </ac:spMkLst>
        </pc:spChg>
        <pc:spChg chg="add del">
          <ac:chgData name="Yang, Serena" userId="S::myang43@depaul.edu::ef590d3b-141f-4f4c-aee2-375cf587814c" providerId="AD" clId="Web-{7B2A7140-16A4-4869-A45E-6A0C4B38367D}" dt="2021-03-06T03:41:05.224" v="52"/>
          <ac:spMkLst>
            <pc:docMk/>
            <pc:sldMk cId="109857222" sldId="256"/>
            <ac:spMk id="105" creationId="{3EBE8569-6AEC-4B8C-8D53-2DE337CDBA65}"/>
          </ac:spMkLst>
        </pc:spChg>
        <pc:spChg chg="add del">
          <ac:chgData name="Yang, Serena" userId="S::myang43@depaul.edu::ef590d3b-141f-4f4c-aee2-375cf587814c" providerId="AD" clId="Web-{7B2A7140-16A4-4869-A45E-6A0C4B38367D}" dt="2021-03-06T03:41:05.224" v="52"/>
          <ac:spMkLst>
            <pc:docMk/>
            <pc:sldMk cId="109857222" sldId="256"/>
            <ac:spMk id="106" creationId="{55D4142C-5077-457F-A6AD-3FECFDB39685}"/>
          </ac:spMkLst>
        </pc:spChg>
        <pc:spChg chg="add del">
          <ac:chgData name="Yang, Serena" userId="S::myang43@depaul.edu::ef590d3b-141f-4f4c-aee2-375cf587814c" providerId="AD" clId="Web-{7B2A7140-16A4-4869-A45E-6A0C4B38367D}" dt="2021-03-06T03:41:05.224" v="52"/>
          <ac:spMkLst>
            <pc:docMk/>
            <pc:sldMk cId="109857222" sldId="256"/>
            <ac:spMk id="107" creationId="{7A5F0580-5EE9-419F-96EE-B6529EF6E7D0}"/>
          </ac:spMkLst>
        </pc:spChg>
        <pc:spChg chg="add del">
          <ac:chgData name="Yang, Serena" userId="S::myang43@depaul.edu::ef590d3b-141f-4f4c-aee2-375cf587814c" providerId="AD" clId="Web-{7B2A7140-16A4-4869-A45E-6A0C4B38367D}" dt="2021-03-06T03:44:46.244" v="85"/>
          <ac:spMkLst>
            <pc:docMk/>
            <pc:sldMk cId="109857222" sldId="256"/>
            <ac:spMk id="108" creationId="{94E4D846-3AFC-4F86-8C35-24B0542A269D}"/>
          </ac:spMkLst>
        </pc:spChg>
        <pc:spChg chg="add del">
          <ac:chgData name="Yang, Serena" userId="S::myang43@depaul.edu::ef590d3b-141f-4f4c-aee2-375cf587814c" providerId="AD" clId="Web-{7B2A7140-16A4-4869-A45E-6A0C4B38367D}" dt="2021-03-06T03:44:46.244" v="85"/>
          <ac:spMkLst>
            <pc:docMk/>
            <pc:sldMk cId="109857222" sldId="256"/>
            <ac:spMk id="109" creationId="{284781B9-12CB-45C3-907A-9ED93FF72C65}"/>
          </ac:spMkLst>
        </pc:spChg>
        <pc:spChg chg="add del">
          <ac:chgData name="Yang, Serena" userId="S::myang43@depaul.edu::ef590d3b-141f-4f4c-aee2-375cf587814c" providerId="AD" clId="Web-{7B2A7140-16A4-4869-A45E-6A0C4B38367D}" dt="2021-03-06T03:44:46.244" v="85"/>
          <ac:spMkLst>
            <pc:docMk/>
            <pc:sldMk cId="109857222" sldId="256"/>
            <ac:spMk id="110" creationId="{55D4142C-5077-457F-A6AD-3FECFDB39685}"/>
          </ac:spMkLst>
        </pc:spChg>
        <pc:spChg chg="add del">
          <ac:chgData name="Yang, Serena" userId="S::myang43@depaul.edu::ef590d3b-141f-4f4c-aee2-375cf587814c" providerId="AD" clId="Web-{7B2A7140-16A4-4869-A45E-6A0C4B38367D}" dt="2021-03-06T03:44:46.244" v="85"/>
          <ac:spMkLst>
            <pc:docMk/>
            <pc:sldMk cId="109857222" sldId="256"/>
            <ac:spMk id="111" creationId="{7A5F0580-5EE9-419F-96EE-B6529EF6E7D0}"/>
          </ac:spMkLst>
        </pc:spChg>
        <pc:spChg chg="add del">
          <ac:chgData name="Yang, Serena" userId="S::myang43@depaul.edu::ef590d3b-141f-4f4c-aee2-375cf587814c" providerId="AD" clId="Web-{7B2A7140-16A4-4869-A45E-6A0C4B38367D}" dt="2021-03-06T04:15:59.150" v="412"/>
          <ac:spMkLst>
            <pc:docMk/>
            <pc:sldMk cId="109857222" sldId="256"/>
            <ac:spMk id="113" creationId="{94E4D846-3AFC-4F86-8C35-24B0542A269D}"/>
          </ac:spMkLst>
        </pc:spChg>
        <pc:spChg chg="add del">
          <ac:chgData name="Yang, Serena" userId="S::myang43@depaul.edu::ef590d3b-141f-4f4c-aee2-375cf587814c" providerId="AD" clId="Web-{7B2A7140-16A4-4869-A45E-6A0C4B38367D}" dt="2021-03-06T04:15:59.150" v="412"/>
          <ac:spMkLst>
            <pc:docMk/>
            <pc:sldMk cId="109857222" sldId="256"/>
            <ac:spMk id="114" creationId="{284781B9-12CB-45C3-907A-9ED93FF72C65}"/>
          </ac:spMkLst>
        </pc:spChg>
        <pc:spChg chg="add del">
          <ac:chgData name="Yang, Serena" userId="S::myang43@depaul.edu::ef590d3b-141f-4f4c-aee2-375cf587814c" providerId="AD" clId="Web-{7B2A7140-16A4-4869-A45E-6A0C4B38367D}" dt="2021-03-06T04:15:59.150" v="412"/>
          <ac:spMkLst>
            <pc:docMk/>
            <pc:sldMk cId="109857222" sldId="256"/>
            <ac:spMk id="115" creationId="{55D4142C-5077-457F-A6AD-3FECFDB39685}"/>
          </ac:spMkLst>
        </pc:spChg>
        <pc:spChg chg="add del">
          <ac:chgData name="Yang, Serena" userId="S::myang43@depaul.edu::ef590d3b-141f-4f4c-aee2-375cf587814c" providerId="AD" clId="Web-{7B2A7140-16A4-4869-A45E-6A0C4B38367D}" dt="2021-03-06T03:44:46.228" v="84"/>
          <ac:spMkLst>
            <pc:docMk/>
            <pc:sldMk cId="109857222" sldId="256"/>
            <ac:spMk id="116" creationId="{8FC9BE17-9A7B-462D-AE50-3D8777387304}"/>
          </ac:spMkLst>
        </pc:spChg>
        <pc:spChg chg="add del">
          <ac:chgData name="Yang, Serena" userId="S::myang43@depaul.edu::ef590d3b-141f-4f4c-aee2-375cf587814c" providerId="AD" clId="Web-{7B2A7140-16A4-4869-A45E-6A0C4B38367D}" dt="2021-03-06T04:15:59.150" v="412"/>
          <ac:spMkLst>
            <pc:docMk/>
            <pc:sldMk cId="109857222" sldId="256"/>
            <ac:spMk id="117" creationId="{7A5F0580-5EE9-419F-96EE-B6529EF6E7D0}"/>
          </ac:spMkLst>
        </pc:spChg>
        <pc:spChg chg="add del">
          <ac:chgData name="Yang, Serena" userId="S::myang43@depaul.edu::ef590d3b-141f-4f4c-aee2-375cf587814c" providerId="AD" clId="Web-{7B2A7140-16A4-4869-A45E-6A0C4B38367D}" dt="2021-03-06T03:44:46.228" v="84"/>
          <ac:spMkLst>
            <pc:docMk/>
            <pc:sldMk cId="109857222" sldId="256"/>
            <ac:spMk id="118" creationId="{3EBE8569-6AEC-4B8C-8D53-2DE337CDBA65}"/>
          </ac:spMkLst>
        </pc:spChg>
        <pc:spChg chg="add del">
          <ac:chgData name="Yang, Serena" userId="S::myang43@depaul.edu::ef590d3b-141f-4f4c-aee2-375cf587814c" providerId="AD" clId="Web-{7B2A7140-16A4-4869-A45E-6A0C4B38367D}" dt="2021-03-06T03:44:46.228" v="84"/>
          <ac:spMkLst>
            <pc:docMk/>
            <pc:sldMk cId="109857222" sldId="256"/>
            <ac:spMk id="120" creationId="{55D4142C-5077-457F-A6AD-3FECFDB39685}"/>
          </ac:spMkLst>
        </pc:spChg>
        <pc:spChg chg="add del">
          <ac:chgData name="Yang, Serena" userId="S::myang43@depaul.edu::ef590d3b-141f-4f4c-aee2-375cf587814c" providerId="AD" clId="Web-{7B2A7140-16A4-4869-A45E-6A0C4B38367D}" dt="2021-03-06T04:15:13.728" v="405"/>
          <ac:spMkLst>
            <pc:docMk/>
            <pc:sldMk cId="109857222" sldId="256"/>
            <ac:spMk id="121" creationId="{8FC9BE17-9A7B-462D-AE50-3D8777387304}"/>
          </ac:spMkLst>
        </pc:spChg>
        <pc:spChg chg="add del">
          <ac:chgData name="Yang, Serena" userId="S::myang43@depaul.edu::ef590d3b-141f-4f4c-aee2-375cf587814c" providerId="AD" clId="Web-{7B2A7140-16A4-4869-A45E-6A0C4B38367D}" dt="2021-03-06T03:44:46.228" v="84"/>
          <ac:spMkLst>
            <pc:docMk/>
            <pc:sldMk cId="109857222" sldId="256"/>
            <ac:spMk id="122" creationId="{7A5F0580-5EE9-419F-96EE-B6529EF6E7D0}"/>
          </ac:spMkLst>
        </pc:spChg>
        <pc:spChg chg="add del">
          <ac:chgData name="Yang, Serena" userId="S::myang43@depaul.edu::ef590d3b-141f-4f4c-aee2-375cf587814c" providerId="AD" clId="Web-{7B2A7140-16A4-4869-A45E-6A0C4B38367D}" dt="2021-03-06T04:15:13.728" v="405"/>
          <ac:spMkLst>
            <pc:docMk/>
            <pc:sldMk cId="109857222" sldId="256"/>
            <ac:spMk id="124" creationId="{3EBE8569-6AEC-4B8C-8D53-2DE337CDBA65}"/>
          </ac:spMkLst>
        </pc:spChg>
        <pc:spChg chg="add del">
          <ac:chgData name="Yang, Serena" userId="S::myang43@depaul.edu::ef590d3b-141f-4f4c-aee2-375cf587814c" providerId="AD" clId="Web-{7B2A7140-16A4-4869-A45E-6A0C4B38367D}" dt="2021-03-06T03:39:58.660" v="44"/>
          <ac:spMkLst>
            <pc:docMk/>
            <pc:sldMk cId="109857222" sldId="256"/>
            <ac:spMk id="125" creationId="{D9F5512A-48E1-4C07-B75E-3CCC517B6804}"/>
          </ac:spMkLst>
        </pc:spChg>
        <pc:spChg chg="add del">
          <ac:chgData name="Yang, Serena" userId="S::myang43@depaul.edu::ef590d3b-141f-4f4c-aee2-375cf587814c" providerId="AD" clId="Web-{7B2A7140-16A4-4869-A45E-6A0C4B38367D}" dt="2021-03-06T04:15:13.728" v="405"/>
          <ac:spMkLst>
            <pc:docMk/>
            <pc:sldMk cId="109857222" sldId="256"/>
            <ac:spMk id="126" creationId="{55D4142C-5077-457F-A6AD-3FECFDB39685}"/>
          </ac:spMkLst>
        </pc:spChg>
        <pc:spChg chg="add del">
          <ac:chgData name="Yang, Serena" userId="S::myang43@depaul.edu::ef590d3b-141f-4f4c-aee2-375cf587814c" providerId="AD" clId="Web-{7B2A7140-16A4-4869-A45E-6A0C4B38367D}" dt="2021-03-06T04:15:59.135" v="411"/>
          <ac:spMkLst>
            <pc:docMk/>
            <pc:sldMk cId="109857222" sldId="256"/>
            <ac:spMk id="127" creationId="{9B76D444-2756-434F-AE61-96D69830C13E}"/>
          </ac:spMkLst>
        </pc:spChg>
        <pc:spChg chg="add del">
          <ac:chgData name="Yang, Serena" userId="S::myang43@depaul.edu::ef590d3b-141f-4f4c-aee2-375cf587814c" providerId="AD" clId="Web-{7B2A7140-16A4-4869-A45E-6A0C4B38367D}" dt="2021-03-06T04:15:13.728" v="405"/>
          <ac:spMkLst>
            <pc:docMk/>
            <pc:sldMk cId="109857222" sldId="256"/>
            <ac:spMk id="128" creationId="{7A5F0580-5EE9-419F-96EE-B6529EF6E7D0}"/>
          </ac:spMkLst>
        </pc:spChg>
        <pc:spChg chg="add del">
          <ac:chgData name="Yang, Serena" userId="S::myang43@depaul.edu::ef590d3b-141f-4f4c-aee2-375cf587814c" providerId="AD" clId="Web-{7B2A7140-16A4-4869-A45E-6A0C4B38367D}" dt="2021-03-06T04:15:59.135" v="411"/>
          <ac:spMkLst>
            <pc:docMk/>
            <pc:sldMk cId="109857222" sldId="256"/>
            <ac:spMk id="129" creationId="{A27B6159-7734-4564-9E0F-C4BC43C36E52}"/>
          </ac:spMkLst>
        </pc:spChg>
        <pc:spChg chg="add">
          <ac:chgData name="Yang, Serena" userId="S::myang43@depaul.edu::ef590d3b-141f-4f4c-aee2-375cf587814c" providerId="AD" clId="Web-{7B2A7140-16A4-4869-A45E-6A0C4B38367D}" dt="2021-03-06T04:15:59.150" v="412"/>
          <ac:spMkLst>
            <pc:docMk/>
            <pc:sldMk cId="109857222" sldId="256"/>
            <ac:spMk id="132" creationId="{569C1A01-6FB5-43CE-ADCC-936728ACAC0D}"/>
          </ac:spMkLst>
        </pc:spChg>
        <pc:grpChg chg="add del">
          <ac:chgData name="Yang, Serena" userId="S::myang43@depaul.edu::ef590d3b-141f-4f4c-aee2-375cf587814c" providerId="AD" clId="Web-{7B2A7140-16A4-4869-A45E-6A0C4B38367D}" dt="2021-03-06T03:39:58.660" v="44"/>
          <ac:grpSpMkLst>
            <pc:docMk/>
            <pc:sldMk cId="109857222" sldId="256"/>
            <ac:grpSpMk id="103" creationId="{81DE8B58-F373-409E-A253-4380A66091D4}"/>
          </ac:grpSpMkLst>
        </pc:grpChg>
        <pc:picChg chg="del">
          <ac:chgData name="Yang, Serena" userId="S::myang43@depaul.edu::ef590d3b-141f-4f4c-aee2-375cf587814c" providerId="AD" clId="Web-{7B2A7140-16A4-4869-A45E-6A0C4B38367D}" dt="2021-03-06T03:35:23.279" v="23"/>
          <ac:picMkLst>
            <pc:docMk/>
            <pc:sldMk cId="109857222" sldId="256"/>
            <ac:picMk id="3" creationId="{0E8E9DF8-2F34-4118-9240-14F6EE2BFF76}"/>
          </ac:picMkLst>
        </pc:picChg>
        <pc:picChg chg="add del mod">
          <ac:chgData name="Yang, Serena" userId="S::myang43@depaul.edu::ef590d3b-141f-4f4c-aee2-375cf587814c" providerId="AD" clId="Web-{7B2A7140-16A4-4869-A45E-6A0C4B38367D}" dt="2021-03-06T03:36:03.249" v="27"/>
          <ac:picMkLst>
            <pc:docMk/>
            <pc:sldMk cId="109857222" sldId="256"/>
            <ac:picMk id="4" creationId="{5345843A-F583-4D2F-A4E0-1D682EE9D0FD}"/>
          </ac:picMkLst>
        </pc:picChg>
        <pc:picChg chg="add del mod">
          <ac:chgData name="Yang, Serena" userId="S::myang43@depaul.edu::ef590d3b-141f-4f4c-aee2-375cf587814c" providerId="AD" clId="Web-{7B2A7140-16A4-4869-A45E-6A0C4B38367D}" dt="2021-03-06T03:36:01.515" v="26"/>
          <ac:picMkLst>
            <pc:docMk/>
            <pc:sldMk cId="109857222" sldId="256"/>
            <ac:picMk id="5" creationId="{3ABFFC17-C53D-42E2-A73F-F5DA0E56FBA9}"/>
          </ac:picMkLst>
        </pc:picChg>
        <pc:picChg chg="add del mod ord">
          <ac:chgData name="Yang, Serena" userId="S::myang43@depaul.edu::ef590d3b-141f-4f4c-aee2-375cf587814c" providerId="AD" clId="Web-{7B2A7140-16A4-4869-A45E-6A0C4B38367D}" dt="2021-03-06T03:38:55.252" v="33"/>
          <ac:picMkLst>
            <pc:docMk/>
            <pc:sldMk cId="109857222" sldId="256"/>
            <ac:picMk id="6" creationId="{B9C99088-4CED-4A90-AC42-4BDE7B7A5EEF}"/>
          </ac:picMkLst>
        </pc:picChg>
        <pc:picChg chg="add del mod ord">
          <ac:chgData name="Yang, Serena" userId="S::myang43@depaul.edu::ef590d3b-141f-4f4c-aee2-375cf587814c" providerId="AD" clId="Web-{7B2A7140-16A4-4869-A45E-6A0C4B38367D}" dt="2021-03-06T03:39:17.269" v="38"/>
          <ac:picMkLst>
            <pc:docMk/>
            <pc:sldMk cId="109857222" sldId="256"/>
            <ac:picMk id="7" creationId="{09C5354A-F46D-49C7-B497-BC01038673C7}"/>
          </ac:picMkLst>
        </pc:picChg>
        <pc:picChg chg="add del mod ord">
          <ac:chgData name="Yang, Serena" userId="S::myang43@depaul.edu::ef590d3b-141f-4f4c-aee2-375cf587814c" providerId="AD" clId="Web-{7B2A7140-16A4-4869-A45E-6A0C4B38367D}" dt="2021-03-06T03:39:43.535" v="41"/>
          <ac:picMkLst>
            <pc:docMk/>
            <pc:sldMk cId="109857222" sldId="256"/>
            <ac:picMk id="10" creationId="{8F74A97B-AA5C-448B-B5C4-114676F22A35}"/>
          </ac:picMkLst>
        </pc:picChg>
        <pc:picChg chg="add del mod ord">
          <ac:chgData name="Yang, Serena" userId="S::myang43@depaul.edu::ef590d3b-141f-4f4c-aee2-375cf587814c" providerId="AD" clId="Web-{7B2A7140-16A4-4869-A45E-6A0C4B38367D}" dt="2021-03-06T03:40:26.848" v="49"/>
          <ac:picMkLst>
            <pc:docMk/>
            <pc:sldMk cId="109857222" sldId="256"/>
            <ac:picMk id="11" creationId="{0D1A7396-DE03-4F0D-8BEA-D7A532DDC307}"/>
          </ac:picMkLst>
        </pc:picChg>
        <pc:picChg chg="add del mod">
          <ac:chgData name="Yang, Serena" userId="S::myang43@depaul.edu::ef590d3b-141f-4f4c-aee2-375cf587814c" providerId="AD" clId="Web-{7B2A7140-16A4-4869-A45E-6A0C4B38367D}" dt="2021-03-06T03:40:24.489" v="47"/>
          <ac:picMkLst>
            <pc:docMk/>
            <pc:sldMk cId="109857222" sldId="256"/>
            <ac:picMk id="12" creationId="{9A939191-2FE8-43B8-AF03-DCB759786A7B}"/>
          </ac:picMkLst>
        </pc:picChg>
        <pc:picChg chg="add del mod ord">
          <ac:chgData name="Yang, Serena" userId="S::myang43@depaul.edu::ef590d3b-141f-4f4c-aee2-375cf587814c" providerId="AD" clId="Web-{7B2A7140-16A4-4869-A45E-6A0C4B38367D}" dt="2021-03-06T04:14:38.852" v="398"/>
          <ac:picMkLst>
            <pc:docMk/>
            <pc:sldMk cId="109857222" sldId="256"/>
            <ac:picMk id="13" creationId="{FA62815D-EA82-4E7A-A97F-1AFE3ADEE3F0}"/>
          </ac:picMkLst>
        </pc:picChg>
        <pc:picChg chg="add del mod">
          <ac:chgData name="Yang, Serena" userId="S::myang43@depaul.edu::ef590d3b-141f-4f4c-aee2-375cf587814c" providerId="AD" clId="Web-{7B2A7140-16A4-4869-A45E-6A0C4B38367D}" dt="2021-03-06T03:41:41.428" v="55"/>
          <ac:picMkLst>
            <pc:docMk/>
            <pc:sldMk cId="109857222" sldId="256"/>
            <ac:picMk id="14" creationId="{6C201F72-4543-4735-8143-DB3A0491C9F9}"/>
          </ac:picMkLst>
        </pc:picChg>
        <pc:picChg chg="add del mod">
          <ac:chgData name="Yang, Serena" userId="S::myang43@depaul.edu::ef590d3b-141f-4f4c-aee2-375cf587814c" providerId="AD" clId="Web-{7B2A7140-16A4-4869-A45E-6A0C4B38367D}" dt="2021-03-06T04:14:48.461" v="400"/>
          <ac:picMkLst>
            <pc:docMk/>
            <pc:sldMk cId="109857222" sldId="256"/>
            <ac:picMk id="15" creationId="{52F2AF6C-51D4-488E-8E30-285DD53E4D36}"/>
          </ac:picMkLst>
        </pc:picChg>
        <pc:picChg chg="add mod ord">
          <ac:chgData name="Yang, Serena" userId="S::myang43@depaul.edu::ef590d3b-141f-4f4c-aee2-375cf587814c" providerId="AD" clId="Web-{7B2A7140-16A4-4869-A45E-6A0C4B38367D}" dt="2021-03-06T04:25:07.928" v="560" actId="14100"/>
          <ac:picMkLst>
            <pc:docMk/>
            <pc:sldMk cId="109857222" sldId="256"/>
            <ac:picMk id="16" creationId="{1B722C0C-5A6A-4D17-81B7-2B0CBF5B42B9}"/>
          </ac:picMkLst>
        </pc:picChg>
        <pc:picChg chg="add del mod">
          <ac:chgData name="Yang, Serena" userId="S::myang43@depaul.edu::ef590d3b-141f-4f4c-aee2-375cf587814c" providerId="AD" clId="Web-{7B2A7140-16A4-4869-A45E-6A0C4B38367D}" dt="2021-03-06T04:17:06.808" v="414"/>
          <ac:picMkLst>
            <pc:docMk/>
            <pc:sldMk cId="109857222" sldId="256"/>
            <ac:picMk id="17" creationId="{8CF58860-2F78-470C-81AE-4E9CEAED7362}"/>
          </ac:picMkLst>
        </pc:picChg>
        <pc:picChg chg="add del mod">
          <ac:chgData name="Yang, Serena" userId="S::myang43@depaul.edu::ef590d3b-141f-4f4c-aee2-375cf587814c" providerId="AD" clId="Web-{7B2A7140-16A4-4869-A45E-6A0C4B38367D}" dt="2021-03-06T04:17:18.980" v="416"/>
          <ac:picMkLst>
            <pc:docMk/>
            <pc:sldMk cId="109857222" sldId="256"/>
            <ac:picMk id="18" creationId="{97C69241-48E4-4C42-9480-7544B2799967}"/>
          </ac:picMkLst>
        </pc:picChg>
        <pc:picChg chg="add del mod">
          <ac:chgData name="Yang, Serena" userId="S::myang43@depaul.edu::ef590d3b-141f-4f4c-aee2-375cf587814c" providerId="AD" clId="Web-{7B2A7140-16A4-4869-A45E-6A0C4B38367D}" dt="2021-03-06T04:19:46.483" v="424"/>
          <ac:picMkLst>
            <pc:docMk/>
            <pc:sldMk cId="109857222" sldId="256"/>
            <ac:picMk id="19" creationId="{502190E5-FE36-4907-8A8E-03D6D1996623}"/>
          </ac:picMkLst>
        </pc:picChg>
        <pc:picChg chg="add mod">
          <ac:chgData name="Yang, Serena" userId="S::myang43@depaul.edu::ef590d3b-141f-4f4c-aee2-375cf587814c" providerId="AD" clId="Web-{7B2A7140-16A4-4869-A45E-6A0C4B38367D}" dt="2021-03-06T04:20:06.171" v="433" actId="1076"/>
          <ac:picMkLst>
            <pc:docMk/>
            <pc:sldMk cId="109857222" sldId="256"/>
            <ac:picMk id="20" creationId="{BFCA33D7-8150-46A5-A667-93BC852798C9}"/>
          </ac:picMkLst>
        </pc:picChg>
        <pc:picChg chg="add del">
          <ac:chgData name="Yang, Serena" userId="S::myang43@depaul.edu::ef590d3b-141f-4f4c-aee2-375cf587814c" providerId="AD" clId="Web-{7B2A7140-16A4-4869-A45E-6A0C4B38367D}" dt="2021-03-06T04:15:12.602" v="403"/>
          <ac:picMkLst>
            <pc:docMk/>
            <pc:sldMk cId="109857222" sldId="256"/>
            <ac:picMk id="119" creationId="{86BA5DB7-BF33-463C-AE3A-DD318F534B53}"/>
          </ac:picMkLst>
        </pc:picChg>
        <pc:picChg chg="add del">
          <ac:chgData name="Yang, Serena" userId="S::myang43@depaul.edu::ef590d3b-141f-4f4c-aee2-375cf587814c" providerId="AD" clId="Web-{7B2A7140-16A4-4869-A45E-6A0C4B38367D}" dt="2021-03-06T04:15:16.399" v="407"/>
          <ac:picMkLst>
            <pc:docMk/>
            <pc:sldMk cId="109857222" sldId="256"/>
            <ac:picMk id="123" creationId="{86BA5DB7-BF33-463C-AE3A-DD318F534B53}"/>
          </ac:picMkLst>
        </pc:picChg>
        <pc:picChg chg="add">
          <ac:chgData name="Yang, Serena" userId="S::myang43@depaul.edu::ef590d3b-141f-4f4c-aee2-375cf587814c" providerId="AD" clId="Web-{7B2A7140-16A4-4869-A45E-6A0C4B38367D}" dt="2021-03-06T04:15:59.150" v="412"/>
          <ac:picMkLst>
            <pc:docMk/>
            <pc:sldMk cId="109857222" sldId="256"/>
            <ac:picMk id="131" creationId="{EE09A529-E47C-4634-BB98-0A9526C372B4}"/>
          </ac:picMkLst>
        </pc:picChg>
        <pc:cxnChg chg="add mod">
          <ac:chgData name="Yang, Serena" userId="S::myang43@depaul.edu::ef590d3b-141f-4f4c-aee2-375cf587814c" providerId="AD" clId="Web-{7B2A7140-16A4-4869-A45E-6A0C4B38367D}" dt="2021-03-06T04:24:48.740" v="554" actId="14100"/>
          <ac:cxnSpMkLst>
            <pc:docMk/>
            <pc:sldMk cId="109857222" sldId="256"/>
            <ac:cxnSpMk id="22" creationId="{E80B5665-324E-42E0-B514-AF4C6A5F4838}"/>
          </ac:cxnSpMkLst>
        </pc:cxnChg>
        <pc:cxnChg chg="add del">
          <ac:chgData name="Yang, Serena" userId="S::myang43@depaul.edu::ef590d3b-141f-4f4c-aee2-375cf587814c" providerId="AD" clId="Web-{7B2A7140-16A4-4869-A45E-6A0C4B38367D}" dt="2021-03-06T04:20:23.921" v="436"/>
          <ac:cxnSpMkLst>
            <pc:docMk/>
            <pc:sldMk cId="109857222" sldId="256"/>
            <ac:cxnSpMk id="76" creationId="{5E887D18-2EAC-4696-8387-2FBD32A8F376}"/>
          </ac:cxnSpMkLst>
        </pc:cxnChg>
        <pc:cxnChg chg="add del">
          <ac:chgData name="Yang, Serena" userId="S::myang43@depaul.edu::ef590d3b-141f-4f4c-aee2-375cf587814c" providerId="AD" clId="Web-{7B2A7140-16A4-4869-A45E-6A0C4B38367D}" dt="2021-03-06T04:20:23.921" v="436"/>
          <ac:cxnSpMkLst>
            <pc:docMk/>
            <pc:sldMk cId="109857222" sldId="256"/>
            <ac:cxnSpMk id="77" creationId="{7E6E64EB-FF8D-4746-8289-45BA640570FE}"/>
          </ac:cxnSpMkLst>
        </pc:cxnChg>
        <pc:cxnChg chg="add del">
          <ac:chgData name="Yang, Serena" userId="S::myang43@depaul.edu::ef590d3b-141f-4f4c-aee2-375cf587814c" providerId="AD" clId="Web-{7B2A7140-16A4-4869-A45E-6A0C4B38367D}" dt="2021-03-06T04:20:23.921" v="436"/>
          <ac:cxnSpMkLst>
            <pc:docMk/>
            <pc:sldMk cId="109857222" sldId="256"/>
            <ac:cxnSpMk id="81" creationId="{2E68786F-4300-4B81-A063-00A45E259EB0}"/>
          </ac:cxnSpMkLst>
        </pc:cxnChg>
        <pc:cxnChg chg="add mod">
          <ac:chgData name="Yang, Serena" userId="S::myang43@depaul.edu::ef590d3b-141f-4f4c-aee2-375cf587814c" providerId="AD" clId="Web-{7B2A7140-16A4-4869-A45E-6A0C4B38367D}" dt="2021-03-06T04:20:40.578" v="439" actId="1076"/>
          <ac:cxnSpMkLst>
            <pc:docMk/>
            <pc:sldMk cId="109857222" sldId="256"/>
            <ac:cxnSpMk id="85" creationId="{5E887D18-2EAC-4696-8387-2FBD32A8F376}"/>
          </ac:cxnSpMkLst>
        </pc:cxnChg>
        <pc:cxnChg chg="add mod">
          <ac:chgData name="Yang, Serena" userId="S::myang43@depaul.edu::ef590d3b-141f-4f4c-aee2-375cf587814c" providerId="AD" clId="Web-{7B2A7140-16A4-4869-A45E-6A0C4B38367D}" dt="2021-03-06T04:20:40.593" v="440" actId="1076"/>
          <ac:cxnSpMkLst>
            <pc:docMk/>
            <pc:sldMk cId="109857222" sldId="256"/>
            <ac:cxnSpMk id="86" creationId="{7E6E64EB-FF8D-4746-8289-45BA640570FE}"/>
          </ac:cxnSpMkLst>
        </pc:cxnChg>
        <pc:cxnChg chg="add mod">
          <ac:chgData name="Yang, Serena" userId="S::myang43@depaul.edu::ef590d3b-141f-4f4c-aee2-375cf587814c" providerId="AD" clId="Web-{7B2A7140-16A4-4869-A45E-6A0C4B38367D}" dt="2021-03-06T04:20:40.593" v="441" actId="1076"/>
          <ac:cxnSpMkLst>
            <pc:docMk/>
            <pc:sldMk cId="109857222" sldId="256"/>
            <ac:cxnSpMk id="87" creationId="{2E68786F-4300-4B81-A063-00A45E259EB0}"/>
          </ac:cxnSpMkLst>
        </pc:cxnChg>
        <pc:cxnChg chg="add del">
          <ac:chgData name="Yang, Serena" userId="S::myang43@depaul.edu::ef590d3b-141f-4f4c-aee2-375cf587814c" providerId="AD" clId="Web-{7B2A7140-16A4-4869-A45E-6A0C4B38367D}" dt="2021-03-06T04:15:59.135" v="411"/>
          <ac:cxnSpMkLst>
            <pc:docMk/>
            <pc:sldMk cId="109857222" sldId="256"/>
            <ac:cxnSpMk id="130" creationId="{E2FFB46B-05BC-4950-B18A-9593FDAE6ED7}"/>
          </ac:cxnSpMkLst>
        </pc:cxnChg>
      </pc:sldChg>
      <pc:sldChg chg="addSp delSp modSp mod setBg modClrScheme setClrOvrMap delDesignElem chgLayout">
        <pc:chgData name="Yang, Serena" userId="S::myang43@depaul.edu::ef590d3b-141f-4f4c-aee2-375cf587814c" providerId="AD" clId="Web-{7B2A7140-16A4-4869-A45E-6A0C4B38367D}" dt="2021-03-06T04:29:35.558" v="603"/>
        <pc:sldMkLst>
          <pc:docMk/>
          <pc:sldMk cId="97691237" sldId="258"/>
        </pc:sldMkLst>
        <pc:spChg chg="mod ord">
          <ac:chgData name="Yang, Serena" userId="S::myang43@depaul.edu::ef590d3b-141f-4f4c-aee2-375cf587814c" providerId="AD" clId="Web-{7B2A7140-16A4-4869-A45E-6A0C4B38367D}" dt="2021-03-06T04:29:35.558" v="603"/>
          <ac:spMkLst>
            <pc:docMk/>
            <pc:sldMk cId="97691237" sldId="258"/>
            <ac:spMk id="2" creationId="{5F8AAD1D-2081-44E0-9704-3BF83302483A}"/>
          </ac:spMkLst>
        </pc:spChg>
        <pc:spChg chg="mod ord">
          <ac:chgData name="Yang, Serena" userId="S::myang43@depaul.edu::ef590d3b-141f-4f4c-aee2-375cf587814c" providerId="AD" clId="Web-{7B2A7140-16A4-4869-A45E-6A0C4B38367D}" dt="2021-03-06T04:29:35.558" v="603"/>
          <ac:spMkLst>
            <pc:docMk/>
            <pc:sldMk cId="97691237" sldId="258"/>
            <ac:spMk id="3" creationId="{3C25847B-91E1-4A1B-8465-3051781F472A}"/>
          </ac:spMkLst>
        </pc:spChg>
        <pc:spChg chg="mod ord">
          <ac:chgData name="Yang, Serena" userId="S::myang43@depaul.edu::ef590d3b-141f-4f4c-aee2-375cf587814c" providerId="AD" clId="Web-{7B2A7140-16A4-4869-A45E-6A0C4B38367D}" dt="2021-03-06T04:29:33.542" v="602" actId="1076"/>
          <ac:spMkLst>
            <pc:docMk/>
            <pc:sldMk cId="97691237" sldId="258"/>
            <ac:spMk id="4" creationId="{18B20B97-2DB9-41A0-AEB3-53474E7A823D}"/>
          </ac:spMkLst>
        </pc:spChg>
        <pc:spChg chg="add del mod">
          <ac:chgData name="Yang, Serena" userId="S::myang43@depaul.edu::ef590d3b-141f-4f4c-aee2-375cf587814c" providerId="AD" clId="Web-{7B2A7140-16A4-4869-A45E-6A0C4B38367D}" dt="2021-03-06T03:50:52.667" v="118"/>
          <ac:spMkLst>
            <pc:docMk/>
            <pc:sldMk cId="97691237" sldId="258"/>
            <ac:spMk id="5" creationId="{890511BE-D652-4FBC-8DC9-2428CC115FA0}"/>
          </ac:spMkLst>
        </pc:spChg>
        <pc:spChg chg="add del mod">
          <ac:chgData name="Yang, Serena" userId="S::myang43@depaul.edu::ef590d3b-141f-4f4c-aee2-375cf587814c" providerId="AD" clId="Web-{7B2A7140-16A4-4869-A45E-6A0C4B38367D}" dt="2021-03-06T04:11:07.113" v="377"/>
          <ac:spMkLst>
            <pc:docMk/>
            <pc:sldMk cId="97691237" sldId="258"/>
            <ac:spMk id="6" creationId="{2D60B806-E63E-4A39-8356-00536EB994C3}"/>
          </ac:spMkLst>
        </pc:spChg>
        <pc:spChg chg="add del mod">
          <ac:chgData name="Yang, Serena" userId="S::myang43@depaul.edu::ef590d3b-141f-4f4c-aee2-375cf587814c" providerId="AD" clId="Web-{7B2A7140-16A4-4869-A45E-6A0C4B38367D}" dt="2021-03-06T04:00:32.976" v="265"/>
          <ac:spMkLst>
            <pc:docMk/>
            <pc:sldMk cId="97691237" sldId="258"/>
            <ac:spMk id="8" creationId="{24C9B9E8-3A3E-4B8D-B150-8DF3AB74B7A8}"/>
          </ac:spMkLst>
        </pc:spChg>
        <pc:spChg chg="add del mod">
          <ac:chgData name="Yang, Serena" userId="S::myang43@depaul.edu::ef590d3b-141f-4f4c-aee2-375cf587814c" providerId="AD" clId="Web-{7B2A7140-16A4-4869-A45E-6A0C4B38367D}" dt="2021-03-06T04:11:07.113" v="373"/>
          <ac:spMkLst>
            <pc:docMk/>
            <pc:sldMk cId="97691237" sldId="258"/>
            <ac:spMk id="9" creationId="{3DBCA729-1AB4-4FC1-A79B-85515F2709A5}"/>
          </ac:spMkLst>
        </pc:spChg>
        <pc:spChg chg="add del">
          <ac:chgData name="Yang, Serena" userId="S::myang43@depaul.edu::ef590d3b-141f-4f4c-aee2-375cf587814c" providerId="AD" clId="Web-{7B2A7140-16A4-4869-A45E-6A0C4B38367D}" dt="2021-03-06T04:28:07.416" v="586"/>
          <ac:spMkLst>
            <pc:docMk/>
            <pc:sldMk cId="97691237" sldId="258"/>
            <ac:spMk id="11" creationId="{DAF1966E-FD40-4A4A-B61B-C4DF7FA05F06}"/>
          </ac:spMkLst>
        </pc:spChg>
        <pc:spChg chg="add del">
          <ac:chgData name="Yang, Serena" userId="S::myang43@depaul.edu::ef590d3b-141f-4f4c-aee2-375cf587814c" providerId="AD" clId="Web-{7B2A7140-16A4-4869-A45E-6A0C4B38367D}" dt="2021-03-06T04:12:55.740" v="392"/>
          <ac:spMkLst>
            <pc:docMk/>
            <pc:sldMk cId="97691237" sldId="258"/>
            <ac:spMk id="13" creationId="{F56F5174-31D9-4DBB-AAB7-A1FD7BDB1352}"/>
          </ac:spMkLst>
        </pc:spChg>
        <pc:spChg chg="add del">
          <ac:chgData name="Yang, Serena" userId="S::myang43@depaul.edu::ef590d3b-141f-4f4c-aee2-375cf587814c" providerId="AD" clId="Web-{7B2A7140-16A4-4869-A45E-6A0C4B38367D}" dt="2021-03-06T04:28:07.416" v="586"/>
          <ac:spMkLst>
            <pc:docMk/>
            <pc:sldMk cId="97691237" sldId="258"/>
            <ac:spMk id="16" creationId="{047BFA19-D45E-416B-A404-7AF2F3F27017}"/>
          </ac:spMkLst>
        </pc:spChg>
        <pc:spChg chg="add del">
          <ac:chgData name="Yang, Serena" userId="S::myang43@depaul.edu::ef590d3b-141f-4f4c-aee2-375cf587814c" providerId="AD" clId="Web-{7B2A7140-16A4-4869-A45E-6A0C4B38367D}" dt="2021-03-06T04:12:55.740" v="392"/>
          <ac:spMkLst>
            <pc:docMk/>
            <pc:sldMk cId="97691237" sldId="258"/>
            <ac:spMk id="17" creationId="{F9A95BEE-6BB1-4A28-A8E6-A34B2E42EF87}"/>
          </ac:spMkLst>
        </pc:spChg>
        <pc:spChg chg="add del">
          <ac:chgData name="Yang, Serena" userId="S::myang43@depaul.edu::ef590d3b-141f-4f4c-aee2-375cf587814c" providerId="AD" clId="Web-{7B2A7140-16A4-4869-A45E-6A0C4B38367D}" dt="2021-03-06T04:28:07.416" v="586"/>
          <ac:spMkLst>
            <pc:docMk/>
            <pc:sldMk cId="97691237" sldId="258"/>
            <ac:spMk id="18" creationId="{8E0105E7-23DB-4CF2-8258-FF47C7620F6E}"/>
          </ac:spMkLst>
        </pc:spChg>
        <pc:spChg chg="add del">
          <ac:chgData name="Yang, Serena" userId="S::myang43@depaul.edu::ef590d3b-141f-4f4c-aee2-375cf587814c" providerId="AD" clId="Web-{7B2A7140-16A4-4869-A45E-6A0C4B38367D}" dt="2021-03-06T04:28:07.416" v="586"/>
          <ac:spMkLst>
            <pc:docMk/>
            <pc:sldMk cId="97691237" sldId="258"/>
            <ac:spMk id="20" creationId="{074B4F7D-14B2-478B-8BF5-01E4E0C5D263}"/>
          </ac:spMkLst>
        </pc:spChg>
        <pc:spChg chg="add del">
          <ac:chgData name="Yang, Serena" userId="S::myang43@depaul.edu::ef590d3b-141f-4f4c-aee2-375cf587814c" providerId="AD" clId="Web-{7B2A7140-16A4-4869-A45E-6A0C4B38367D}" dt="2021-03-06T03:49:46.165" v="113"/>
          <ac:spMkLst>
            <pc:docMk/>
            <pc:sldMk cId="97691237" sldId="258"/>
            <ac:spMk id="22" creationId="{E0B3B37B-5EEE-4DC4-802A-66F9A2C94B7D}"/>
          </ac:spMkLst>
        </pc:spChg>
        <pc:spChg chg="add del">
          <ac:chgData name="Yang, Serena" userId="S::myang43@depaul.edu::ef590d3b-141f-4f4c-aee2-375cf587814c" providerId="AD" clId="Web-{7B2A7140-16A4-4869-A45E-6A0C4B38367D}" dt="2021-03-06T03:49:46.165" v="113"/>
          <ac:spMkLst>
            <pc:docMk/>
            <pc:sldMk cId="97691237" sldId="258"/>
            <ac:spMk id="23" creationId="{494CEDA0-FD8E-491B-8792-69F93BDA3937}"/>
          </ac:spMkLst>
        </pc:spChg>
        <pc:spChg chg="add del">
          <ac:chgData name="Yang, Serena" userId="S::myang43@depaul.edu::ef590d3b-141f-4f4c-aee2-375cf587814c" providerId="AD" clId="Web-{7B2A7140-16A4-4869-A45E-6A0C4B38367D}" dt="2021-03-06T03:49:46.165" v="113"/>
          <ac:spMkLst>
            <pc:docMk/>
            <pc:sldMk cId="97691237" sldId="258"/>
            <ac:spMk id="24" creationId="{0FD3EBBB-DFE8-4525-B1BF-BE7BBC8DFA7C}"/>
          </ac:spMkLst>
        </pc:spChg>
        <pc:spChg chg="add del">
          <ac:chgData name="Yang, Serena" userId="S::myang43@depaul.edu::ef590d3b-141f-4f4c-aee2-375cf587814c" providerId="AD" clId="Web-{7B2A7140-16A4-4869-A45E-6A0C4B38367D}" dt="2021-03-06T03:48:48.023" v="107"/>
          <ac:spMkLst>
            <pc:docMk/>
            <pc:sldMk cId="97691237" sldId="258"/>
            <ac:spMk id="25" creationId="{D5997EA8-5EFC-40CD-A85F-C3C3BC5F9EB7}"/>
          </ac:spMkLst>
        </pc:spChg>
        <pc:spChg chg="add del">
          <ac:chgData name="Yang, Serena" userId="S::myang43@depaul.edu::ef590d3b-141f-4f4c-aee2-375cf587814c" providerId="AD" clId="Web-{7B2A7140-16A4-4869-A45E-6A0C4B38367D}" dt="2021-03-06T03:49:46.165" v="113"/>
          <ac:spMkLst>
            <pc:docMk/>
            <pc:sldMk cId="97691237" sldId="258"/>
            <ac:spMk id="26" creationId="{A9362A14-6FB8-4FFC-AAA0-2E5AFF8A8D36}"/>
          </ac:spMkLst>
        </pc:spChg>
        <pc:spChg chg="add del">
          <ac:chgData name="Yang, Serena" userId="S::myang43@depaul.edu::ef590d3b-141f-4f4c-aee2-375cf587814c" providerId="AD" clId="Web-{7B2A7140-16A4-4869-A45E-6A0C4B38367D}" dt="2021-03-06T03:48:48.023" v="107"/>
          <ac:spMkLst>
            <pc:docMk/>
            <pc:sldMk cId="97691237" sldId="258"/>
            <ac:spMk id="27" creationId="{1CF6A1EC-BD15-42D9-A339-A3970CF7C65A}"/>
          </ac:spMkLst>
        </pc:spChg>
        <pc:spChg chg="add del">
          <ac:chgData name="Yang, Serena" userId="S::myang43@depaul.edu::ef590d3b-141f-4f4c-aee2-375cf587814c" providerId="AD" clId="Web-{7B2A7140-16A4-4869-A45E-6A0C4B38367D}" dt="2021-03-06T03:48:48.023" v="107"/>
          <ac:spMkLst>
            <pc:docMk/>
            <pc:sldMk cId="97691237" sldId="258"/>
            <ac:spMk id="29" creationId="{A720C27D-5C39-492B-BD68-C220C0F838AC}"/>
          </ac:spMkLst>
        </pc:spChg>
        <pc:spChg chg="add del">
          <ac:chgData name="Yang, Serena" userId="S::myang43@depaul.edu::ef590d3b-141f-4f4c-aee2-375cf587814c" providerId="AD" clId="Web-{7B2A7140-16A4-4869-A45E-6A0C4B38367D}" dt="2021-03-06T03:48:48.023" v="107"/>
          <ac:spMkLst>
            <pc:docMk/>
            <pc:sldMk cId="97691237" sldId="258"/>
            <ac:spMk id="31" creationId="{A4F3394A-A959-460A-ACF9-5FA682C76940}"/>
          </ac:spMkLst>
        </pc:spChg>
        <pc:spChg chg="add del">
          <ac:chgData name="Yang, Serena" userId="S::myang43@depaul.edu::ef590d3b-141f-4f4c-aee2-375cf587814c" providerId="AD" clId="Web-{7B2A7140-16A4-4869-A45E-6A0C4B38367D}" dt="2021-03-06T04:11:54.255" v="379"/>
          <ac:spMkLst>
            <pc:docMk/>
            <pc:sldMk cId="97691237" sldId="258"/>
            <ac:spMk id="36" creationId="{AFA67CD3-AB4E-4A7A-BEB8-53C445D8C44E}"/>
          </ac:spMkLst>
        </pc:spChg>
        <pc:spChg chg="add del">
          <ac:chgData name="Yang, Serena" userId="S::myang43@depaul.edu::ef590d3b-141f-4f4c-aee2-375cf587814c" providerId="AD" clId="Web-{7B2A7140-16A4-4869-A45E-6A0C4B38367D}" dt="2021-03-06T04:11:54.255" v="379"/>
          <ac:spMkLst>
            <pc:docMk/>
            <pc:sldMk cId="97691237" sldId="258"/>
            <ac:spMk id="38" creationId="{339C8D78-A644-462F-B674-F440635E5353}"/>
          </ac:spMkLst>
        </pc:spChg>
        <pc:spChg chg="add del">
          <ac:chgData name="Yang, Serena" userId="S::myang43@depaul.edu::ef590d3b-141f-4f4c-aee2-375cf587814c" providerId="AD" clId="Web-{7B2A7140-16A4-4869-A45E-6A0C4B38367D}" dt="2021-03-06T04:11:59.567" v="381"/>
          <ac:spMkLst>
            <pc:docMk/>
            <pc:sldMk cId="97691237" sldId="258"/>
            <ac:spMk id="39" creationId="{13EFA6C3-82DC-4131-9929-2523E6FD0B81}"/>
          </ac:spMkLst>
        </pc:spChg>
        <pc:spChg chg="add del">
          <ac:chgData name="Yang, Serena" userId="S::myang43@depaul.edu::ef590d3b-141f-4f4c-aee2-375cf587814c" providerId="AD" clId="Web-{7B2A7140-16A4-4869-A45E-6A0C4B38367D}" dt="2021-03-06T04:11:59.567" v="381"/>
          <ac:spMkLst>
            <pc:docMk/>
            <pc:sldMk cId="97691237" sldId="258"/>
            <ac:spMk id="40" creationId="{AEC9469E-14CA-4358-BABC-CBF836A6142D}"/>
          </ac:spMkLst>
        </pc:spChg>
        <pc:spChg chg="add del">
          <ac:chgData name="Yang, Serena" userId="S::myang43@depaul.edu::ef590d3b-141f-4f4c-aee2-375cf587814c" providerId="AD" clId="Web-{7B2A7140-16A4-4869-A45E-6A0C4B38367D}" dt="2021-03-06T04:11:59.567" v="381"/>
          <ac:spMkLst>
            <pc:docMk/>
            <pc:sldMk cId="97691237" sldId="258"/>
            <ac:spMk id="41" creationId="{048EB4C9-ACAF-4CCA-BA6E-9314431923B2}"/>
          </ac:spMkLst>
        </pc:spChg>
        <pc:spChg chg="add del">
          <ac:chgData name="Yang, Serena" userId="S::myang43@depaul.edu::ef590d3b-141f-4f4c-aee2-375cf587814c" providerId="AD" clId="Web-{7B2A7140-16A4-4869-A45E-6A0C4B38367D}" dt="2021-03-06T04:12:00.739" v="383"/>
          <ac:spMkLst>
            <pc:docMk/>
            <pc:sldMk cId="97691237" sldId="258"/>
            <ac:spMk id="42" creationId="{5C9B446A-6343-4E56-90BA-061E4DDF0FFB}"/>
          </ac:spMkLst>
        </pc:spChg>
        <pc:spChg chg="add del">
          <ac:chgData name="Yang, Serena" userId="S::myang43@depaul.edu::ef590d3b-141f-4f4c-aee2-375cf587814c" providerId="AD" clId="Web-{7B2A7140-16A4-4869-A45E-6A0C4B38367D}" dt="2021-03-06T04:12:00.739" v="383"/>
          <ac:spMkLst>
            <pc:docMk/>
            <pc:sldMk cId="97691237" sldId="258"/>
            <ac:spMk id="43" creationId="{3EC72A1B-03D3-499C-B4BF-AC68EEC22B10}"/>
          </ac:spMkLst>
        </pc:spChg>
        <pc:spChg chg="add del">
          <ac:chgData name="Yang, Serena" userId="S::myang43@depaul.edu::ef590d3b-141f-4f4c-aee2-375cf587814c" providerId="AD" clId="Web-{7B2A7140-16A4-4869-A45E-6A0C4B38367D}" dt="2021-03-06T04:12:00.739" v="383"/>
          <ac:spMkLst>
            <pc:docMk/>
            <pc:sldMk cId="97691237" sldId="258"/>
            <ac:spMk id="44" creationId="{216322C2-3CF0-4D33-BF90-3F384CF6D232}"/>
          </ac:spMkLst>
        </pc:spChg>
        <pc:spChg chg="add del">
          <ac:chgData name="Yang, Serena" userId="S::myang43@depaul.edu::ef590d3b-141f-4f4c-aee2-375cf587814c" providerId="AD" clId="Web-{7B2A7140-16A4-4869-A45E-6A0C4B38367D}" dt="2021-03-06T04:12:00.739" v="383"/>
          <ac:spMkLst>
            <pc:docMk/>
            <pc:sldMk cId="97691237" sldId="258"/>
            <ac:spMk id="45" creationId="{55D4142C-5077-457F-A6AD-3FECFDB39685}"/>
          </ac:spMkLst>
        </pc:spChg>
        <pc:spChg chg="add del">
          <ac:chgData name="Yang, Serena" userId="S::myang43@depaul.edu::ef590d3b-141f-4f4c-aee2-375cf587814c" providerId="AD" clId="Web-{7B2A7140-16A4-4869-A45E-6A0C4B38367D}" dt="2021-03-06T04:12:00.739" v="383"/>
          <ac:spMkLst>
            <pc:docMk/>
            <pc:sldMk cId="97691237" sldId="258"/>
            <ac:spMk id="46" creationId="{7A5F0580-5EE9-419F-96EE-B6529EF6E7D0}"/>
          </ac:spMkLst>
        </pc:spChg>
        <pc:spChg chg="add del">
          <ac:chgData name="Yang, Serena" userId="S::myang43@depaul.edu::ef590d3b-141f-4f4c-aee2-375cf587814c" providerId="AD" clId="Web-{7B2A7140-16A4-4869-A45E-6A0C4B38367D}" dt="2021-03-06T04:12:01.989" v="385"/>
          <ac:spMkLst>
            <pc:docMk/>
            <pc:sldMk cId="97691237" sldId="258"/>
            <ac:spMk id="47" creationId="{6EBF06A5-4173-45DE-87B1-0791E098A374}"/>
          </ac:spMkLst>
        </pc:spChg>
        <pc:spChg chg="add del">
          <ac:chgData name="Yang, Serena" userId="S::myang43@depaul.edu::ef590d3b-141f-4f4c-aee2-375cf587814c" providerId="AD" clId="Web-{7B2A7140-16A4-4869-A45E-6A0C4B38367D}" dt="2021-03-06T04:12:01.989" v="385"/>
          <ac:spMkLst>
            <pc:docMk/>
            <pc:sldMk cId="97691237" sldId="258"/>
            <ac:spMk id="48" creationId="{581DAA37-DAFB-47C9-9EE7-11C030BEC838}"/>
          </ac:spMkLst>
        </pc:spChg>
        <pc:spChg chg="add del">
          <ac:chgData name="Yang, Serena" userId="S::myang43@depaul.edu::ef590d3b-141f-4f4c-aee2-375cf587814c" providerId="AD" clId="Web-{7B2A7140-16A4-4869-A45E-6A0C4B38367D}" dt="2021-03-06T04:12:01.989" v="385"/>
          <ac:spMkLst>
            <pc:docMk/>
            <pc:sldMk cId="97691237" sldId="258"/>
            <ac:spMk id="49" creationId="{F4CBD955-7E14-485C-919F-EC1D1B9BC25C}"/>
          </ac:spMkLst>
        </pc:spChg>
        <pc:spChg chg="add del">
          <ac:chgData name="Yang, Serena" userId="S::myang43@depaul.edu::ef590d3b-141f-4f4c-aee2-375cf587814c" providerId="AD" clId="Web-{7B2A7140-16A4-4869-A45E-6A0C4B38367D}" dt="2021-03-06T04:13:11.413" v="397"/>
          <ac:spMkLst>
            <pc:docMk/>
            <pc:sldMk cId="97691237" sldId="258"/>
            <ac:spMk id="50" creationId="{AFA67CD3-AB4E-4A7A-BEB8-53C445D8C44E}"/>
          </ac:spMkLst>
        </pc:spChg>
        <pc:spChg chg="add del">
          <ac:chgData name="Yang, Serena" userId="S::myang43@depaul.edu::ef590d3b-141f-4f4c-aee2-375cf587814c" providerId="AD" clId="Web-{7B2A7140-16A4-4869-A45E-6A0C4B38367D}" dt="2021-03-06T04:13:11.413" v="397"/>
          <ac:spMkLst>
            <pc:docMk/>
            <pc:sldMk cId="97691237" sldId="258"/>
            <ac:spMk id="52" creationId="{339C8D78-A644-462F-B674-F440635E5353}"/>
          </ac:spMkLst>
        </pc:spChg>
        <pc:spChg chg="add del">
          <ac:chgData name="Yang, Serena" userId="S::myang43@depaul.edu::ef590d3b-141f-4f4c-aee2-375cf587814c" providerId="AD" clId="Web-{7B2A7140-16A4-4869-A45E-6A0C4B38367D}" dt="2021-03-06T04:27:22.524" v="577"/>
          <ac:spMkLst>
            <pc:docMk/>
            <pc:sldMk cId="97691237" sldId="258"/>
            <ac:spMk id="53" creationId="{94E4D846-3AFC-4F86-8C35-24B0542A269D}"/>
          </ac:spMkLst>
        </pc:spChg>
        <pc:spChg chg="add del">
          <ac:chgData name="Yang, Serena" userId="S::myang43@depaul.edu::ef590d3b-141f-4f4c-aee2-375cf587814c" providerId="AD" clId="Web-{7B2A7140-16A4-4869-A45E-6A0C4B38367D}" dt="2021-03-06T04:27:22.524" v="577"/>
          <ac:spMkLst>
            <pc:docMk/>
            <pc:sldMk cId="97691237" sldId="258"/>
            <ac:spMk id="54" creationId="{284781B9-12CB-45C3-907A-9ED93FF72C65}"/>
          </ac:spMkLst>
        </pc:spChg>
        <pc:spChg chg="add del">
          <ac:chgData name="Yang, Serena" userId="S::myang43@depaul.edu::ef590d3b-141f-4f4c-aee2-375cf587814c" providerId="AD" clId="Web-{7B2A7140-16A4-4869-A45E-6A0C4B38367D}" dt="2021-03-06T04:27:22.524" v="577"/>
          <ac:spMkLst>
            <pc:docMk/>
            <pc:sldMk cId="97691237" sldId="258"/>
            <ac:spMk id="55" creationId="{55D4142C-5077-457F-A6AD-3FECFDB39685}"/>
          </ac:spMkLst>
        </pc:spChg>
        <pc:spChg chg="add del">
          <ac:chgData name="Yang, Serena" userId="S::myang43@depaul.edu::ef590d3b-141f-4f4c-aee2-375cf587814c" providerId="AD" clId="Web-{7B2A7140-16A4-4869-A45E-6A0C4B38367D}" dt="2021-03-06T04:27:22.524" v="577"/>
          <ac:spMkLst>
            <pc:docMk/>
            <pc:sldMk cId="97691237" sldId="258"/>
            <ac:spMk id="56" creationId="{7A5F0580-5EE9-419F-96EE-B6529EF6E7D0}"/>
          </ac:spMkLst>
        </pc:spChg>
        <pc:spChg chg="add del">
          <ac:chgData name="Yang, Serena" userId="S::myang43@depaul.edu::ef590d3b-141f-4f4c-aee2-375cf587814c" providerId="AD" clId="Web-{7B2A7140-16A4-4869-A45E-6A0C4B38367D}" dt="2021-03-06T04:28:07.416" v="585"/>
          <ac:spMkLst>
            <pc:docMk/>
            <pc:sldMk cId="97691237" sldId="258"/>
            <ac:spMk id="57" creationId="{8CA06CD6-90CA-4C45-856C-6771339E1E22}"/>
          </ac:spMkLst>
        </pc:spChg>
        <pc:spChg chg="add del">
          <ac:chgData name="Yang, Serena" userId="S::myang43@depaul.edu::ef590d3b-141f-4f4c-aee2-375cf587814c" providerId="AD" clId="Web-{7B2A7140-16A4-4869-A45E-6A0C4B38367D}" dt="2021-03-06T04:29:35.558" v="603"/>
          <ac:spMkLst>
            <pc:docMk/>
            <pc:sldMk cId="97691237" sldId="258"/>
            <ac:spMk id="59" creationId="{2A6B319F-86FE-4754-878E-06F0804D882B}"/>
          </ac:spMkLst>
        </pc:spChg>
        <pc:spChg chg="add del">
          <ac:chgData name="Yang, Serena" userId="S::myang43@depaul.edu::ef590d3b-141f-4f4c-aee2-375cf587814c" providerId="AD" clId="Web-{7B2A7140-16A4-4869-A45E-6A0C4B38367D}" dt="2021-03-06T04:29:35.558" v="603"/>
          <ac:spMkLst>
            <pc:docMk/>
            <pc:sldMk cId="97691237" sldId="258"/>
            <ac:spMk id="60" creationId="{DCF7D1B5-3477-499F-ACC5-2C8B07F4EDB3}"/>
          </ac:spMkLst>
        </pc:spChg>
        <pc:spChg chg="add del">
          <ac:chgData name="Yang, Serena" userId="S::myang43@depaul.edu::ef590d3b-141f-4f4c-aee2-375cf587814c" providerId="AD" clId="Web-{7B2A7140-16A4-4869-A45E-6A0C4B38367D}" dt="2021-03-06T04:29:35.558" v="603"/>
          <ac:spMkLst>
            <pc:docMk/>
            <pc:sldMk cId="97691237" sldId="258"/>
            <ac:spMk id="65" creationId="{5E8D2E83-FB3A-40E7-A9E5-7AB389D612B4}"/>
          </ac:spMkLst>
        </pc:spChg>
        <pc:picChg chg="add del mod ord">
          <ac:chgData name="Yang, Serena" userId="S::myang43@depaul.edu::ef590d3b-141f-4f4c-aee2-375cf587814c" providerId="AD" clId="Web-{7B2A7140-16A4-4869-A45E-6A0C4B38367D}" dt="2021-03-06T03:49:47.196" v="114"/>
          <ac:picMkLst>
            <pc:docMk/>
            <pc:sldMk cId="97691237" sldId="258"/>
            <ac:picMk id="4" creationId="{F9F39ECF-716F-4247-A7B3-1B0E97886580}"/>
          </ac:picMkLst>
        </pc:picChg>
        <pc:picChg chg="add del mod ord">
          <ac:chgData name="Yang, Serena" userId="S::myang43@depaul.edu::ef590d3b-141f-4f4c-aee2-375cf587814c" providerId="AD" clId="Web-{7B2A7140-16A4-4869-A45E-6A0C4B38367D}" dt="2021-03-06T04:27:53.087" v="583"/>
          <ac:picMkLst>
            <pc:docMk/>
            <pc:sldMk cId="97691237" sldId="258"/>
            <ac:picMk id="5" creationId="{20DD2C2B-C5FF-4293-A3AE-606228129071}"/>
          </ac:picMkLst>
        </pc:picChg>
        <pc:picChg chg="add del mod ord">
          <ac:chgData name="Yang, Serena" userId="S::myang43@depaul.edu::ef590d3b-141f-4f4c-aee2-375cf587814c" providerId="AD" clId="Web-{7B2A7140-16A4-4869-A45E-6A0C4B38367D}" dt="2021-03-06T04:27:27.493" v="581"/>
          <ac:picMkLst>
            <pc:docMk/>
            <pc:sldMk cId="97691237" sldId="258"/>
            <ac:picMk id="10" creationId="{2582146E-B2A6-4058-B42E-4EAA50F2E9DF}"/>
          </ac:picMkLst>
        </pc:picChg>
        <pc:picChg chg="add mod ord">
          <ac:chgData name="Yang, Serena" userId="S::myang43@depaul.edu::ef590d3b-141f-4f4c-aee2-375cf587814c" providerId="AD" clId="Web-{7B2A7140-16A4-4869-A45E-6A0C4B38367D}" dt="2021-03-06T04:29:35.558" v="603"/>
          <ac:picMkLst>
            <pc:docMk/>
            <pc:sldMk cId="97691237" sldId="258"/>
            <ac:picMk id="12" creationId="{1E69C673-5455-458A-B0A8-E855168B0360}"/>
          </ac:picMkLst>
        </pc:picChg>
        <pc:picChg chg="add del">
          <ac:chgData name="Yang, Serena" userId="S::myang43@depaul.edu::ef590d3b-141f-4f4c-aee2-375cf587814c" providerId="AD" clId="Web-{7B2A7140-16A4-4869-A45E-6A0C4B38367D}" dt="2021-03-06T04:12:55.740" v="392"/>
          <ac:picMkLst>
            <pc:docMk/>
            <pc:sldMk cId="97691237" sldId="258"/>
            <ac:picMk id="15" creationId="{AE113210-7872-481A-ADE6-3A05CCAF5EB2}"/>
          </ac:picMkLst>
        </pc:picChg>
        <pc:picChg chg="add del">
          <ac:chgData name="Yang, Serena" userId="S::myang43@depaul.edu::ef590d3b-141f-4f4c-aee2-375cf587814c" providerId="AD" clId="Web-{7B2A7140-16A4-4869-A45E-6A0C4B38367D}" dt="2021-03-06T04:11:54.255" v="379"/>
          <ac:picMkLst>
            <pc:docMk/>
            <pc:sldMk cId="97691237" sldId="258"/>
            <ac:picMk id="37" creationId="{07CF545F-9C2E-4446-97CD-AD92990C2B68}"/>
          </ac:picMkLst>
        </pc:picChg>
        <pc:picChg chg="add del">
          <ac:chgData name="Yang, Serena" userId="S::myang43@depaul.edu::ef590d3b-141f-4f4c-aee2-375cf587814c" providerId="AD" clId="Web-{7B2A7140-16A4-4869-A45E-6A0C4B38367D}" dt="2021-03-06T04:13:11.413" v="397"/>
          <ac:picMkLst>
            <pc:docMk/>
            <pc:sldMk cId="97691237" sldId="258"/>
            <ac:picMk id="51" creationId="{07CF545F-9C2E-4446-97CD-AD92990C2B68}"/>
          </ac:picMkLst>
        </pc:picChg>
        <pc:cxnChg chg="add del mod">
          <ac:chgData name="Yang, Serena" userId="S::myang43@depaul.edu::ef590d3b-141f-4f4c-aee2-375cf587814c" providerId="AD" clId="Web-{7B2A7140-16A4-4869-A45E-6A0C4B38367D}" dt="2021-03-06T03:59:42.209" v="235"/>
          <ac:cxnSpMkLst>
            <pc:docMk/>
            <pc:sldMk cId="97691237" sldId="258"/>
            <ac:cxnSpMk id="7" creationId="{01DF8B24-110D-450F-865B-9120596FEF10}"/>
          </ac:cxnSpMkLst>
        </pc:cxnChg>
        <pc:cxnChg chg="add del mod">
          <ac:chgData name="Yang, Serena" userId="S::myang43@depaul.edu::ef590d3b-141f-4f4c-aee2-375cf587814c" providerId="AD" clId="Web-{7B2A7140-16A4-4869-A45E-6A0C4B38367D}" dt="2021-03-06T03:56:13.955" v="193"/>
          <ac:cxnSpMkLst>
            <pc:docMk/>
            <pc:sldMk cId="97691237" sldId="258"/>
            <ac:cxnSpMk id="21" creationId="{FBBA41E6-C166-4408-B32C-C56AF5E503C2}"/>
          </ac:cxnSpMkLst>
        </pc:cxnChg>
        <pc:cxnChg chg="add del mod">
          <ac:chgData name="Yang, Serena" userId="S::myang43@depaul.edu::ef590d3b-141f-4f4c-aee2-375cf587814c" providerId="AD" clId="Web-{7B2A7140-16A4-4869-A45E-6A0C4B38367D}" dt="2021-03-06T04:11:07.113" v="376"/>
          <ac:cxnSpMkLst>
            <pc:docMk/>
            <pc:sldMk cId="97691237" sldId="258"/>
            <ac:cxnSpMk id="28" creationId="{9CB9CB7F-9561-40E4-B317-9B359EED4FB2}"/>
          </ac:cxnSpMkLst>
        </pc:cxnChg>
        <pc:cxnChg chg="add del mod">
          <ac:chgData name="Yang, Serena" userId="S::myang43@depaul.edu::ef590d3b-141f-4f4c-aee2-375cf587814c" providerId="AD" clId="Web-{7B2A7140-16A4-4869-A45E-6A0C4B38367D}" dt="2021-03-06T03:59:57.553" v="240"/>
          <ac:cxnSpMkLst>
            <pc:docMk/>
            <pc:sldMk cId="97691237" sldId="258"/>
            <ac:cxnSpMk id="30" creationId="{EB463BDC-E2C0-4E6F-A4D3-9C960225326D}"/>
          </ac:cxnSpMkLst>
        </pc:cxnChg>
        <pc:cxnChg chg="add del mod">
          <ac:chgData name="Yang, Serena" userId="S::myang43@depaul.edu::ef590d3b-141f-4f4c-aee2-375cf587814c" providerId="AD" clId="Web-{7B2A7140-16A4-4869-A45E-6A0C4B38367D}" dt="2021-03-06T04:01:19.414" v="287"/>
          <ac:cxnSpMkLst>
            <pc:docMk/>
            <pc:sldMk cId="97691237" sldId="258"/>
            <ac:cxnSpMk id="32" creationId="{453EED68-E0FF-42AC-A920-47EA392E07CE}"/>
          </ac:cxnSpMkLst>
        </pc:cxnChg>
        <pc:cxnChg chg="add del mod">
          <ac:chgData name="Yang, Serena" userId="S::myang43@depaul.edu::ef590d3b-141f-4f4c-aee2-375cf587814c" providerId="AD" clId="Web-{7B2A7140-16A4-4869-A45E-6A0C4B38367D}" dt="2021-03-06T04:01:33.946" v="290"/>
          <ac:cxnSpMkLst>
            <pc:docMk/>
            <pc:sldMk cId="97691237" sldId="258"/>
            <ac:cxnSpMk id="33" creationId="{255FC7AF-7B78-4151-828B-23296C0377BD}"/>
          </ac:cxnSpMkLst>
        </pc:cxnChg>
        <pc:cxnChg chg="add del mod">
          <ac:chgData name="Yang, Serena" userId="S::myang43@depaul.edu::ef590d3b-141f-4f4c-aee2-375cf587814c" providerId="AD" clId="Web-{7B2A7140-16A4-4869-A45E-6A0C4B38367D}" dt="2021-03-06T04:11:07.113" v="375"/>
          <ac:cxnSpMkLst>
            <pc:docMk/>
            <pc:sldMk cId="97691237" sldId="258"/>
            <ac:cxnSpMk id="34" creationId="{AB49DF89-9C66-4255-880E-E3CF14552EB2}"/>
          </ac:cxnSpMkLst>
        </pc:cxnChg>
        <pc:cxnChg chg="add del mod">
          <ac:chgData name="Yang, Serena" userId="S::myang43@depaul.edu::ef590d3b-141f-4f4c-aee2-375cf587814c" providerId="AD" clId="Web-{7B2A7140-16A4-4869-A45E-6A0C4B38367D}" dt="2021-03-06T04:11:07.113" v="374"/>
          <ac:cxnSpMkLst>
            <pc:docMk/>
            <pc:sldMk cId="97691237" sldId="258"/>
            <ac:cxnSpMk id="35" creationId="{17C1E1F4-04D3-4C50-9FB5-C1F14319C02F}"/>
          </ac:cxnSpMkLst>
        </pc:cxnChg>
        <pc:cxnChg chg="add del">
          <ac:chgData name="Yang, Serena" userId="S::myang43@depaul.edu::ef590d3b-141f-4f4c-aee2-375cf587814c" providerId="AD" clId="Web-{7B2A7140-16A4-4869-A45E-6A0C4B38367D}" dt="2021-03-06T04:28:07.416" v="585"/>
          <ac:cxnSpMkLst>
            <pc:docMk/>
            <pc:sldMk cId="97691237" sldId="258"/>
            <ac:cxnSpMk id="58" creationId="{5021601D-2758-4B15-A31C-FDA184C51B3A}"/>
          </ac:cxnSpMkLst>
        </pc:cxnChg>
      </pc:sldChg>
      <pc:sldChg chg="addSp delSp modSp mod modClrScheme delDesignElem chgLayout">
        <pc:chgData name="Yang, Serena" userId="S::myang43@depaul.edu::ef590d3b-141f-4f4c-aee2-375cf587814c" providerId="AD" clId="Web-{7B2A7140-16A4-4869-A45E-6A0C4B38367D}" dt="2021-03-06T04:13:08.225" v="396"/>
        <pc:sldMkLst>
          <pc:docMk/>
          <pc:sldMk cId="1047157115" sldId="259"/>
        </pc:sldMkLst>
        <pc:spChg chg="mod ord">
          <ac:chgData name="Yang, Serena" userId="S::myang43@depaul.edu::ef590d3b-141f-4f4c-aee2-375cf587814c" providerId="AD" clId="Web-{7B2A7140-16A4-4869-A45E-6A0C4B38367D}" dt="2021-03-06T04:13:08.225" v="396"/>
          <ac:spMkLst>
            <pc:docMk/>
            <pc:sldMk cId="1047157115" sldId="259"/>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1047157115" sldId="259"/>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1047157115" sldId="259"/>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1047157115" sldId="259"/>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1047157115" sldId="259"/>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1047157115" sldId="259"/>
            <ac:spMk id="20" creationId="{074B4F7D-14B2-478B-8BF5-01E4E0C5D263}"/>
          </ac:spMkLst>
        </pc:spChg>
      </pc:sldChg>
      <pc:sldChg chg="addSp delSp modSp mod modClrScheme delDesignElem chgLayout">
        <pc:chgData name="Yang, Serena" userId="S::myang43@depaul.edu::ef590d3b-141f-4f4c-aee2-375cf587814c" providerId="AD" clId="Web-{7B2A7140-16A4-4869-A45E-6A0C4B38367D}" dt="2021-03-06T04:13:08.225" v="396"/>
        <pc:sldMkLst>
          <pc:docMk/>
          <pc:sldMk cId="4284722387" sldId="260"/>
        </pc:sldMkLst>
        <pc:spChg chg="mod ord">
          <ac:chgData name="Yang, Serena" userId="S::myang43@depaul.edu::ef590d3b-141f-4f4c-aee2-375cf587814c" providerId="AD" clId="Web-{7B2A7140-16A4-4869-A45E-6A0C4B38367D}" dt="2021-03-06T04:13:08.225" v="396"/>
          <ac:spMkLst>
            <pc:docMk/>
            <pc:sldMk cId="4284722387" sldId="260"/>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4284722387" sldId="260"/>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4284722387" sldId="260"/>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4284722387" sldId="260"/>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4284722387" sldId="260"/>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4284722387" sldId="260"/>
            <ac:spMk id="20" creationId="{074B4F7D-14B2-478B-8BF5-01E4E0C5D263}"/>
          </ac:spMkLst>
        </pc:spChg>
      </pc:sldChg>
      <pc:sldChg chg="addSp delSp modSp mod modClrScheme delDesignElem chgLayout">
        <pc:chgData name="Yang, Serena" userId="S::myang43@depaul.edu::ef590d3b-141f-4f4c-aee2-375cf587814c" providerId="AD" clId="Web-{7B2A7140-16A4-4869-A45E-6A0C4B38367D}" dt="2021-03-06T04:13:08.225" v="396"/>
        <pc:sldMkLst>
          <pc:docMk/>
          <pc:sldMk cId="216953964" sldId="261"/>
        </pc:sldMkLst>
        <pc:spChg chg="mod ord">
          <ac:chgData name="Yang, Serena" userId="S::myang43@depaul.edu::ef590d3b-141f-4f4c-aee2-375cf587814c" providerId="AD" clId="Web-{7B2A7140-16A4-4869-A45E-6A0C4B38367D}" dt="2021-03-06T04:13:08.225" v="396"/>
          <ac:spMkLst>
            <pc:docMk/>
            <pc:sldMk cId="216953964" sldId="261"/>
            <ac:spMk id="2" creationId="{5F8AAD1D-2081-44E0-9704-3BF83302483A}"/>
          </ac:spMkLst>
        </pc:spChg>
        <pc:spChg chg="mod ord">
          <ac:chgData name="Yang, Serena" userId="S::myang43@depaul.edu::ef590d3b-141f-4f4c-aee2-375cf587814c" providerId="AD" clId="Web-{7B2A7140-16A4-4869-A45E-6A0C4B38367D}" dt="2021-03-06T03:54:20.046" v="183"/>
          <ac:spMkLst>
            <pc:docMk/>
            <pc:sldMk cId="216953964" sldId="261"/>
            <ac:spMk id="5" creationId="{5120F133-7B6B-4A7A-947B-2442980116B1}"/>
          </ac:spMkLst>
        </pc:spChg>
        <pc:spChg chg="add del">
          <ac:chgData name="Yang, Serena" userId="S::myang43@depaul.edu::ef590d3b-141f-4f4c-aee2-375cf587814c" providerId="AD" clId="Web-{7B2A7140-16A4-4869-A45E-6A0C4B38367D}" dt="2021-03-06T04:13:08.225" v="396"/>
          <ac:spMkLst>
            <pc:docMk/>
            <pc:sldMk cId="216953964" sldId="261"/>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216953964" sldId="261"/>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216953964" sldId="261"/>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216953964" sldId="261"/>
            <ac:spMk id="20" creationId="{074B4F7D-14B2-478B-8BF5-01E4E0C5D263}"/>
          </ac:spMkLst>
        </pc:spChg>
        <pc:picChg chg="mod">
          <ac:chgData name="Yang, Serena" userId="S::myang43@depaul.edu::ef590d3b-141f-4f4c-aee2-375cf587814c" providerId="AD" clId="Web-{7B2A7140-16A4-4869-A45E-6A0C4B38367D}" dt="2021-03-06T03:54:20.046" v="183"/>
          <ac:picMkLst>
            <pc:docMk/>
            <pc:sldMk cId="216953964" sldId="261"/>
            <ac:picMk id="3" creationId="{882CE902-5960-44C4-A247-CAE3D53C0452}"/>
          </ac:picMkLst>
        </pc:picChg>
      </pc:sldChg>
      <pc:sldChg chg="addSp delSp modSp mod modClrScheme delDesignElem chgLayout">
        <pc:chgData name="Yang, Serena" userId="S::myang43@depaul.edu::ef590d3b-141f-4f4c-aee2-375cf587814c" providerId="AD" clId="Web-{7B2A7140-16A4-4869-A45E-6A0C4B38367D}" dt="2021-03-06T04:13:08.225" v="396"/>
        <pc:sldMkLst>
          <pc:docMk/>
          <pc:sldMk cId="4056453054" sldId="262"/>
        </pc:sldMkLst>
        <pc:spChg chg="mod ord">
          <ac:chgData name="Yang, Serena" userId="S::myang43@depaul.edu::ef590d3b-141f-4f4c-aee2-375cf587814c" providerId="AD" clId="Web-{7B2A7140-16A4-4869-A45E-6A0C4B38367D}" dt="2021-03-06T04:13:08.225" v="396"/>
          <ac:spMkLst>
            <pc:docMk/>
            <pc:sldMk cId="4056453054" sldId="262"/>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4056453054" sldId="262"/>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4056453054" sldId="262"/>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4056453054" sldId="262"/>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4056453054" sldId="262"/>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4056453054" sldId="262"/>
            <ac:spMk id="20" creationId="{074B4F7D-14B2-478B-8BF5-01E4E0C5D263}"/>
          </ac:spMkLst>
        </pc:spChg>
      </pc:sldChg>
      <pc:sldChg chg="addSp delSp modSp mod modClrScheme delDesignElem chgLayout">
        <pc:chgData name="Yang, Serena" userId="S::myang43@depaul.edu::ef590d3b-141f-4f4c-aee2-375cf587814c" providerId="AD" clId="Web-{7B2A7140-16A4-4869-A45E-6A0C4B38367D}" dt="2021-03-06T04:13:08.225" v="396"/>
        <pc:sldMkLst>
          <pc:docMk/>
          <pc:sldMk cId="4269435905" sldId="263"/>
        </pc:sldMkLst>
        <pc:spChg chg="mod ord">
          <ac:chgData name="Yang, Serena" userId="S::myang43@depaul.edu::ef590d3b-141f-4f4c-aee2-375cf587814c" providerId="AD" clId="Web-{7B2A7140-16A4-4869-A45E-6A0C4B38367D}" dt="2021-03-06T04:13:08.225" v="396"/>
          <ac:spMkLst>
            <pc:docMk/>
            <pc:sldMk cId="4269435905" sldId="263"/>
            <ac:spMk id="2" creationId="{5F8AAD1D-2081-44E0-9704-3BF83302483A}"/>
          </ac:spMkLst>
        </pc:spChg>
        <pc:spChg chg="add del">
          <ac:chgData name="Yang, Serena" userId="S::myang43@depaul.edu::ef590d3b-141f-4f4c-aee2-375cf587814c" providerId="AD" clId="Web-{7B2A7140-16A4-4869-A45E-6A0C4B38367D}" dt="2021-03-06T04:13:08.225" v="396"/>
          <ac:spMkLst>
            <pc:docMk/>
            <pc:sldMk cId="4269435905" sldId="263"/>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4269435905" sldId="263"/>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4269435905" sldId="263"/>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4269435905" sldId="263"/>
            <ac:spMk id="20" creationId="{074B4F7D-14B2-478B-8BF5-01E4E0C5D263}"/>
          </ac:spMkLst>
        </pc:spChg>
        <pc:picChg chg="mod ord">
          <ac:chgData name="Yang, Serena" userId="S::myang43@depaul.edu::ef590d3b-141f-4f4c-aee2-375cf587814c" providerId="AD" clId="Web-{7B2A7140-16A4-4869-A45E-6A0C4B38367D}" dt="2021-03-06T04:13:08.225" v="396"/>
          <ac:picMkLst>
            <pc:docMk/>
            <pc:sldMk cId="4269435905" sldId="263"/>
            <ac:picMk id="4" creationId="{9269FD5A-30ED-4A40-A79E-36126E53AA7C}"/>
          </ac:picMkLst>
        </pc:picChg>
      </pc:sldChg>
      <pc:sldChg chg="addSp delSp modSp mod modClrScheme delDesignElem chgLayout">
        <pc:chgData name="Yang, Serena" userId="S::myang43@depaul.edu::ef590d3b-141f-4f4c-aee2-375cf587814c" providerId="AD" clId="Web-{7B2A7140-16A4-4869-A45E-6A0C4B38367D}" dt="2021-03-06T04:13:08.225" v="396"/>
        <pc:sldMkLst>
          <pc:docMk/>
          <pc:sldMk cId="1142312234" sldId="264"/>
        </pc:sldMkLst>
        <pc:spChg chg="mod ord">
          <ac:chgData name="Yang, Serena" userId="S::myang43@depaul.edu::ef590d3b-141f-4f4c-aee2-375cf587814c" providerId="AD" clId="Web-{7B2A7140-16A4-4869-A45E-6A0C4B38367D}" dt="2021-03-06T04:13:08.225" v="396"/>
          <ac:spMkLst>
            <pc:docMk/>
            <pc:sldMk cId="1142312234" sldId="264"/>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1142312234" sldId="264"/>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1142312234" sldId="264"/>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1142312234" sldId="264"/>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1142312234" sldId="264"/>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1142312234" sldId="264"/>
            <ac:spMk id="20" creationId="{074B4F7D-14B2-478B-8BF5-01E4E0C5D263}"/>
          </ac:spMkLst>
        </pc:spChg>
      </pc:sldChg>
      <pc:sldChg chg="addSp delSp modSp mod modClrScheme delDesignElem chgLayout">
        <pc:chgData name="Yang, Serena" userId="S::myang43@depaul.edu::ef590d3b-141f-4f4c-aee2-375cf587814c" providerId="AD" clId="Web-{7B2A7140-16A4-4869-A45E-6A0C4B38367D}" dt="2021-03-06T04:13:08.225" v="396"/>
        <pc:sldMkLst>
          <pc:docMk/>
          <pc:sldMk cId="2369570983" sldId="265"/>
        </pc:sldMkLst>
        <pc:spChg chg="mod ord">
          <ac:chgData name="Yang, Serena" userId="S::myang43@depaul.edu::ef590d3b-141f-4f4c-aee2-375cf587814c" providerId="AD" clId="Web-{7B2A7140-16A4-4869-A45E-6A0C4B38367D}" dt="2021-03-06T04:13:08.225" v="396"/>
          <ac:spMkLst>
            <pc:docMk/>
            <pc:sldMk cId="2369570983" sldId="265"/>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2369570983" sldId="265"/>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2369570983" sldId="265"/>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2369570983" sldId="265"/>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2369570983" sldId="265"/>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2369570983" sldId="265"/>
            <ac:spMk id="20" creationId="{074B4F7D-14B2-478B-8BF5-01E4E0C5D263}"/>
          </ac:spMkLst>
        </pc:spChg>
      </pc:sldChg>
      <pc:sldChg chg="addSp delSp modSp mod modClrScheme delDesignElem chgLayout">
        <pc:chgData name="Yang, Serena" userId="S::myang43@depaul.edu::ef590d3b-141f-4f4c-aee2-375cf587814c" providerId="AD" clId="Web-{7B2A7140-16A4-4869-A45E-6A0C4B38367D}" dt="2021-03-06T04:13:08.225" v="396"/>
        <pc:sldMkLst>
          <pc:docMk/>
          <pc:sldMk cId="593240244" sldId="266"/>
        </pc:sldMkLst>
        <pc:spChg chg="mod ord">
          <ac:chgData name="Yang, Serena" userId="S::myang43@depaul.edu::ef590d3b-141f-4f4c-aee2-375cf587814c" providerId="AD" clId="Web-{7B2A7140-16A4-4869-A45E-6A0C4B38367D}" dt="2021-03-06T04:13:08.225" v="396"/>
          <ac:spMkLst>
            <pc:docMk/>
            <pc:sldMk cId="593240244" sldId="266"/>
            <ac:spMk id="2" creationId="{5F8AAD1D-2081-44E0-9704-3BF83302483A}"/>
          </ac:spMkLst>
        </pc:spChg>
        <pc:spChg chg="mod ord">
          <ac:chgData name="Yang, Serena" userId="S::myang43@depaul.edu::ef590d3b-141f-4f4c-aee2-375cf587814c" providerId="AD" clId="Web-{7B2A7140-16A4-4869-A45E-6A0C4B38367D}" dt="2021-03-06T04:13:08.225" v="396"/>
          <ac:spMkLst>
            <pc:docMk/>
            <pc:sldMk cId="593240244" sldId="266"/>
            <ac:spMk id="3" creationId="{3C25847B-91E1-4A1B-8465-3051781F472A}"/>
          </ac:spMkLst>
        </pc:spChg>
        <pc:spChg chg="add del">
          <ac:chgData name="Yang, Serena" userId="S::myang43@depaul.edu::ef590d3b-141f-4f4c-aee2-375cf587814c" providerId="AD" clId="Web-{7B2A7140-16A4-4869-A45E-6A0C4B38367D}" dt="2021-03-06T04:13:08.225" v="396"/>
          <ac:spMkLst>
            <pc:docMk/>
            <pc:sldMk cId="593240244" sldId="266"/>
            <ac:spMk id="11" creationId="{DAF1966E-FD40-4A4A-B61B-C4DF7FA05F06}"/>
          </ac:spMkLst>
        </pc:spChg>
        <pc:spChg chg="add del">
          <ac:chgData name="Yang, Serena" userId="S::myang43@depaul.edu::ef590d3b-141f-4f4c-aee2-375cf587814c" providerId="AD" clId="Web-{7B2A7140-16A4-4869-A45E-6A0C4B38367D}" dt="2021-03-06T04:13:08.225" v="396"/>
          <ac:spMkLst>
            <pc:docMk/>
            <pc:sldMk cId="593240244" sldId="266"/>
            <ac:spMk id="16" creationId="{047BFA19-D45E-416B-A404-7AF2F3F27017}"/>
          </ac:spMkLst>
        </pc:spChg>
        <pc:spChg chg="add del">
          <ac:chgData name="Yang, Serena" userId="S::myang43@depaul.edu::ef590d3b-141f-4f4c-aee2-375cf587814c" providerId="AD" clId="Web-{7B2A7140-16A4-4869-A45E-6A0C4B38367D}" dt="2021-03-06T04:13:08.225" v="396"/>
          <ac:spMkLst>
            <pc:docMk/>
            <pc:sldMk cId="593240244" sldId="266"/>
            <ac:spMk id="18" creationId="{8E0105E7-23DB-4CF2-8258-FF47C7620F6E}"/>
          </ac:spMkLst>
        </pc:spChg>
        <pc:spChg chg="add del">
          <ac:chgData name="Yang, Serena" userId="S::myang43@depaul.edu::ef590d3b-141f-4f4c-aee2-375cf587814c" providerId="AD" clId="Web-{7B2A7140-16A4-4869-A45E-6A0C4B38367D}" dt="2021-03-06T04:13:08.225" v="396"/>
          <ac:spMkLst>
            <pc:docMk/>
            <pc:sldMk cId="593240244" sldId="266"/>
            <ac:spMk id="20" creationId="{074B4F7D-14B2-478B-8BF5-01E4E0C5D263}"/>
          </ac:spMkLst>
        </pc:spChg>
      </pc:sldChg>
      <pc:sldMasterChg chg="add del addSldLayout delSldLayout">
        <pc:chgData name="Yang, Serena" userId="S::myang43@depaul.edu::ef590d3b-141f-4f4c-aee2-375cf587814c" providerId="AD" clId="Web-{7B2A7140-16A4-4869-A45E-6A0C4B38367D}" dt="2021-03-06T04:13:08.225" v="396"/>
        <pc:sldMasterMkLst>
          <pc:docMk/>
          <pc:sldMasterMk cId="2460954070" sldId="2147483660"/>
        </pc:sldMasterMkLst>
        <pc:sldLayoutChg chg="add del">
          <pc:chgData name="Yang, Serena" userId="S::myang43@depaul.edu::ef590d3b-141f-4f4c-aee2-375cf587814c" providerId="AD" clId="Web-{7B2A7140-16A4-4869-A45E-6A0C4B38367D}" dt="2021-03-06T04:13:08.225" v="396"/>
          <pc:sldLayoutMkLst>
            <pc:docMk/>
            <pc:sldMasterMk cId="2460954070" sldId="2147483660"/>
            <pc:sldLayoutMk cId="2385387890" sldId="2147483661"/>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949138452" sldId="2147483662"/>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2591524520" sldId="2147483663"/>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1203092039" sldId="2147483664"/>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3733172339" sldId="2147483665"/>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3210312558" sldId="2147483666"/>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3146388984" sldId="2147483667"/>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3171841454" sldId="2147483668"/>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1718958274" sldId="2147483669"/>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2202905451" sldId="2147483670"/>
          </pc:sldLayoutMkLst>
        </pc:sldLayoutChg>
        <pc:sldLayoutChg chg="add del">
          <pc:chgData name="Yang, Serena" userId="S::myang43@depaul.edu::ef590d3b-141f-4f4c-aee2-375cf587814c" providerId="AD" clId="Web-{7B2A7140-16A4-4869-A45E-6A0C4B38367D}" dt="2021-03-06T04:13:08.225" v="396"/>
          <pc:sldLayoutMkLst>
            <pc:docMk/>
            <pc:sldMasterMk cId="2460954070" sldId="2147483660"/>
            <pc:sldLayoutMk cId="3479445657" sldId="2147483671"/>
          </pc:sldLayoutMkLst>
        </pc:sldLayoutChg>
      </pc:sldMasterChg>
      <pc:sldMasterChg chg="add del addSldLayout delSldLayout modSldLayout">
        <pc:chgData name="Yang, Serena" userId="S::myang43@depaul.edu::ef590d3b-141f-4f4c-aee2-375cf587814c" providerId="AD" clId="Web-{7B2A7140-16A4-4869-A45E-6A0C4B38367D}" dt="2021-03-06T03:54:25.609" v="185"/>
        <pc:sldMasterMkLst>
          <pc:docMk/>
          <pc:sldMasterMk cId="1061242175" sldId="2147483672"/>
        </pc:sldMasterMkLst>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3035447130" sldId="2147483673"/>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926440411" sldId="2147483674"/>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2810464913" sldId="2147483675"/>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4188435134" sldId="2147483676"/>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356626532" sldId="2147483677"/>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3435418890" sldId="2147483678"/>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1838222267" sldId="2147483679"/>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2283239522" sldId="2147483680"/>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4186988736" sldId="2147483681"/>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1552255381" sldId="2147483682"/>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3112997318" sldId="2147483683"/>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4229348443" sldId="2147483684"/>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331469503" sldId="2147483685"/>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139450233" sldId="2147483686"/>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638683996" sldId="2147483687"/>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431367526" sldId="2147483688"/>
          </pc:sldLayoutMkLst>
        </pc:sldLayoutChg>
        <pc:sldLayoutChg chg="add del mod replId">
          <pc:chgData name="Yang, Serena" userId="S::myang43@depaul.edu::ef590d3b-141f-4f4c-aee2-375cf587814c" providerId="AD" clId="Web-{7B2A7140-16A4-4869-A45E-6A0C4B38367D}" dt="2021-03-06T03:54:25.609" v="185"/>
          <pc:sldLayoutMkLst>
            <pc:docMk/>
            <pc:sldMasterMk cId="1061242175" sldId="2147483672"/>
            <pc:sldLayoutMk cId="585261904" sldId="2147483689"/>
          </pc:sldLayoutMkLst>
        </pc:sldLayoutChg>
      </pc:sldMasterChg>
      <pc:sldMasterChg chg="add del addSldLayout delSldLayout modSldLayout">
        <pc:chgData name="Yang, Serena" userId="S::myang43@depaul.edu::ef590d3b-141f-4f4c-aee2-375cf587814c" providerId="AD" clId="Web-{7B2A7140-16A4-4869-A45E-6A0C4B38367D}" dt="2021-03-06T04:13:08.225" v="396"/>
        <pc:sldMasterMkLst>
          <pc:docMk/>
          <pc:sldMasterMk cId="3357414015" sldId="2147483672"/>
        </pc:sldMasterMkLst>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2028033631" sldId="2147483673"/>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1821046404" sldId="2147483674"/>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3376400679" sldId="2147483675"/>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1810082812" sldId="2147483676"/>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240766618" sldId="2147483677"/>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1408623697" sldId="2147483678"/>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3430168038" sldId="2147483679"/>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1907854039" sldId="2147483680"/>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3028250125" sldId="2147483681"/>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1594965845" sldId="2147483682"/>
          </pc:sldLayoutMkLst>
        </pc:sldLayoutChg>
        <pc:sldLayoutChg chg="add del mod replId">
          <pc:chgData name="Yang, Serena" userId="S::myang43@depaul.edu::ef590d3b-141f-4f4c-aee2-375cf587814c" providerId="AD" clId="Web-{7B2A7140-16A4-4869-A45E-6A0C4B38367D}" dt="2021-03-06T04:13:08.225" v="396"/>
          <pc:sldLayoutMkLst>
            <pc:docMk/>
            <pc:sldMasterMk cId="3357414015" sldId="2147483672"/>
            <pc:sldLayoutMk cId="3456196764" sldId="2147483683"/>
          </pc:sldLayoutMkLst>
        </pc:sldLayoutChg>
      </pc:sldMasterChg>
      <pc:sldMasterChg chg="add del addSldLayout delSldLayout modSldLayout">
        <pc:chgData name="Yang, Serena" userId="S::myang43@depaul.edu::ef590d3b-141f-4f4c-aee2-375cf587814c" providerId="AD" clId="Web-{7B2A7140-16A4-4869-A45E-6A0C4B38367D}" dt="2021-03-06T04:13:05.678" v="395"/>
        <pc:sldMasterMkLst>
          <pc:docMk/>
          <pc:sldMasterMk cId="594775163" sldId="2147483684"/>
        </pc:sldMasterMkLst>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1553427938" sldId="2147483685"/>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3735819215" sldId="2147483686"/>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907398572" sldId="2147483687"/>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961171093" sldId="2147483688"/>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460261932" sldId="2147483689"/>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1385139286" sldId="2147483690"/>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3041420470" sldId="2147483691"/>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4116351254" sldId="2147483692"/>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2261600656" sldId="2147483693"/>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593622961" sldId="2147483694"/>
          </pc:sldLayoutMkLst>
        </pc:sldLayoutChg>
        <pc:sldLayoutChg chg="add del mod replId">
          <pc:chgData name="Yang, Serena" userId="S::myang43@depaul.edu::ef590d3b-141f-4f4c-aee2-375cf587814c" providerId="AD" clId="Web-{7B2A7140-16A4-4869-A45E-6A0C4B38367D}" dt="2021-03-06T04:13:05.678" v="395"/>
          <pc:sldLayoutMkLst>
            <pc:docMk/>
            <pc:sldMasterMk cId="594775163" sldId="2147483684"/>
            <pc:sldLayoutMk cId="4207159191" sldId="2147483695"/>
          </pc:sldLayoutMkLst>
        </pc:sldLayoutChg>
      </pc:sldMasterChg>
      <pc:sldMasterChg chg="add del addSldLayout delSldLayout modSldLayout">
        <pc:chgData name="Yang, Serena" userId="S::myang43@depaul.edu::ef590d3b-141f-4f4c-aee2-375cf587814c" providerId="AD" clId="Web-{7B2A7140-16A4-4869-A45E-6A0C4B38367D}" dt="2021-03-06T03:54:21.577" v="184"/>
        <pc:sldMasterMkLst>
          <pc:docMk/>
          <pc:sldMasterMk cId="265248111" sldId="2147483690"/>
        </pc:sldMasterMkLst>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3385781394" sldId="2147483691"/>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1482164570" sldId="2147483692"/>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1651337449" sldId="2147483693"/>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1939143745" sldId="2147483694"/>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3493644510" sldId="2147483695"/>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1576706352" sldId="2147483696"/>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2309500155" sldId="2147483697"/>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2667682225" sldId="2147483698"/>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887953785" sldId="2147483699"/>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270353819" sldId="2147483700"/>
          </pc:sldLayoutMkLst>
        </pc:sldLayoutChg>
        <pc:sldLayoutChg chg="add del mod replId">
          <pc:chgData name="Yang, Serena" userId="S::myang43@depaul.edu::ef590d3b-141f-4f4c-aee2-375cf587814c" providerId="AD" clId="Web-{7B2A7140-16A4-4869-A45E-6A0C4B38367D}" dt="2021-03-06T03:54:21.577" v="184"/>
          <pc:sldLayoutMkLst>
            <pc:docMk/>
            <pc:sldMasterMk cId="265248111" sldId="2147483690"/>
            <pc:sldLayoutMk cId="354292895" sldId="2147483701"/>
          </pc:sldLayoutMkLst>
        </pc:sldLayoutChg>
      </pc:sldMasterChg>
      <pc:sldMasterChg chg="add del addSldLayout delSldLayout modSldLayout">
        <pc:chgData name="Yang, Serena" userId="S::myang43@depaul.edu::ef590d3b-141f-4f4c-aee2-375cf587814c" providerId="AD" clId="Web-{7B2A7140-16A4-4869-A45E-6A0C4B38367D}" dt="2021-03-06T04:13:02.928" v="394"/>
        <pc:sldMasterMkLst>
          <pc:docMk/>
          <pc:sldMasterMk cId="948359669" sldId="2147483696"/>
        </pc:sldMasterMkLst>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4204048444" sldId="2147483697"/>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1678341491" sldId="2147483698"/>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4279705301" sldId="2147483699"/>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4242294020" sldId="2147483700"/>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3586383753" sldId="2147483701"/>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757514111" sldId="2147483702"/>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1513760552" sldId="2147483703"/>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2463589619" sldId="2147483704"/>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894929631" sldId="2147483705"/>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2558850198" sldId="2147483706"/>
          </pc:sldLayoutMkLst>
        </pc:sldLayoutChg>
        <pc:sldLayoutChg chg="add del mod replId">
          <pc:chgData name="Yang, Serena" userId="S::myang43@depaul.edu::ef590d3b-141f-4f4c-aee2-375cf587814c" providerId="AD" clId="Web-{7B2A7140-16A4-4869-A45E-6A0C4B38367D}" dt="2021-03-06T04:13:02.928" v="394"/>
          <pc:sldLayoutMkLst>
            <pc:docMk/>
            <pc:sldMasterMk cId="948359669" sldId="2147483696"/>
            <pc:sldLayoutMk cId="4111252208" sldId="2147483707"/>
          </pc:sldLayoutMkLst>
        </pc:sldLayoutChg>
      </pc:sldMasterChg>
      <pc:sldMasterChg chg="add del addSldLayout delSldLayout modSldLayout">
        <pc:chgData name="Yang, Serena" userId="S::myang43@depaul.edu::ef590d3b-141f-4f4c-aee2-375cf587814c" providerId="AD" clId="Web-{7B2A7140-16A4-4869-A45E-6A0C4B38367D}" dt="2021-03-06T04:12:56.975" v="393"/>
        <pc:sldMasterMkLst>
          <pc:docMk/>
          <pc:sldMasterMk cId="3611933292" sldId="2147483708"/>
        </pc:sldMasterMkLst>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2262114424" sldId="2147483709"/>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1109838941" sldId="2147483710"/>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406692725" sldId="2147483711"/>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4060881547" sldId="2147483712"/>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408375981" sldId="2147483713"/>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3174773137" sldId="2147483714"/>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1263952149" sldId="2147483715"/>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1353701641" sldId="2147483716"/>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268852770" sldId="2147483717"/>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28371168" sldId="2147483718"/>
          </pc:sldLayoutMkLst>
        </pc:sldLayoutChg>
        <pc:sldLayoutChg chg="add del mod replId">
          <pc:chgData name="Yang, Serena" userId="S::myang43@depaul.edu::ef590d3b-141f-4f4c-aee2-375cf587814c" providerId="AD" clId="Web-{7B2A7140-16A4-4869-A45E-6A0C4B38367D}" dt="2021-03-06T04:12:56.975" v="393"/>
          <pc:sldLayoutMkLst>
            <pc:docMk/>
            <pc:sldMasterMk cId="3611933292" sldId="2147483708"/>
            <pc:sldLayoutMk cId="1928950341" sldId="2147483719"/>
          </pc:sldLayoutMkLst>
        </pc:sldLayoutChg>
      </pc:sldMasterChg>
    </pc:docChg>
  </pc:docChgLst>
  <pc:docChgLst>
    <pc:chgData name="Gare, Ashish Vasudev" userId="S::agare@depaul.edu::74d19c12-3527-44fb-9706-a55b132218f5" providerId="AD" clId="Web-{6B46E039-B96B-424D-8437-43B56B30B27A}"/>
    <pc:docChg chg="modSld">
      <pc:chgData name="Gare, Ashish Vasudev" userId="S::agare@depaul.edu::74d19c12-3527-44fb-9706-a55b132218f5" providerId="AD" clId="Web-{6B46E039-B96B-424D-8437-43B56B30B27A}" dt="2021-03-06T02:24:45.186" v="1" actId="14100"/>
      <pc:docMkLst>
        <pc:docMk/>
      </pc:docMkLst>
      <pc:sldChg chg="modSp">
        <pc:chgData name="Gare, Ashish Vasudev" userId="S::agare@depaul.edu::74d19c12-3527-44fb-9706-a55b132218f5" providerId="AD" clId="Web-{6B46E039-B96B-424D-8437-43B56B30B27A}" dt="2021-03-06T02:24:45.186" v="1" actId="14100"/>
        <pc:sldMkLst>
          <pc:docMk/>
          <pc:sldMk cId="4284722387" sldId="260"/>
        </pc:sldMkLst>
        <pc:spChg chg="mod">
          <ac:chgData name="Gare, Ashish Vasudev" userId="S::agare@depaul.edu::74d19c12-3527-44fb-9706-a55b132218f5" providerId="AD" clId="Web-{6B46E039-B96B-424D-8437-43B56B30B27A}" dt="2021-03-06T02:24:45.186" v="1" actId="14100"/>
          <ac:spMkLst>
            <pc:docMk/>
            <pc:sldMk cId="4284722387" sldId="260"/>
            <ac:spMk id="3" creationId="{3C25847B-91E1-4A1B-8465-3051781F472A}"/>
          </ac:spMkLst>
        </pc:spChg>
      </pc:sldChg>
    </pc:docChg>
  </pc:docChgLst>
  <pc:docChgLst>
    <pc:chgData name="Yang, Serena" userId="S::myang43@depaul.edu::ef590d3b-141f-4f4c-aee2-375cf587814c" providerId="AD" clId="Web-{1A406F32-42E1-4009-8BD0-5D3A186DBD0C}"/>
    <pc:docChg chg="addSld modSld">
      <pc:chgData name="Yang, Serena" userId="S::myang43@depaul.edu::ef590d3b-141f-4f4c-aee2-375cf587814c" providerId="AD" clId="Web-{1A406F32-42E1-4009-8BD0-5D3A186DBD0C}" dt="2021-03-06T02:19:04.540" v="50"/>
      <pc:docMkLst>
        <pc:docMk/>
      </pc:docMkLst>
      <pc:sldChg chg="modSp modNotes">
        <pc:chgData name="Yang, Serena" userId="S::myang43@depaul.edu::ef590d3b-141f-4f4c-aee2-375cf587814c" providerId="AD" clId="Web-{1A406F32-42E1-4009-8BD0-5D3A186DBD0C}" dt="2021-03-06T02:19:04.540" v="50"/>
        <pc:sldMkLst>
          <pc:docMk/>
          <pc:sldMk cId="97691237" sldId="258"/>
        </pc:sldMkLst>
        <pc:spChg chg="mod">
          <ac:chgData name="Yang, Serena" userId="S::myang43@depaul.edu::ef590d3b-141f-4f4c-aee2-375cf587814c" providerId="AD" clId="Web-{1A406F32-42E1-4009-8BD0-5D3A186DBD0C}" dt="2021-03-06T02:18:44.508" v="48" actId="20577"/>
          <ac:spMkLst>
            <pc:docMk/>
            <pc:sldMk cId="97691237" sldId="258"/>
            <ac:spMk id="3" creationId="{3C25847B-91E1-4A1B-8465-3051781F472A}"/>
          </ac:spMkLst>
        </pc:spChg>
      </pc:sldChg>
      <pc:sldChg chg="addSp delSp modSp">
        <pc:chgData name="Yang, Serena" userId="S::myang43@depaul.edu::ef590d3b-141f-4f4c-aee2-375cf587814c" providerId="AD" clId="Web-{1A406F32-42E1-4009-8BD0-5D3A186DBD0C}" dt="2021-03-06T02:17:47.288" v="13" actId="1076"/>
        <pc:sldMkLst>
          <pc:docMk/>
          <pc:sldMk cId="216953964" sldId="261"/>
        </pc:sldMkLst>
        <pc:spChg chg="del">
          <ac:chgData name="Yang, Serena" userId="S::myang43@depaul.edu::ef590d3b-141f-4f4c-aee2-375cf587814c" providerId="AD" clId="Web-{1A406F32-42E1-4009-8BD0-5D3A186DBD0C}" dt="2021-03-06T02:17:20.177" v="8"/>
          <ac:spMkLst>
            <pc:docMk/>
            <pc:sldMk cId="216953964" sldId="261"/>
            <ac:spMk id="3" creationId="{3C25847B-91E1-4A1B-8465-3051781F472A}"/>
          </ac:spMkLst>
        </pc:spChg>
        <pc:picChg chg="add mod">
          <ac:chgData name="Yang, Serena" userId="S::myang43@depaul.edu::ef590d3b-141f-4f4c-aee2-375cf587814c" providerId="AD" clId="Web-{1A406F32-42E1-4009-8BD0-5D3A186DBD0C}" dt="2021-03-06T02:17:47.288" v="13" actId="1076"/>
          <ac:picMkLst>
            <pc:docMk/>
            <pc:sldMk cId="216953964" sldId="261"/>
            <ac:picMk id="4" creationId="{4B17C382-9B07-428F-AFF7-6EE960839E94}"/>
          </ac:picMkLst>
        </pc:picChg>
      </pc:sldChg>
      <pc:sldChg chg="modSp add replId">
        <pc:chgData name="Yang, Serena" userId="S::myang43@depaul.edu::ef590d3b-141f-4f4c-aee2-375cf587814c" providerId="AD" clId="Web-{1A406F32-42E1-4009-8BD0-5D3A186DBD0C}" dt="2021-03-06T02:16:38.223" v="7" actId="20577"/>
        <pc:sldMkLst>
          <pc:docMk/>
          <pc:sldMk cId="2369570983" sldId="265"/>
        </pc:sldMkLst>
        <pc:spChg chg="mod">
          <ac:chgData name="Yang, Serena" userId="S::myang43@depaul.edu::ef590d3b-141f-4f4c-aee2-375cf587814c" providerId="AD" clId="Web-{1A406F32-42E1-4009-8BD0-5D3A186DBD0C}" dt="2021-03-06T02:16:38.223" v="7" actId="20577"/>
          <ac:spMkLst>
            <pc:docMk/>
            <pc:sldMk cId="2369570983" sldId="265"/>
            <ac:spMk id="2" creationId="{5F8AAD1D-2081-44E0-9704-3BF83302483A}"/>
          </ac:spMkLst>
        </pc:spChg>
      </pc:sldChg>
    </pc:docChg>
  </pc:docChgLst>
  <pc:docChgLst>
    <pc:chgData name="Young, Jared" userId="S::jyoung75@depaul.edu::13b5510f-c945-4bca-94f4-96c5c6b8240c" providerId="AD" clId="Web-{447D9921-7B61-4816-85B6-5CED79D46184}"/>
    <pc:docChg chg="modSld">
      <pc:chgData name="Young, Jared" userId="S::jyoung75@depaul.edu::13b5510f-c945-4bca-94f4-96c5c6b8240c" providerId="AD" clId="Web-{447D9921-7B61-4816-85B6-5CED79D46184}" dt="2021-03-06T18:20:11.853" v="228" actId="1076"/>
      <pc:docMkLst>
        <pc:docMk/>
      </pc:docMkLst>
      <pc:sldChg chg="addSp delSp modSp">
        <pc:chgData name="Young, Jared" userId="S::jyoung75@depaul.edu::13b5510f-c945-4bca-94f4-96c5c6b8240c" providerId="AD" clId="Web-{447D9921-7B61-4816-85B6-5CED79D46184}" dt="2021-03-06T18:20:11.853" v="228" actId="1076"/>
        <pc:sldMkLst>
          <pc:docMk/>
          <pc:sldMk cId="4269435905" sldId="263"/>
        </pc:sldMkLst>
        <pc:spChg chg="mod">
          <ac:chgData name="Young, Jared" userId="S::jyoung75@depaul.edu::13b5510f-c945-4bca-94f4-96c5c6b8240c" providerId="AD" clId="Web-{447D9921-7B61-4816-85B6-5CED79D46184}" dt="2021-03-06T18:19:57.728" v="223" actId="20577"/>
          <ac:spMkLst>
            <pc:docMk/>
            <pc:sldMk cId="4269435905" sldId="263"/>
            <ac:spMk id="5" creationId="{B959E5C5-548D-4FA5-80D5-28BCAF9ED388}"/>
          </ac:spMkLst>
        </pc:spChg>
        <pc:spChg chg="del">
          <ac:chgData name="Young, Jared" userId="S::jyoung75@depaul.edu::13b5510f-c945-4bca-94f4-96c5c6b8240c" providerId="AD" clId="Web-{447D9921-7B61-4816-85B6-5CED79D46184}" dt="2021-03-06T18:16:37.073" v="0"/>
          <ac:spMkLst>
            <pc:docMk/>
            <pc:sldMk cId="4269435905" sldId="263"/>
            <ac:spMk id="6" creationId="{42CA5365-79AB-4A56-9701-DA24B306EFB9}"/>
          </ac:spMkLst>
        </pc:spChg>
        <pc:spChg chg="del">
          <ac:chgData name="Young, Jared" userId="S::jyoung75@depaul.edu::13b5510f-c945-4bca-94f4-96c5c6b8240c" providerId="AD" clId="Web-{447D9921-7B61-4816-85B6-5CED79D46184}" dt="2021-03-06T18:16:44.854" v="2"/>
          <ac:spMkLst>
            <pc:docMk/>
            <pc:sldMk cId="4269435905" sldId="263"/>
            <ac:spMk id="7" creationId="{CB8B417E-374F-4311-B451-4D749D9A83EE}"/>
          </ac:spMkLst>
        </pc:spChg>
        <pc:spChg chg="add del mod">
          <ac:chgData name="Young, Jared" userId="S::jyoung75@depaul.edu::13b5510f-c945-4bca-94f4-96c5c6b8240c" providerId="AD" clId="Web-{447D9921-7B61-4816-85B6-5CED79D46184}" dt="2021-03-06T18:20:00.634" v="225"/>
          <ac:spMkLst>
            <pc:docMk/>
            <pc:sldMk cId="4269435905" sldId="263"/>
            <ac:spMk id="8" creationId="{D6F8B86B-014B-4168-A0D7-17C6CD6351F8}"/>
          </ac:spMkLst>
        </pc:spChg>
        <pc:picChg chg="add del mod ord">
          <ac:chgData name="Young, Jared" userId="S::jyoung75@depaul.edu::13b5510f-c945-4bca-94f4-96c5c6b8240c" providerId="AD" clId="Web-{447D9921-7B61-4816-85B6-5CED79D46184}" dt="2021-03-06T18:19:59.415" v="224"/>
          <ac:picMkLst>
            <pc:docMk/>
            <pc:sldMk cId="4269435905" sldId="263"/>
            <ac:picMk id="3" creationId="{F41E4E0D-33DA-4C01-AC61-DD2283814601}"/>
          </ac:picMkLst>
        </pc:picChg>
        <pc:picChg chg="add mod ord">
          <ac:chgData name="Young, Jared" userId="S::jyoung75@depaul.edu::13b5510f-c945-4bca-94f4-96c5c6b8240c" providerId="AD" clId="Web-{447D9921-7B61-4816-85B6-5CED79D46184}" dt="2021-03-06T18:20:11.853" v="228" actId="1076"/>
          <ac:picMkLst>
            <pc:docMk/>
            <pc:sldMk cId="4269435905" sldId="263"/>
            <ac:picMk id="9" creationId="{893367CC-1601-4524-A77A-6C63C8B6B73E}"/>
          </ac:picMkLst>
        </pc:picChg>
      </pc:sldChg>
    </pc:docChg>
  </pc:docChgLst>
  <pc:docChgLst>
    <pc:chgData name="Young, Jared" userId="S::jyoung75@depaul.edu::13b5510f-c945-4bca-94f4-96c5c6b8240c" providerId="AD" clId="Web-{ABFBE8A3-8A74-4BA2-BCD6-6822C5DA0BCD}"/>
    <pc:docChg chg="modSld">
      <pc:chgData name="Young, Jared" userId="S::jyoung75@depaul.edu::13b5510f-c945-4bca-94f4-96c5c6b8240c" providerId="AD" clId="Web-{ABFBE8A3-8A74-4BA2-BCD6-6822C5DA0BCD}" dt="2021-03-06T18:15:48.116" v="2"/>
      <pc:docMkLst>
        <pc:docMk/>
      </pc:docMkLst>
      <pc:sldChg chg="addSp delSp modSp">
        <pc:chgData name="Young, Jared" userId="S::jyoung75@depaul.edu::13b5510f-c945-4bca-94f4-96c5c6b8240c" providerId="AD" clId="Web-{ABFBE8A3-8A74-4BA2-BCD6-6822C5DA0BCD}" dt="2021-03-06T18:15:48.116" v="2"/>
        <pc:sldMkLst>
          <pc:docMk/>
          <pc:sldMk cId="4269435905" sldId="263"/>
        </pc:sldMkLst>
        <pc:spChg chg="add mod">
          <ac:chgData name="Young, Jared" userId="S::jyoung75@depaul.edu::13b5510f-c945-4bca-94f4-96c5c6b8240c" providerId="AD" clId="Web-{ABFBE8A3-8A74-4BA2-BCD6-6822C5DA0BCD}" dt="2021-03-06T18:15:47.991" v="0"/>
          <ac:spMkLst>
            <pc:docMk/>
            <pc:sldMk cId="4269435905" sldId="263"/>
            <ac:spMk id="6" creationId="{42CA5365-79AB-4A56-9701-DA24B306EFB9}"/>
          </ac:spMkLst>
        </pc:spChg>
        <pc:spChg chg="add mod">
          <ac:chgData name="Young, Jared" userId="S::jyoung75@depaul.edu::13b5510f-c945-4bca-94f4-96c5c6b8240c" providerId="AD" clId="Web-{ABFBE8A3-8A74-4BA2-BCD6-6822C5DA0BCD}" dt="2021-03-06T18:15:48.116" v="2"/>
          <ac:spMkLst>
            <pc:docMk/>
            <pc:sldMk cId="4269435905" sldId="263"/>
            <ac:spMk id="7" creationId="{CB8B417E-374F-4311-B451-4D749D9A83EE}"/>
          </ac:spMkLst>
        </pc:spChg>
        <pc:picChg chg="del">
          <ac:chgData name="Young, Jared" userId="S::jyoung75@depaul.edu::13b5510f-c945-4bca-94f4-96c5c6b8240c" providerId="AD" clId="Web-{ABFBE8A3-8A74-4BA2-BCD6-6822C5DA0BCD}" dt="2021-03-06T18:15:47.991" v="0"/>
          <ac:picMkLst>
            <pc:docMk/>
            <pc:sldMk cId="4269435905" sldId="263"/>
            <ac:picMk id="4" creationId="{9269FD5A-30ED-4A40-A79E-36126E53AA7C}"/>
          </ac:picMkLst>
        </pc:picChg>
      </pc:sldChg>
    </pc:docChg>
  </pc:docChgLst>
  <pc:docChgLst>
    <pc:chgData name="Yang, Serena" userId="S::myang43@depaul.edu::ef590d3b-141f-4f4c-aee2-375cf587814c" providerId="AD" clId="Web-{175B4186-7F5F-4F12-B93D-96A66F2472DB}"/>
    <pc:docChg chg="modSld">
      <pc:chgData name="Yang, Serena" userId="S::myang43@depaul.edu::ef590d3b-141f-4f4c-aee2-375cf587814c" providerId="AD" clId="Web-{175B4186-7F5F-4F12-B93D-96A66F2472DB}" dt="2021-03-06T04:38:01.070" v="58" actId="1076"/>
      <pc:docMkLst>
        <pc:docMk/>
      </pc:docMkLst>
      <pc:sldChg chg="addSp delSp modSp mod setBg setClrOvrMap">
        <pc:chgData name="Yang, Serena" userId="S::myang43@depaul.edu::ef590d3b-141f-4f4c-aee2-375cf587814c" providerId="AD" clId="Web-{175B4186-7F5F-4F12-B93D-96A66F2472DB}" dt="2021-03-06T04:38:01.070" v="58" actId="1076"/>
        <pc:sldMkLst>
          <pc:docMk/>
          <pc:sldMk cId="97691237" sldId="258"/>
        </pc:sldMkLst>
        <pc:spChg chg="mod">
          <ac:chgData name="Yang, Serena" userId="S::myang43@depaul.edu::ef590d3b-141f-4f4c-aee2-375cf587814c" providerId="AD" clId="Web-{175B4186-7F5F-4F12-B93D-96A66F2472DB}" dt="2021-03-06T04:36:35.864" v="42" actId="1076"/>
          <ac:spMkLst>
            <pc:docMk/>
            <pc:sldMk cId="97691237" sldId="258"/>
            <ac:spMk id="2" creationId="{5F8AAD1D-2081-44E0-9704-3BF83302483A}"/>
          </ac:spMkLst>
        </pc:spChg>
        <pc:spChg chg="del mod">
          <ac:chgData name="Yang, Serena" userId="S::myang43@depaul.edu::ef590d3b-141f-4f4c-aee2-375cf587814c" providerId="AD" clId="Web-{175B4186-7F5F-4F12-B93D-96A66F2472DB}" dt="2021-03-06T04:36:15.270" v="36"/>
          <ac:spMkLst>
            <pc:docMk/>
            <pc:sldMk cId="97691237" sldId="258"/>
            <ac:spMk id="3" creationId="{3C25847B-91E1-4A1B-8465-3051781F472A}"/>
          </ac:spMkLst>
        </pc:spChg>
        <pc:spChg chg="mod">
          <ac:chgData name="Yang, Serena" userId="S::myang43@depaul.edu::ef590d3b-141f-4f4c-aee2-375cf587814c" providerId="AD" clId="Web-{175B4186-7F5F-4F12-B93D-96A66F2472DB}" dt="2021-03-06T04:36:47.958" v="47" actId="14100"/>
          <ac:spMkLst>
            <pc:docMk/>
            <pc:sldMk cId="97691237" sldId="258"/>
            <ac:spMk id="4" creationId="{18B20B97-2DB9-41A0-AEB3-53474E7A823D}"/>
          </ac:spMkLst>
        </pc:spChg>
        <pc:spChg chg="add mod">
          <ac:chgData name="Yang, Serena" userId="S::myang43@depaul.edu::ef590d3b-141f-4f4c-aee2-375cf587814c" providerId="AD" clId="Web-{175B4186-7F5F-4F12-B93D-96A66F2472DB}" dt="2021-03-06T04:37:21.600" v="55" actId="1076"/>
          <ac:spMkLst>
            <pc:docMk/>
            <pc:sldMk cId="97691237" sldId="258"/>
            <ac:spMk id="5" creationId="{4BC6E5FF-F7AE-43A6-AAD7-5FE49FEECF74}"/>
          </ac:spMkLst>
        </pc:spChg>
        <pc:spChg chg="add mod">
          <ac:chgData name="Yang, Serena" userId="S::myang43@depaul.edu::ef590d3b-141f-4f4c-aee2-375cf587814c" providerId="AD" clId="Web-{175B4186-7F5F-4F12-B93D-96A66F2472DB}" dt="2021-03-06T04:36:58.709" v="52" actId="1076"/>
          <ac:spMkLst>
            <pc:docMk/>
            <pc:sldMk cId="97691237" sldId="258"/>
            <ac:spMk id="9" creationId="{3B2543A0-D6F9-44E1-BF3E-1347FC432A16}"/>
          </ac:spMkLst>
        </pc:spChg>
        <pc:spChg chg="add del mod">
          <ac:chgData name="Yang, Serena" userId="S::myang43@depaul.edu::ef590d3b-141f-4f4c-aee2-375cf587814c" providerId="AD" clId="Web-{175B4186-7F5F-4F12-B93D-96A66F2472DB}" dt="2021-03-06T04:36:18.176" v="37"/>
          <ac:spMkLst>
            <pc:docMk/>
            <pc:sldMk cId="97691237" sldId="258"/>
            <ac:spMk id="11" creationId="{55BF1140-F6BD-4455-B27A-F2B24DCF7B3F}"/>
          </ac:spMkLst>
        </pc:spChg>
        <pc:spChg chg="add del">
          <ac:chgData name="Yang, Serena" userId="S::myang43@depaul.edu::ef590d3b-141f-4f4c-aee2-375cf587814c" providerId="AD" clId="Web-{175B4186-7F5F-4F12-B93D-96A66F2472DB}" dt="2021-03-06T04:34:37.361" v="9"/>
          <ac:spMkLst>
            <pc:docMk/>
            <pc:sldMk cId="97691237" sldId="258"/>
            <ac:spMk id="59" creationId="{2A6B319F-86FE-4754-878E-06F0804D882B}"/>
          </ac:spMkLst>
        </pc:spChg>
        <pc:spChg chg="add del">
          <ac:chgData name="Yang, Serena" userId="S::myang43@depaul.edu::ef590d3b-141f-4f4c-aee2-375cf587814c" providerId="AD" clId="Web-{175B4186-7F5F-4F12-B93D-96A66F2472DB}" dt="2021-03-06T04:34:37.361" v="9"/>
          <ac:spMkLst>
            <pc:docMk/>
            <pc:sldMk cId="97691237" sldId="258"/>
            <ac:spMk id="60" creationId="{DCF7D1B5-3477-499F-ACC5-2C8B07F4EDB3}"/>
          </ac:spMkLst>
        </pc:spChg>
        <pc:spChg chg="add del">
          <ac:chgData name="Yang, Serena" userId="S::myang43@depaul.edu::ef590d3b-141f-4f4c-aee2-375cf587814c" providerId="AD" clId="Web-{175B4186-7F5F-4F12-B93D-96A66F2472DB}" dt="2021-03-06T04:34:37.361" v="9"/>
          <ac:spMkLst>
            <pc:docMk/>
            <pc:sldMk cId="97691237" sldId="258"/>
            <ac:spMk id="63" creationId="{2B1D4F77-A17C-43D7-B7FA-545148E4E93D}"/>
          </ac:spMkLst>
        </pc:spChg>
        <pc:spChg chg="add del">
          <ac:chgData name="Yang, Serena" userId="S::myang43@depaul.edu::ef590d3b-141f-4f4c-aee2-375cf587814c" providerId="AD" clId="Web-{175B4186-7F5F-4F12-B93D-96A66F2472DB}" dt="2021-03-06T04:34:25.735" v="5"/>
          <ac:spMkLst>
            <pc:docMk/>
            <pc:sldMk cId="97691237" sldId="258"/>
            <ac:spMk id="68" creationId="{B34F5AD2-EDBD-4BBD-A55C-EAFFD0C7097A}"/>
          </ac:spMkLst>
        </pc:spChg>
        <pc:spChg chg="add del">
          <ac:chgData name="Yang, Serena" userId="S::myang43@depaul.edu::ef590d3b-141f-4f4c-aee2-375cf587814c" providerId="AD" clId="Web-{175B4186-7F5F-4F12-B93D-96A66F2472DB}" dt="2021-03-06T04:34:25.735" v="5"/>
          <ac:spMkLst>
            <pc:docMk/>
            <pc:sldMk cId="97691237" sldId="258"/>
            <ac:spMk id="70" creationId="{C3896A03-3945-419A-B66B-4EE266EDD152}"/>
          </ac:spMkLst>
        </pc:spChg>
        <pc:spChg chg="add del">
          <ac:chgData name="Yang, Serena" userId="S::myang43@depaul.edu::ef590d3b-141f-4f4c-aee2-375cf587814c" providerId="AD" clId="Web-{175B4186-7F5F-4F12-B93D-96A66F2472DB}" dt="2021-03-06T04:34:25.735" v="5"/>
          <ac:spMkLst>
            <pc:docMk/>
            <pc:sldMk cId="97691237" sldId="258"/>
            <ac:spMk id="72" creationId="{450D3AD2-FA80-415F-A9CE-54D884561CD7}"/>
          </ac:spMkLst>
        </pc:spChg>
        <pc:picChg chg="mod ord">
          <ac:chgData name="Yang, Serena" userId="S::myang43@depaul.edu::ef590d3b-141f-4f4c-aee2-375cf587814c" providerId="AD" clId="Web-{175B4186-7F5F-4F12-B93D-96A66F2472DB}" dt="2021-03-06T04:36:40.130" v="44" actId="1076"/>
          <ac:picMkLst>
            <pc:docMk/>
            <pc:sldMk cId="97691237" sldId="258"/>
            <ac:picMk id="12" creationId="{1E69C673-5455-458A-B0A8-E855168B0360}"/>
          </ac:picMkLst>
        </pc:picChg>
        <pc:cxnChg chg="add mod">
          <ac:chgData name="Yang, Serena" userId="S::myang43@depaul.edu::ef590d3b-141f-4f4c-aee2-375cf587814c" providerId="AD" clId="Web-{175B4186-7F5F-4F12-B93D-96A66F2472DB}" dt="2021-03-06T04:36:58.693" v="49" actId="1076"/>
          <ac:cxnSpMkLst>
            <pc:docMk/>
            <pc:sldMk cId="97691237" sldId="258"/>
            <ac:cxnSpMk id="6" creationId="{EE3E88FF-BE6E-4FA5-B7AB-043A4C828E8F}"/>
          </ac:cxnSpMkLst>
        </pc:cxnChg>
        <pc:cxnChg chg="add mod">
          <ac:chgData name="Yang, Serena" userId="S::myang43@depaul.edu::ef590d3b-141f-4f4c-aee2-375cf587814c" providerId="AD" clId="Web-{175B4186-7F5F-4F12-B93D-96A66F2472DB}" dt="2021-03-06T04:37:23.663" v="56" actId="1076"/>
          <ac:cxnSpMkLst>
            <pc:docMk/>
            <pc:sldMk cId="97691237" sldId="258"/>
            <ac:cxnSpMk id="7" creationId="{CC86CC65-D5AB-43B3-B149-A96DCD76CDCD}"/>
          </ac:cxnSpMkLst>
        </pc:cxnChg>
        <pc:cxnChg chg="add mod">
          <ac:chgData name="Yang, Serena" userId="S::myang43@depaul.edu::ef590d3b-141f-4f4c-aee2-375cf587814c" providerId="AD" clId="Web-{175B4186-7F5F-4F12-B93D-96A66F2472DB}" dt="2021-03-06T04:38:01.070" v="58" actId="1076"/>
          <ac:cxnSpMkLst>
            <pc:docMk/>
            <pc:sldMk cId="97691237" sldId="258"/>
            <ac:cxnSpMk id="8" creationId="{88BA0278-1CC1-4286-A143-A1FBE7436F02}"/>
          </ac:cxnSpMkLst>
        </pc:cxnChg>
      </pc:sldChg>
    </pc:docChg>
  </pc:docChgLst>
  <pc:docChgLst>
    <pc:chgData name="Yang, Serena" userId="S::myang43@depaul.edu::ef590d3b-141f-4f4c-aee2-375cf587814c" providerId="AD" clId="Web-{72865E13-E03C-45BA-B79C-3C5F46313C1F}"/>
    <pc:docChg chg="modSld">
      <pc:chgData name="Yang, Serena" userId="S::myang43@depaul.edu::ef590d3b-141f-4f4c-aee2-375cf587814c" providerId="AD" clId="Web-{72865E13-E03C-45BA-B79C-3C5F46313C1F}" dt="2021-03-06T03:33:32.886" v="163"/>
      <pc:docMkLst>
        <pc:docMk/>
      </pc:docMkLst>
      <pc:sldChg chg="addSp delSp modSp mod setBg setClrOvrMap">
        <pc:chgData name="Yang, Serena" userId="S::myang43@depaul.edu::ef590d3b-141f-4f4c-aee2-375cf587814c" providerId="AD" clId="Web-{72865E13-E03C-45BA-B79C-3C5F46313C1F}" dt="2021-03-06T03:33:32.886" v="163"/>
        <pc:sldMkLst>
          <pc:docMk/>
          <pc:sldMk cId="109857222" sldId="256"/>
        </pc:sldMkLst>
        <pc:spChg chg="mod">
          <ac:chgData name="Yang, Serena" userId="S::myang43@depaul.edu::ef590d3b-141f-4f4c-aee2-375cf587814c" providerId="AD" clId="Web-{72865E13-E03C-45BA-B79C-3C5F46313C1F}" dt="2021-03-06T03:33:27.807" v="153"/>
          <ac:spMkLst>
            <pc:docMk/>
            <pc:sldMk cId="109857222" sldId="256"/>
            <ac:spMk id="2" creationId="{00000000-0000-0000-0000-000000000000}"/>
          </ac:spMkLst>
        </pc:spChg>
        <pc:spChg chg="mod ord">
          <ac:chgData name="Yang, Serena" userId="S::myang43@depaul.edu::ef590d3b-141f-4f4c-aee2-375cf587814c" providerId="AD" clId="Web-{72865E13-E03C-45BA-B79C-3C5F46313C1F}" dt="2021-03-06T03:33:32.886" v="163"/>
          <ac:spMkLst>
            <pc:docMk/>
            <pc:sldMk cId="109857222" sldId="256"/>
            <ac:spMk id="8" creationId="{54879D36-D083-482E-A419-C7A25652462D}"/>
          </ac:spMkLst>
        </pc:spChg>
        <pc:spChg chg="add mod ord">
          <ac:chgData name="Yang, Serena" userId="S::myang43@depaul.edu::ef590d3b-141f-4f4c-aee2-375cf587814c" providerId="AD" clId="Web-{72865E13-E03C-45BA-B79C-3C5F46313C1F}" dt="2021-03-06T03:32:46.728" v="145"/>
          <ac:spMkLst>
            <pc:docMk/>
            <pc:sldMk cId="109857222" sldId="256"/>
            <ac:spMk id="9" creationId="{8407E583-BA66-4655-BFC0-6D9D256C7F8B}"/>
          </ac:spMkLst>
        </pc:spChg>
        <pc:spChg chg="add del">
          <ac:chgData name="Yang, Serena" userId="S::myang43@depaul.edu::ef590d3b-141f-4f4c-aee2-375cf587814c" providerId="AD" clId="Web-{72865E13-E03C-45BA-B79C-3C5F46313C1F}" dt="2021-03-06T03:25:01.700" v="86"/>
          <ac:spMkLst>
            <pc:docMk/>
            <pc:sldMk cId="109857222" sldId="256"/>
            <ac:spMk id="26" creationId="{E91DC736-0EF8-4F87-9146-EBF1D2EE4D3D}"/>
          </ac:spMkLst>
        </pc:spChg>
        <pc:spChg chg="add del">
          <ac:chgData name="Yang, Serena" userId="S::myang43@depaul.edu::ef590d3b-141f-4f4c-aee2-375cf587814c" providerId="AD" clId="Web-{72865E13-E03C-45BA-B79C-3C5F46313C1F}" dt="2021-03-06T03:25:01.700" v="86"/>
          <ac:spMkLst>
            <pc:docMk/>
            <pc:sldMk cId="109857222" sldId="256"/>
            <ac:spMk id="28" creationId="{097CD68E-23E3-4007-8847-CD0944C4F7BE}"/>
          </ac:spMkLst>
        </pc:spChg>
        <pc:spChg chg="add del">
          <ac:chgData name="Yang, Serena" userId="S::myang43@depaul.edu::ef590d3b-141f-4f4c-aee2-375cf587814c" providerId="AD" clId="Web-{72865E13-E03C-45BA-B79C-3C5F46313C1F}" dt="2021-03-06T03:25:01.700" v="86"/>
          <ac:spMkLst>
            <pc:docMk/>
            <pc:sldMk cId="109857222" sldId="256"/>
            <ac:spMk id="30" creationId="{AF2F604E-43BE-4DC3-B983-E071523364F8}"/>
          </ac:spMkLst>
        </pc:spChg>
        <pc:spChg chg="add del">
          <ac:chgData name="Yang, Serena" userId="S::myang43@depaul.edu::ef590d3b-141f-4f4c-aee2-375cf587814c" providerId="AD" clId="Web-{72865E13-E03C-45BA-B79C-3C5F46313C1F}" dt="2021-03-06T03:25:01.700" v="86"/>
          <ac:spMkLst>
            <pc:docMk/>
            <pc:sldMk cId="109857222" sldId="256"/>
            <ac:spMk id="32" creationId="{08C9B587-E65E-4B52-B37C-ABEBB6E87928}"/>
          </ac:spMkLst>
        </pc:spChg>
        <pc:spChg chg="add del">
          <ac:chgData name="Yang, Serena" userId="S::myang43@depaul.edu::ef590d3b-141f-4f4c-aee2-375cf587814c" providerId="AD" clId="Web-{72865E13-E03C-45BA-B79C-3C5F46313C1F}" dt="2021-03-06T03:24:38.512" v="73"/>
          <ac:spMkLst>
            <pc:docMk/>
            <pc:sldMk cId="109857222" sldId="256"/>
            <ac:spMk id="34" creationId="{C5E6CFF1-2F42-4E10-9A97-F116F46F53FE}"/>
          </ac:spMkLst>
        </pc:spChg>
        <pc:spChg chg="add del">
          <ac:chgData name="Yang, Serena" userId="S::myang43@depaul.edu::ef590d3b-141f-4f4c-aee2-375cf587814c" providerId="AD" clId="Web-{72865E13-E03C-45BA-B79C-3C5F46313C1F}" dt="2021-03-06T03:24:47.559" v="77"/>
          <ac:spMkLst>
            <pc:docMk/>
            <pc:sldMk cId="109857222" sldId="256"/>
            <ac:spMk id="36" creationId="{8FC9BE17-9A7B-462D-AE50-3D8777387304}"/>
          </ac:spMkLst>
        </pc:spChg>
        <pc:spChg chg="add del">
          <ac:chgData name="Yang, Serena" userId="S::myang43@depaul.edu::ef590d3b-141f-4f4c-aee2-375cf587814c" providerId="AD" clId="Web-{72865E13-E03C-45BA-B79C-3C5F46313C1F}" dt="2021-03-06T03:24:34.137" v="71"/>
          <ac:spMkLst>
            <pc:docMk/>
            <pc:sldMk cId="109857222" sldId="256"/>
            <ac:spMk id="37" creationId="{A81E7530-396C-45F0-92F4-A885648D1631}"/>
          </ac:spMkLst>
        </pc:spChg>
        <pc:spChg chg="add del">
          <ac:chgData name="Yang, Serena" userId="S::myang43@depaul.edu::ef590d3b-141f-4f4c-aee2-375cf587814c" providerId="AD" clId="Web-{72865E13-E03C-45BA-B79C-3C5F46313C1F}" dt="2021-03-06T03:24:47.559" v="77"/>
          <ac:spMkLst>
            <pc:docMk/>
            <pc:sldMk cId="109857222" sldId="256"/>
            <ac:spMk id="38" creationId="{3EBE8569-6AEC-4B8C-8D53-2DE337CDBA65}"/>
          </ac:spMkLst>
        </pc:spChg>
        <pc:spChg chg="add del">
          <ac:chgData name="Yang, Serena" userId="S::myang43@depaul.edu::ef590d3b-141f-4f4c-aee2-375cf587814c" providerId="AD" clId="Web-{72865E13-E03C-45BA-B79C-3C5F46313C1F}" dt="2021-03-06T03:24:34.137" v="71"/>
          <ac:spMkLst>
            <pc:docMk/>
            <pc:sldMk cId="109857222" sldId="256"/>
            <ac:spMk id="39" creationId="{7316481C-0A49-4796-812B-0D64F063B720}"/>
          </ac:spMkLst>
        </pc:spChg>
        <pc:spChg chg="add del">
          <ac:chgData name="Yang, Serena" userId="S::myang43@depaul.edu::ef590d3b-141f-4f4c-aee2-375cf587814c" providerId="AD" clId="Web-{72865E13-E03C-45BA-B79C-3C5F46313C1F}" dt="2021-03-06T03:24:47.559" v="77"/>
          <ac:spMkLst>
            <pc:docMk/>
            <pc:sldMk cId="109857222" sldId="256"/>
            <ac:spMk id="40" creationId="{55D4142C-5077-457F-A6AD-3FECFDB39685}"/>
          </ac:spMkLst>
        </pc:spChg>
        <pc:spChg chg="add del">
          <ac:chgData name="Yang, Serena" userId="S::myang43@depaul.edu::ef590d3b-141f-4f4c-aee2-375cf587814c" providerId="AD" clId="Web-{72865E13-E03C-45BA-B79C-3C5F46313C1F}" dt="2021-03-06T03:24:34.137" v="71"/>
          <ac:spMkLst>
            <pc:docMk/>
            <pc:sldMk cId="109857222" sldId="256"/>
            <ac:spMk id="41" creationId="{A5271697-90F1-4A23-8EF2-0179F2EAFACB}"/>
          </ac:spMkLst>
        </pc:spChg>
        <pc:spChg chg="add del">
          <ac:chgData name="Yang, Serena" userId="S::myang43@depaul.edu::ef590d3b-141f-4f4c-aee2-375cf587814c" providerId="AD" clId="Web-{72865E13-E03C-45BA-B79C-3C5F46313C1F}" dt="2021-03-06T03:24:47.559" v="77"/>
          <ac:spMkLst>
            <pc:docMk/>
            <pc:sldMk cId="109857222" sldId="256"/>
            <ac:spMk id="42" creationId="{7A5F0580-5EE9-419F-96EE-B6529EF6E7D0}"/>
          </ac:spMkLst>
        </pc:spChg>
        <pc:spChg chg="add del">
          <ac:chgData name="Yang, Serena" userId="S::myang43@depaul.edu::ef590d3b-141f-4f4c-aee2-375cf587814c" providerId="AD" clId="Web-{72865E13-E03C-45BA-B79C-3C5F46313C1F}" dt="2021-03-06T03:24:55.591" v="81"/>
          <ac:spMkLst>
            <pc:docMk/>
            <pc:sldMk cId="109857222" sldId="256"/>
            <ac:spMk id="44" creationId="{3CD9DF72-87A3-404E-A828-84CBF11A8303}"/>
          </ac:spMkLst>
        </pc:spChg>
        <pc:spChg chg="add del">
          <ac:chgData name="Yang, Serena" userId="S::myang43@depaul.edu::ef590d3b-141f-4f4c-aee2-375cf587814c" providerId="AD" clId="Web-{72865E13-E03C-45BA-B79C-3C5F46313C1F}" dt="2021-03-06T03:24:57.481" v="83"/>
          <ac:spMkLst>
            <pc:docMk/>
            <pc:sldMk cId="109857222" sldId="256"/>
            <ac:spMk id="46" creationId="{8FC9BE17-9A7B-462D-AE50-3D8777387304}"/>
          </ac:spMkLst>
        </pc:spChg>
        <pc:spChg chg="add del">
          <ac:chgData name="Yang, Serena" userId="S::myang43@depaul.edu::ef590d3b-141f-4f4c-aee2-375cf587814c" providerId="AD" clId="Web-{72865E13-E03C-45BA-B79C-3C5F46313C1F}" dt="2021-03-06T03:24:57.481" v="83"/>
          <ac:spMkLst>
            <pc:docMk/>
            <pc:sldMk cId="109857222" sldId="256"/>
            <ac:spMk id="47" creationId="{3EBE8569-6AEC-4B8C-8D53-2DE337CDBA65}"/>
          </ac:spMkLst>
        </pc:spChg>
        <pc:spChg chg="add del">
          <ac:chgData name="Yang, Serena" userId="S::myang43@depaul.edu::ef590d3b-141f-4f4c-aee2-375cf587814c" providerId="AD" clId="Web-{72865E13-E03C-45BA-B79C-3C5F46313C1F}" dt="2021-03-06T03:24:57.481" v="83"/>
          <ac:spMkLst>
            <pc:docMk/>
            <pc:sldMk cId="109857222" sldId="256"/>
            <ac:spMk id="48" creationId="{55D4142C-5077-457F-A6AD-3FECFDB39685}"/>
          </ac:spMkLst>
        </pc:spChg>
        <pc:spChg chg="add del">
          <ac:chgData name="Yang, Serena" userId="S::myang43@depaul.edu::ef590d3b-141f-4f4c-aee2-375cf587814c" providerId="AD" clId="Web-{72865E13-E03C-45BA-B79C-3C5F46313C1F}" dt="2021-03-06T03:24:57.481" v="83"/>
          <ac:spMkLst>
            <pc:docMk/>
            <pc:sldMk cId="109857222" sldId="256"/>
            <ac:spMk id="49" creationId="{7A5F0580-5EE9-419F-96EE-B6529EF6E7D0}"/>
          </ac:spMkLst>
        </pc:spChg>
        <pc:spChg chg="add del">
          <ac:chgData name="Yang, Serena" userId="S::myang43@depaul.edu::ef590d3b-141f-4f4c-aee2-375cf587814c" providerId="AD" clId="Web-{72865E13-E03C-45BA-B79C-3C5F46313C1F}" dt="2021-03-06T03:33:32.886" v="163"/>
          <ac:spMkLst>
            <pc:docMk/>
            <pc:sldMk cId="109857222" sldId="256"/>
            <ac:spMk id="50" creationId="{8FC9BE17-9A7B-462D-AE50-3D8777387304}"/>
          </ac:spMkLst>
        </pc:spChg>
        <pc:spChg chg="add del">
          <ac:chgData name="Yang, Serena" userId="S::myang43@depaul.edu::ef590d3b-141f-4f4c-aee2-375cf587814c" providerId="AD" clId="Web-{72865E13-E03C-45BA-B79C-3C5F46313C1F}" dt="2021-03-06T03:33:32.886" v="163"/>
          <ac:spMkLst>
            <pc:docMk/>
            <pc:sldMk cId="109857222" sldId="256"/>
            <ac:spMk id="51" creationId="{3EBE8569-6AEC-4B8C-8D53-2DE337CDBA65}"/>
          </ac:spMkLst>
        </pc:spChg>
        <pc:spChg chg="add del">
          <ac:chgData name="Yang, Serena" userId="S::myang43@depaul.edu::ef590d3b-141f-4f4c-aee2-375cf587814c" providerId="AD" clId="Web-{72865E13-E03C-45BA-B79C-3C5F46313C1F}" dt="2021-03-06T03:33:32.886" v="163"/>
          <ac:spMkLst>
            <pc:docMk/>
            <pc:sldMk cId="109857222" sldId="256"/>
            <ac:spMk id="52" creationId="{55D4142C-5077-457F-A6AD-3FECFDB39685}"/>
          </ac:spMkLst>
        </pc:spChg>
        <pc:spChg chg="add del">
          <ac:chgData name="Yang, Serena" userId="S::myang43@depaul.edu::ef590d3b-141f-4f4c-aee2-375cf587814c" providerId="AD" clId="Web-{72865E13-E03C-45BA-B79C-3C5F46313C1F}" dt="2021-03-06T03:33:32.886" v="163"/>
          <ac:spMkLst>
            <pc:docMk/>
            <pc:sldMk cId="109857222" sldId="256"/>
            <ac:spMk id="53" creationId="{7A5F0580-5EE9-419F-96EE-B6529EF6E7D0}"/>
          </ac:spMkLst>
        </pc:spChg>
        <pc:spChg chg="add del">
          <ac:chgData name="Yang, Serena" userId="S::myang43@depaul.edu::ef590d3b-141f-4f4c-aee2-375cf587814c" providerId="AD" clId="Web-{72865E13-E03C-45BA-B79C-3C5F46313C1F}" dt="2021-03-06T03:33:32.886" v="163"/>
          <ac:spMkLst>
            <pc:docMk/>
            <pc:sldMk cId="109857222" sldId="256"/>
            <ac:spMk id="58" creationId="{8FC9BE17-9A7B-462D-AE50-3D8777387304}"/>
          </ac:spMkLst>
        </pc:spChg>
        <pc:spChg chg="add del">
          <ac:chgData name="Yang, Serena" userId="S::myang43@depaul.edu::ef590d3b-141f-4f4c-aee2-375cf587814c" providerId="AD" clId="Web-{72865E13-E03C-45BA-B79C-3C5F46313C1F}" dt="2021-03-06T03:33:32.886" v="163"/>
          <ac:spMkLst>
            <pc:docMk/>
            <pc:sldMk cId="109857222" sldId="256"/>
            <ac:spMk id="60" creationId="{3EBE8569-6AEC-4B8C-8D53-2DE337CDBA65}"/>
          </ac:spMkLst>
        </pc:spChg>
        <pc:spChg chg="add del">
          <ac:chgData name="Yang, Serena" userId="S::myang43@depaul.edu::ef590d3b-141f-4f4c-aee2-375cf587814c" providerId="AD" clId="Web-{72865E13-E03C-45BA-B79C-3C5F46313C1F}" dt="2021-03-06T03:33:32.886" v="163"/>
          <ac:spMkLst>
            <pc:docMk/>
            <pc:sldMk cId="109857222" sldId="256"/>
            <ac:spMk id="62" creationId="{55D4142C-5077-457F-A6AD-3FECFDB39685}"/>
          </ac:spMkLst>
        </pc:spChg>
        <pc:spChg chg="add del">
          <ac:chgData name="Yang, Serena" userId="S::myang43@depaul.edu::ef590d3b-141f-4f4c-aee2-375cf587814c" providerId="AD" clId="Web-{72865E13-E03C-45BA-B79C-3C5F46313C1F}" dt="2021-03-06T03:33:32.886" v="163"/>
          <ac:spMkLst>
            <pc:docMk/>
            <pc:sldMk cId="109857222" sldId="256"/>
            <ac:spMk id="64" creationId="{7A5F0580-5EE9-419F-96EE-B6529EF6E7D0}"/>
          </ac:spMkLst>
        </pc:spChg>
        <pc:spChg chg="add del">
          <ac:chgData name="Yang, Serena" userId="S::myang43@depaul.edu::ef590d3b-141f-4f4c-aee2-375cf587814c" providerId="AD" clId="Web-{72865E13-E03C-45BA-B79C-3C5F46313C1F}" dt="2021-03-06T03:24:34.137" v="71"/>
          <ac:spMkLst>
            <pc:docMk/>
            <pc:sldMk cId="109857222" sldId="256"/>
            <ac:spMk id="65" creationId="{D9F5512A-48E1-4C07-B75E-3CCC517B6804}"/>
          </ac:spMkLst>
        </pc:spChg>
        <pc:spChg chg="add del">
          <ac:chgData name="Yang, Serena" userId="S::myang43@depaul.edu::ef590d3b-141f-4f4c-aee2-375cf587814c" providerId="AD" clId="Web-{72865E13-E03C-45BA-B79C-3C5F46313C1F}" dt="2021-03-06T03:25:41.217" v="103"/>
          <ac:spMkLst>
            <pc:docMk/>
            <pc:sldMk cId="109857222" sldId="256"/>
            <ac:spMk id="66" creationId="{9AA72BD9-2C5A-4EDC-931F-5AA08EACA0F3}"/>
          </ac:spMkLst>
        </pc:spChg>
        <pc:spChg chg="add del">
          <ac:chgData name="Yang, Serena" userId="S::myang43@depaul.edu::ef590d3b-141f-4f4c-aee2-375cf587814c" providerId="AD" clId="Web-{72865E13-E03C-45BA-B79C-3C5F46313C1F}" dt="2021-03-06T03:25:41.217" v="103"/>
          <ac:spMkLst>
            <pc:docMk/>
            <pc:sldMk cId="109857222" sldId="256"/>
            <ac:spMk id="67" creationId="{DD3981AC-7B61-4947-BCF3-F7AA7FA385B9}"/>
          </ac:spMkLst>
        </pc:spChg>
        <pc:spChg chg="add del">
          <ac:chgData name="Yang, Serena" userId="S::myang43@depaul.edu::ef590d3b-141f-4f4c-aee2-375cf587814c" providerId="AD" clId="Web-{72865E13-E03C-45BA-B79C-3C5F46313C1F}" dt="2021-03-06T03:25:45.951" v="105"/>
          <ac:spMkLst>
            <pc:docMk/>
            <pc:sldMk cId="109857222" sldId="256"/>
            <ac:spMk id="68" creationId="{8FC9BE17-9A7B-462D-AE50-3D8777387304}"/>
          </ac:spMkLst>
        </pc:spChg>
        <pc:spChg chg="add del">
          <ac:chgData name="Yang, Serena" userId="S::myang43@depaul.edu::ef590d3b-141f-4f4c-aee2-375cf587814c" providerId="AD" clId="Web-{72865E13-E03C-45BA-B79C-3C5F46313C1F}" dt="2021-03-06T03:25:35.201" v="101"/>
          <ac:spMkLst>
            <pc:docMk/>
            <pc:sldMk cId="109857222" sldId="256"/>
            <ac:spMk id="69" creationId="{4038CB10-1F5C-4D54-9DF7-12586DE5B007}"/>
          </ac:spMkLst>
        </pc:spChg>
        <pc:spChg chg="add del">
          <ac:chgData name="Yang, Serena" userId="S::myang43@depaul.edu::ef590d3b-141f-4f4c-aee2-375cf587814c" providerId="AD" clId="Web-{72865E13-E03C-45BA-B79C-3C5F46313C1F}" dt="2021-03-06T03:25:45.951" v="105"/>
          <ac:spMkLst>
            <pc:docMk/>
            <pc:sldMk cId="109857222" sldId="256"/>
            <ac:spMk id="70" creationId="{3EBE8569-6AEC-4B8C-8D53-2DE337CDBA65}"/>
          </ac:spMkLst>
        </pc:spChg>
        <pc:spChg chg="add del">
          <ac:chgData name="Yang, Serena" userId="S::myang43@depaul.edu::ef590d3b-141f-4f4c-aee2-375cf587814c" providerId="AD" clId="Web-{72865E13-E03C-45BA-B79C-3C5F46313C1F}" dt="2021-03-06T03:25:35.201" v="101"/>
          <ac:spMkLst>
            <pc:docMk/>
            <pc:sldMk cId="109857222" sldId="256"/>
            <ac:spMk id="71" creationId="{73ED6512-6858-4552-B699-9A97FE9A4EA2}"/>
          </ac:spMkLst>
        </pc:spChg>
        <pc:spChg chg="add del">
          <ac:chgData name="Yang, Serena" userId="S::myang43@depaul.edu::ef590d3b-141f-4f4c-aee2-375cf587814c" providerId="AD" clId="Web-{72865E13-E03C-45BA-B79C-3C5F46313C1F}" dt="2021-03-06T03:25:45.951" v="105"/>
          <ac:spMkLst>
            <pc:docMk/>
            <pc:sldMk cId="109857222" sldId="256"/>
            <ac:spMk id="72" creationId="{55D4142C-5077-457F-A6AD-3FECFDB39685}"/>
          </ac:spMkLst>
        </pc:spChg>
        <pc:spChg chg="add del">
          <ac:chgData name="Yang, Serena" userId="S::myang43@depaul.edu::ef590d3b-141f-4f4c-aee2-375cf587814c" providerId="AD" clId="Web-{72865E13-E03C-45BA-B79C-3C5F46313C1F}" dt="2021-03-06T03:25:41.217" v="103"/>
          <ac:spMkLst>
            <pc:docMk/>
            <pc:sldMk cId="109857222" sldId="256"/>
            <ac:spMk id="73" creationId="{55D4142C-5077-457F-A6AD-3FECFDB39685}"/>
          </ac:spMkLst>
        </pc:spChg>
        <pc:spChg chg="add del">
          <ac:chgData name="Yang, Serena" userId="S::myang43@depaul.edu::ef590d3b-141f-4f4c-aee2-375cf587814c" providerId="AD" clId="Web-{72865E13-E03C-45BA-B79C-3C5F46313C1F}" dt="2021-03-06T03:25:45.951" v="105"/>
          <ac:spMkLst>
            <pc:docMk/>
            <pc:sldMk cId="109857222" sldId="256"/>
            <ac:spMk id="74" creationId="{7A5F0580-5EE9-419F-96EE-B6529EF6E7D0}"/>
          </ac:spMkLst>
        </pc:spChg>
        <pc:spChg chg="add del">
          <ac:chgData name="Yang, Serena" userId="S::myang43@depaul.edu::ef590d3b-141f-4f4c-aee2-375cf587814c" providerId="AD" clId="Web-{72865E13-E03C-45BA-B79C-3C5F46313C1F}" dt="2021-03-06T03:25:41.217" v="103"/>
          <ac:spMkLst>
            <pc:docMk/>
            <pc:sldMk cId="109857222" sldId="256"/>
            <ac:spMk id="75" creationId="{7A5F0580-5EE9-419F-96EE-B6529EF6E7D0}"/>
          </ac:spMkLst>
        </pc:spChg>
        <pc:spChg chg="add del">
          <ac:chgData name="Yang, Serena" userId="S::myang43@depaul.edu::ef590d3b-141f-4f4c-aee2-375cf587814c" providerId="AD" clId="Web-{72865E13-E03C-45BA-B79C-3C5F46313C1F}" dt="2021-03-06T03:32:48.353" v="147"/>
          <ac:spMkLst>
            <pc:docMk/>
            <pc:sldMk cId="109857222" sldId="256"/>
            <ac:spMk id="76" creationId="{8F23F8A3-8FD7-4779-8323-FDC26BE99889}"/>
          </ac:spMkLst>
        </pc:spChg>
        <pc:spChg chg="add del">
          <ac:chgData name="Yang, Serena" userId="S::myang43@depaul.edu::ef590d3b-141f-4f4c-aee2-375cf587814c" providerId="AD" clId="Web-{72865E13-E03C-45BA-B79C-3C5F46313C1F}" dt="2021-03-06T03:32:48.353" v="147"/>
          <ac:spMkLst>
            <pc:docMk/>
            <pc:sldMk cId="109857222" sldId="256"/>
            <ac:spMk id="77" creationId="{F605C4CC-A25C-416F-8333-7CB7DC97D870}"/>
          </ac:spMkLst>
        </pc:spChg>
        <pc:spChg chg="add del">
          <ac:chgData name="Yang, Serena" userId="S::myang43@depaul.edu::ef590d3b-141f-4f4c-aee2-375cf587814c" providerId="AD" clId="Web-{72865E13-E03C-45BA-B79C-3C5F46313C1F}" dt="2021-03-06T03:32:46.728" v="145"/>
          <ac:spMkLst>
            <pc:docMk/>
            <pc:sldMk cId="109857222" sldId="256"/>
            <ac:spMk id="82" creationId="{EF9B8DF2-C3F5-49A2-94D2-F7B65A0F1F15}"/>
          </ac:spMkLst>
        </pc:spChg>
        <pc:spChg chg="add del">
          <ac:chgData name="Yang, Serena" userId="S::myang43@depaul.edu::ef590d3b-141f-4f4c-aee2-375cf587814c" providerId="AD" clId="Web-{72865E13-E03C-45BA-B79C-3C5F46313C1F}" dt="2021-03-06T03:27:44.111" v="113"/>
          <ac:spMkLst>
            <pc:docMk/>
            <pc:sldMk cId="109857222" sldId="256"/>
            <ac:spMk id="84" creationId="{A86541C6-61B1-4DAA-B57A-EAF3F24F0491}"/>
          </ac:spMkLst>
        </pc:spChg>
        <pc:spChg chg="add del">
          <ac:chgData name="Yang, Serena" userId="S::myang43@depaul.edu::ef590d3b-141f-4f4c-aee2-375cf587814c" providerId="AD" clId="Web-{72865E13-E03C-45BA-B79C-3C5F46313C1F}" dt="2021-03-06T03:32:44.978" v="143"/>
          <ac:spMkLst>
            <pc:docMk/>
            <pc:sldMk cId="109857222" sldId="256"/>
            <ac:spMk id="85" creationId="{2C6A2225-94AF-4BC4-98F4-77746E7B10A9}"/>
          </ac:spMkLst>
        </pc:spChg>
        <pc:spChg chg="add del">
          <ac:chgData name="Yang, Serena" userId="S::myang43@depaul.edu::ef590d3b-141f-4f4c-aee2-375cf587814c" providerId="AD" clId="Web-{72865E13-E03C-45BA-B79C-3C5F46313C1F}" dt="2021-03-06T03:32:44.978" v="143"/>
          <ac:spMkLst>
            <pc:docMk/>
            <pc:sldMk cId="109857222" sldId="256"/>
            <ac:spMk id="86" creationId="{648F5915-2CE1-4F74-88C5-D4366893D2DF}"/>
          </ac:spMkLst>
        </pc:spChg>
        <pc:spChg chg="add del">
          <ac:chgData name="Yang, Serena" userId="S::myang43@depaul.edu::ef590d3b-141f-4f4c-aee2-375cf587814c" providerId="AD" clId="Web-{72865E13-E03C-45BA-B79C-3C5F46313C1F}" dt="2021-03-06T03:27:40.517" v="111"/>
          <ac:spMkLst>
            <pc:docMk/>
            <pc:sldMk cId="109857222" sldId="256"/>
            <ac:spMk id="87" creationId="{CF62D2A7-8207-488C-9F46-316BA81A16C8}"/>
          </ac:spMkLst>
        </pc:spChg>
        <pc:spChg chg="add del">
          <ac:chgData name="Yang, Serena" userId="S::myang43@depaul.edu::ef590d3b-141f-4f4c-aee2-375cf587814c" providerId="AD" clId="Web-{72865E13-E03C-45BA-B79C-3C5F46313C1F}" dt="2021-03-06T03:27:44.111" v="113"/>
          <ac:spMkLst>
            <pc:docMk/>
            <pc:sldMk cId="109857222" sldId="256"/>
            <ac:spMk id="89" creationId="{71750011-2006-46BB-AFDE-C6E461752333}"/>
          </ac:spMkLst>
        </pc:spChg>
        <pc:spChg chg="add del">
          <ac:chgData name="Yang, Serena" userId="S::myang43@depaul.edu::ef590d3b-141f-4f4c-aee2-375cf587814c" providerId="AD" clId="Web-{72865E13-E03C-45BA-B79C-3C5F46313C1F}" dt="2021-03-06T03:32:42.119" v="140"/>
          <ac:spMkLst>
            <pc:docMk/>
            <pc:sldMk cId="109857222" sldId="256"/>
            <ac:spMk id="91" creationId="{DCFD1A13-2B88-47B7-AAE9-AD6F3296EE2F}"/>
          </ac:spMkLst>
        </pc:spChg>
        <pc:spChg chg="add del">
          <ac:chgData name="Yang, Serena" userId="S::myang43@depaul.edu::ef590d3b-141f-4f4c-aee2-375cf587814c" providerId="AD" clId="Web-{72865E13-E03C-45BA-B79C-3C5F46313C1F}" dt="2021-03-06T03:32:42.119" v="140"/>
          <ac:spMkLst>
            <pc:docMk/>
            <pc:sldMk cId="109857222" sldId="256"/>
            <ac:spMk id="93" creationId="{F5CE4102-C93A-420A-98A7-5A7DD0C5C5B1}"/>
          </ac:spMkLst>
        </pc:spChg>
        <pc:spChg chg="add del">
          <ac:chgData name="Yang, Serena" userId="S::myang43@depaul.edu::ef590d3b-141f-4f4c-aee2-375cf587814c" providerId="AD" clId="Web-{72865E13-E03C-45BA-B79C-3C5F46313C1F}" dt="2021-03-06T03:29:37.786" v="124"/>
          <ac:spMkLst>
            <pc:docMk/>
            <pc:sldMk cId="109857222" sldId="256"/>
            <ac:spMk id="98" creationId="{5FDF4720-5445-47BE-89FE-E40D1AE6F619}"/>
          </ac:spMkLst>
        </pc:spChg>
        <pc:spChg chg="add del">
          <ac:chgData name="Yang, Serena" userId="S::myang43@depaul.edu::ef590d3b-141f-4f4c-aee2-375cf587814c" providerId="AD" clId="Web-{72865E13-E03C-45BA-B79C-3C5F46313C1F}" dt="2021-03-06T03:29:37.786" v="124"/>
          <ac:spMkLst>
            <pc:docMk/>
            <pc:sldMk cId="109857222" sldId="256"/>
            <ac:spMk id="100" creationId="{AC8710B4-A815-4082-9E4F-F13A0007090C}"/>
          </ac:spMkLst>
        </pc:spChg>
        <pc:grpChg chg="add del">
          <ac:chgData name="Yang, Serena" userId="S::myang43@depaul.edu::ef590d3b-141f-4f4c-aee2-375cf587814c" providerId="AD" clId="Web-{72865E13-E03C-45BA-B79C-3C5F46313C1F}" dt="2021-03-06T03:24:34.137" v="71"/>
          <ac:grpSpMkLst>
            <pc:docMk/>
            <pc:sldMk cId="109857222" sldId="256"/>
            <ac:grpSpMk id="43" creationId="{81DE8B58-F373-409E-A253-4380A66091D4}"/>
          </ac:grpSpMkLst>
        </pc:grpChg>
        <pc:picChg chg="add del mod ord">
          <ac:chgData name="Yang, Serena" userId="S::myang43@depaul.edu::ef590d3b-141f-4f4c-aee2-375cf587814c" providerId="AD" clId="Web-{72865E13-E03C-45BA-B79C-3C5F46313C1F}" dt="2021-03-06T03:33:30.995" v="155"/>
          <ac:picMkLst>
            <pc:docMk/>
            <pc:sldMk cId="109857222" sldId="256"/>
            <ac:picMk id="3" creationId="{0E8E9DF8-2F34-4118-9240-14F6EE2BFF76}"/>
          </ac:picMkLst>
        </pc:picChg>
        <pc:picChg chg="del">
          <ac:chgData name="Yang, Serena" userId="S::myang43@depaul.edu::ef590d3b-141f-4f4c-aee2-375cf587814c" providerId="AD" clId="Web-{72865E13-E03C-45BA-B79C-3C5F46313C1F}" dt="2021-03-06T03:23:52.761" v="64"/>
          <ac:picMkLst>
            <pc:docMk/>
            <pc:sldMk cId="109857222" sldId="256"/>
            <ac:picMk id="4" creationId="{A0FBFB53-D554-4BC6-8A04-B0CD9312E4F2}"/>
          </ac:picMkLst>
        </pc:picChg>
        <pc:picChg chg="add del mod">
          <ac:chgData name="Yang, Serena" userId="S::myang43@depaul.edu::ef590d3b-141f-4f4c-aee2-375cf587814c" providerId="AD" clId="Web-{72865E13-E03C-45BA-B79C-3C5F46313C1F}" dt="2021-03-06T03:32:47.478" v="146"/>
          <ac:picMkLst>
            <pc:docMk/>
            <pc:sldMk cId="109857222" sldId="256"/>
            <ac:picMk id="5" creationId="{5C74564D-9CBE-412B-AF08-6004144514FD}"/>
          </ac:picMkLst>
        </pc:picChg>
        <pc:picChg chg="add del mod ord">
          <ac:chgData name="Yang, Serena" userId="S::myang43@depaul.edu::ef590d3b-141f-4f4c-aee2-375cf587814c" providerId="AD" clId="Web-{72865E13-E03C-45BA-B79C-3C5F46313C1F}" dt="2021-03-06T03:32:43.087" v="141"/>
          <ac:picMkLst>
            <pc:docMk/>
            <pc:sldMk cId="109857222" sldId="256"/>
            <ac:picMk id="6" creationId="{1B885F2E-78C2-46B9-8CB9-2977BB5AE207}"/>
          </ac:picMkLst>
        </pc:picChg>
        <pc:picChg chg="add del mod">
          <ac:chgData name="Yang, Serena" userId="S::myang43@depaul.edu::ef590d3b-141f-4f4c-aee2-375cf587814c" providerId="AD" clId="Web-{72865E13-E03C-45BA-B79C-3C5F46313C1F}" dt="2021-03-06T03:32:40.228" v="138"/>
          <ac:picMkLst>
            <pc:docMk/>
            <pc:sldMk cId="109857222" sldId="256"/>
            <ac:picMk id="7" creationId="{CEEE42C3-1E4E-4EC5-8696-9CFB5C4C7370}"/>
          </ac:picMkLst>
        </pc:picChg>
        <pc:picChg chg="add del mod ord">
          <ac:chgData name="Yang, Serena" userId="S::myang43@depaul.edu::ef590d3b-141f-4f4c-aee2-375cf587814c" providerId="AD" clId="Web-{72865E13-E03C-45BA-B79C-3C5F46313C1F}" dt="2021-03-06T03:32:39.259" v="136"/>
          <ac:picMkLst>
            <pc:docMk/>
            <pc:sldMk cId="109857222" sldId="256"/>
            <ac:picMk id="10" creationId="{AE6697B8-DE97-46B7-8B54-C065D0E51038}"/>
          </ac:picMkLst>
        </pc:picChg>
        <pc:picChg chg="add del mod ord">
          <ac:chgData name="Yang, Serena" userId="S::myang43@depaul.edu::ef590d3b-141f-4f4c-aee2-375cf587814c" providerId="AD" clId="Web-{72865E13-E03C-45BA-B79C-3C5F46313C1F}" dt="2021-03-06T03:32:36.837" v="132"/>
          <ac:picMkLst>
            <pc:docMk/>
            <pc:sldMk cId="109857222" sldId="256"/>
            <ac:picMk id="11" creationId="{48AC9C0B-2421-463C-9A35-2E75FDFBE7C3}"/>
          </ac:picMkLst>
        </pc:picChg>
        <pc:picChg chg="add del mod ord">
          <ac:chgData name="Yang, Serena" userId="S::myang43@depaul.edu::ef590d3b-141f-4f4c-aee2-375cf587814c" providerId="AD" clId="Web-{72865E13-E03C-45BA-B79C-3C5F46313C1F}" dt="2021-03-06T03:33:29.432" v="154"/>
          <ac:picMkLst>
            <pc:docMk/>
            <pc:sldMk cId="109857222" sldId="256"/>
            <ac:picMk id="12" creationId="{E1072DE6-F8E9-4B45-8DA1-FC22CFB7716B}"/>
          </ac:picMkLst>
        </pc:picChg>
        <pc:cxnChg chg="add del">
          <ac:chgData name="Yang, Serena" userId="S::myang43@depaul.edu::ef590d3b-141f-4f4c-aee2-375cf587814c" providerId="AD" clId="Web-{72865E13-E03C-45BA-B79C-3C5F46313C1F}" dt="2021-03-06T03:24:38.512" v="73"/>
          <ac:cxnSpMkLst>
            <pc:docMk/>
            <pc:sldMk cId="109857222" sldId="256"/>
            <ac:cxnSpMk id="35" creationId="{67182200-4859-4C8D-BCBB-55B245C28BA3}"/>
          </ac:cxnSpMkLst>
        </pc:cxnChg>
        <pc:cxnChg chg="add del">
          <ac:chgData name="Yang, Serena" userId="S::myang43@depaul.edu::ef590d3b-141f-4f4c-aee2-375cf587814c" providerId="AD" clId="Web-{72865E13-E03C-45BA-B79C-3C5F46313C1F}" dt="2021-03-06T03:24:55.591" v="81"/>
          <ac:cxnSpMkLst>
            <pc:docMk/>
            <pc:sldMk cId="109857222" sldId="256"/>
            <ac:cxnSpMk id="45" creationId="{20E3A342-4D61-4E3F-AF90-1AB42AEB96CC}"/>
          </ac:cxnSpMkLst>
        </pc:cxnChg>
      </pc:sldChg>
    </pc:docChg>
  </pc:docChgLst>
  <pc:docChgLst>
    <pc:chgData name="Gebreyohannes, Hiwot" userId="S::hgebreyo@depaul.edu::919d32ba-a66b-4c43-b6a7-2646eb5b42a5" providerId="AD" clId="Web-{6D50DA84-DC30-40F6-B102-25DF7D66F60C}"/>
    <pc:docChg chg="modSld">
      <pc:chgData name="Gebreyohannes, Hiwot" userId="S::hgebreyo@depaul.edu::919d32ba-a66b-4c43-b6a7-2646eb5b42a5" providerId="AD" clId="Web-{6D50DA84-DC30-40F6-B102-25DF7D66F60C}" dt="2021-03-06T03:42:49.899" v="1"/>
      <pc:docMkLst>
        <pc:docMk/>
      </pc:docMkLst>
      <pc:sldChg chg="addSp delSp">
        <pc:chgData name="Gebreyohannes, Hiwot" userId="S::hgebreyo@depaul.edu::919d32ba-a66b-4c43-b6a7-2646eb5b42a5" providerId="AD" clId="Web-{6D50DA84-DC30-40F6-B102-25DF7D66F60C}" dt="2021-03-06T03:42:49.899" v="1"/>
        <pc:sldMkLst>
          <pc:docMk/>
          <pc:sldMk cId="4056453054" sldId="262"/>
        </pc:sldMkLst>
        <pc:spChg chg="add del">
          <ac:chgData name="Gebreyohannes, Hiwot" userId="S::hgebreyo@depaul.edu::919d32ba-a66b-4c43-b6a7-2646eb5b42a5" providerId="AD" clId="Web-{6D50DA84-DC30-40F6-B102-25DF7D66F60C}" dt="2021-03-06T03:42:49.899" v="1"/>
          <ac:spMkLst>
            <pc:docMk/>
            <pc:sldMk cId="4056453054" sldId="262"/>
            <ac:spMk id="6" creationId="{5F512DF4-6758-4D13-92B2-0E2BD4C1DC77}"/>
          </ac:spMkLst>
        </pc:spChg>
      </pc:sldChg>
    </pc:docChg>
  </pc:docChgLst>
  <pc:docChgLst>
    <pc:chgData name="Gebreyohannes, Hiwot" userId="S::hgebreyo@depaul.edu::919d32ba-a66b-4c43-b6a7-2646eb5b42a5" providerId="AD" clId="Web-{84867481-6B63-484A-9843-83F63399401F}"/>
    <pc:docChg chg="addSld">
      <pc:chgData name="Gebreyohannes, Hiwot" userId="S::hgebreyo@depaul.edu::919d32ba-a66b-4c43-b6a7-2646eb5b42a5" providerId="AD" clId="Web-{84867481-6B63-484A-9843-83F63399401F}" dt="2021-03-06T00:48:19.982" v="4"/>
      <pc:docMkLst>
        <pc:docMk/>
      </pc:docMkLst>
      <pc:sldChg chg="add replId">
        <pc:chgData name="Gebreyohannes, Hiwot" userId="S::hgebreyo@depaul.edu::919d32ba-a66b-4c43-b6a7-2646eb5b42a5" providerId="AD" clId="Web-{84867481-6B63-484A-9843-83F63399401F}" dt="2021-03-06T00:48:06.122" v="0"/>
        <pc:sldMkLst>
          <pc:docMk/>
          <pc:sldMk cId="1047157115" sldId="259"/>
        </pc:sldMkLst>
      </pc:sldChg>
      <pc:sldChg chg="add replId">
        <pc:chgData name="Gebreyohannes, Hiwot" userId="S::hgebreyo@depaul.edu::919d32ba-a66b-4c43-b6a7-2646eb5b42a5" providerId="AD" clId="Web-{84867481-6B63-484A-9843-83F63399401F}" dt="2021-03-06T00:48:08.779" v="1"/>
        <pc:sldMkLst>
          <pc:docMk/>
          <pc:sldMk cId="4284722387" sldId="260"/>
        </pc:sldMkLst>
      </pc:sldChg>
      <pc:sldChg chg="add replId">
        <pc:chgData name="Gebreyohannes, Hiwot" userId="S::hgebreyo@depaul.edu::919d32ba-a66b-4c43-b6a7-2646eb5b42a5" providerId="AD" clId="Web-{84867481-6B63-484A-9843-83F63399401F}" dt="2021-03-06T00:48:11.560" v="2"/>
        <pc:sldMkLst>
          <pc:docMk/>
          <pc:sldMk cId="216953964" sldId="261"/>
        </pc:sldMkLst>
      </pc:sldChg>
      <pc:sldChg chg="add replId">
        <pc:chgData name="Gebreyohannes, Hiwot" userId="S::hgebreyo@depaul.edu::919d32ba-a66b-4c43-b6a7-2646eb5b42a5" providerId="AD" clId="Web-{84867481-6B63-484A-9843-83F63399401F}" dt="2021-03-06T00:48:15.701" v="3"/>
        <pc:sldMkLst>
          <pc:docMk/>
          <pc:sldMk cId="4056453054" sldId="262"/>
        </pc:sldMkLst>
      </pc:sldChg>
      <pc:sldChg chg="add replId">
        <pc:chgData name="Gebreyohannes, Hiwot" userId="S::hgebreyo@depaul.edu::919d32ba-a66b-4c43-b6a7-2646eb5b42a5" providerId="AD" clId="Web-{84867481-6B63-484A-9843-83F63399401F}" dt="2021-03-06T00:48:19.982" v="4"/>
        <pc:sldMkLst>
          <pc:docMk/>
          <pc:sldMk cId="4269435905" sldId="263"/>
        </pc:sldMkLst>
      </pc:sldChg>
    </pc:docChg>
  </pc:docChgLst>
  <pc:docChgLst>
    <pc:chgData name="Gebreyohannes, Hiwot" userId="S::hgebreyo@depaul.edu::919d32ba-a66b-4c43-b6a7-2646eb5b42a5" providerId="AD" clId="Web-{9E032F22-9206-4FC5-B0D0-2C612CA71BB6}"/>
    <pc:docChg chg="modSld">
      <pc:chgData name="Gebreyohannes, Hiwot" userId="S::hgebreyo@depaul.edu::919d32ba-a66b-4c43-b6a7-2646eb5b42a5" providerId="AD" clId="Web-{9E032F22-9206-4FC5-B0D0-2C612CA71BB6}" dt="2021-03-06T02:25:58.187" v="42" actId="14100"/>
      <pc:docMkLst>
        <pc:docMk/>
      </pc:docMkLst>
      <pc:sldChg chg="addSp delSp modSp">
        <pc:chgData name="Gebreyohannes, Hiwot" userId="S::hgebreyo@depaul.edu::919d32ba-a66b-4c43-b6a7-2646eb5b42a5" providerId="AD" clId="Web-{9E032F22-9206-4FC5-B0D0-2C612CA71BB6}" dt="2021-03-06T02:25:58.187" v="42" actId="14100"/>
        <pc:sldMkLst>
          <pc:docMk/>
          <pc:sldMk cId="4056453054" sldId="262"/>
        </pc:sldMkLst>
        <pc:spChg chg="mod">
          <ac:chgData name="Gebreyohannes, Hiwot" userId="S::hgebreyo@depaul.edu::919d32ba-a66b-4c43-b6a7-2646eb5b42a5" providerId="AD" clId="Web-{9E032F22-9206-4FC5-B0D0-2C612CA71BB6}" dt="2021-03-06T02:25:36.546" v="41" actId="20577"/>
          <ac:spMkLst>
            <pc:docMk/>
            <pc:sldMk cId="4056453054" sldId="262"/>
            <ac:spMk id="2" creationId="{5F8AAD1D-2081-44E0-9704-3BF83302483A}"/>
          </ac:spMkLst>
        </pc:spChg>
        <pc:spChg chg="add del mod">
          <ac:chgData name="Gebreyohannes, Hiwot" userId="S::hgebreyo@depaul.edu::919d32ba-a66b-4c43-b6a7-2646eb5b42a5" providerId="AD" clId="Web-{9E032F22-9206-4FC5-B0D0-2C612CA71BB6}" dt="2021-03-06T02:25:58.187" v="42" actId="14100"/>
          <ac:spMkLst>
            <pc:docMk/>
            <pc:sldMk cId="4056453054" sldId="262"/>
            <ac:spMk id="3" creationId="{3C25847B-91E1-4A1B-8465-3051781F472A}"/>
          </ac:spMkLst>
        </pc:spChg>
        <pc:picChg chg="add del mod ord">
          <ac:chgData name="Gebreyohannes, Hiwot" userId="S::hgebreyo@depaul.edu::919d32ba-a66b-4c43-b6a7-2646eb5b42a5" providerId="AD" clId="Web-{9E032F22-9206-4FC5-B0D0-2C612CA71BB6}" dt="2021-03-06T02:22:18.673" v="3"/>
          <ac:picMkLst>
            <pc:docMk/>
            <pc:sldMk cId="4056453054" sldId="262"/>
            <ac:picMk id="4" creationId="{7F0F8662-BD34-49DF-924F-3F50151356A2}"/>
          </ac:picMkLst>
        </pc:picChg>
        <pc:picChg chg="add mod">
          <ac:chgData name="Gebreyohannes, Hiwot" userId="S::hgebreyo@depaul.edu::919d32ba-a66b-4c43-b6a7-2646eb5b42a5" providerId="AD" clId="Web-{9E032F22-9206-4FC5-B0D0-2C612CA71BB6}" dt="2021-03-06T02:23:35.813" v="16"/>
          <ac:picMkLst>
            <pc:docMk/>
            <pc:sldMk cId="4056453054" sldId="262"/>
            <ac:picMk id="5" creationId="{05AA1D22-3C6A-472A-8484-B0CE628E7AB7}"/>
          </ac:picMkLst>
        </pc:picChg>
      </pc:sldChg>
    </pc:docChg>
  </pc:docChgLst>
  <pc:docChgLst>
    <pc:chgData name="Gebreyohannes, Hiwot" userId="S::hgebreyo@depaul.edu::919d32ba-a66b-4c43-b6a7-2646eb5b42a5" providerId="AD" clId="Web-{09731B77-1315-499E-A1C0-56972C234143}"/>
    <pc:docChg chg="sldOrd">
      <pc:chgData name="Gebreyohannes, Hiwot" userId="S::hgebreyo@depaul.edu::919d32ba-a66b-4c43-b6a7-2646eb5b42a5" providerId="AD" clId="Web-{09731B77-1315-499E-A1C0-56972C234143}" dt="2021-03-07T02:50:39.881" v="1"/>
      <pc:docMkLst>
        <pc:docMk/>
      </pc:docMkLst>
      <pc:sldChg chg="ord">
        <pc:chgData name="Gebreyohannes, Hiwot" userId="S::hgebreyo@depaul.edu::919d32ba-a66b-4c43-b6a7-2646eb5b42a5" providerId="AD" clId="Web-{09731B77-1315-499E-A1C0-56972C234143}" dt="2021-03-07T02:50:39.881" v="1"/>
        <pc:sldMkLst>
          <pc:docMk/>
          <pc:sldMk cId="1142312234" sldId="264"/>
        </pc:sldMkLst>
      </pc:sldChg>
    </pc:docChg>
  </pc:docChgLst>
  <pc:docChgLst>
    <pc:chgData name="Yang, Serena" userId="S::myang43@depaul.edu::ef590d3b-141f-4f4c-aee2-375cf587814c" providerId="AD" clId="Web-{E3E6C8B8-C5F7-48B6-A0A3-121DB423D361}"/>
    <pc:docChg chg="modSld">
      <pc:chgData name="Yang, Serena" userId="S::myang43@depaul.edu::ef590d3b-141f-4f4c-aee2-375cf587814c" providerId="AD" clId="Web-{E3E6C8B8-C5F7-48B6-A0A3-121DB423D361}" dt="2021-03-06T02:58:38.095" v="14" actId="20577"/>
      <pc:docMkLst>
        <pc:docMk/>
      </pc:docMkLst>
      <pc:sldChg chg="modSp">
        <pc:chgData name="Yang, Serena" userId="S::myang43@depaul.edu::ef590d3b-141f-4f4c-aee2-375cf587814c" providerId="AD" clId="Web-{E3E6C8B8-C5F7-48B6-A0A3-121DB423D361}" dt="2021-03-06T02:58:38.095" v="14" actId="20577"/>
        <pc:sldMkLst>
          <pc:docMk/>
          <pc:sldMk cId="2369570983" sldId="265"/>
        </pc:sldMkLst>
        <pc:spChg chg="mod">
          <ac:chgData name="Yang, Serena" userId="S::myang43@depaul.edu::ef590d3b-141f-4f4c-aee2-375cf587814c" providerId="AD" clId="Web-{E3E6C8B8-C5F7-48B6-A0A3-121DB423D361}" dt="2021-03-06T02:58:38.095" v="14" actId="20577"/>
          <ac:spMkLst>
            <pc:docMk/>
            <pc:sldMk cId="2369570983" sldId="265"/>
            <ac:spMk id="4" creationId="{B067DBA1-1973-491F-93CD-C00554D8F37B}"/>
          </ac:spMkLst>
        </pc:spChg>
      </pc:sldChg>
    </pc:docChg>
  </pc:docChgLst>
  <pc:docChgLst>
    <pc:chgData name="Gebreyohannes, Hiwot" userId="S::hgebreyo@depaul.edu::919d32ba-a66b-4c43-b6a7-2646eb5b42a5" providerId="AD" clId="Web-{CB31BF45-692B-4620-BDD7-E2DD9E1F0131}"/>
    <pc:docChg chg="modSld">
      <pc:chgData name="Gebreyohannes, Hiwot" userId="S::hgebreyo@depaul.edu::919d32ba-a66b-4c43-b6a7-2646eb5b42a5" providerId="AD" clId="Web-{CB31BF45-692B-4620-BDD7-E2DD9E1F0131}" dt="2021-03-06T02:05:30.405" v="12" actId="20577"/>
      <pc:docMkLst>
        <pc:docMk/>
      </pc:docMkLst>
      <pc:sldChg chg="modSp">
        <pc:chgData name="Gebreyohannes, Hiwot" userId="S::hgebreyo@depaul.edu::919d32ba-a66b-4c43-b6a7-2646eb5b42a5" providerId="AD" clId="Web-{CB31BF45-692B-4620-BDD7-E2DD9E1F0131}" dt="2021-03-06T02:05:30.405" v="12" actId="20577"/>
        <pc:sldMkLst>
          <pc:docMk/>
          <pc:sldMk cId="97691237" sldId="258"/>
        </pc:sldMkLst>
        <pc:spChg chg="mod">
          <ac:chgData name="Gebreyohannes, Hiwot" userId="S::hgebreyo@depaul.edu::919d32ba-a66b-4c43-b6a7-2646eb5b42a5" providerId="AD" clId="Web-{CB31BF45-692B-4620-BDD7-E2DD9E1F0131}" dt="2021-03-06T02:05:30.405" v="12" actId="20577"/>
          <ac:spMkLst>
            <pc:docMk/>
            <pc:sldMk cId="97691237" sldId="258"/>
            <ac:spMk id="3" creationId="{3C25847B-91E1-4A1B-8465-3051781F472A}"/>
          </ac:spMkLst>
        </pc:spChg>
      </pc:sldChg>
    </pc:docChg>
  </pc:docChgLst>
  <pc:docChgLst>
    <pc:chgData name="Yang, Serena" userId="S::myang43@depaul.edu::ef590d3b-141f-4f4c-aee2-375cf587814c" providerId="AD" clId="Web-{38B4DA2D-BD35-4D2D-8734-3FCBBE0A3A73}"/>
    <pc:docChg chg="modSld">
      <pc:chgData name="Yang, Serena" userId="S::myang43@depaul.edu::ef590d3b-141f-4f4c-aee2-375cf587814c" providerId="AD" clId="Web-{38B4DA2D-BD35-4D2D-8734-3FCBBE0A3A73}" dt="2021-03-06T02:56:15.914" v="125" actId="20577"/>
      <pc:docMkLst>
        <pc:docMk/>
      </pc:docMkLst>
      <pc:sldChg chg="modSp">
        <pc:chgData name="Yang, Serena" userId="S::myang43@depaul.edu::ef590d3b-141f-4f4c-aee2-375cf587814c" providerId="AD" clId="Web-{38B4DA2D-BD35-4D2D-8734-3FCBBE0A3A73}" dt="2021-03-06T02:55:46.350" v="116" actId="14100"/>
        <pc:sldMkLst>
          <pc:docMk/>
          <pc:sldMk cId="1047157115" sldId="259"/>
        </pc:sldMkLst>
        <pc:spChg chg="mod">
          <ac:chgData name="Yang, Serena" userId="S::myang43@depaul.edu::ef590d3b-141f-4f4c-aee2-375cf587814c" providerId="AD" clId="Web-{38B4DA2D-BD35-4D2D-8734-3FCBBE0A3A73}" dt="2021-03-06T02:55:39.522" v="115" actId="14100"/>
          <ac:spMkLst>
            <pc:docMk/>
            <pc:sldMk cId="1047157115" sldId="259"/>
            <ac:spMk id="3" creationId="{3C25847B-91E1-4A1B-8465-3051781F472A}"/>
          </ac:spMkLst>
        </pc:spChg>
        <pc:picChg chg="mod">
          <ac:chgData name="Yang, Serena" userId="S::myang43@depaul.edu::ef590d3b-141f-4f4c-aee2-375cf587814c" providerId="AD" clId="Web-{38B4DA2D-BD35-4D2D-8734-3FCBBE0A3A73}" dt="2021-03-06T02:55:46.350" v="116" actId="14100"/>
          <ac:picMkLst>
            <pc:docMk/>
            <pc:sldMk cId="1047157115" sldId="259"/>
            <ac:picMk id="4" creationId="{CC26A3F1-0C06-428D-9FD3-2FF56D03D8ED}"/>
          </ac:picMkLst>
        </pc:picChg>
      </pc:sldChg>
      <pc:sldChg chg="modSp modNotes">
        <pc:chgData name="Yang, Serena" userId="S::myang43@depaul.edu::ef590d3b-141f-4f4c-aee2-375cf587814c" providerId="AD" clId="Web-{38B4DA2D-BD35-4D2D-8734-3FCBBE0A3A73}" dt="2021-03-06T02:55:05.959" v="109" actId="14100"/>
        <pc:sldMkLst>
          <pc:docMk/>
          <pc:sldMk cId="4284722387" sldId="260"/>
        </pc:sldMkLst>
        <pc:spChg chg="mod">
          <ac:chgData name="Yang, Serena" userId="S::myang43@depaul.edu::ef590d3b-141f-4f4c-aee2-375cf587814c" providerId="AD" clId="Web-{38B4DA2D-BD35-4D2D-8734-3FCBBE0A3A73}" dt="2021-03-06T02:54:41.911" v="106" actId="1076"/>
          <ac:spMkLst>
            <pc:docMk/>
            <pc:sldMk cId="4284722387" sldId="260"/>
            <ac:spMk id="3" creationId="{3C25847B-91E1-4A1B-8465-3051781F472A}"/>
          </ac:spMkLst>
        </pc:spChg>
        <pc:picChg chg="mod">
          <ac:chgData name="Yang, Serena" userId="S::myang43@depaul.edu::ef590d3b-141f-4f4c-aee2-375cf587814c" providerId="AD" clId="Web-{38B4DA2D-BD35-4D2D-8734-3FCBBE0A3A73}" dt="2021-03-06T02:55:05.959" v="109" actId="14100"/>
          <ac:picMkLst>
            <pc:docMk/>
            <pc:sldMk cId="4284722387" sldId="260"/>
            <ac:picMk id="4" creationId="{05F2B744-098E-4912-A2BA-BAD25A6031DA}"/>
          </ac:picMkLst>
        </pc:picChg>
      </pc:sldChg>
      <pc:sldChg chg="addSp modSp modNotes">
        <pc:chgData name="Yang, Serena" userId="S::myang43@depaul.edu::ef590d3b-141f-4f4c-aee2-375cf587814c" providerId="AD" clId="Web-{38B4DA2D-BD35-4D2D-8734-3FCBBE0A3A73}" dt="2021-03-06T02:49:22.137" v="89"/>
        <pc:sldMkLst>
          <pc:docMk/>
          <pc:sldMk cId="216953964" sldId="261"/>
        </pc:sldMkLst>
        <pc:spChg chg="mod">
          <ac:chgData name="Yang, Serena" userId="S::myang43@depaul.edu::ef590d3b-141f-4f4c-aee2-375cf587814c" providerId="AD" clId="Web-{38B4DA2D-BD35-4D2D-8734-3FCBBE0A3A73}" dt="2021-03-06T02:32:33.530" v="20" actId="20577"/>
          <ac:spMkLst>
            <pc:docMk/>
            <pc:sldMk cId="216953964" sldId="261"/>
            <ac:spMk id="2" creationId="{5F8AAD1D-2081-44E0-9704-3BF83302483A}"/>
          </ac:spMkLst>
        </pc:spChg>
        <pc:spChg chg="add mod">
          <ac:chgData name="Yang, Serena" userId="S::myang43@depaul.edu::ef590d3b-141f-4f4c-aee2-375cf587814c" providerId="AD" clId="Web-{38B4DA2D-BD35-4D2D-8734-3FCBBE0A3A73}" dt="2021-03-06T02:33:32.844" v="25" actId="20577"/>
          <ac:spMkLst>
            <pc:docMk/>
            <pc:sldMk cId="216953964" sldId="261"/>
            <ac:spMk id="4" creationId="{88D980C0-EF74-48C1-9810-40899E91CC81}"/>
          </ac:spMkLst>
        </pc:spChg>
        <pc:spChg chg="add mod">
          <ac:chgData name="Yang, Serena" userId="S::myang43@depaul.edu::ef590d3b-141f-4f4c-aee2-375cf587814c" providerId="AD" clId="Web-{38B4DA2D-BD35-4D2D-8734-3FCBBE0A3A73}" dt="2021-03-06T02:41:33.486" v="78" actId="20577"/>
          <ac:spMkLst>
            <pc:docMk/>
            <pc:sldMk cId="216953964" sldId="261"/>
            <ac:spMk id="5" creationId="{5120F133-7B6B-4A7A-947B-2442980116B1}"/>
          </ac:spMkLst>
        </pc:spChg>
        <pc:picChg chg="mod">
          <ac:chgData name="Yang, Serena" userId="S::myang43@depaul.edu::ef590d3b-141f-4f4c-aee2-375cf587814c" providerId="AD" clId="Web-{38B4DA2D-BD35-4D2D-8734-3FCBBE0A3A73}" dt="2021-03-06T02:35:44.940" v="59" actId="14100"/>
          <ac:picMkLst>
            <pc:docMk/>
            <pc:sldMk cId="216953964" sldId="261"/>
            <ac:picMk id="3" creationId="{882CE902-5960-44C4-A247-CAE3D53C0452}"/>
          </ac:picMkLst>
        </pc:picChg>
      </pc:sldChg>
      <pc:sldChg chg="addSp modSp">
        <pc:chgData name="Yang, Serena" userId="S::myang43@depaul.edu::ef590d3b-141f-4f4c-aee2-375cf587814c" providerId="AD" clId="Web-{38B4DA2D-BD35-4D2D-8734-3FCBBE0A3A73}" dt="2021-03-06T02:56:15.914" v="125" actId="20577"/>
        <pc:sldMkLst>
          <pc:docMk/>
          <pc:sldMk cId="2369570983" sldId="265"/>
        </pc:sldMkLst>
        <pc:spChg chg="add mod">
          <ac:chgData name="Yang, Serena" userId="S::myang43@depaul.edu::ef590d3b-141f-4f4c-aee2-375cf587814c" providerId="AD" clId="Web-{38B4DA2D-BD35-4D2D-8734-3FCBBE0A3A73}" dt="2021-03-06T02:56:15.914" v="125" actId="20577"/>
          <ac:spMkLst>
            <pc:docMk/>
            <pc:sldMk cId="2369570983" sldId="265"/>
            <ac:spMk id="4" creationId="{B067DBA1-1973-491F-93CD-C00554D8F37B}"/>
          </ac:spMkLst>
        </pc:spChg>
      </pc:sldChg>
      <pc:sldChg chg="addSp modSp modNotes">
        <pc:chgData name="Yang, Serena" userId="S::myang43@depaul.edu::ef590d3b-141f-4f4c-aee2-375cf587814c" providerId="AD" clId="Web-{38B4DA2D-BD35-4D2D-8734-3FCBBE0A3A73}" dt="2021-03-06T02:52:51.049" v="92"/>
        <pc:sldMkLst>
          <pc:docMk/>
          <pc:sldMk cId="593240244" sldId="266"/>
        </pc:sldMkLst>
        <pc:spChg chg="mod">
          <ac:chgData name="Yang, Serena" userId="S::myang43@depaul.edu::ef590d3b-141f-4f4c-aee2-375cf587814c" providerId="AD" clId="Web-{38B4DA2D-BD35-4D2D-8734-3FCBBE0A3A73}" dt="2021-03-06T02:32:37.842" v="22" actId="20577"/>
          <ac:spMkLst>
            <pc:docMk/>
            <pc:sldMk cId="593240244" sldId="266"/>
            <ac:spMk id="2" creationId="{5F8AAD1D-2081-44E0-9704-3BF83302483A}"/>
          </ac:spMkLst>
        </pc:spChg>
        <pc:spChg chg="add mod">
          <ac:chgData name="Yang, Serena" userId="S::myang43@depaul.edu::ef590d3b-141f-4f4c-aee2-375cf587814c" providerId="AD" clId="Web-{38B4DA2D-BD35-4D2D-8734-3FCBBE0A3A73}" dt="2021-03-06T02:52:40.924" v="90" actId="20577"/>
          <ac:spMkLst>
            <pc:docMk/>
            <pc:sldMk cId="593240244" sldId="266"/>
            <ac:spMk id="5" creationId="{D645C6B7-59E5-47A0-8BD2-4DDAFC5CDD36}"/>
          </ac:spMkLst>
        </pc:spChg>
        <pc:picChg chg="mod">
          <ac:chgData name="Yang, Serena" userId="S::myang43@depaul.edu::ef590d3b-141f-4f4c-aee2-375cf587814c" providerId="AD" clId="Web-{38B4DA2D-BD35-4D2D-8734-3FCBBE0A3A73}" dt="2021-03-06T02:35:32.253" v="56" actId="1076"/>
          <ac:picMkLst>
            <pc:docMk/>
            <pc:sldMk cId="593240244" sldId="266"/>
            <ac:picMk id="4" creationId="{EB3B5AF5-2515-48D7-A6B6-F2539EACC6D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06T13:52:41.100" idx="1">
    <p:pos x="10" y="10"/>
    <p:text>[@Gare, Ashish Vasudev] replace pictures with new gifs for slide 5 and 6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06T13:53:10.928" idx="2">
    <p:pos x="10" y="10"/>
    <p:text>Need to replace images with GIFS 
</p:text>
    <p:extLst>
      <p:ext uri="{C676402C-5697-4E1C-873F-D02D1690AC5C}">
        <p15:threadingInfo xmlns:p15="http://schemas.microsoft.com/office/powerpoint/2012/main" timeZoneBias="480"/>
      </p:ext>
    </p:extLst>
  </p:cm>
  <p:cm authorId="2" dt="2021-03-06T13:57:35.741" idx="1">
    <p:pos x="10" y="106"/>
    <p:text>Replace whole slide please after you download so that the position of the GIFs matches. :) Thank you!
</p:text>
    <p:extLst>
      <p:ext uri="{C676402C-5697-4E1C-873F-D02D1690AC5C}">
        <p15:threadingInfo xmlns:p15="http://schemas.microsoft.com/office/powerpoint/2012/main" timeZoneBias="48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AAE76-4655-4E1C-B326-70C6438ACA1C}" type="datetimeFigureOut">
              <a:rPr lang="en-US"/>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AFBA1-8FC9-4739-B710-93AEA1FA6DE3}" type="slidenum">
              <a:rPr lang="en-US"/>
              <a:t>‹#›</a:t>
            </a:fld>
            <a:endParaRPr lang="en-US"/>
          </a:p>
        </p:txBody>
      </p:sp>
    </p:spTree>
    <p:extLst>
      <p:ext uri="{BB962C8B-B14F-4D97-AF65-F5344CB8AC3E}">
        <p14:creationId xmlns:p14="http://schemas.microsoft.com/office/powerpoint/2010/main" val="265911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presentation should focus on the data story and should be presented for a non-technical audience. Remember, the visualizations should be explanatory rather than exploratory, so when you present them, you should be using them to tell your data story. The final slides of your presentation can contain a show-and-tell of your best exploratory/technical images if you like, but note that time will probably be short. </a:t>
            </a:r>
          </a:p>
        </p:txBody>
      </p:sp>
      <p:sp>
        <p:nvSpPr>
          <p:cNvPr id="4" name="Slide Number Placeholder 3"/>
          <p:cNvSpPr>
            <a:spLocks noGrp="1"/>
          </p:cNvSpPr>
          <p:nvPr>
            <p:ph type="sldNum" sz="quarter" idx="5"/>
          </p:nvPr>
        </p:nvSpPr>
        <p:spPr/>
        <p:txBody>
          <a:bodyPr/>
          <a:lstStyle/>
          <a:p>
            <a:fld id="{C36AFBA1-8FC9-4739-B710-93AEA1FA6DE3}" type="slidenum">
              <a:rPr lang="en-US"/>
              <a:t>1</a:t>
            </a:fld>
            <a:endParaRPr lang="en-US"/>
          </a:p>
        </p:txBody>
      </p:sp>
    </p:spTree>
    <p:extLst>
      <p:ext uri="{BB962C8B-B14F-4D97-AF65-F5344CB8AC3E}">
        <p14:creationId xmlns:p14="http://schemas.microsoft.com/office/powerpoint/2010/main" val="138319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we chose this data</a:t>
            </a:r>
          </a:p>
        </p:txBody>
      </p:sp>
      <p:sp>
        <p:nvSpPr>
          <p:cNvPr id="4" name="Slide Number Placeholder 3"/>
          <p:cNvSpPr>
            <a:spLocks noGrp="1"/>
          </p:cNvSpPr>
          <p:nvPr>
            <p:ph type="sldNum" sz="quarter" idx="5"/>
          </p:nvPr>
        </p:nvSpPr>
        <p:spPr/>
        <p:txBody>
          <a:bodyPr/>
          <a:lstStyle/>
          <a:p>
            <a:fld id="{C36AFBA1-8FC9-4739-B710-93AEA1FA6DE3}" type="slidenum">
              <a:rPr lang="en-US"/>
              <a:t>2</a:t>
            </a:fld>
            <a:endParaRPr lang="en-US"/>
          </a:p>
        </p:txBody>
      </p:sp>
    </p:spTree>
    <p:extLst>
      <p:ext uri="{BB962C8B-B14F-4D97-AF65-F5344CB8AC3E}">
        <p14:creationId xmlns:p14="http://schemas.microsoft.com/office/powerpoint/2010/main" val="253398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visualizations we can see the States that had the greatest number of cancellations. NY has one of the highest as NY had the first outbreak in the country and can see the number of cancellations rise in this between these domestic flights. Two of the highest number of airline carriers UA and AA are mostly cancelled during these times followed by DA. </a:t>
            </a:r>
          </a:p>
          <a:p>
            <a:endParaRPr lang="en-US">
              <a:cs typeface="Calibri"/>
            </a:endParaRPr>
          </a:p>
        </p:txBody>
      </p:sp>
      <p:sp>
        <p:nvSpPr>
          <p:cNvPr id="4" name="Slide Number Placeholder 3"/>
          <p:cNvSpPr>
            <a:spLocks noGrp="1"/>
          </p:cNvSpPr>
          <p:nvPr>
            <p:ph type="sldNum" sz="quarter" idx="5"/>
          </p:nvPr>
        </p:nvSpPr>
        <p:spPr/>
        <p:txBody>
          <a:bodyPr/>
          <a:lstStyle/>
          <a:p>
            <a:fld id="{C36AFBA1-8FC9-4739-B710-93AEA1FA6DE3}" type="slidenum">
              <a:rPr lang="en-US"/>
              <a:t>5</a:t>
            </a:fld>
            <a:endParaRPr lang="en-US"/>
          </a:p>
        </p:txBody>
      </p:sp>
    </p:spTree>
    <p:extLst>
      <p:ext uri="{BB962C8B-B14F-4D97-AF65-F5344CB8AC3E}">
        <p14:creationId xmlns:p14="http://schemas.microsoft.com/office/powerpoint/2010/main" val="91954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visualizations we can see the States that had the greatest number of cancellations. NY has one of the highest as NY had the first outbreak in the country and can see the number of cancellations rise in this between these domestic flights. Two of the highest number of airline carriers UA and AA are mostly cancelled during these times followed by DA. </a:t>
            </a:r>
          </a:p>
          <a:p>
            <a:endParaRPr lang="en-US">
              <a:cs typeface="Calibri"/>
            </a:endParaRPr>
          </a:p>
        </p:txBody>
      </p:sp>
      <p:sp>
        <p:nvSpPr>
          <p:cNvPr id="4" name="Slide Number Placeholder 3"/>
          <p:cNvSpPr>
            <a:spLocks noGrp="1"/>
          </p:cNvSpPr>
          <p:nvPr>
            <p:ph type="sldNum" sz="quarter" idx="5"/>
          </p:nvPr>
        </p:nvSpPr>
        <p:spPr/>
        <p:txBody>
          <a:bodyPr/>
          <a:lstStyle/>
          <a:p>
            <a:fld id="{C36AFBA1-8FC9-4739-B710-93AEA1FA6DE3}" type="slidenum">
              <a:rPr lang="en-US"/>
              <a:t>6</a:t>
            </a:fld>
            <a:endParaRPr lang="en-US"/>
          </a:p>
        </p:txBody>
      </p:sp>
    </p:spTree>
    <p:extLst>
      <p:ext uri="{BB962C8B-B14F-4D97-AF65-F5344CB8AC3E}">
        <p14:creationId xmlns:p14="http://schemas.microsoft.com/office/powerpoint/2010/main" val="220666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visualizations we can see the States that had the greatest number of cancellations. NY has one of the highest as NY had the first outbreak in the country and can see the number of cancellations rise in this between these domestic flights. Two of the highest number of airline carriers UA and AA are mostly cancelled during these times followed by DA. </a:t>
            </a:r>
          </a:p>
          <a:p>
            <a:endParaRPr lang="en-US">
              <a:cs typeface="Calibri"/>
            </a:endParaRPr>
          </a:p>
        </p:txBody>
      </p:sp>
      <p:sp>
        <p:nvSpPr>
          <p:cNvPr id="4" name="Slide Number Placeholder 3"/>
          <p:cNvSpPr>
            <a:spLocks noGrp="1"/>
          </p:cNvSpPr>
          <p:nvPr>
            <p:ph type="sldNum" sz="quarter" idx="5"/>
          </p:nvPr>
        </p:nvSpPr>
        <p:spPr/>
        <p:txBody>
          <a:bodyPr/>
          <a:lstStyle/>
          <a:p>
            <a:fld id="{C36AFBA1-8FC9-4739-B710-93AEA1FA6DE3}" type="slidenum">
              <a:rPr lang="en-US"/>
              <a:t>7</a:t>
            </a:fld>
            <a:endParaRPr lang="en-US"/>
          </a:p>
        </p:txBody>
      </p:sp>
    </p:spTree>
    <p:extLst>
      <p:ext uri="{BB962C8B-B14F-4D97-AF65-F5344CB8AC3E}">
        <p14:creationId xmlns:p14="http://schemas.microsoft.com/office/powerpoint/2010/main" val="183614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graph shows the count of canceled and live flights by region. The x-axis is the timeline from week 1 to week 27, which is from January 1st to the end of June in 2020, and the y-axis is the count of canceled. Based on this graph, although the total number of flights for each state is not the same, the overall trend is very similar. There was a significant decline in the total flights from Chicago to each destination state after week 15. After the big increase in canceled flights, those flight lines got closed for some states like Montana, Hawaii, and Wyoming. Therefore, in the second graph for those states’ data were not enough.</a:t>
            </a:r>
          </a:p>
        </p:txBody>
      </p:sp>
      <p:sp>
        <p:nvSpPr>
          <p:cNvPr id="4" name="Slide Number Placeholder 3"/>
          <p:cNvSpPr>
            <a:spLocks noGrp="1"/>
          </p:cNvSpPr>
          <p:nvPr>
            <p:ph type="sldNum" sz="quarter" idx="5"/>
          </p:nvPr>
        </p:nvSpPr>
        <p:spPr/>
        <p:txBody>
          <a:bodyPr/>
          <a:lstStyle/>
          <a:p>
            <a:fld id="{C36AFBA1-8FC9-4739-B710-93AEA1FA6DE3}" type="slidenum">
              <a:rPr lang="en-US"/>
              <a:t>8</a:t>
            </a:fld>
            <a:endParaRPr lang="en-US"/>
          </a:p>
        </p:txBody>
      </p:sp>
    </p:spTree>
    <p:extLst>
      <p:ext uri="{BB962C8B-B14F-4D97-AF65-F5344CB8AC3E}">
        <p14:creationId xmlns:p14="http://schemas.microsoft.com/office/powerpoint/2010/main" val="205403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second graph talks about the % of canceled flights of the total count, we can also see that the overall trend looks very similar for all the states, and this trend can further prove that the impact of COVID on flights. From week 2 to week 3, some flights got canceled due to some weather situation. Starting from around week 10, which was the beginning of the pandemic, flights began to take big hits as the cancellations rate raise by a significant percentage. The large cancellation stayed around for almost 2 months. </a:t>
            </a:r>
          </a:p>
        </p:txBody>
      </p:sp>
      <p:sp>
        <p:nvSpPr>
          <p:cNvPr id="4" name="Slide Number Placeholder 3"/>
          <p:cNvSpPr>
            <a:spLocks noGrp="1"/>
          </p:cNvSpPr>
          <p:nvPr>
            <p:ph type="sldNum" sz="quarter" idx="5"/>
          </p:nvPr>
        </p:nvSpPr>
        <p:spPr/>
        <p:txBody>
          <a:bodyPr/>
          <a:lstStyle/>
          <a:p>
            <a:fld id="{C36AFBA1-8FC9-4739-B710-93AEA1FA6DE3}" type="slidenum">
              <a:rPr lang="en-US"/>
              <a:t>9</a:t>
            </a:fld>
            <a:endParaRPr lang="en-US"/>
          </a:p>
        </p:txBody>
      </p:sp>
    </p:spTree>
    <p:extLst>
      <p:ext uri="{BB962C8B-B14F-4D97-AF65-F5344CB8AC3E}">
        <p14:creationId xmlns:p14="http://schemas.microsoft.com/office/powerpoint/2010/main" val="164894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6" descr="A picture containing company name&#10;&#10;Description automatically generated">
            <a:extLst>
              <a:ext uri="{FF2B5EF4-FFF2-40B4-BE49-F238E27FC236}">
                <a16:creationId xmlns:a16="http://schemas.microsoft.com/office/drawing/2014/main" id="{1B722C0C-5A6A-4D17-81B7-2B0CBF5B42B9}"/>
              </a:ext>
            </a:extLst>
          </p:cNvPr>
          <p:cNvPicPr>
            <a:picLocks noChangeAspect="1"/>
          </p:cNvPicPr>
          <p:nvPr/>
        </p:nvPicPr>
        <p:blipFill rotWithShape="1">
          <a:blip r:embed="rId3"/>
          <a:srcRect t="27968" b="9281"/>
          <a:stretch/>
        </p:blipFill>
        <p:spPr>
          <a:xfrm>
            <a:off x="-1" y="10"/>
            <a:ext cx="12192001" cy="4666928"/>
          </a:xfrm>
          <a:prstGeom prst="rect">
            <a:avLst/>
          </a:prstGeom>
        </p:spPr>
      </p:pic>
      <p:pic>
        <p:nvPicPr>
          <p:cNvPr id="131" name="Picture 121">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1657"/>
          <a:stretch/>
        </p:blipFill>
        <p:spPr>
          <a:xfrm>
            <a:off x="0" y="3542616"/>
            <a:ext cx="12192000" cy="3315384"/>
          </a:xfrm>
          <a:prstGeom prst="rect">
            <a:avLst/>
          </a:prstGeom>
        </p:spPr>
      </p:pic>
      <p:sp>
        <p:nvSpPr>
          <p:cNvPr id="132" name="Oval 123">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20460" y="4824575"/>
            <a:ext cx="5012013" cy="1509931"/>
          </a:xfrm>
        </p:spPr>
        <p:txBody>
          <a:bodyPr vert="horz" lIns="91440" tIns="45720" rIns="91440" bIns="45720" rtlCol="0" anchor="ctr">
            <a:normAutofit/>
          </a:bodyPr>
          <a:lstStyle/>
          <a:p>
            <a:pPr algn="l"/>
            <a:r>
              <a:rPr lang="en-US" sz="3400">
                <a:solidFill>
                  <a:srgbClr val="000000"/>
                </a:solidFill>
              </a:rPr>
              <a:t>Impact of COVID-19 on Airline Flights From ORD</a:t>
            </a:r>
            <a:endParaRPr lang="en-US" sz="3400">
              <a:solidFill>
                <a:srgbClr val="000000"/>
              </a:solidFill>
              <a:cs typeface="Calibri Light"/>
            </a:endParaRPr>
          </a:p>
        </p:txBody>
      </p:sp>
      <p:sp>
        <p:nvSpPr>
          <p:cNvPr id="8" name="TextBox 7">
            <a:extLst>
              <a:ext uri="{FF2B5EF4-FFF2-40B4-BE49-F238E27FC236}">
                <a16:creationId xmlns:a16="http://schemas.microsoft.com/office/drawing/2014/main" id="{54879D36-D083-482E-A419-C7A25652462D}"/>
              </a:ext>
            </a:extLst>
          </p:cNvPr>
          <p:cNvSpPr txBox="1"/>
          <p:nvPr/>
        </p:nvSpPr>
        <p:spPr>
          <a:xfrm>
            <a:off x="7232247" y="5549591"/>
            <a:ext cx="2861614" cy="67745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100"/>
              </a:spcAft>
            </a:pPr>
            <a:r>
              <a:rPr lang="en-US" sz="1400">
                <a:solidFill>
                  <a:srgbClr val="000000"/>
                </a:solidFill>
              </a:rPr>
              <a:t>Sky Team: Ashish Gare  </a:t>
            </a:r>
            <a:endParaRPr lang="en-US" sz="1400">
              <a:solidFill>
                <a:srgbClr val="000000"/>
              </a:solidFill>
              <a:ea typeface="+mn-lt"/>
              <a:cs typeface="+mn-lt"/>
            </a:endParaRPr>
          </a:p>
          <a:p>
            <a:pPr>
              <a:spcAft>
                <a:spcPts val="100"/>
              </a:spcAft>
            </a:pPr>
            <a:r>
              <a:rPr lang="en-US" sz="1400">
                <a:solidFill>
                  <a:srgbClr val="000000"/>
                </a:solidFill>
                <a:ea typeface="+mn-lt"/>
                <a:cs typeface="+mn-lt"/>
              </a:rPr>
              <a:t>                   Serena Yang</a:t>
            </a:r>
          </a:p>
          <a:p>
            <a:pPr>
              <a:spcAft>
                <a:spcPts val="100"/>
              </a:spcAft>
            </a:pPr>
            <a:r>
              <a:rPr lang="en-US" sz="1400">
                <a:solidFill>
                  <a:srgbClr val="000000"/>
                </a:solidFill>
                <a:ea typeface="+mn-lt"/>
                <a:cs typeface="+mn-lt"/>
              </a:rPr>
              <a:t>                   Jared Young</a:t>
            </a:r>
            <a:endParaRPr lang="en-US" sz="1400">
              <a:cs typeface="Calibri" panose="020F0502020204030204"/>
            </a:endParaRPr>
          </a:p>
          <a:p>
            <a:pPr>
              <a:spcAft>
                <a:spcPts val="100"/>
              </a:spcAft>
            </a:pPr>
            <a:r>
              <a:rPr lang="en-US" sz="1400">
                <a:solidFill>
                  <a:srgbClr val="000000"/>
                </a:solidFill>
              </a:rPr>
              <a:t>                   Shuo Wang </a:t>
            </a:r>
            <a:endParaRPr lang="en-US" sz="1400">
              <a:solidFill>
                <a:srgbClr val="000000"/>
              </a:solidFill>
              <a:cs typeface="Calibri"/>
            </a:endParaRPr>
          </a:p>
          <a:p>
            <a:pPr>
              <a:spcAft>
                <a:spcPts val="100"/>
              </a:spcAft>
            </a:pPr>
            <a:r>
              <a:rPr lang="en-US" sz="1400">
                <a:solidFill>
                  <a:srgbClr val="000000"/>
                </a:solidFill>
              </a:rPr>
              <a:t>                   Hiwot </a:t>
            </a:r>
            <a:r>
              <a:rPr lang="en-US" sz="1400" err="1">
                <a:solidFill>
                  <a:srgbClr val="000000"/>
                </a:solidFill>
              </a:rPr>
              <a:t>Gebreyohannes</a:t>
            </a:r>
            <a:endParaRPr lang="en-US" sz="1400" err="1">
              <a:solidFill>
                <a:srgbClr val="000000"/>
              </a:solidFill>
              <a:cs typeface="Calibri"/>
            </a:endParaRPr>
          </a:p>
        </p:txBody>
      </p:sp>
      <p:sp>
        <p:nvSpPr>
          <p:cNvPr id="9" name="TextBox 8">
            <a:extLst>
              <a:ext uri="{FF2B5EF4-FFF2-40B4-BE49-F238E27FC236}">
                <a16:creationId xmlns:a16="http://schemas.microsoft.com/office/drawing/2014/main" id="{8407E583-BA66-4655-BFC0-6D9D256C7F8B}"/>
              </a:ext>
            </a:extLst>
          </p:cNvPr>
          <p:cNvSpPr txBox="1"/>
          <p:nvPr/>
        </p:nvSpPr>
        <p:spPr>
          <a:xfrm>
            <a:off x="2296573" y="4618459"/>
            <a:ext cx="139026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1050">
              <a:latin typeface="+mj-lt"/>
              <a:ea typeface="+mj-ea"/>
              <a:cs typeface="Calibri" panose="020F0502020204030204"/>
            </a:endParaRPr>
          </a:p>
        </p:txBody>
      </p:sp>
      <p:pic>
        <p:nvPicPr>
          <p:cNvPr id="20" name="Picture 20" descr="Logo&#10;&#10;Description automatically generated">
            <a:extLst>
              <a:ext uri="{FF2B5EF4-FFF2-40B4-BE49-F238E27FC236}">
                <a16:creationId xmlns:a16="http://schemas.microsoft.com/office/drawing/2014/main" id="{BFCA33D7-8150-46A5-A667-93BC852798C9}"/>
              </a:ext>
            </a:extLst>
          </p:cNvPr>
          <p:cNvPicPr>
            <a:picLocks noChangeAspect="1"/>
          </p:cNvPicPr>
          <p:nvPr/>
        </p:nvPicPr>
        <p:blipFill>
          <a:blip r:embed="rId5"/>
          <a:stretch>
            <a:fillRect/>
          </a:stretch>
        </p:blipFill>
        <p:spPr>
          <a:xfrm rot="-1560000">
            <a:off x="621501" y="2299385"/>
            <a:ext cx="1404817" cy="1092202"/>
          </a:xfrm>
          <a:prstGeom prst="rect">
            <a:avLst/>
          </a:prstGeom>
        </p:spPr>
      </p:pic>
      <p:sp>
        <p:nvSpPr>
          <p:cNvPr id="21" name="TextBox 20">
            <a:extLst>
              <a:ext uri="{FF2B5EF4-FFF2-40B4-BE49-F238E27FC236}">
                <a16:creationId xmlns:a16="http://schemas.microsoft.com/office/drawing/2014/main" id="{C842F589-9FEB-4A19-A559-D42177E6D9C3}"/>
              </a:ext>
            </a:extLst>
          </p:cNvPr>
          <p:cNvSpPr txBox="1"/>
          <p:nvPr/>
        </p:nvSpPr>
        <p:spPr>
          <a:xfrm>
            <a:off x="7171593" y="4903736"/>
            <a:ext cx="2870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Group Final Presentation</a:t>
            </a:r>
          </a:p>
        </p:txBody>
      </p:sp>
      <p:cxnSp>
        <p:nvCxnSpPr>
          <p:cNvPr id="22" name="Straight Arrow Connector 21">
            <a:extLst>
              <a:ext uri="{FF2B5EF4-FFF2-40B4-BE49-F238E27FC236}">
                <a16:creationId xmlns:a16="http://schemas.microsoft.com/office/drawing/2014/main" id="{E80B5665-324E-42E0-B514-AF4C6A5F4838}"/>
              </a:ext>
            </a:extLst>
          </p:cNvPr>
          <p:cNvCxnSpPr/>
          <p:nvPr/>
        </p:nvCxnSpPr>
        <p:spPr>
          <a:xfrm>
            <a:off x="7139597" y="5244366"/>
            <a:ext cx="2930768" cy="0"/>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Flight Cancellations Over Time</a:t>
            </a:r>
            <a:endParaRPr lang="en-US" sz="4000"/>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8153403" y="3898281"/>
            <a:ext cx="3519867" cy="2747605"/>
          </a:xfrm>
          <a:ln>
            <a:noFill/>
          </a:ln>
        </p:spPr>
        <p:txBody>
          <a:bodyPr vert="horz" lIns="91440" tIns="45720" rIns="91440" bIns="45720" rtlCol="0" anchor="t">
            <a:normAutofit fontScale="92500" lnSpcReduction="20000"/>
          </a:bodyPr>
          <a:lstStyle/>
          <a:p>
            <a:r>
              <a:rPr lang="en-US" sz="1800">
                <a:ea typeface="+mn-lt"/>
                <a:cs typeface="+mn-lt"/>
              </a:rPr>
              <a:t>During the months of March to April there was longer period cancellations due to COVID-19 compared to prior months.</a:t>
            </a:r>
            <a:endParaRPr lang="en-US">
              <a:ea typeface="+mn-lt"/>
              <a:cs typeface="+mn-lt"/>
            </a:endParaRPr>
          </a:p>
          <a:p>
            <a:r>
              <a:rPr lang="en-US" sz="1800">
                <a:ea typeface="+mn-lt"/>
                <a:cs typeface="+mn-lt"/>
              </a:rPr>
              <a:t>There were few cancellations before March, but most were due to weather.</a:t>
            </a:r>
          </a:p>
          <a:p>
            <a:r>
              <a:rPr lang="en-US" sz="1800">
                <a:cs typeface="Calibri"/>
              </a:rPr>
              <a:t>State of emergency was declared on March 9 and the travel ban, that saw long waits and overcrowded facilities at ORD, took effect on March 14. This lines up with the initial turn of events on the plot.</a:t>
            </a:r>
          </a:p>
        </p:txBody>
      </p:sp>
      <p:pic>
        <p:nvPicPr>
          <p:cNvPr id="9" name="Picture 9" descr="Diagram&#10;&#10;Description automatically generated">
            <a:extLst>
              <a:ext uri="{FF2B5EF4-FFF2-40B4-BE49-F238E27FC236}">
                <a16:creationId xmlns:a16="http://schemas.microsoft.com/office/drawing/2014/main" id="{B5FEBE5F-248B-4673-92B1-2805232479CA}"/>
              </a:ext>
            </a:extLst>
          </p:cNvPr>
          <p:cNvPicPr>
            <a:picLocks noChangeAspect="1"/>
          </p:cNvPicPr>
          <p:nvPr/>
        </p:nvPicPr>
        <p:blipFill>
          <a:blip r:embed="rId2"/>
          <a:stretch>
            <a:fillRect/>
          </a:stretch>
        </p:blipFill>
        <p:spPr>
          <a:xfrm>
            <a:off x="556726" y="2457358"/>
            <a:ext cx="4453811" cy="3529486"/>
          </a:xfrm>
          <a:prstGeom prst="rect">
            <a:avLst/>
          </a:prstGeom>
          <a:ln>
            <a:solidFill>
              <a:schemeClr val="tx1"/>
            </a:solidFill>
          </a:ln>
        </p:spPr>
      </p:pic>
      <p:sp>
        <p:nvSpPr>
          <p:cNvPr id="10" name="TextBox 9">
            <a:extLst>
              <a:ext uri="{FF2B5EF4-FFF2-40B4-BE49-F238E27FC236}">
                <a16:creationId xmlns:a16="http://schemas.microsoft.com/office/drawing/2014/main" id="{28A599F4-BAA3-432E-B826-378CAB0AFF26}"/>
              </a:ext>
            </a:extLst>
          </p:cNvPr>
          <p:cNvSpPr txBox="1"/>
          <p:nvPr/>
        </p:nvSpPr>
        <p:spPr>
          <a:xfrm>
            <a:off x="686966" y="5593313"/>
            <a:ext cx="17712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7F7F7F"/>
                </a:solidFill>
              </a:rPr>
              <a:t>Excluding [HI, PR, VI, AK]</a:t>
            </a:r>
            <a:endParaRPr lang="en-US" sz="1100">
              <a:ea typeface="+mn-lt"/>
              <a:cs typeface="+mn-lt"/>
            </a:endParaRPr>
          </a:p>
          <a:p>
            <a:endParaRPr lang="en-US" sz="1100">
              <a:ea typeface="+mn-lt"/>
              <a:cs typeface="+mn-lt"/>
            </a:endParaRPr>
          </a:p>
          <a:p>
            <a:pPr algn="l"/>
            <a:endParaRPr lang="en-US" sz="1100">
              <a:cs typeface="Calibri"/>
            </a:endParaRPr>
          </a:p>
        </p:txBody>
      </p:sp>
      <p:pic>
        <p:nvPicPr>
          <p:cNvPr id="13" name="Picture 13" descr="Chart, histogram&#10;&#10;Description automatically generated">
            <a:extLst>
              <a:ext uri="{FF2B5EF4-FFF2-40B4-BE49-F238E27FC236}">
                <a16:creationId xmlns:a16="http://schemas.microsoft.com/office/drawing/2014/main" id="{C4F5EA9C-42E4-4681-84E0-74E94BE06C98}"/>
              </a:ext>
            </a:extLst>
          </p:cNvPr>
          <p:cNvPicPr>
            <a:picLocks noChangeAspect="1"/>
          </p:cNvPicPr>
          <p:nvPr/>
        </p:nvPicPr>
        <p:blipFill>
          <a:blip r:embed="rId3"/>
          <a:stretch>
            <a:fillRect/>
          </a:stretch>
        </p:blipFill>
        <p:spPr>
          <a:xfrm>
            <a:off x="4638870" y="3864726"/>
            <a:ext cx="3449175" cy="2750338"/>
          </a:xfrm>
          <a:prstGeom prst="rect">
            <a:avLst/>
          </a:prstGeom>
          <a:ln>
            <a:solidFill>
              <a:schemeClr val="tx1"/>
            </a:solidFill>
          </a:ln>
        </p:spPr>
      </p:pic>
      <p:sp>
        <p:nvSpPr>
          <p:cNvPr id="14" name="Content Placeholder 2">
            <a:extLst>
              <a:ext uri="{FF2B5EF4-FFF2-40B4-BE49-F238E27FC236}">
                <a16:creationId xmlns:a16="http://schemas.microsoft.com/office/drawing/2014/main" id="{6ABEC47A-D1AD-4A0E-BE73-FADAF8EC6FBD}"/>
              </a:ext>
            </a:extLst>
          </p:cNvPr>
          <p:cNvSpPr txBox="1">
            <a:spLocks/>
          </p:cNvSpPr>
          <p:nvPr/>
        </p:nvSpPr>
        <p:spPr>
          <a:xfrm>
            <a:off x="5156719" y="2293417"/>
            <a:ext cx="6687889" cy="1604604"/>
          </a:xfrm>
          <a:prstGeom prst="rect">
            <a:avLst/>
          </a:prstGeom>
          <a:ln>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mn-lt"/>
                <a:cs typeface="+mn-lt"/>
              </a:rPr>
              <a:t>The geographical and time series plots show flight cancellations over time for flights originating out of O'Hare International Airport from January 2020 to June 2020.</a:t>
            </a:r>
            <a:endParaRPr lang="en-US">
              <a:ea typeface="+mn-lt"/>
              <a:cs typeface="+mn-lt"/>
            </a:endParaRPr>
          </a:p>
          <a:p>
            <a:r>
              <a:rPr lang="en-US" sz="1800">
                <a:ea typeface="+mn-lt"/>
                <a:cs typeface="+mn-lt"/>
              </a:rPr>
              <a:t>Initially there were only few flight cancellations but in early-mid March cancellations pop-up all-over US. Most stay-at-home and state of emergency orders were declared around this time period.</a:t>
            </a:r>
            <a:endParaRPr lang="en-US">
              <a:cs typeface="Calibri"/>
            </a:endParaRPr>
          </a:p>
        </p:txBody>
      </p:sp>
      <p:sp>
        <p:nvSpPr>
          <p:cNvPr id="15" name="TextBox 14">
            <a:extLst>
              <a:ext uri="{FF2B5EF4-FFF2-40B4-BE49-F238E27FC236}">
                <a16:creationId xmlns:a16="http://schemas.microsoft.com/office/drawing/2014/main" id="{7B8F1BCF-066D-47A7-8C74-D16B2255089A}"/>
              </a:ext>
            </a:extLst>
          </p:cNvPr>
          <p:cNvSpPr txBox="1"/>
          <p:nvPr/>
        </p:nvSpPr>
        <p:spPr>
          <a:xfrm>
            <a:off x="448841" y="2112800"/>
            <a:ext cx="4453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C0000"/>
                </a:solidFill>
              </a:rPr>
              <a:t>Cancelled Flights from ORD</a:t>
            </a:r>
            <a:r>
              <a:rPr lang="en-US"/>
              <a:t> </a:t>
            </a:r>
            <a:r>
              <a:rPr lang="en-US" sz="1200">
                <a:solidFill>
                  <a:schemeClr val="bg1">
                    <a:lumMod val="50000"/>
                  </a:schemeClr>
                </a:solidFill>
              </a:rPr>
              <a:t>(1/1/2020 - 6/30/2020)</a:t>
            </a:r>
            <a:endParaRPr lang="en-US" sz="1200">
              <a:solidFill>
                <a:schemeClr val="bg1">
                  <a:lumMod val="50000"/>
                </a:schemeClr>
              </a:solidFill>
              <a:cs typeface="Calibri"/>
            </a:endParaRPr>
          </a:p>
        </p:txBody>
      </p:sp>
    </p:spTree>
    <p:extLst>
      <p:ext uri="{BB962C8B-B14F-4D97-AF65-F5344CB8AC3E}">
        <p14:creationId xmlns:p14="http://schemas.microsoft.com/office/powerpoint/2010/main" val="405645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Adaptation of Airlines to COVID-19</a:t>
            </a:r>
            <a:endParaRPr lang="en-US" sz="4000"/>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2">
            <a:extLst>
              <a:ext uri="{FF2B5EF4-FFF2-40B4-BE49-F238E27FC236}">
                <a16:creationId xmlns:a16="http://schemas.microsoft.com/office/drawing/2014/main" id="{B959E5C5-548D-4FA5-80D5-28BCAF9ED388}"/>
              </a:ext>
            </a:extLst>
          </p:cNvPr>
          <p:cNvSpPr txBox="1">
            <a:spLocks/>
          </p:cNvSpPr>
          <p:nvPr/>
        </p:nvSpPr>
        <p:spPr>
          <a:xfrm>
            <a:off x="6592811" y="2296527"/>
            <a:ext cx="4943889" cy="3929481"/>
          </a:xfrm>
          <a:prstGeom prst="rect">
            <a:avLst/>
          </a:prstGeom>
          <a:ln>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mn-lt"/>
                <a:cs typeface="+mn-lt"/>
              </a:rPr>
              <a:t>Prior to the declaration of emergency on 3/9/2020, there were an average of 7900 flights from O'Hare airport per week</a:t>
            </a:r>
          </a:p>
          <a:p>
            <a:r>
              <a:rPr lang="en-US" sz="1800">
                <a:ea typeface="+mn-lt"/>
                <a:cs typeface="+mn-lt"/>
              </a:rPr>
              <a:t>While flight cancellations did occur pre-COVID, they were primarily in winter months and used codes distinct from the cancellations seen in March.</a:t>
            </a:r>
          </a:p>
          <a:p>
            <a:r>
              <a:rPr lang="en-US" sz="1800">
                <a:ea typeface="+mn-lt"/>
                <a:cs typeface="+mn-lt"/>
              </a:rPr>
              <a:t>Beginning with the declaration of emergency and extending into May of 2020, a wave of Cancellations tracks the effect of restrictions and reduced demand due to stay at home orders and quarantine on flight counts.</a:t>
            </a:r>
          </a:p>
          <a:p>
            <a:r>
              <a:rPr lang="en-US" sz="1800">
                <a:ea typeface="+mn-lt"/>
                <a:cs typeface="+mn-lt"/>
              </a:rPr>
              <a:t>After the wave of cancellations, weekly flights from O'Hare averaged only 1891 per week.</a:t>
            </a:r>
          </a:p>
        </p:txBody>
      </p:sp>
      <p:pic>
        <p:nvPicPr>
          <p:cNvPr id="9" name="Picture 9" descr="Chart&#10;&#10;Description automatically generated">
            <a:extLst>
              <a:ext uri="{FF2B5EF4-FFF2-40B4-BE49-F238E27FC236}">
                <a16:creationId xmlns:a16="http://schemas.microsoft.com/office/drawing/2014/main" id="{893367CC-1601-4524-A77A-6C63C8B6B73E}"/>
              </a:ext>
            </a:extLst>
          </p:cNvPr>
          <p:cNvPicPr>
            <a:picLocks noGrp="1" noChangeAspect="1"/>
          </p:cNvPicPr>
          <p:nvPr>
            <p:ph idx="1"/>
          </p:nvPr>
        </p:nvPicPr>
        <p:blipFill>
          <a:blip r:embed="rId2"/>
          <a:stretch>
            <a:fillRect/>
          </a:stretch>
        </p:blipFill>
        <p:spPr>
          <a:xfrm>
            <a:off x="414471" y="2058459"/>
            <a:ext cx="5849142" cy="4753504"/>
          </a:xfrm>
        </p:spPr>
      </p:pic>
    </p:spTree>
    <p:extLst>
      <p:ext uri="{BB962C8B-B14F-4D97-AF65-F5344CB8AC3E}">
        <p14:creationId xmlns:p14="http://schemas.microsoft.com/office/powerpoint/2010/main" val="426943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Conclusion</a:t>
            </a:r>
            <a:endParaRPr lang="en-US"/>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1115568" y="2481943"/>
            <a:ext cx="9538311" cy="3695020"/>
          </a:xfrm>
        </p:spPr>
        <p:txBody>
          <a:bodyPr vert="horz" lIns="91440" tIns="45720" rIns="91440" bIns="45720" rtlCol="0" anchor="t">
            <a:normAutofit/>
          </a:bodyPr>
          <a:lstStyle/>
          <a:p>
            <a:r>
              <a:rPr lang="en-US" sz="2200">
                <a:cs typeface="Calibri"/>
              </a:rPr>
              <a:t>Flight cancellations drastically increased between March and May</a:t>
            </a:r>
          </a:p>
          <a:p>
            <a:r>
              <a:rPr lang="en-US" sz="2200">
                <a:cs typeface="Calibri"/>
              </a:rPr>
              <a:t>Initial cancellations occurred for flights to major cities on the East Coast. But right after state of emergency was declared in Illinois, flights were essentially cancelled to all states.</a:t>
            </a:r>
          </a:p>
          <a:p>
            <a:r>
              <a:rPr lang="en-US" sz="2200">
                <a:cs typeface="Calibri"/>
              </a:rPr>
              <a:t>Improved departure and arrival delay times were observed in April and May.</a:t>
            </a:r>
          </a:p>
          <a:p>
            <a:r>
              <a:rPr lang="en-US" sz="2200">
                <a:cs typeface="Calibri"/>
              </a:rPr>
              <a:t>By June 2020, normal flight volume had not resumed and remained only 30% of the pre COVID-19 volume.</a:t>
            </a:r>
          </a:p>
        </p:txBody>
      </p:sp>
    </p:spTree>
    <p:extLst>
      <p:ext uri="{BB962C8B-B14F-4D97-AF65-F5344CB8AC3E}">
        <p14:creationId xmlns:p14="http://schemas.microsoft.com/office/powerpoint/2010/main" val="114231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6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3" descr="A picture containing person&#10;&#10;Description automatically generated">
            <a:extLst>
              <a:ext uri="{FF2B5EF4-FFF2-40B4-BE49-F238E27FC236}">
                <a16:creationId xmlns:a16="http://schemas.microsoft.com/office/drawing/2014/main" id="{1E69C673-5455-458A-B0A8-E855168B0360}"/>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a:t>
            </a:r>
          </a:p>
        </p:txBody>
      </p:sp>
      <p:cxnSp>
        <p:nvCxnSpPr>
          <p:cNvPr id="81" name="Straight Connector 6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8B20B97-2DB9-41A0-AEB3-53474E7A823D}"/>
              </a:ext>
            </a:extLst>
          </p:cNvPr>
          <p:cNvSpPr txBox="1"/>
          <p:nvPr/>
        </p:nvSpPr>
        <p:spPr>
          <a:xfrm>
            <a:off x="5155379" y="1065862"/>
            <a:ext cx="5744685"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rPr>
              <a:t>While no sector has escaped the impacts of COVID-19 – one of the most immediately affected was the airline industry.  Travel restrictions for both International and Domestic travel were among the first actions taken to curb the spread of the virus, and the extended stay-at-home orders and aversion to travel have combined to restrict the demand for air travel to extreme lows as compared to previous years.</a:t>
            </a:r>
          </a:p>
          <a:p>
            <a:pPr indent="-228600">
              <a:lnSpc>
                <a:spcPct val="90000"/>
              </a:lnSpc>
              <a:spcAft>
                <a:spcPts val="600"/>
              </a:spcAft>
              <a:buFont typeface="Arial" panose="020B0604020202020204" pitchFamily="34" charset="0"/>
              <a:buChar char="•"/>
            </a:pPr>
            <a:endParaRPr lang="en-US" sz="2000">
              <a:solidFill>
                <a:srgbClr val="FFFFFF"/>
              </a:solidFill>
            </a:endParaRPr>
          </a:p>
          <a:p>
            <a:pPr indent="-228600">
              <a:lnSpc>
                <a:spcPct val="90000"/>
              </a:lnSpc>
              <a:spcAft>
                <a:spcPts val="600"/>
              </a:spcAft>
              <a:buFont typeface="Arial" panose="020B0604020202020204" pitchFamily="34" charset="0"/>
              <a:buChar char="•"/>
            </a:pPr>
            <a:r>
              <a:rPr lang="en-US" sz="2000">
                <a:solidFill>
                  <a:srgbClr val="FFFFFF"/>
                </a:solidFill>
              </a:rPr>
              <a:t>Our analysis seeks to track, measure, and detail the ways in which COVID-19 has had an impact on air travel in the United States.  Where, When, and to what degree these restrictions appear, and the overall effects that the virus has had on this aspect of American life.</a:t>
            </a:r>
          </a:p>
        </p:txBody>
      </p:sp>
      <p:sp>
        <p:nvSpPr>
          <p:cNvPr id="5" name="TextBox 4">
            <a:extLst>
              <a:ext uri="{FF2B5EF4-FFF2-40B4-BE49-F238E27FC236}">
                <a16:creationId xmlns:a16="http://schemas.microsoft.com/office/drawing/2014/main" id="{4BC6E5FF-F7AE-43A6-AAD7-5FE49FEECF74}"/>
              </a:ext>
            </a:extLst>
          </p:cNvPr>
          <p:cNvSpPr txBox="1"/>
          <p:nvPr/>
        </p:nvSpPr>
        <p:spPr>
          <a:xfrm>
            <a:off x="4916544" y="6491092"/>
            <a:ext cx="647780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100">
              <a:cs typeface="Calibri" panose="020F0502020204030204"/>
            </a:endParaRPr>
          </a:p>
        </p:txBody>
      </p:sp>
    </p:spTree>
    <p:extLst>
      <p:ext uri="{BB962C8B-B14F-4D97-AF65-F5344CB8AC3E}">
        <p14:creationId xmlns:p14="http://schemas.microsoft.com/office/powerpoint/2010/main" val="976912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Dataset</a:t>
            </a:r>
            <a:endParaRPr lang="en-US"/>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668879" y="2481943"/>
            <a:ext cx="4821734" cy="3695020"/>
          </a:xfrm>
        </p:spPr>
        <p:txBody>
          <a:bodyPr vert="horz" lIns="91440" tIns="45720" rIns="91440" bIns="45720" rtlCol="0" anchor="t">
            <a:normAutofit/>
          </a:bodyPr>
          <a:lstStyle/>
          <a:p>
            <a:pPr algn="ctr"/>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p:txBody>
      </p:sp>
      <p:sp>
        <p:nvSpPr>
          <p:cNvPr id="5" name="TextBox 4">
            <a:extLst>
              <a:ext uri="{FF2B5EF4-FFF2-40B4-BE49-F238E27FC236}">
                <a16:creationId xmlns:a16="http://schemas.microsoft.com/office/drawing/2014/main" id="{0451386A-C2FA-48DF-BFFF-C5D3ECD09491}"/>
              </a:ext>
            </a:extLst>
          </p:cNvPr>
          <p:cNvSpPr txBox="1"/>
          <p:nvPr/>
        </p:nvSpPr>
        <p:spPr>
          <a:xfrm>
            <a:off x="967726" y="2240068"/>
            <a:ext cx="94348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dataset from the United States Department of Transportation’s (DOT) Bureau of Transportation Statistics tracks the on-time performance of airlines and we downloaded it from the Kaggle website.</a:t>
            </a:r>
          </a:p>
          <a:p>
            <a:pPr marL="285750" indent="-285750">
              <a:buFont typeface="Arial"/>
              <a:buChar char="•"/>
            </a:pPr>
            <a:r>
              <a:rPr lang="en-US">
                <a:ea typeface="+mn-lt"/>
                <a:cs typeface="+mn-lt"/>
              </a:rPr>
              <a:t>The data collected is from January - June 2020 and contains relevant flight information (on-time, delayed, canceled, diverted flights) from the Top 10 United States flight carriers. </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dataset was contained 2.7 million rows. We filtered the data in SQL for flights originating out of Chicago’s O’Hare International Airport (ORIGIN=’ORD’).</a:t>
            </a:r>
          </a:p>
        </p:txBody>
      </p:sp>
      <p:graphicFrame>
        <p:nvGraphicFramePr>
          <p:cNvPr id="6" name="Table 5">
            <a:extLst>
              <a:ext uri="{FF2B5EF4-FFF2-40B4-BE49-F238E27FC236}">
                <a16:creationId xmlns:a16="http://schemas.microsoft.com/office/drawing/2014/main" id="{FDF3E0BB-96A7-4B08-825F-EE971C604AA1}"/>
              </a:ext>
            </a:extLst>
          </p:cNvPr>
          <p:cNvGraphicFramePr>
            <a:graphicFrameLocks noGrp="1"/>
          </p:cNvGraphicFramePr>
          <p:nvPr>
            <p:extLst>
              <p:ext uri="{D42A27DB-BD31-4B8C-83A1-F6EECF244321}">
                <p14:modId xmlns:p14="http://schemas.microsoft.com/office/powerpoint/2010/main" val="2177770606"/>
              </p:ext>
            </p:extLst>
          </p:nvPr>
        </p:nvGraphicFramePr>
        <p:xfrm>
          <a:off x="1880677" y="5085782"/>
          <a:ext cx="7495579" cy="1122680"/>
        </p:xfrm>
        <a:graphic>
          <a:graphicData uri="http://schemas.openxmlformats.org/drawingml/2006/table">
            <a:tbl>
              <a:tblPr firstRow="1" bandRow="1">
                <a:tableStyleId>{5C22544A-7EE6-4342-B048-85BDC9FD1C3A}</a:tableStyleId>
              </a:tblPr>
              <a:tblGrid>
                <a:gridCol w="1543538">
                  <a:extLst>
                    <a:ext uri="{9D8B030D-6E8A-4147-A177-3AD203B41FA5}">
                      <a16:colId xmlns:a16="http://schemas.microsoft.com/office/drawing/2014/main" val="4174619659"/>
                    </a:ext>
                  </a:extLst>
                </a:gridCol>
                <a:gridCol w="1426305">
                  <a:extLst>
                    <a:ext uri="{9D8B030D-6E8A-4147-A177-3AD203B41FA5}">
                      <a16:colId xmlns:a16="http://schemas.microsoft.com/office/drawing/2014/main" val="335895373"/>
                    </a:ext>
                  </a:extLst>
                </a:gridCol>
                <a:gridCol w="1328615">
                  <a:extLst>
                    <a:ext uri="{9D8B030D-6E8A-4147-A177-3AD203B41FA5}">
                      <a16:colId xmlns:a16="http://schemas.microsoft.com/office/drawing/2014/main" val="1487235652"/>
                    </a:ext>
                  </a:extLst>
                </a:gridCol>
                <a:gridCol w="1642019">
                  <a:extLst>
                    <a:ext uri="{9D8B030D-6E8A-4147-A177-3AD203B41FA5}">
                      <a16:colId xmlns:a16="http://schemas.microsoft.com/office/drawing/2014/main" val="961689889"/>
                    </a:ext>
                  </a:extLst>
                </a:gridCol>
                <a:gridCol w="1555102">
                  <a:extLst>
                    <a:ext uri="{9D8B030D-6E8A-4147-A177-3AD203B41FA5}">
                      <a16:colId xmlns:a16="http://schemas.microsoft.com/office/drawing/2014/main" val="3214136230"/>
                    </a:ext>
                  </a:extLst>
                </a:gridCol>
              </a:tblGrid>
              <a:tr h="381000">
                <a:tc>
                  <a:txBody>
                    <a:bodyPr/>
                    <a:lstStyle/>
                    <a:p>
                      <a:pPr lvl="0" algn="ctr">
                        <a:buNone/>
                      </a:pPr>
                      <a:r>
                        <a:rPr lang="en-US" sz="1800" b="0" i="0" u="none" strike="noStrike" noProof="0">
                          <a:latin typeface="Calibri"/>
                        </a:rPr>
                        <a:t>After Filtered</a:t>
                      </a:r>
                    </a:p>
                  </a:txBody>
                  <a:tcPr/>
                </a:tc>
                <a:tc gridSpan="4">
                  <a:txBody>
                    <a:bodyPr/>
                    <a:lstStyle/>
                    <a:p>
                      <a:pPr lvl="0" algn="ctr">
                        <a:buNone/>
                      </a:pPr>
                      <a:r>
                        <a:rPr lang="en-US" sz="1800" b="0" i="0" u="none" strike="noStrike" noProof="0">
                          <a:latin typeface="Calibri"/>
                        </a:rPr>
                        <a:t>47 Columns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56368671"/>
                  </a:ext>
                </a:extLst>
              </a:tr>
              <a:tr h="370840">
                <a:tc rowSpan="2">
                  <a:txBody>
                    <a:bodyPr/>
                    <a:lstStyle/>
                    <a:p>
                      <a:pPr lvl="0" algn="ctr">
                        <a:buNone/>
                      </a:pPr>
                      <a:r>
                        <a:rPr lang="en-US" sz="1800" b="0" i="0" u="none" strike="noStrike" noProof="0">
                          <a:latin typeface="Calibri"/>
                        </a:rPr>
                        <a:t>127k Rows</a:t>
                      </a:r>
                    </a:p>
                  </a:txBody>
                  <a:tcPr anchor="ctr"/>
                </a:tc>
                <a:tc>
                  <a:txBody>
                    <a:bodyPr/>
                    <a:lstStyle/>
                    <a:p>
                      <a:pPr lvl="0" algn="ctr">
                        <a:buNone/>
                      </a:pPr>
                      <a:r>
                        <a:rPr lang="en-US" sz="1800" b="0" i="0" u="none" strike="noStrike" noProof="0">
                          <a:latin typeface="Calibri"/>
                        </a:rPr>
                        <a:t>Categorical</a:t>
                      </a:r>
                      <a:endParaRPr lang="en-US"/>
                    </a:p>
                  </a:txBody>
                  <a:tcPr/>
                </a:tc>
                <a:tc>
                  <a:txBody>
                    <a:bodyPr/>
                    <a:lstStyle/>
                    <a:p>
                      <a:pPr algn="ctr"/>
                      <a:r>
                        <a:rPr lang="en-US"/>
                        <a:t>Numerical</a:t>
                      </a:r>
                    </a:p>
                  </a:txBody>
                  <a:tcPr/>
                </a:tc>
                <a:tc>
                  <a:txBody>
                    <a:bodyPr/>
                    <a:lstStyle/>
                    <a:p>
                      <a:pPr algn="ctr"/>
                      <a:r>
                        <a:rPr lang="en-US"/>
                        <a:t>Ordinal</a:t>
                      </a:r>
                    </a:p>
                  </a:txBody>
                  <a:tcPr/>
                </a:tc>
                <a:tc>
                  <a:txBody>
                    <a:bodyPr/>
                    <a:lstStyle/>
                    <a:p>
                      <a:pPr algn="ctr"/>
                      <a:r>
                        <a:rPr lang="en-US"/>
                        <a:t>Time-series</a:t>
                      </a:r>
                    </a:p>
                  </a:txBody>
                  <a:tcPr/>
                </a:tc>
                <a:extLst>
                  <a:ext uri="{0D108BD9-81ED-4DB2-BD59-A6C34878D82A}">
                    <a16:rowId xmlns:a16="http://schemas.microsoft.com/office/drawing/2014/main" val="2435409887"/>
                  </a:ext>
                </a:extLst>
              </a:tr>
              <a:tr h="370840">
                <a:tc vMerge="1">
                  <a:txBody>
                    <a:bodyPr/>
                    <a:lstStyle/>
                    <a:p>
                      <a:endParaRPr lang="en-US"/>
                    </a:p>
                  </a:txBody>
                  <a:tcPr/>
                </a:tc>
                <a:tc>
                  <a:txBody>
                    <a:bodyPr/>
                    <a:lstStyle/>
                    <a:p>
                      <a:pPr algn="ctr"/>
                      <a:r>
                        <a:rPr lang="en-US"/>
                        <a:t>9 </a:t>
                      </a:r>
                    </a:p>
                  </a:txBody>
                  <a:tcPr/>
                </a:tc>
                <a:tc>
                  <a:txBody>
                    <a:bodyPr/>
                    <a:lstStyle/>
                    <a:p>
                      <a:pPr algn="ctr"/>
                      <a:r>
                        <a:rPr lang="en-US"/>
                        <a:t>27</a:t>
                      </a:r>
                    </a:p>
                  </a:txBody>
                  <a:tcPr/>
                </a:tc>
                <a:tc>
                  <a:txBody>
                    <a:bodyPr/>
                    <a:lstStyle/>
                    <a:p>
                      <a:pPr algn="ctr"/>
                      <a:r>
                        <a:rPr lang="en-US"/>
                        <a:t>10</a:t>
                      </a:r>
                    </a:p>
                  </a:txBody>
                  <a:tcPr/>
                </a:tc>
                <a:tc>
                  <a:txBody>
                    <a:bodyPr/>
                    <a:lstStyle/>
                    <a:p>
                      <a:pPr algn="ctr"/>
                      <a:r>
                        <a:rPr lang="en-US"/>
                        <a:t>1</a:t>
                      </a:r>
                    </a:p>
                  </a:txBody>
                  <a:tcPr/>
                </a:tc>
                <a:extLst>
                  <a:ext uri="{0D108BD9-81ED-4DB2-BD59-A6C34878D82A}">
                    <a16:rowId xmlns:a16="http://schemas.microsoft.com/office/drawing/2014/main" val="3697529007"/>
                  </a:ext>
                </a:extLst>
              </a:tr>
            </a:tbl>
          </a:graphicData>
        </a:graphic>
      </p:graphicFrame>
    </p:spTree>
    <p:extLst>
      <p:ext uri="{BB962C8B-B14F-4D97-AF65-F5344CB8AC3E}">
        <p14:creationId xmlns:p14="http://schemas.microsoft.com/office/powerpoint/2010/main" val="104715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Reason for Cancellations</a:t>
            </a:r>
            <a:endParaRPr lang="en-US"/>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668879" y="2481943"/>
            <a:ext cx="4821734" cy="3695020"/>
          </a:xfrm>
        </p:spPr>
        <p:txBody>
          <a:bodyPr vert="horz" lIns="91440" tIns="45720" rIns="91440" bIns="45720" rtlCol="0" anchor="t">
            <a:normAutofit lnSpcReduction="10000"/>
          </a:bodyPr>
          <a:lstStyle/>
          <a:p>
            <a:pPr algn="ctr"/>
            <a:endParaRPr lang="en-US" sz="2200">
              <a:cs typeface="Calibri" panose="020F0502020204030204"/>
            </a:endParaRPr>
          </a:p>
          <a:p>
            <a:r>
              <a:rPr lang="en-US" sz="2200">
                <a:ea typeface="+mn-lt"/>
                <a:cs typeface="+mn-lt"/>
              </a:rPr>
              <a:t>The number of Cancellations in this increase in March and April.  </a:t>
            </a:r>
          </a:p>
          <a:p>
            <a:r>
              <a:rPr lang="en-US" sz="2200">
                <a:ea typeface="+mn-lt"/>
                <a:cs typeface="+mn-lt"/>
              </a:rPr>
              <a:t>Some of the major cancellations are mostly due to security (D) and less compared to other reasons of cancellations(A,B,C). </a:t>
            </a:r>
            <a:endParaRPr lang="en-US">
              <a:ea typeface="+mn-lt"/>
              <a:cs typeface="+mn-lt"/>
            </a:endParaRPr>
          </a:p>
          <a:p>
            <a:r>
              <a:rPr lang="en-US" sz="2200">
                <a:ea typeface="+mn-lt"/>
                <a:cs typeface="+mn-lt"/>
              </a:rPr>
              <a:t>Carrier cancellation in the Month of March and followed by weather. The major reason of cancellations was due to security.</a:t>
            </a:r>
            <a:endParaRPr lang="en-US">
              <a:cs typeface="Calibri"/>
            </a:endParaRPr>
          </a:p>
          <a:p>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CC26A3F1-0C06-428D-9FD3-2FF56D03D8ED}"/>
              </a:ext>
            </a:extLst>
          </p:cNvPr>
          <p:cNvPicPr>
            <a:picLocks noChangeAspect="1"/>
          </p:cNvPicPr>
          <p:nvPr/>
        </p:nvPicPr>
        <p:blipFill>
          <a:blip r:embed="rId2"/>
          <a:stretch>
            <a:fillRect/>
          </a:stretch>
        </p:blipFill>
        <p:spPr>
          <a:xfrm>
            <a:off x="5373529" y="2416629"/>
            <a:ext cx="6781089" cy="3673512"/>
          </a:xfrm>
          <a:prstGeom prst="rect">
            <a:avLst/>
          </a:prstGeom>
        </p:spPr>
      </p:pic>
    </p:spTree>
    <p:extLst>
      <p:ext uri="{BB962C8B-B14F-4D97-AF65-F5344CB8AC3E}">
        <p14:creationId xmlns:p14="http://schemas.microsoft.com/office/powerpoint/2010/main" val="380511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Airlines Cancelled by State</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730189" y="2832288"/>
            <a:ext cx="5014942" cy="3695020"/>
          </a:xfrm>
        </p:spPr>
        <p:txBody>
          <a:bodyPr vert="horz" lIns="91440" tIns="45720" rIns="91440" bIns="45720" rtlCol="0" anchor="t">
            <a:normAutofit/>
          </a:bodyPr>
          <a:lstStyle/>
          <a:p>
            <a:r>
              <a:rPr lang="en-US" sz="2200">
                <a:ea typeface="+mn-lt"/>
                <a:cs typeface="+mn-lt"/>
              </a:rPr>
              <a:t>NY has one of the highest as NY had the first outbreak in the country and can see the number of cancellations rise in this between these domestic flights. </a:t>
            </a:r>
            <a:endParaRPr lang="en-US"/>
          </a:p>
          <a:p>
            <a:r>
              <a:rPr lang="en-US" sz="2200">
                <a:ea typeface="+mn-lt"/>
                <a:cs typeface="+mn-lt"/>
              </a:rPr>
              <a:t>Two of the highest number of airline carriers UA and AA are mostly cancelled during these times followed by DA. </a:t>
            </a:r>
            <a:endParaRPr lang="en-US"/>
          </a:p>
        </p:txBody>
      </p:sp>
      <p:pic>
        <p:nvPicPr>
          <p:cNvPr id="4" name="Picture 4" descr="Chart, bar chart&#10;&#10;Description automatically generated">
            <a:extLst>
              <a:ext uri="{FF2B5EF4-FFF2-40B4-BE49-F238E27FC236}">
                <a16:creationId xmlns:a16="http://schemas.microsoft.com/office/drawing/2014/main" id="{05F2B744-098E-4912-A2BA-BAD25A6031DA}"/>
              </a:ext>
            </a:extLst>
          </p:cNvPr>
          <p:cNvPicPr>
            <a:picLocks noChangeAspect="1"/>
          </p:cNvPicPr>
          <p:nvPr/>
        </p:nvPicPr>
        <p:blipFill>
          <a:blip r:embed="rId3"/>
          <a:stretch>
            <a:fillRect/>
          </a:stretch>
        </p:blipFill>
        <p:spPr>
          <a:xfrm>
            <a:off x="5963077" y="2549114"/>
            <a:ext cx="6094446" cy="3947190"/>
          </a:xfrm>
          <a:prstGeom prst="rect">
            <a:avLst/>
          </a:prstGeom>
        </p:spPr>
      </p:pic>
    </p:spTree>
    <p:extLst>
      <p:ext uri="{BB962C8B-B14F-4D97-AF65-F5344CB8AC3E}">
        <p14:creationId xmlns:p14="http://schemas.microsoft.com/office/powerpoint/2010/main" val="428472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Heat Map of Departure Average Delays</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7835133" y="2176121"/>
            <a:ext cx="4168276" cy="4330020"/>
          </a:xfrm>
        </p:spPr>
        <p:txBody>
          <a:bodyPr vert="horz" lIns="91440" tIns="45720" rIns="91440" bIns="45720" rtlCol="0" anchor="t">
            <a:normAutofit/>
          </a:bodyPr>
          <a:lstStyle/>
          <a:p>
            <a:r>
              <a:rPr lang="en-US" sz="1600">
                <a:ea typeface="+mn-lt"/>
                <a:cs typeface="+mn-lt"/>
              </a:rPr>
              <a:t>This is a heat map with average delay time (mins) of departure from Chicago ORD. In this plot, we can clearly see the variation trend of delay time by month, exact date, and flight carriers. The audiences can check with one single day, but also can have a first impression on how the delay time changes. </a:t>
            </a:r>
            <a:endParaRPr lang="en-US" sz="1600">
              <a:cs typeface="Calibri"/>
            </a:endParaRPr>
          </a:p>
          <a:p>
            <a:r>
              <a:rPr lang="en-US" sz="1600">
                <a:cs typeface="Calibri"/>
              </a:rPr>
              <a:t>Each color grid means the average delay time (mins) with flight numbers. Dark blue means positive delay time, and the dark orange means early departure.</a:t>
            </a:r>
          </a:p>
          <a:p>
            <a:r>
              <a:rPr lang="en-US" sz="1600">
                <a:cs typeface="Calibri"/>
              </a:rPr>
              <a:t>As we can see in this map, February has the most serious delay, and April is the best for early departure.</a:t>
            </a:r>
          </a:p>
        </p:txBody>
      </p:sp>
      <p:pic>
        <p:nvPicPr>
          <p:cNvPr id="7" name="Picture 7" descr="Chart, box and whisker chart&#10;&#10;Description automatically generated">
            <a:extLst>
              <a:ext uri="{FF2B5EF4-FFF2-40B4-BE49-F238E27FC236}">
                <a16:creationId xmlns:a16="http://schemas.microsoft.com/office/drawing/2014/main" id="{E264D02C-ECF2-45DF-B577-F658D160AAA2}"/>
              </a:ext>
            </a:extLst>
          </p:cNvPr>
          <p:cNvPicPr>
            <a:picLocks noChangeAspect="1"/>
          </p:cNvPicPr>
          <p:nvPr/>
        </p:nvPicPr>
        <p:blipFill>
          <a:blip r:embed="rId3"/>
          <a:stretch>
            <a:fillRect/>
          </a:stretch>
        </p:blipFill>
        <p:spPr>
          <a:xfrm>
            <a:off x="562708" y="2176281"/>
            <a:ext cx="7276123" cy="4566747"/>
          </a:xfrm>
          <a:prstGeom prst="rect">
            <a:avLst/>
          </a:prstGeom>
        </p:spPr>
      </p:pic>
    </p:spTree>
    <p:extLst>
      <p:ext uri="{BB962C8B-B14F-4D97-AF65-F5344CB8AC3E}">
        <p14:creationId xmlns:p14="http://schemas.microsoft.com/office/powerpoint/2010/main" val="231857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a:cs typeface="Calibri Light"/>
              </a:rPr>
              <a:t>Heat Map of Arriving Average Delays</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7715189" y="2324288"/>
            <a:ext cx="4077096" cy="3695020"/>
          </a:xfrm>
        </p:spPr>
        <p:txBody>
          <a:bodyPr vert="horz" lIns="91440" tIns="45720" rIns="91440" bIns="45720" rtlCol="0" anchor="t">
            <a:normAutofit/>
          </a:bodyPr>
          <a:lstStyle/>
          <a:p>
            <a:r>
              <a:rPr lang="en-US" sz="1600">
                <a:ea typeface="+mn-lt"/>
                <a:cs typeface="+mn-lt"/>
              </a:rPr>
              <a:t>This is a heat map with average delay time (mins) of arriving to Chicago ORD. </a:t>
            </a:r>
            <a:endParaRPr lang="en-US" sz="1600">
              <a:cs typeface="Calibri"/>
            </a:endParaRPr>
          </a:p>
          <a:p>
            <a:pPr>
              <a:buFont typeface="Arial"/>
            </a:pPr>
            <a:r>
              <a:rPr lang="en-US" sz="1600">
                <a:ea typeface="+mn-lt"/>
                <a:cs typeface="+mn-lt"/>
              </a:rPr>
              <a:t>As we can see in this map, February has the most serious delay and April to May has the best early departure time.</a:t>
            </a:r>
            <a:endParaRPr lang="en-US">
              <a:ea typeface="+mn-lt"/>
              <a:cs typeface="+mn-lt"/>
            </a:endParaRPr>
          </a:p>
          <a:p>
            <a:pPr>
              <a:buFont typeface="Arial"/>
            </a:pPr>
            <a:r>
              <a:rPr lang="en-US" sz="1600">
                <a:ea typeface="+mn-lt"/>
                <a:cs typeface="+mn-lt"/>
              </a:rPr>
              <a:t>Comparing with the departure average delay map, in obviously,  the delays on arriving to ORD becomes much better. One reason is that the arriving time is also affected by the departure airport not just ORD. And the other reason could be the time schedule arranged by the ORD.</a:t>
            </a:r>
            <a:endParaRPr lang="en-US" sz="1600">
              <a:cs typeface="Calibri" panose="020F0502020204030204"/>
            </a:endParaRPr>
          </a:p>
        </p:txBody>
      </p:sp>
      <p:pic>
        <p:nvPicPr>
          <p:cNvPr id="5" name="Picture 5" descr="Chart, treemap chart&#10;&#10;Description automatically generated">
            <a:extLst>
              <a:ext uri="{FF2B5EF4-FFF2-40B4-BE49-F238E27FC236}">
                <a16:creationId xmlns:a16="http://schemas.microsoft.com/office/drawing/2014/main" id="{690E4E25-5FC6-4E2C-9267-BB229B72F6BE}"/>
              </a:ext>
            </a:extLst>
          </p:cNvPr>
          <p:cNvPicPr>
            <a:picLocks noChangeAspect="1"/>
          </p:cNvPicPr>
          <p:nvPr/>
        </p:nvPicPr>
        <p:blipFill>
          <a:blip r:embed="rId3"/>
          <a:stretch>
            <a:fillRect/>
          </a:stretch>
        </p:blipFill>
        <p:spPr>
          <a:xfrm>
            <a:off x="561623" y="2161809"/>
            <a:ext cx="7159977" cy="4636937"/>
          </a:xfrm>
          <a:prstGeom prst="rect">
            <a:avLst/>
          </a:prstGeom>
        </p:spPr>
      </p:pic>
    </p:spTree>
    <p:extLst>
      <p:ext uri="{BB962C8B-B14F-4D97-AF65-F5344CB8AC3E}">
        <p14:creationId xmlns:p14="http://schemas.microsoft.com/office/powerpoint/2010/main" val="99551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b="1">
                <a:ea typeface="+mj-lt"/>
                <a:cs typeface="+mj-lt"/>
              </a:rPr>
              <a:t>Mix of cancelled/live by Region</a:t>
            </a:r>
            <a:endParaRPr lang="en-US"/>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4" descr="Diagram&#10;&#10;Description automatically generated">
            <a:extLst>
              <a:ext uri="{FF2B5EF4-FFF2-40B4-BE49-F238E27FC236}">
                <a16:creationId xmlns:a16="http://schemas.microsoft.com/office/drawing/2014/main" id="{882CE902-5960-44C4-A247-CAE3D53C0452}"/>
              </a:ext>
            </a:extLst>
          </p:cNvPr>
          <p:cNvPicPr>
            <a:picLocks noChangeAspect="1"/>
          </p:cNvPicPr>
          <p:nvPr/>
        </p:nvPicPr>
        <p:blipFill rotWithShape="1">
          <a:blip r:embed="rId3"/>
          <a:srcRect l="4273" t="5845" r="5172" b="4107"/>
          <a:stretch/>
        </p:blipFill>
        <p:spPr>
          <a:xfrm>
            <a:off x="564928" y="2060682"/>
            <a:ext cx="6130708" cy="4742760"/>
          </a:xfrm>
          <a:prstGeom prst="rect">
            <a:avLst/>
          </a:prstGeom>
        </p:spPr>
      </p:pic>
      <p:sp>
        <p:nvSpPr>
          <p:cNvPr id="4" name="TextBox 3">
            <a:extLst>
              <a:ext uri="{FF2B5EF4-FFF2-40B4-BE49-F238E27FC236}">
                <a16:creationId xmlns:a16="http://schemas.microsoft.com/office/drawing/2014/main" id="{88D980C0-EF74-48C1-9810-40899E91CC81}"/>
              </a:ext>
            </a:extLst>
          </p:cNvPr>
          <p:cNvSpPr txBox="1"/>
          <p:nvPr/>
        </p:nvSpPr>
        <p:spPr>
          <a:xfrm>
            <a:off x="7445829" y="260168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5" name="TextBox 4">
            <a:extLst>
              <a:ext uri="{FF2B5EF4-FFF2-40B4-BE49-F238E27FC236}">
                <a16:creationId xmlns:a16="http://schemas.microsoft.com/office/drawing/2014/main" id="{5120F133-7B6B-4A7A-947B-2442980116B1}"/>
              </a:ext>
            </a:extLst>
          </p:cNvPr>
          <p:cNvSpPr txBox="1"/>
          <p:nvPr/>
        </p:nvSpPr>
        <p:spPr>
          <a:xfrm>
            <a:off x="6982215" y="2651255"/>
            <a:ext cx="481148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pPr marL="285750" indent="-285750">
              <a:buFont typeface="Arial"/>
              <a:buChar char="•"/>
            </a:pPr>
            <a:r>
              <a:rPr lang="en-US">
                <a:ea typeface="+mn-lt"/>
                <a:cs typeface="+mn-lt"/>
              </a:rPr>
              <a:t>There was a significant decline in the total flights from Chicago to each destination state after week 15. </a:t>
            </a:r>
          </a:p>
          <a:p>
            <a:pPr marL="285750" indent="-285750">
              <a:buFont typeface="Arial"/>
              <a:buChar char="•"/>
            </a:pPr>
            <a:r>
              <a:rPr lang="en-US">
                <a:ea typeface="+mn-lt"/>
                <a:cs typeface="+mn-lt"/>
              </a:rPr>
              <a:t>After the big increase in canceled flights, those flight lines got closed for some states like Montana, Hawaii, and Wyoming. Therefore, in the second graph for those states’ data were not enough. </a:t>
            </a:r>
            <a:endParaRPr lang="en-US">
              <a:cs typeface="Calibri" panose="020F0502020204030204"/>
            </a:endParaRPr>
          </a:p>
          <a:p>
            <a:pPr marL="285750" indent="-285750">
              <a:buFont typeface="Arial"/>
              <a:buChar char="•"/>
            </a:pPr>
            <a:endParaRPr lang="en-US">
              <a:cs typeface="Calibri" panose="020F0502020204030204"/>
            </a:endParaRPr>
          </a:p>
        </p:txBody>
      </p:sp>
    </p:spTree>
    <p:extLst>
      <p:ext uri="{BB962C8B-B14F-4D97-AF65-F5344CB8AC3E}">
        <p14:creationId xmlns:p14="http://schemas.microsoft.com/office/powerpoint/2010/main" val="21695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AAD1D-2081-44E0-9704-3BF83302483A}"/>
              </a:ext>
            </a:extLst>
          </p:cNvPr>
          <p:cNvSpPr>
            <a:spLocks noGrp="1"/>
          </p:cNvSpPr>
          <p:nvPr>
            <p:ph type="title"/>
          </p:nvPr>
        </p:nvSpPr>
        <p:spPr>
          <a:xfrm>
            <a:off x="1115568" y="548640"/>
            <a:ext cx="10168128" cy="1179576"/>
          </a:xfrm>
        </p:spPr>
        <p:txBody>
          <a:bodyPr>
            <a:normAutofit/>
          </a:bodyPr>
          <a:lstStyle/>
          <a:p>
            <a:r>
              <a:rPr lang="en-US" sz="4000" b="1">
                <a:ea typeface="+mj-lt"/>
                <a:cs typeface="+mj-lt"/>
              </a:rPr>
              <a:t>Mix of cancelled/live by Region</a:t>
            </a:r>
            <a:endParaRPr lang="en-US"/>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5847B-91E1-4A1B-8465-3051781F472A}"/>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EB3B5AF5-2515-48D7-A6B6-F2539EACC6DA}"/>
              </a:ext>
            </a:extLst>
          </p:cNvPr>
          <p:cNvPicPr>
            <a:picLocks noChangeAspect="1"/>
          </p:cNvPicPr>
          <p:nvPr/>
        </p:nvPicPr>
        <p:blipFill rotWithShape="1">
          <a:blip r:embed="rId3"/>
          <a:srcRect l="4507" t="5477" r="5116" b="4225"/>
          <a:stretch/>
        </p:blipFill>
        <p:spPr>
          <a:xfrm>
            <a:off x="556927" y="2052737"/>
            <a:ext cx="6113966" cy="4751422"/>
          </a:xfrm>
          <a:prstGeom prst="rect">
            <a:avLst/>
          </a:prstGeom>
        </p:spPr>
      </p:pic>
      <p:sp>
        <p:nvSpPr>
          <p:cNvPr id="5" name="TextBox 4">
            <a:extLst>
              <a:ext uri="{FF2B5EF4-FFF2-40B4-BE49-F238E27FC236}">
                <a16:creationId xmlns:a16="http://schemas.microsoft.com/office/drawing/2014/main" id="{D645C6B7-59E5-47A0-8BD2-4DDAFC5CDD36}"/>
              </a:ext>
            </a:extLst>
          </p:cNvPr>
          <p:cNvSpPr txBox="1"/>
          <p:nvPr/>
        </p:nvSpPr>
        <p:spPr>
          <a:xfrm>
            <a:off x="7080380" y="2943808"/>
            <a:ext cx="46481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From week 2 to week 3, some flights got canceled due to some weather situation.</a:t>
            </a:r>
            <a:endParaRPr lang="en-US"/>
          </a:p>
          <a:p>
            <a:pPr marL="285750" indent="-285750">
              <a:buFont typeface="Arial"/>
              <a:buChar char="•"/>
            </a:pPr>
            <a:r>
              <a:rPr lang="en-US">
                <a:ea typeface="+mn-lt"/>
                <a:cs typeface="+mn-lt"/>
              </a:rPr>
              <a:t>Starting from around week 10 flights started to take big hits as the rate of cancellations raise by a big percentage, and the large cancellation stayed around for almost 2 months.</a:t>
            </a:r>
            <a:endParaRPr lang="en-US">
              <a:cs typeface="Calibri"/>
            </a:endParaRPr>
          </a:p>
          <a:p>
            <a:endParaRPr lang="en-US">
              <a:cs typeface="Calibri"/>
            </a:endParaRPr>
          </a:p>
        </p:txBody>
      </p:sp>
    </p:spTree>
    <p:extLst>
      <p:ext uri="{BB962C8B-B14F-4D97-AF65-F5344CB8AC3E}">
        <p14:creationId xmlns:p14="http://schemas.microsoft.com/office/powerpoint/2010/main" val="593240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07CC9894223345A696E8E36BE21283" ma:contentTypeVersion="8" ma:contentTypeDescription="Create a new document." ma:contentTypeScope="" ma:versionID="582294866e460797144ce01b3dfc62de">
  <xsd:schema xmlns:xsd="http://www.w3.org/2001/XMLSchema" xmlns:xs="http://www.w3.org/2001/XMLSchema" xmlns:p="http://schemas.microsoft.com/office/2006/metadata/properties" xmlns:ns2="91874395-dfc7-4db4-a0c3-e4ce46347f96" targetNamespace="http://schemas.microsoft.com/office/2006/metadata/properties" ma:root="true" ma:fieldsID="e86096bfd6372f1631226a27237a12c0" ns2:_="">
    <xsd:import namespace="91874395-dfc7-4db4-a0c3-e4ce46347f9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74395-dfc7-4db4-a0c3-e4ce46347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24EB36-6983-4689-A5F8-DDD1007D4BA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E52710-5487-47E8-9E16-D94BE2151281}">
  <ds:schemaRefs>
    <ds:schemaRef ds:uri="http://schemas.microsoft.com/sharepoint/v3/contenttype/forms"/>
  </ds:schemaRefs>
</ds:datastoreItem>
</file>

<file path=customXml/itemProps3.xml><?xml version="1.0" encoding="utf-8"?>
<ds:datastoreItem xmlns:ds="http://schemas.openxmlformats.org/officeDocument/2006/customXml" ds:itemID="{CE37E6D1-CB3D-4098-B17D-91150F4D64B0}">
  <ds:schemaRefs>
    <ds:schemaRef ds:uri="91874395-dfc7-4db4-a0c3-e4ce46347f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Impact of COVID-19 on Airline Flights From ORD</vt:lpstr>
      <vt:lpstr>Introduction</vt:lpstr>
      <vt:lpstr>Dataset</vt:lpstr>
      <vt:lpstr>Reason for Cancellations</vt:lpstr>
      <vt:lpstr>Airlines Cancelled by State</vt:lpstr>
      <vt:lpstr>Heat Map of Departure Average Delays</vt:lpstr>
      <vt:lpstr>Heat Map of Arriving Average Delays</vt:lpstr>
      <vt:lpstr>Mix of cancelled/live by Region</vt:lpstr>
      <vt:lpstr>Mix of cancelled/live by Region</vt:lpstr>
      <vt:lpstr>Flight Cancellations Over Time</vt:lpstr>
      <vt:lpstr>Adaptation of Airlines to COVID-19</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2021-03-05T01:27:43Z</dcterms:created>
  <dcterms:modified xsi:type="dcterms:W3CDTF">2021-03-07T02:51:20Z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0x0101006407CC9894223345A696E8E36BE21283</vt:lpwstr>
  </property>
</Properties>
</file>