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60" r:id="rId5"/>
    <p:sldId id="259" r:id="rId6"/>
    <p:sldId id="258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6245"/>
  </p:normalViewPr>
  <p:slideViewPr>
    <p:cSldViewPr snapToGrid="0" snapToObjects="1">
      <p:cViewPr varScale="1">
        <p:scale>
          <a:sx n="87" d="100"/>
          <a:sy n="87" d="100"/>
        </p:scale>
        <p:origin x="21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30天后购买衡量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Sheet1!$B$2:$B$6</c:f>
              <c:numCache>
                <c:formatCode>0.00%</c:formatCode>
                <c:ptCount val="5"/>
                <c:pt idx="0">
                  <c:v>0.204</c:v>
                </c:pt>
                <c:pt idx="1">
                  <c:v>0.383</c:v>
                </c:pt>
                <c:pt idx="2">
                  <c:v>0.342</c:v>
                </c:pt>
                <c:pt idx="3" formatCode="0%">
                  <c:v>0.28</c:v>
                </c:pt>
                <c:pt idx="4">
                  <c:v>0.221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68167632"/>
        <c:axId val="-2066503536"/>
      </c:barChart>
      <c:catAx>
        <c:axId val="-2068167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6503536"/>
        <c:crosses val="autoZero"/>
        <c:auto val="1"/>
        <c:lblAlgn val="ctr"/>
        <c:lblOffset val="100"/>
        <c:noMultiLvlLbl val="0"/>
      </c:catAx>
      <c:valAx>
        <c:axId val="-206650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16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BDB1D3-FFA3-A04E-B595-DF4C4D9F3A37}" type="doc">
      <dgm:prSet loTypeId="urn:microsoft.com/office/officeart/2005/8/layout/pyramid3" loCatId="" qsTypeId="urn:microsoft.com/office/officeart/2005/8/quickstyle/simple4" qsCatId="simple" csTypeId="urn:microsoft.com/office/officeart/2005/8/colors/accent1_3" csCatId="accent1" phldr="1"/>
      <dgm:spPr/>
    </dgm:pt>
    <dgm:pt modelId="{645BE200-2A5C-D24B-BD64-79A71833BD21}">
      <dgm:prSet phldrT="[Text]" custT="1"/>
      <dgm:spPr/>
      <dgm:t>
        <a:bodyPr/>
        <a:lstStyle/>
        <a:p>
          <a:r>
            <a:rPr lang="zh-CN" altLang="en-US" sz="4000" dirty="0" smtClean="0"/>
            <a:t>共加入</a:t>
          </a:r>
          <a:r>
            <a:rPr lang="zh-CN" altLang="en-US" sz="4000" baseline="0" dirty="0" smtClean="0"/>
            <a:t> </a:t>
          </a:r>
          <a:r>
            <a:rPr lang="en-US" altLang="zh-CN" sz="4000" dirty="0" smtClean="0"/>
            <a:t>19481</a:t>
          </a:r>
          <a:endParaRPr lang="en-US" sz="4000" dirty="0"/>
        </a:p>
      </dgm:t>
    </dgm:pt>
    <dgm:pt modelId="{A0E84AD3-5C88-E74C-BC79-32365893AB5D}" type="parTrans" cxnId="{F632D018-EDB7-9943-B05E-707DA2CAD50F}">
      <dgm:prSet/>
      <dgm:spPr/>
      <dgm:t>
        <a:bodyPr/>
        <a:lstStyle/>
        <a:p>
          <a:endParaRPr lang="en-US"/>
        </a:p>
      </dgm:t>
    </dgm:pt>
    <dgm:pt modelId="{43F9CE17-C6B6-6E48-B04A-8458AE6C1104}" type="sibTrans" cxnId="{F632D018-EDB7-9943-B05E-707DA2CAD50F}">
      <dgm:prSet/>
      <dgm:spPr/>
      <dgm:t>
        <a:bodyPr/>
        <a:lstStyle/>
        <a:p>
          <a:endParaRPr lang="en-US"/>
        </a:p>
      </dgm:t>
    </dgm:pt>
    <dgm:pt modelId="{A2717FDD-271E-4443-A3FB-ACC5780F36A9}">
      <dgm:prSet phldrT="[Text]" custT="1"/>
      <dgm:spPr/>
      <dgm:t>
        <a:bodyPr/>
        <a:lstStyle/>
        <a:p>
          <a:r>
            <a:rPr lang="en-US" altLang="zh-CN" sz="2800" dirty="0" smtClean="0"/>
            <a:t>11763 (60%)</a:t>
          </a:r>
          <a:endParaRPr lang="zh-CN" altLang="en-US" sz="2800" dirty="0" smtClean="0"/>
        </a:p>
      </dgm:t>
    </dgm:pt>
    <dgm:pt modelId="{65EBF1DF-3750-EC4C-BB7F-5E028B696726}" type="parTrans" cxnId="{55441FBC-1AC7-4D41-B313-D18F7FAE3FEC}">
      <dgm:prSet/>
      <dgm:spPr/>
      <dgm:t>
        <a:bodyPr/>
        <a:lstStyle/>
        <a:p>
          <a:endParaRPr lang="en-US"/>
        </a:p>
      </dgm:t>
    </dgm:pt>
    <dgm:pt modelId="{07F80167-461D-724B-A522-F037EC72966A}" type="sibTrans" cxnId="{55441FBC-1AC7-4D41-B313-D18F7FAE3FEC}">
      <dgm:prSet/>
      <dgm:spPr/>
      <dgm:t>
        <a:bodyPr/>
        <a:lstStyle/>
        <a:p>
          <a:endParaRPr lang="en-US"/>
        </a:p>
      </dgm:t>
    </dgm:pt>
    <dgm:pt modelId="{495056F6-F49B-B34B-9AA5-700E3CCD809B}">
      <dgm:prSet phldrT="[Text]" custT="1"/>
      <dgm:spPr/>
      <dgm:t>
        <a:bodyPr/>
        <a:lstStyle/>
        <a:p>
          <a:r>
            <a:rPr lang="en-US" altLang="zh-CN" sz="2000" baseline="0" dirty="0" smtClean="0"/>
            <a:t>3207(16%)</a:t>
          </a:r>
          <a:endParaRPr lang="zh-CN" altLang="en-US" sz="2000" dirty="0" smtClean="0"/>
        </a:p>
      </dgm:t>
    </dgm:pt>
    <dgm:pt modelId="{036575C6-6AD3-EA4E-9AA4-AB75076E8A6E}" type="parTrans" cxnId="{9A111E41-0FB8-9749-9FE4-194E1E64A9C3}">
      <dgm:prSet/>
      <dgm:spPr/>
      <dgm:t>
        <a:bodyPr/>
        <a:lstStyle/>
        <a:p>
          <a:endParaRPr lang="en-US"/>
        </a:p>
      </dgm:t>
    </dgm:pt>
    <dgm:pt modelId="{EB69F924-204C-1144-9CC3-5213D8AE0F26}" type="sibTrans" cxnId="{9A111E41-0FB8-9749-9FE4-194E1E64A9C3}">
      <dgm:prSet/>
      <dgm:spPr/>
      <dgm:t>
        <a:bodyPr/>
        <a:lstStyle/>
        <a:p>
          <a:endParaRPr lang="en-US"/>
        </a:p>
      </dgm:t>
    </dgm:pt>
    <dgm:pt modelId="{FFC0082A-0A71-EF44-8553-E72889E2722A}">
      <dgm:prSet custT="1"/>
      <dgm:spPr/>
      <dgm:t>
        <a:bodyPr/>
        <a:lstStyle/>
        <a:p>
          <a:r>
            <a:rPr lang="en-US" altLang="zh-CN" sz="2000" dirty="0" smtClean="0"/>
            <a:t>444(2%)</a:t>
          </a:r>
          <a:r>
            <a:rPr lang="zh-CN" altLang="en-US" sz="2000" dirty="0" smtClean="0"/>
            <a:t> </a:t>
          </a:r>
          <a:endParaRPr lang="en-US" sz="2000" dirty="0"/>
        </a:p>
      </dgm:t>
    </dgm:pt>
    <dgm:pt modelId="{6FC064D5-2845-8F46-A1C7-D86447D86BDC}" type="parTrans" cxnId="{91C9FBB1-E759-6C41-9F40-E3CBBDF8FAD8}">
      <dgm:prSet/>
      <dgm:spPr/>
      <dgm:t>
        <a:bodyPr/>
        <a:lstStyle/>
        <a:p>
          <a:endParaRPr lang="en-US"/>
        </a:p>
      </dgm:t>
    </dgm:pt>
    <dgm:pt modelId="{0BEF6494-9229-C642-A7AE-B63F9E1D6B4E}" type="sibTrans" cxnId="{91C9FBB1-E759-6C41-9F40-E3CBBDF8FAD8}">
      <dgm:prSet/>
      <dgm:spPr/>
      <dgm:t>
        <a:bodyPr/>
        <a:lstStyle/>
        <a:p>
          <a:endParaRPr lang="en-US"/>
        </a:p>
      </dgm:t>
    </dgm:pt>
    <dgm:pt modelId="{737BDF5A-F70A-4948-9A3F-FB5D56796D46}">
      <dgm:prSet custT="1"/>
      <dgm:spPr/>
      <dgm:t>
        <a:bodyPr/>
        <a:lstStyle/>
        <a:p>
          <a:r>
            <a:rPr lang="en-US" altLang="zh-CN" sz="1800" dirty="0" smtClean="0"/>
            <a:t>116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(0.6%)</a:t>
          </a:r>
          <a:endParaRPr lang="en-US" sz="1800" dirty="0"/>
        </a:p>
      </dgm:t>
    </dgm:pt>
    <dgm:pt modelId="{D67EE65C-8000-3342-BA4F-E86C17917085}" type="parTrans" cxnId="{2B090662-095A-004E-A2A1-790F902C154E}">
      <dgm:prSet/>
      <dgm:spPr/>
      <dgm:t>
        <a:bodyPr/>
        <a:lstStyle/>
        <a:p>
          <a:endParaRPr lang="en-US"/>
        </a:p>
      </dgm:t>
    </dgm:pt>
    <dgm:pt modelId="{6C62355A-51F1-5E4F-AB84-B521CE543615}" type="sibTrans" cxnId="{2B090662-095A-004E-A2A1-790F902C154E}">
      <dgm:prSet/>
      <dgm:spPr/>
      <dgm:t>
        <a:bodyPr/>
        <a:lstStyle/>
        <a:p>
          <a:endParaRPr lang="en-US"/>
        </a:p>
      </dgm:t>
    </dgm:pt>
    <dgm:pt modelId="{034FE838-4829-7A4C-85A5-D948A4AF2B12}" type="pres">
      <dgm:prSet presAssocID="{FFBDB1D3-FFA3-A04E-B595-DF4C4D9F3A37}" presName="Name0" presStyleCnt="0">
        <dgm:presLayoutVars>
          <dgm:dir/>
          <dgm:animLvl val="lvl"/>
          <dgm:resizeHandles val="exact"/>
        </dgm:presLayoutVars>
      </dgm:prSet>
      <dgm:spPr/>
    </dgm:pt>
    <dgm:pt modelId="{324318EA-CF99-5F4B-A555-4F225EC7C5EC}" type="pres">
      <dgm:prSet presAssocID="{645BE200-2A5C-D24B-BD64-79A71833BD21}" presName="Name8" presStyleCnt="0"/>
      <dgm:spPr/>
    </dgm:pt>
    <dgm:pt modelId="{C5CC3DCE-9DEC-1740-B8BF-0B9FEBA2163E}" type="pres">
      <dgm:prSet presAssocID="{645BE200-2A5C-D24B-BD64-79A71833BD21}" presName="level" presStyleLbl="node1" presStyleIdx="0" presStyleCnt="5" custLinFactNeighborX="327">
        <dgm:presLayoutVars>
          <dgm:chMax val="1"/>
          <dgm:bulletEnabled val="1"/>
        </dgm:presLayoutVars>
      </dgm:prSet>
      <dgm:spPr/>
    </dgm:pt>
    <dgm:pt modelId="{AD315E57-2E9A-BF42-A6A8-097E5A0462AD}" type="pres">
      <dgm:prSet presAssocID="{645BE200-2A5C-D24B-BD64-79A71833BD2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FDF24CC-9F12-EE48-9764-54B7438C544E}" type="pres">
      <dgm:prSet presAssocID="{A2717FDD-271E-4443-A3FB-ACC5780F36A9}" presName="Name8" presStyleCnt="0"/>
      <dgm:spPr/>
    </dgm:pt>
    <dgm:pt modelId="{6EA426D7-C312-2A41-8F38-4F0B2B806295}" type="pres">
      <dgm:prSet presAssocID="{A2717FDD-271E-4443-A3FB-ACC5780F36A9}" presName="level" presStyleLbl="node1" presStyleIdx="1" presStyleCnt="5">
        <dgm:presLayoutVars>
          <dgm:chMax val="1"/>
          <dgm:bulletEnabled val="1"/>
        </dgm:presLayoutVars>
      </dgm:prSet>
      <dgm:spPr/>
    </dgm:pt>
    <dgm:pt modelId="{273F395F-C2DA-7C4C-94B6-4B0E5A680757}" type="pres">
      <dgm:prSet presAssocID="{A2717FDD-271E-4443-A3FB-ACC5780F36A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0D3668E-D3CB-4A4C-ACA6-A8BA486CEDCB}" type="pres">
      <dgm:prSet presAssocID="{495056F6-F49B-B34B-9AA5-700E3CCD809B}" presName="Name8" presStyleCnt="0"/>
      <dgm:spPr/>
    </dgm:pt>
    <dgm:pt modelId="{20EB9E7E-FEBB-404C-9E46-6720FB97D92E}" type="pres">
      <dgm:prSet presAssocID="{495056F6-F49B-B34B-9AA5-700E3CCD809B}" presName="level" presStyleLbl="node1" presStyleIdx="2" presStyleCnt="5">
        <dgm:presLayoutVars>
          <dgm:chMax val="1"/>
          <dgm:bulletEnabled val="1"/>
        </dgm:presLayoutVars>
      </dgm:prSet>
      <dgm:spPr/>
    </dgm:pt>
    <dgm:pt modelId="{B861714B-053F-C442-AB54-D267E50A0968}" type="pres">
      <dgm:prSet presAssocID="{495056F6-F49B-B34B-9AA5-700E3CCD809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CE8FB15-1528-2D44-B4B8-24A5D7C60BDD}" type="pres">
      <dgm:prSet presAssocID="{FFC0082A-0A71-EF44-8553-E72889E2722A}" presName="Name8" presStyleCnt="0"/>
      <dgm:spPr/>
    </dgm:pt>
    <dgm:pt modelId="{C8A535EC-2471-A04F-8411-93895C27B33D}" type="pres">
      <dgm:prSet presAssocID="{FFC0082A-0A71-EF44-8553-E72889E2722A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A0683-3ECB-4E48-B445-2011424ED566}" type="pres">
      <dgm:prSet presAssocID="{FFC0082A-0A71-EF44-8553-E72889E2722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46153-6457-C249-AA98-BE5474D58D6E}" type="pres">
      <dgm:prSet presAssocID="{737BDF5A-F70A-4948-9A3F-FB5D56796D46}" presName="Name8" presStyleCnt="0"/>
      <dgm:spPr/>
    </dgm:pt>
    <dgm:pt modelId="{E7E58CF8-947D-F444-A376-704F340E9D2C}" type="pres">
      <dgm:prSet presAssocID="{737BDF5A-F70A-4948-9A3F-FB5D56796D46}" presName="level" presStyleLbl="node1" presStyleIdx="4" presStyleCnt="5">
        <dgm:presLayoutVars>
          <dgm:chMax val="1"/>
          <dgm:bulletEnabled val="1"/>
        </dgm:presLayoutVars>
      </dgm:prSet>
      <dgm:spPr/>
    </dgm:pt>
    <dgm:pt modelId="{53133675-A7D5-2647-BAAC-74087829269D}" type="pres">
      <dgm:prSet presAssocID="{737BDF5A-F70A-4948-9A3F-FB5D56796D46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16A9CE4-1C37-5F40-912A-8156E8CAAFAB}" type="presOf" srcId="{A2717FDD-271E-4443-A3FB-ACC5780F36A9}" destId="{273F395F-C2DA-7C4C-94B6-4B0E5A680757}" srcOrd="1" destOrd="0" presId="urn:microsoft.com/office/officeart/2005/8/layout/pyramid3"/>
    <dgm:cxn modelId="{9A111E41-0FB8-9749-9FE4-194E1E64A9C3}" srcId="{FFBDB1D3-FFA3-A04E-B595-DF4C4D9F3A37}" destId="{495056F6-F49B-B34B-9AA5-700E3CCD809B}" srcOrd="2" destOrd="0" parTransId="{036575C6-6AD3-EA4E-9AA4-AB75076E8A6E}" sibTransId="{EB69F924-204C-1144-9CC3-5213D8AE0F26}"/>
    <dgm:cxn modelId="{5BB1F933-0257-0A4C-81C5-F0792A98CB9D}" type="presOf" srcId="{FFC0082A-0A71-EF44-8553-E72889E2722A}" destId="{C8A535EC-2471-A04F-8411-93895C27B33D}" srcOrd="0" destOrd="0" presId="urn:microsoft.com/office/officeart/2005/8/layout/pyramid3"/>
    <dgm:cxn modelId="{91C9FBB1-E759-6C41-9F40-E3CBBDF8FAD8}" srcId="{FFBDB1D3-FFA3-A04E-B595-DF4C4D9F3A37}" destId="{FFC0082A-0A71-EF44-8553-E72889E2722A}" srcOrd="3" destOrd="0" parTransId="{6FC064D5-2845-8F46-A1C7-D86447D86BDC}" sibTransId="{0BEF6494-9229-C642-A7AE-B63F9E1D6B4E}"/>
    <dgm:cxn modelId="{354212F9-4BBD-914E-BC0A-CA79E3F1EE5E}" type="presOf" srcId="{737BDF5A-F70A-4948-9A3F-FB5D56796D46}" destId="{E7E58CF8-947D-F444-A376-704F340E9D2C}" srcOrd="0" destOrd="0" presId="urn:microsoft.com/office/officeart/2005/8/layout/pyramid3"/>
    <dgm:cxn modelId="{742454BE-1065-CB42-8A81-AD6311779D08}" type="presOf" srcId="{A2717FDD-271E-4443-A3FB-ACC5780F36A9}" destId="{6EA426D7-C312-2A41-8F38-4F0B2B806295}" srcOrd="0" destOrd="0" presId="urn:microsoft.com/office/officeart/2005/8/layout/pyramid3"/>
    <dgm:cxn modelId="{55441FBC-1AC7-4D41-B313-D18F7FAE3FEC}" srcId="{FFBDB1D3-FFA3-A04E-B595-DF4C4D9F3A37}" destId="{A2717FDD-271E-4443-A3FB-ACC5780F36A9}" srcOrd="1" destOrd="0" parTransId="{65EBF1DF-3750-EC4C-BB7F-5E028B696726}" sibTransId="{07F80167-461D-724B-A522-F037EC72966A}"/>
    <dgm:cxn modelId="{9A5B1D57-F203-B047-8F0E-0B320D475019}" type="presOf" srcId="{FFC0082A-0A71-EF44-8553-E72889E2722A}" destId="{BFBA0683-3ECB-4E48-B445-2011424ED566}" srcOrd="1" destOrd="0" presId="urn:microsoft.com/office/officeart/2005/8/layout/pyramid3"/>
    <dgm:cxn modelId="{004990BF-B9D2-1640-9355-EC4C1BAE38D7}" type="presOf" srcId="{495056F6-F49B-B34B-9AA5-700E3CCD809B}" destId="{20EB9E7E-FEBB-404C-9E46-6720FB97D92E}" srcOrd="0" destOrd="0" presId="urn:microsoft.com/office/officeart/2005/8/layout/pyramid3"/>
    <dgm:cxn modelId="{4DF4998E-75E1-774C-A54C-E2ADE022F5FE}" type="presOf" srcId="{645BE200-2A5C-D24B-BD64-79A71833BD21}" destId="{AD315E57-2E9A-BF42-A6A8-097E5A0462AD}" srcOrd="1" destOrd="0" presId="urn:microsoft.com/office/officeart/2005/8/layout/pyramid3"/>
    <dgm:cxn modelId="{2522B34B-AEDB-ED43-86A6-D9046127A6F3}" type="presOf" srcId="{645BE200-2A5C-D24B-BD64-79A71833BD21}" destId="{C5CC3DCE-9DEC-1740-B8BF-0B9FEBA2163E}" srcOrd="0" destOrd="0" presId="urn:microsoft.com/office/officeart/2005/8/layout/pyramid3"/>
    <dgm:cxn modelId="{F632D018-EDB7-9943-B05E-707DA2CAD50F}" srcId="{FFBDB1D3-FFA3-A04E-B595-DF4C4D9F3A37}" destId="{645BE200-2A5C-D24B-BD64-79A71833BD21}" srcOrd="0" destOrd="0" parTransId="{A0E84AD3-5C88-E74C-BC79-32365893AB5D}" sibTransId="{43F9CE17-C6B6-6E48-B04A-8458AE6C1104}"/>
    <dgm:cxn modelId="{2875F6A4-C9B8-EE4C-A3C6-557A117B8F4B}" type="presOf" srcId="{FFBDB1D3-FFA3-A04E-B595-DF4C4D9F3A37}" destId="{034FE838-4829-7A4C-85A5-D948A4AF2B12}" srcOrd="0" destOrd="0" presId="urn:microsoft.com/office/officeart/2005/8/layout/pyramid3"/>
    <dgm:cxn modelId="{2B090662-095A-004E-A2A1-790F902C154E}" srcId="{FFBDB1D3-FFA3-A04E-B595-DF4C4D9F3A37}" destId="{737BDF5A-F70A-4948-9A3F-FB5D56796D46}" srcOrd="4" destOrd="0" parTransId="{D67EE65C-8000-3342-BA4F-E86C17917085}" sibTransId="{6C62355A-51F1-5E4F-AB84-B521CE543615}"/>
    <dgm:cxn modelId="{D7536803-1F4D-C34D-98AC-6F51C14FEDF4}" type="presOf" srcId="{737BDF5A-F70A-4948-9A3F-FB5D56796D46}" destId="{53133675-A7D5-2647-BAAC-74087829269D}" srcOrd="1" destOrd="0" presId="urn:microsoft.com/office/officeart/2005/8/layout/pyramid3"/>
    <dgm:cxn modelId="{9A862B5D-8924-1A47-8CEE-67EB07E353F3}" type="presOf" srcId="{495056F6-F49B-B34B-9AA5-700E3CCD809B}" destId="{B861714B-053F-C442-AB54-D267E50A0968}" srcOrd="1" destOrd="0" presId="urn:microsoft.com/office/officeart/2005/8/layout/pyramid3"/>
    <dgm:cxn modelId="{2F7FA957-E7B3-1C45-AAF8-95117D214468}" type="presParOf" srcId="{034FE838-4829-7A4C-85A5-D948A4AF2B12}" destId="{324318EA-CF99-5F4B-A555-4F225EC7C5EC}" srcOrd="0" destOrd="0" presId="urn:microsoft.com/office/officeart/2005/8/layout/pyramid3"/>
    <dgm:cxn modelId="{4D9DF2F8-A053-2946-8834-C7953946E76F}" type="presParOf" srcId="{324318EA-CF99-5F4B-A555-4F225EC7C5EC}" destId="{C5CC3DCE-9DEC-1740-B8BF-0B9FEBA2163E}" srcOrd="0" destOrd="0" presId="urn:microsoft.com/office/officeart/2005/8/layout/pyramid3"/>
    <dgm:cxn modelId="{9739DD2C-C717-D847-8B1E-9FD3E6B306C6}" type="presParOf" srcId="{324318EA-CF99-5F4B-A555-4F225EC7C5EC}" destId="{AD315E57-2E9A-BF42-A6A8-097E5A0462AD}" srcOrd="1" destOrd="0" presId="urn:microsoft.com/office/officeart/2005/8/layout/pyramid3"/>
    <dgm:cxn modelId="{E0635793-FC5D-0741-9E4E-BA69FA322688}" type="presParOf" srcId="{034FE838-4829-7A4C-85A5-D948A4AF2B12}" destId="{9FDF24CC-9F12-EE48-9764-54B7438C544E}" srcOrd="1" destOrd="0" presId="urn:microsoft.com/office/officeart/2005/8/layout/pyramid3"/>
    <dgm:cxn modelId="{87F670CF-3562-A544-A75D-94A49060237E}" type="presParOf" srcId="{9FDF24CC-9F12-EE48-9764-54B7438C544E}" destId="{6EA426D7-C312-2A41-8F38-4F0B2B806295}" srcOrd="0" destOrd="0" presId="urn:microsoft.com/office/officeart/2005/8/layout/pyramid3"/>
    <dgm:cxn modelId="{AE9DB5AA-B1AA-C740-8869-DC0856F36474}" type="presParOf" srcId="{9FDF24CC-9F12-EE48-9764-54B7438C544E}" destId="{273F395F-C2DA-7C4C-94B6-4B0E5A680757}" srcOrd="1" destOrd="0" presId="urn:microsoft.com/office/officeart/2005/8/layout/pyramid3"/>
    <dgm:cxn modelId="{403DF998-F1AF-BD46-A21F-73DB45859336}" type="presParOf" srcId="{034FE838-4829-7A4C-85A5-D948A4AF2B12}" destId="{C0D3668E-D3CB-4A4C-ACA6-A8BA486CEDCB}" srcOrd="2" destOrd="0" presId="urn:microsoft.com/office/officeart/2005/8/layout/pyramid3"/>
    <dgm:cxn modelId="{FF546AF7-082C-9C40-B4A8-1C18DFBCFB9F}" type="presParOf" srcId="{C0D3668E-D3CB-4A4C-ACA6-A8BA486CEDCB}" destId="{20EB9E7E-FEBB-404C-9E46-6720FB97D92E}" srcOrd="0" destOrd="0" presId="urn:microsoft.com/office/officeart/2005/8/layout/pyramid3"/>
    <dgm:cxn modelId="{48834B54-CBFA-C240-AFF7-FBC9723F8961}" type="presParOf" srcId="{C0D3668E-D3CB-4A4C-ACA6-A8BA486CEDCB}" destId="{B861714B-053F-C442-AB54-D267E50A0968}" srcOrd="1" destOrd="0" presId="urn:microsoft.com/office/officeart/2005/8/layout/pyramid3"/>
    <dgm:cxn modelId="{B212F657-E211-004C-B67F-51E1DF7E08BF}" type="presParOf" srcId="{034FE838-4829-7A4C-85A5-D948A4AF2B12}" destId="{5CE8FB15-1528-2D44-B4B8-24A5D7C60BDD}" srcOrd="3" destOrd="0" presId="urn:microsoft.com/office/officeart/2005/8/layout/pyramid3"/>
    <dgm:cxn modelId="{A533AC38-07F8-CE48-B44D-6B188E746FA5}" type="presParOf" srcId="{5CE8FB15-1528-2D44-B4B8-24A5D7C60BDD}" destId="{C8A535EC-2471-A04F-8411-93895C27B33D}" srcOrd="0" destOrd="0" presId="urn:microsoft.com/office/officeart/2005/8/layout/pyramid3"/>
    <dgm:cxn modelId="{8E540604-1FB3-CD42-95B0-86713DC5AAD6}" type="presParOf" srcId="{5CE8FB15-1528-2D44-B4B8-24A5D7C60BDD}" destId="{BFBA0683-3ECB-4E48-B445-2011424ED566}" srcOrd="1" destOrd="0" presId="urn:microsoft.com/office/officeart/2005/8/layout/pyramid3"/>
    <dgm:cxn modelId="{485C918E-75C1-284A-9373-5EE1DC96DE67}" type="presParOf" srcId="{034FE838-4829-7A4C-85A5-D948A4AF2B12}" destId="{82046153-6457-C249-AA98-BE5474D58D6E}" srcOrd="4" destOrd="0" presId="urn:microsoft.com/office/officeart/2005/8/layout/pyramid3"/>
    <dgm:cxn modelId="{535AE485-A712-7140-80A6-421B472309FC}" type="presParOf" srcId="{82046153-6457-C249-AA98-BE5474D58D6E}" destId="{E7E58CF8-947D-F444-A376-704F340E9D2C}" srcOrd="0" destOrd="0" presId="urn:microsoft.com/office/officeart/2005/8/layout/pyramid3"/>
    <dgm:cxn modelId="{46DFEDDE-F2D9-C84A-88BB-EA4BF9EC61A5}" type="presParOf" srcId="{82046153-6457-C249-AA98-BE5474D58D6E}" destId="{53133675-A7D5-2647-BAAC-74087829269D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BDB1D3-FFA3-A04E-B595-DF4C4D9F3A37}" type="doc">
      <dgm:prSet loTypeId="urn:microsoft.com/office/officeart/2005/8/layout/pyramid3" loCatId="" qsTypeId="urn:microsoft.com/office/officeart/2005/8/quickstyle/simple4" qsCatId="simple" csTypeId="urn:microsoft.com/office/officeart/2005/8/colors/accent1_3" csCatId="accent1" phldr="1"/>
      <dgm:spPr/>
    </dgm:pt>
    <dgm:pt modelId="{645BE200-2A5C-D24B-BD64-79A71833BD21}">
      <dgm:prSet phldrT="[Text]" custT="1"/>
      <dgm:spPr/>
      <dgm:t>
        <a:bodyPr/>
        <a:lstStyle/>
        <a:p>
          <a:r>
            <a:rPr lang="zh-CN" altLang="en-US" sz="4000" dirty="0" smtClean="0"/>
            <a:t>共加入</a:t>
          </a:r>
          <a:r>
            <a:rPr lang="zh-CN" altLang="en-US" sz="4000" baseline="0" dirty="0" smtClean="0"/>
            <a:t> </a:t>
          </a:r>
          <a:r>
            <a:rPr lang="en-US" altLang="zh-CN" sz="4000" dirty="0" smtClean="0"/>
            <a:t>21619</a:t>
          </a:r>
          <a:endParaRPr lang="en-US" sz="4000" dirty="0"/>
        </a:p>
      </dgm:t>
    </dgm:pt>
    <dgm:pt modelId="{A0E84AD3-5C88-E74C-BC79-32365893AB5D}" type="parTrans" cxnId="{F632D018-EDB7-9943-B05E-707DA2CAD50F}">
      <dgm:prSet/>
      <dgm:spPr/>
      <dgm:t>
        <a:bodyPr/>
        <a:lstStyle/>
        <a:p>
          <a:endParaRPr lang="en-US"/>
        </a:p>
      </dgm:t>
    </dgm:pt>
    <dgm:pt modelId="{43F9CE17-C6B6-6E48-B04A-8458AE6C1104}" type="sibTrans" cxnId="{F632D018-EDB7-9943-B05E-707DA2CAD50F}">
      <dgm:prSet/>
      <dgm:spPr/>
      <dgm:t>
        <a:bodyPr/>
        <a:lstStyle/>
        <a:p>
          <a:endParaRPr lang="en-US"/>
        </a:p>
      </dgm:t>
    </dgm:pt>
    <dgm:pt modelId="{A2717FDD-271E-4443-A3FB-ACC5780F36A9}">
      <dgm:prSet phldrT="[Text]" custT="1"/>
      <dgm:spPr/>
      <dgm:t>
        <a:bodyPr/>
        <a:lstStyle/>
        <a:p>
          <a:r>
            <a:rPr lang="en-US" altLang="zh-CN" sz="2800" dirty="0" smtClean="0"/>
            <a:t>12160 (56%)</a:t>
          </a:r>
          <a:endParaRPr lang="zh-CN" altLang="en-US" sz="2800" dirty="0" smtClean="0"/>
        </a:p>
      </dgm:t>
    </dgm:pt>
    <dgm:pt modelId="{65EBF1DF-3750-EC4C-BB7F-5E028B696726}" type="parTrans" cxnId="{55441FBC-1AC7-4D41-B313-D18F7FAE3FEC}">
      <dgm:prSet/>
      <dgm:spPr/>
      <dgm:t>
        <a:bodyPr/>
        <a:lstStyle/>
        <a:p>
          <a:endParaRPr lang="en-US"/>
        </a:p>
      </dgm:t>
    </dgm:pt>
    <dgm:pt modelId="{07F80167-461D-724B-A522-F037EC72966A}" type="sibTrans" cxnId="{55441FBC-1AC7-4D41-B313-D18F7FAE3FEC}">
      <dgm:prSet/>
      <dgm:spPr/>
      <dgm:t>
        <a:bodyPr/>
        <a:lstStyle/>
        <a:p>
          <a:endParaRPr lang="en-US"/>
        </a:p>
      </dgm:t>
    </dgm:pt>
    <dgm:pt modelId="{495056F6-F49B-B34B-9AA5-700E3CCD809B}">
      <dgm:prSet phldrT="[Text]" custT="1"/>
      <dgm:spPr/>
      <dgm:t>
        <a:bodyPr/>
        <a:lstStyle/>
        <a:p>
          <a:r>
            <a:rPr lang="en-US" altLang="zh-CN" sz="2000" baseline="0" dirty="0" smtClean="0"/>
            <a:t>6552 (30%)</a:t>
          </a:r>
          <a:endParaRPr lang="zh-CN" altLang="en-US" sz="2000" dirty="0" smtClean="0"/>
        </a:p>
      </dgm:t>
    </dgm:pt>
    <dgm:pt modelId="{036575C6-6AD3-EA4E-9AA4-AB75076E8A6E}" type="parTrans" cxnId="{9A111E41-0FB8-9749-9FE4-194E1E64A9C3}">
      <dgm:prSet/>
      <dgm:spPr/>
      <dgm:t>
        <a:bodyPr/>
        <a:lstStyle/>
        <a:p>
          <a:endParaRPr lang="en-US"/>
        </a:p>
      </dgm:t>
    </dgm:pt>
    <dgm:pt modelId="{EB69F924-204C-1144-9CC3-5213D8AE0F26}" type="sibTrans" cxnId="{9A111E41-0FB8-9749-9FE4-194E1E64A9C3}">
      <dgm:prSet/>
      <dgm:spPr/>
      <dgm:t>
        <a:bodyPr/>
        <a:lstStyle/>
        <a:p>
          <a:endParaRPr lang="en-US"/>
        </a:p>
      </dgm:t>
    </dgm:pt>
    <dgm:pt modelId="{FFC0082A-0A71-EF44-8553-E72889E2722A}">
      <dgm:prSet custT="1"/>
      <dgm:spPr/>
      <dgm:t>
        <a:bodyPr/>
        <a:lstStyle/>
        <a:p>
          <a:r>
            <a:rPr lang="en-US" altLang="zh-CN" sz="2000" dirty="0" smtClean="0"/>
            <a:t>1142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(5%)</a:t>
          </a:r>
          <a:r>
            <a:rPr lang="zh-CN" altLang="en-US" sz="2000" dirty="0" smtClean="0"/>
            <a:t> </a:t>
          </a:r>
          <a:endParaRPr lang="en-US" sz="2000" dirty="0"/>
        </a:p>
      </dgm:t>
    </dgm:pt>
    <dgm:pt modelId="{6FC064D5-2845-8F46-A1C7-D86447D86BDC}" type="parTrans" cxnId="{91C9FBB1-E759-6C41-9F40-E3CBBDF8FAD8}">
      <dgm:prSet/>
      <dgm:spPr/>
      <dgm:t>
        <a:bodyPr/>
        <a:lstStyle/>
        <a:p>
          <a:endParaRPr lang="en-US"/>
        </a:p>
      </dgm:t>
    </dgm:pt>
    <dgm:pt modelId="{0BEF6494-9229-C642-A7AE-B63F9E1D6B4E}" type="sibTrans" cxnId="{91C9FBB1-E759-6C41-9F40-E3CBBDF8FAD8}">
      <dgm:prSet/>
      <dgm:spPr/>
      <dgm:t>
        <a:bodyPr/>
        <a:lstStyle/>
        <a:p>
          <a:endParaRPr lang="en-US"/>
        </a:p>
      </dgm:t>
    </dgm:pt>
    <dgm:pt modelId="{737BDF5A-F70A-4948-9A3F-FB5D56796D46}">
      <dgm:prSet custT="1"/>
      <dgm:spPr/>
      <dgm:t>
        <a:bodyPr/>
        <a:lstStyle/>
        <a:p>
          <a:r>
            <a:rPr lang="en-US" altLang="zh-CN" sz="1800" dirty="0" smtClean="0"/>
            <a:t>333(1.5%)</a:t>
          </a:r>
          <a:endParaRPr lang="en-US" sz="1800" dirty="0"/>
        </a:p>
      </dgm:t>
    </dgm:pt>
    <dgm:pt modelId="{D67EE65C-8000-3342-BA4F-E86C17917085}" type="parTrans" cxnId="{2B090662-095A-004E-A2A1-790F902C154E}">
      <dgm:prSet/>
      <dgm:spPr/>
      <dgm:t>
        <a:bodyPr/>
        <a:lstStyle/>
        <a:p>
          <a:endParaRPr lang="en-US"/>
        </a:p>
      </dgm:t>
    </dgm:pt>
    <dgm:pt modelId="{6C62355A-51F1-5E4F-AB84-B521CE543615}" type="sibTrans" cxnId="{2B090662-095A-004E-A2A1-790F902C154E}">
      <dgm:prSet/>
      <dgm:spPr/>
      <dgm:t>
        <a:bodyPr/>
        <a:lstStyle/>
        <a:p>
          <a:endParaRPr lang="en-US"/>
        </a:p>
      </dgm:t>
    </dgm:pt>
    <dgm:pt modelId="{034FE838-4829-7A4C-85A5-D948A4AF2B12}" type="pres">
      <dgm:prSet presAssocID="{FFBDB1D3-FFA3-A04E-B595-DF4C4D9F3A37}" presName="Name0" presStyleCnt="0">
        <dgm:presLayoutVars>
          <dgm:dir/>
          <dgm:animLvl val="lvl"/>
          <dgm:resizeHandles val="exact"/>
        </dgm:presLayoutVars>
      </dgm:prSet>
      <dgm:spPr/>
    </dgm:pt>
    <dgm:pt modelId="{324318EA-CF99-5F4B-A555-4F225EC7C5EC}" type="pres">
      <dgm:prSet presAssocID="{645BE200-2A5C-D24B-BD64-79A71833BD21}" presName="Name8" presStyleCnt="0"/>
      <dgm:spPr/>
    </dgm:pt>
    <dgm:pt modelId="{C5CC3DCE-9DEC-1740-B8BF-0B9FEBA2163E}" type="pres">
      <dgm:prSet presAssocID="{645BE200-2A5C-D24B-BD64-79A71833BD21}" presName="level" presStyleLbl="node1" presStyleIdx="0" presStyleCnt="5">
        <dgm:presLayoutVars>
          <dgm:chMax val="1"/>
          <dgm:bulletEnabled val="1"/>
        </dgm:presLayoutVars>
      </dgm:prSet>
      <dgm:spPr/>
    </dgm:pt>
    <dgm:pt modelId="{AD315E57-2E9A-BF42-A6A8-097E5A0462AD}" type="pres">
      <dgm:prSet presAssocID="{645BE200-2A5C-D24B-BD64-79A71833BD2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FDF24CC-9F12-EE48-9764-54B7438C544E}" type="pres">
      <dgm:prSet presAssocID="{A2717FDD-271E-4443-A3FB-ACC5780F36A9}" presName="Name8" presStyleCnt="0"/>
      <dgm:spPr/>
    </dgm:pt>
    <dgm:pt modelId="{6EA426D7-C312-2A41-8F38-4F0B2B806295}" type="pres">
      <dgm:prSet presAssocID="{A2717FDD-271E-4443-A3FB-ACC5780F36A9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F395F-C2DA-7C4C-94B6-4B0E5A680757}" type="pres">
      <dgm:prSet presAssocID="{A2717FDD-271E-4443-A3FB-ACC5780F36A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D3668E-D3CB-4A4C-ACA6-A8BA486CEDCB}" type="pres">
      <dgm:prSet presAssocID="{495056F6-F49B-B34B-9AA5-700E3CCD809B}" presName="Name8" presStyleCnt="0"/>
      <dgm:spPr/>
    </dgm:pt>
    <dgm:pt modelId="{20EB9E7E-FEBB-404C-9E46-6720FB97D92E}" type="pres">
      <dgm:prSet presAssocID="{495056F6-F49B-B34B-9AA5-700E3CCD809B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61714B-053F-C442-AB54-D267E50A0968}" type="pres">
      <dgm:prSet presAssocID="{495056F6-F49B-B34B-9AA5-700E3CCD809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E8FB15-1528-2D44-B4B8-24A5D7C60BDD}" type="pres">
      <dgm:prSet presAssocID="{FFC0082A-0A71-EF44-8553-E72889E2722A}" presName="Name8" presStyleCnt="0"/>
      <dgm:spPr/>
    </dgm:pt>
    <dgm:pt modelId="{C8A535EC-2471-A04F-8411-93895C27B33D}" type="pres">
      <dgm:prSet presAssocID="{FFC0082A-0A71-EF44-8553-E72889E2722A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A0683-3ECB-4E48-B445-2011424ED566}" type="pres">
      <dgm:prSet presAssocID="{FFC0082A-0A71-EF44-8553-E72889E2722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46153-6457-C249-AA98-BE5474D58D6E}" type="pres">
      <dgm:prSet presAssocID="{737BDF5A-F70A-4948-9A3F-FB5D56796D46}" presName="Name8" presStyleCnt="0"/>
      <dgm:spPr/>
    </dgm:pt>
    <dgm:pt modelId="{E7E58CF8-947D-F444-A376-704F340E9D2C}" type="pres">
      <dgm:prSet presAssocID="{737BDF5A-F70A-4948-9A3F-FB5D56796D46}" presName="level" presStyleLbl="node1" presStyleIdx="4" presStyleCnt="5">
        <dgm:presLayoutVars>
          <dgm:chMax val="1"/>
          <dgm:bulletEnabled val="1"/>
        </dgm:presLayoutVars>
      </dgm:prSet>
      <dgm:spPr/>
    </dgm:pt>
    <dgm:pt modelId="{53133675-A7D5-2647-BAAC-74087829269D}" type="pres">
      <dgm:prSet presAssocID="{737BDF5A-F70A-4948-9A3F-FB5D56796D46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2B090662-095A-004E-A2A1-790F902C154E}" srcId="{FFBDB1D3-FFA3-A04E-B595-DF4C4D9F3A37}" destId="{737BDF5A-F70A-4948-9A3F-FB5D56796D46}" srcOrd="4" destOrd="0" parTransId="{D67EE65C-8000-3342-BA4F-E86C17917085}" sibTransId="{6C62355A-51F1-5E4F-AB84-B521CE543615}"/>
    <dgm:cxn modelId="{91C9FBB1-E759-6C41-9F40-E3CBBDF8FAD8}" srcId="{FFBDB1D3-FFA3-A04E-B595-DF4C4D9F3A37}" destId="{FFC0082A-0A71-EF44-8553-E72889E2722A}" srcOrd="3" destOrd="0" parTransId="{6FC064D5-2845-8F46-A1C7-D86447D86BDC}" sibTransId="{0BEF6494-9229-C642-A7AE-B63F9E1D6B4E}"/>
    <dgm:cxn modelId="{F632D018-EDB7-9943-B05E-707DA2CAD50F}" srcId="{FFBDB1D3-FFA3-A04E-B595-DF4C4D9F3A37}" destId="{645BE200-2A5C-D24B-BD64-79A71833BD21}" srcOrd="0" destOrd="0" parTransId="{A0E84AD3-5C88-E74C-BC79-32365893AB5D}" sibTransId="{43F9CE17-C6B6-6E48-B04A-8458AE6C1104}"/>
    <dgm:cxn modelId="{E7E99459-A4D6-6C43-A772-624DF0C4B02D}" type="presOf" srcId="{FFC0082A-0A71-EF44-8553-E72889E2722A}" destId="{C8A535EC-2471-A04F-8411-93895C27B33D}" srcOrd="0" destOrd="0" presId="urn:microsoft.com/office/officeart/2005/8/layout/pyramid3"/>
    <dgm:cxn modelId="{A6C30E6F-ECCD-3547-ACA3-9D2AF54C74EC}" type="presOf" srcId="{FFC0082A-0A71-EF44-8553-E72889E2722A}" destId="{BFBA0683-3ECB-4E48-B445-2011424ED566}" srcOrd="1" destOrd="0" presId="urn:microsoft.com/office/officeart/2005/8/layout/pyramid3"/>
    <dgm:cxn modelId="{08F39802-872E-3444-AEA3-A377CBFB6CAC}" type="presOf" srcId="{495056F6-F49B-B34B-9AA5-700E3CCD809B}" destId="{20EB9E7E-FEBB-404C-9E46-6720FB97D92E}" srcOrd="0" destOrd="0" presId="urn:microsoft.com/office/officeart/2005/8/layout/pyramid3"/>
    <dgm:cxn modelId="{6AF0BC61-68F8-8346-BEB9-CDE516856725}" type="presOf" srcId="{A2717FDD-271E-4443-A3FB-ACC5780F36A9}" destId="{273F395F-C2DA-7C4C-94B6-4B0E5A680757}" srcOrd="1" destOrd="0" presId="urn:microsoft.com/office/officeart/2005/8/layout/pyramid3"/>
    <dgm:cxn modelId="{5F3732BE-141B-994B-90EB-2C72037249FA}" type="presOf" srcId="{645BE200-2A5C-D24B-BD64-79A71833BD21}" destId="{C5CC3DCE-9DEC-1740-B8BF-0B9FEBA2163E}" srcOrd="0" destOrd="0" presId="urn:microsoft.com/office/officeart/2005/8/layout/pyramid3"/>
    <dgm:cxn modelId="{55441FBC-1AC7-4D41-B313-D18F7FAE3FEC}" srcId="{FFBDB1D3-FFA3-A04E-B595-DF4C4D9F3A37}" destId="{A2717FDD-271E-4443-A3FB-ACC5780F36A9}" srcOrd="1" destOrd="0" parTransId="{65EBF1DF-3750-EC4C-BB7F-5E028B696726}" sibTransId="{07F80167-461D-724B-A522-F037EC72966A}"/>
    <dgm:cxn modelId="{B5E19300-BE95-EB41-B94C-00E082E3CFBB}" type="presOf" srcId="{737BDF5A-F70A-4948-9A3F-FB5D56796D46}" destId="{53133675-A7D5-2647-BAAC-74087829269D}" srcOrd="1" destOrd="0" presId="urn:microsoft.com/office/officeart/2005/8/layout/pyramid3"/>
    <dgm:cxn modelId="{D5D561E1-191B-7544-9580-2DCB3CAB2183}" type="presOf" srcId="{645BE200-2A5C-D24B-BD64-79A71833BD21}" destId="{AD315E57-2E9A-BF42-A6A8-097E5A0462AD}" srcOrd="1" destOrd="0" presId="urn:microsoft.com/office/officeart/2005/8/layout/pyramid3"/>
    <dgm:cxn modelId="{7C637977-89C4-D440-8189-B668B8ED39BC}" type="presOf" srcId="{737BDF5A-F70A-4948-9A3F-FB5D56796D46}" destId="{E7E58CF8-947D-F444-A376-704F340E9D2C}" srcOrd="0" destOrd="0" presId="urn:microsoft.com/office/officeart/2005/8/layout/pyramid3"/>
    <dgm:cxn modelId="{7E89B3BC-7405-FF49-AE0E-4AB589F44AE4}" type="presOf" srcId="{A2717FDD-271E-4443-A3FB-ACC5780F36A9}" destId="{6EA426D7-C312-2A41-8F38-4F0B2B806295}" srcOrd="0" destOrd="0" presId="urn:microsoft.com/office/officeart/2005/8/layout/pyramid3"/>
    <dgm:cxn modelId="{9A111E41-0FB8-9749-9FE4-194E1E64A9C3}" srcId="{FFBDB1D3-FFA3-A04E-B595-DF4C4D9F3A37}" destId="{495056F6-F49B-B34B-9AA5-700E3CCD809B}" srcOrd="2" destOrd="0" parTransId="{036575C6-6AD3-EA4E-9AA4-AB75076E8A6E}" sibTransId="{EB69F924-204C-1144-9CC3-5213D8AE0F26}"/>
    <dgm:cxn modelId="{7522C8D4-C2A5-094A-B303-F39AA828849F}" type="presOf" srcId="{495056F6-F49B-B34B-9AA5-700E3CCD809B}" destId="{B861714B-053F-C442-AB54-D267E50A0968}" srcOrd="1" destOrd="0" presId="urn:microsoft.com/office/officeart/2005/8/layout/pyramid3"/>
    <dgm:cxn modelId="{6C256BCD-35C2-D346-BE26-05096DF7D0EE}" type="presOf" srcId="{FFBDB1D3-FFA3-A04E-B595-DF4C4D9F3A37}" destId="{034FE838-4829-7A4C-85A5-D948A4AF2B12}" srcOrd="0" destOrd="0" presId="urn:microsoft.com/office/officeart/2005/8/layout/pyramid3"/>
    <dgm:cxn modelId="{7D27ABEA-6972-EE43-81D5-F815A17DCED4}" type="presParOf" srcId="{034FE838-4829-7A4C-85A5-D948A4AF2B12}" destId="{324318EA-CF99-5F4B-A555-4F225EC7C5EC}" srcOrd="0" destOrd="0" presId="urn:microsoft.com/office/officeart/2005/8/layout/pyramid3"/>
    <dgm:cxn modelId="{AD4D712D-28A1-9F46-ABAF-A42E8C029205}" type="presParOf" srcId="{324318EA-CF99-5F4B-A555-4F225EC7C5EC}" destId="{C5CC3DCE-9DEC-1740-B8BF-0B9FEBA2163E}" srcOrd="0" destOrd="0" presId="urn:microsoft.com/office/officeart/2005/8/layout/pyramid3"/>
    <dgm:cxn modelId="{4E7C6D84-5CB0-124D-B9D2-AD08E017ED2C}" type="presParOf" srcId="{324318EA-CF99-5F4B-A555-4F225EC7C5EC}" destId="{AD315E57-2E9A-BF42-A6A8-097E5A0462AD}" srcOrd="1" destOrd="0" presId="urn:microsoft.com/office/officeart/2005/8/layout/pyramid3"/>
    <dgm:cxn modelId="{6B4EE38C-F554-684E-A9D8-505F0C2FD846}" type="presParOf" srcId="{034FE838-4829-7A4C-85A5-D948A4AF2B12}" destId="{9FDF24CC-9F12-EE48-9764-54B7438C544E}" srcOrd="1" destOrd="0" presId="urn:microsoft.com/office/officeart/2005/8/layout/pyramid3"/>
    <dgm:cxn modelId="{C2DDD4F7-3F98-5847-9575-AC18A7CED622}" type="presParOf" srcId="{9FDF24CC-9F12-EE48-9764-54B7438C544E}" destId="{6EA426D7-C312-2A41-8F38-4F0B2B806295}" srcOrd="0" destOrd="0" presId="urn:microsoft.com/office/officeart/2005/8/layout/pyramid3"/>
    <dgm:cxn modelId="{6394E486-554B-744E-A4D7-07654EDB89DC}" type="presParOf" srcId="{9FDF24CC-9F12-EE48-9764-54B7438C544E}" destId="{273F395F-C2DA-7C4C-94B6-4B0E5A680757}" srcOrd="1" destOrd="0" presId="urn:microsoft.com/office/officeart/2005/8/layout/pyramid3"/>
    <dgm:cxn modelId="{08CBEC90-AA0A-8845-AB1B-193EE4E1068A}" type="presParOf" srcId="{034FE838-4829-7A4C-85A5-D948A4AF2B12}" destId="{C0D3668E-D3CB-4A4C-ACA6-A8BA486CEDCB}" srcOrd="2" destOrd="0" presId="urn:microsoft.com/office/officeart/2005/8/layout/pyramid3"/>
    <dgm:cxn modelId="{D66E4C88-CB53-0B4B-8D7C-F6EC8666A796}" type="presParOf" srcId="{C0D3668E-D3CB-4A4C-ACA6-A8BA486CEDCB}" destId="{20EB9E7E-FEBB-404C-9E46-6720FB97D92E}" srcOrd="0" destOrd="0" presId="urn:microsoft.com/office/officeart/2005/8/layout/pyramid3"/>
    <dgm:cxn modelId="{C6C1A2E9-895A-C142-8C79-D445A49696D6}" type="presParOf" srcId="{C0D3668E-D3CB-4A4C-ACA6-A8BA486CEDCB}" destId="{B861714B-053F-C442-AB54-D267E50A0968}" srcOrd="1" destOrd="0" presId="urn:microsoft.com/office/officeart/2005/8/layout/pyramid3"/>
    <dgm:cxn modelId="{76E3DA9A-CF40-0F4A-B494-2EB44BB65811}" type="presParOf" srcId="{034FE838-4829-7A4C-85A5-D948A4AF2B12}" destId="{5CE8FB15-1528-2D44-B4B8-24A5D7C60BDD}" srcOrd="3" destOrd="0" presId="urn:microsoft.com/office/officeart/2005/8/layout/pyramid3"/>
    <dgm:cxn modelId="{1DBD8F6D-44B9-C34F-A422-9F20D5B66CD5}" type="presParOf" srcId="{5CE8FB15-1528-2D44-B4B8-24A5D7C60BDD}" destId="{C8A535EC-2471-A04F-8411-93895C27B33D}" srcOrd="0" destOrd="0" presId="urn:microsoft.com/office/officeart/2005/8/layout/pyramid3"/>
    <dgm:cxn modelId="{B2F7600A-5F31-3C4B-9B32-CC53B33D4B4D}" type="presParOf" srcId="{5CE8FB15-1528-2D44-B4B8-24A5D7C60BDD}" destId="{BFBA0683-3ECB-4E48-B445-2011424ED566}" srcOrd="1" destOrd="0" presId="urn:microsoft.com/office/officeart/2005/8/layout/pyramid3"/>
    <dgm:cxn modelId="{C437129F-4366-BD48-A233-94E4C1DE179D}" type="presParOf" srcId="{034FE838-4829-7A4C-85A5-D948A4AF2B12}" destId="{82046153-6457-C249-AA98-BE5474D58D6E}" srcOrd="4" destOrd="0" presId="urn:microsoft.com/office/officeart/2005/8/layout/pyramid3"/>
    <dgm:cxn modelId="{D5646EE6-C437-C64E-B737-51FEE2F8FA31}" type="presParOf" srcId="{82046153-6457-C249-AA98-BE5474D58D6E}" destId="{E7E58CF8-947D-F444-A376-704F340E9D2C}" srcOrd="0" destOrd="0" presId="urn:microsoft.com/office/officeart/2005/8/layout/pyramid3"/>
    <dgm:cxn modelId="{E211666C-45D0-394B-8E31-DA88D3031211}" type="presParOf" srcId="{82046153-6457-C249-AA98-BE5474D58D6E}" destId="{53133675-A7D5-2647-BAAC-74087829269D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22C921-41B0-6A40-B14A-9E2860A969E5}" type="doc">
      <dgm:prSet loTypeId="urn:microsoft.com/office/officeart/2005/8/layout/cycle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11AB61-1B65-A045-941E-CE8B4617980B}">
      <dgm:prSet phldrT="[Text]"/>
      <dgm:spPr/>
      <dgm:t>
        <a:bodyPr/>
        <a:lstStyle/>
        <a:p>
          <a:r>
            <a:rPr lang="zh-CN" altLang="en-US" dirty="0" smtClean="0"/>
            <a:t>三张逐减</a:t>
          </a:r>
          <a:endParaRPr lang="en-US" dirty="0"/>
        </a:p>
      </dgm:t>
    </dgm:pt>
    <dgm:pt modelId="{F0522C29-DCBE-324A-8062-7205E55600AC}" type="parTrans" cxnId="{6DC8D4E3-F576-2A44-927A-E32C7B3A171C}">
      <dgm:prSet/>
      <dgm:spPr/>
      <dgm:t>
        <a:bodyPr/>
        <a:lstStyle/>
        <a:p>
          <a:endParaRPr lang="en-US"/>
        </a:p>
      </dgm:t>
    </dgm:pt>
    <dgm:pt modelId="{911F3B7F-13BB-F74C-88F5-D581BE5B636E}" type="sibTrans" cxnId="{6DC8D4E3-F576-2A44-927A-E32C7B3A171C}">
      <dgm:prSet/>
      <dgm:spPr/>
      <dgm:t>
        <a:bodyPr/>
        <a:lstStyle/>
        <a:p>
          <a:endParaRPr lang="en-US"/>
        </a:p>
      </dgm:t>
    </dgm:pt>
    <dgm:pt modelId="{A62CBC2E-56DF-8D4C-A6EA-02A51AEF2874}">
      <dgm:prSet phldrT="[Text]" custT="1"/>
      <dgm:spPr/>
      <dgm:t>
        <a:bodyPr/>
        <a:lstStyle/>
        <a:p>
          <a:r>
            <a:rPr lang="zh-CN" altLang="en-US" sz="1500" dirty="0" smtClean="0"/>
            <a:t>券额逐减没有吸引力，第三张券利用率极低</a:t>
          </a:r>
          <a:endParaRPr lang="en-US" sz="1500" dirty="0"/>
        </a:p>
      </dgm:t>
    </dgm:pt>
    <dgm:pt modelId="{B1E94C98-D601-F546-97A2-423979F17472}" type="parTrans" cxnId="{EDF28337-0BFC-0043-B907-167B086AE7D3}">
      <dgm:prSet/>
      <dgm:spPr/>
      <dgm:t>
        <a:bodyPr/>
        <a:lstStyle/>
        <a:p>
          <a:endParaRPr lang="en-US"/>
        </a:p>
      </dgm:t>
    </dgm:pt>
    <dgm:pt modelId="{15A6B023-24FE-6E47-8F11-937C999B6A82}" type="sibTrans" cxnId="{EDF28337-0BFC-0043-B907-167B086AE7D3}">
      <dgm:prSet/>
      <dgm:spPr/>
      <dgm:t>
        <a:bodyPr/>
        <a:lstStyle/>
        <a:p>
          <a:endParaRPr lang="en-US"/>
        </a:p>
      </dgm:t>
    </dgm:pt>
    <dgm:pt modelId="{BF9275B6-BEB3-8742-A68F-4FE6CDB2803E}">
      <dgm:prSet phldrT="[Text]"/>
      <dgm:spPr/>
      <dgm:t>
        <a:bodyPr/>
        <a:lstStyle/>
        <a:p>
          <a:r>
            <a:rPr lang="zh-CN" altLang="en-US" dirty="0" smtClean="0"/>
            <a:t>限品</a:t>
          </a:r>
          <a:endParaRPr lang="en-US" dirty="0"/>
        </a:p>
      </dgm:t>
    </dgm:pt>
    <dgm:pt modelId="{609A97EE-81FB-F94F-B207-FB1ABFACF6C4}" type="parTrans" cxnId="{D50325A0-C42C-074C-AEBE-8592D512715E}">
      <dgm:prSet/>
      <dgm:spPr/>
      <dgm:t>
        <a:bodyPr/>
        <a:lstStyle/>
        <a:p>
          <a:endParaRPr lang="en-US"/>
        </a:p>
      </dgm:t>
    </dgm:pt>
    <dgm:pt modelId="{A6682162-E101-A44C-9955-B14BB3D43B0E}" type="sibTrans" cxnId="{D50325A0-C42C-074C-AEBE-8592D512715E}">
      <dgm:prSet/>
      <dgm:spPr/>
      <dgm:t>
        <a:bodyPr/>
        <a:lstStyle/>
        <a:p>
          <a:endParaRPr lang="en-US"/>
        </a:p>
      </dgm:t>
    </dgm:pt>
    <dgm:pt modelId="{D76847F4-7D6F-CD48-A52D-5477DC57D96B}">
      <dgm:prSet phldrT="[Text]"/>
      <dgm:spPr/>
      <dgm:t>
        <a:bodyPr/>
        <a:lstStyle/>
        <a:p>
          <a:r>
            <a:rPr lang="zh-CN" altLang="en-US" dirty="0" smtClean="0">
              <a:solidFill>
                <a:srgbClr val="00B050"/>
              </a:solidFill>
            </a:rPr>
            <a:t>保证首次购物体验</a:t>
          </a:r>
          <a:endParaRPr lang="en-US" dirty="0">
            <a:solidFill>
              <a:srgbClr val="00B050"/>
            </a:solidFill>
          </a:endParaRPr>
        </a:p>
      </dgm:t>
    </dgm:pt>
    <dgm:pt modelId="{A6C5EFE7-E40D-854C-8A1D-7C57A2342AC3}" type="parTrans" cxnId="{71268C3E-8359-AC4F-BE28-6BF28C490FA7}">
      <dgm:prSet/>
      <dgm:spPr/>
      <dgm:t>
        <a:bodyPr/>
        <a:lstStyle/>
        <a:p>
          <a:endParaRPr lang="en-US"/>
        </a:p>
      </dgm:t>
    </dgm:pt>
    <dgm:pt modelId="{9AB80C8D-8C4A-2144-B3FA-2AAE14EAB975}" type="sibTrans" cxnId="{71268C3E-8359-AC4F-BE28-6BF28C490FA7}">
      <dgm:prSet/>
      <dgm:spPr/>
      <dgm:t>
        <a:bodyPr/>
        <a:lstStyle/>
        <a:p>
          <a:endParaRPr lang="en-US"/>
        </a:p>
      </dgm:t>
    </dgm:pt>
    <dgm:pt modelId="{9833D7F2-794A-234C-BB2C-19E1457F5139}">
      <dgm:prSet phldrT="[Text]"/>
      <dgm:spPr/>
      <dgm:t>
        <a:bodyPr/>
        <a:lstStyle/>
        <a:p>
          <a:r>
            <a:rPr lang="zh-CN" altLang="en-US" dirty="0" smtClean="0"/>
            <a:t>仅第一次</a:t>
          </a:r>
          <a:endParaRPr lang="en-US" dirty="0"/>
        </a:p>
      </dgm:t>
    </dgm:pt>
    <dgm:pt modelId="{B1579D1C-50E5-7640-8317-E67F0B1EED35}" type="parTrans" cxnId="{F3C0D9D5-BD15-154C-B015-5D86C8A42A69}">
      <dgm:prSet/>
      <dgm:spPr/>
      <dgm:t>
        <a:bodyPr/>
        <a:lstStyle/>
        <a:p>
          <a:endParaRPr lang="en-US"/>
        </a:p>
      </dgm:t>
    </dgm:pt>
    <dgm:pt modelId="{55DA027D-E0E2-9040-B88A-52138815FD66}" type="sibTrans" cxnId="{F3C0D9D5-BD15-154C-B015-5D86C8A42A69}">
      <dgm:prSet/>
      <dgm:spPr/>
      <dgm:t>
        <a:bodyPr/>
        <a:lstStyle/>
        <a:p>
          <a:endParaRPr lang="en-US"/>
        </a:p>
      </dgm:t>
    </dgm:pt>
    <dgm:pt modelId="{1BD4D692-17ED-C24E-BA1F-16C748CE5510}">
      <dgm:prSet phldrT="[Text]" custT="1"/>
      <dgm:spPr/>
      <dgm:t>
        <a:bodyPr/>
        <a:lstStyle/>
        <a:p>
          <a:r>
            <a:rPr lang="zh-CN" altLang="en-US" sz="1500" dirty="0" smtClean="0"/>
            <a:t>很多新客下单时不知道此券，直接下单</a:t>
          </a:r>
          <a:endParaRPr lang="en-US" sz="1500" dirty="0"/>
        </a:p>
      </dgm:t>
    </dgm:pt>
    <dgm:pt modelId="{92553CA9-75E9-FD45-A6F7-CC42301A3D09}" type="parTrans" cxnId="{40A9709D-530B-E44F-81C3-A4B10C196521}">
      <dgm:prSet/>
      <dgm:spPr/>
      <dgm:t>
        <a:bodyPr/>
        <a:lstStyle/>
        <a:p>
          <a:endParaRPr lang="en-US"/>
        </a:p>
      </dgm:t>
    </dgm:pt>
    <dgm:pt modelId="{83AE37A7-737A-504C-B31A-B97D9126624C}" type="sibTrans" cxnId="{40A9709D-530B-E44F-81C3-A4B10C196521}">
      <dgm:prSet/>
      <dgm:spPr/>
      <dgm:t>
        <a:bodyPr/>
        <a:lstStyle/>
        <a:p>
          <a:endParaRPr lang="en-US"/>
        </a:p>
      </dgm:t>
    </dgm:pt>
    <dgm:pt modelId="{134FC55C-2BAB-714E-9A0F-7FEA7C1636F5}">
      <dgm:prSet phldrT="[Text]"/>
      <dgm:spPr/>
      <dgm:t>
        <a:bodyPr/>
        <a:lstStyle/>
        <a:p>
          <a:r>
            <a:rPr lang="zh-CN" altLang="en-US" dirty="0" smtClean="0"/>
            <a:t>为</a:t>
          </a:r>
          <a:r>
            <a:rPr lang="en-US" altLang="zh-CN" dirty="0" err="1" smtClean="0"/>
            <a:t>zxs</a:t>
          </a:r>
          <a:r>
            <a:rPr lang="zh-CN" altLang="en-US" dirty="0" smtClean="0"/>
            <a:t>搭</a:t>
          </a:r>
          <a:r>
            <a:rPr lang="zh-CN" altLang="en-US" dirty="0" smtClean="0"/>
            <a:t>线</a:t>
          </a:r>
          <a:endParaRPr lang="en-US" dirty="0"/>
        </a:p>
      </dgm:t>
    </dgm:pt>
    <dgm:pt modelId="{0895DC3C-70EC-9B40-B526-ED3867182F26}" type="parTrans" cxnId="{5A525D54-6A92-054C-BFAB-15BD7AC9B32F}">
      <dgm:prSet/>
      <dgm:spPr/>
      <dgm:t>
        <a:bodyPr/>
        <a:lstStyle/>
        <a:p>
          <a:endParaRPr lang="en-US"/>
        </a:p>
      </dgm:t>
    </dgm:pt>
    <dgm:pt modelId="{AB3452C0-C235-7645-9956-A6FB2682408F}" type="sibTrans" cxnId="{5A525D54-6A92-054C-BFAB-15BD7AC9B32F}">
      <dgm:prSet/>
      <dgm:spPr/>
      <dgm:t>
        <a:bodyPr/>
        <a:lstStyle/>
        <a:p>
          <a:endParaRPr lang="en-US"/>
        </a:p>
      </dgm:t>
    </dgm:pt>
    <dgm:pt modelId="{860184C0-F07C-A246-828B-19E96B8E9169}">
      <dgm:prSet phldrT="[Text]" custT="1"/>
      <dgm:spPr/>
      <dgm:t>
        <a:bodyPr/>
        <a:lstStyle/>
        <a:p>
          <a:pPr marL="114300" marR="0" lvl="1" indent="-114300" algn="l" defTabSz="6667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zh-CN" altLang="en-US" sz="1500" dirty="0" smtClean="0">
              <a:solidFill>
                <a:srgbClr val="00B050"/>
              </a:solidFill>
            </a:rPr>
            <a:t>帮助</a:t>
          </a:r>
          <a:r>
            <a:rPr lang="en-US" altLang="zh-CN" sz="1500" dirty="0" err="1" smtClean="0">
              <a:solidFill>
                <a:srgbClr val="00B050"/>
              </a:solidFill>
            </a:rPr>
            <a:t>zxs</a:t>
          </a:r>
          <a:r>
            <a:rPr lang="zh-CN" altLang="en-US" sz="1500" dirty="0" smtClean="0">
              <a:solidFill>
                <a:srgbClr val="00B050"/>
              </a:solidFill>
            </a:rPr>
            <a:t>拉到价格敏感新客</a:t>
          </a:r>
          <a:endParaRPr lang="en-US" sz="1500" dirty="0">
            <a:solidFill>
              <a:srgbClr val="00B050"/>
            </a:solidFill>
          </a:endParaRPr>
        </a:p>
      </dgm:t>
    </dgm:pt>
    <dgm:pt modelId="{B94ACD78-1A84-424D-906E-43B6F3CD3B13}" type="parTrans" cxnId="{EB98EBC0-4EBD-E949-AEFF-D4C66A586E0C}">
      <dgm:prSet/>
      <dgm:spPr/>
      <dgm:t>
        <a:bodyPr/>
        <a:lstStyle/>
        <a:p>
          <a:endParaRPr lang="en-US"/>
        </a:p>
      </dgm:t>
    </dgm:pt>
    <dgm:pt modelId="{77392825-7D4C-7642-A3C4-013E8DD5FE43}" type="sibTrans" cxnId="{EB98EBC0-4EBD-E949-AEFF-D4C66A586E0C}">
      <dgm:prSet/>
      <dgm:spPr/>
      <dgm:t>
        <a:bodyPr/>
        <a:lstStyle/>
        <a:p>
          <a:endParaRPr lang="en-US"/>
        </a:p>
      </dgm:t>
    </dgm:pt>
    <dgm:pt modelId="{88DF7B3E-48F5-6744-8B3A-E5E9398D374B}">
      <dgm:prSet/>
      <dgm:spPr/>
      <dgm:t>
        <a:bodyPr/>
        <a:lstStyle/>
        <a:p>
          <a:r>
            <a:rPr lang="zh-CN" altLang="en-US" dirty="0" smtClean="0"/>
            <a:t>限制用户偏好，损失潜在购买</a:t>
          </a:r>
          <a:endParaRPr lang="en-US" dirty="0"/>
        </a:p>
      </dgm:t>
    </dgm:pt>
    <dgm:pt modelId="{FBED9DE8-11CE-244F-B611-78C3F1DDAE5C}" type="parTrans" cxnId="{EDE659BB-5678-2348-B54E-237271963166}">
      <dgm:prSet/>
      <dgm:spPr/>
      <dgm:t>
        <a:bodyPr/>
        <a:lstStyle/>
        <a:p>
          <a:endParaRPr lang="en-US"/>
        </a:p>
      </dgm:t>
    </dgm:pt>
    <dgm:pt modelId="{9DD4E5B5-58C5-0241-9C10-E6DC962A78EF}" type="sibTrans" cxnId="{EDE659BB-5678-2348-B54E-237271963166}">
      <dgm:prSet/>
      <dgm:spPr/>
      <dgm:t>
        <a:bodyPr/>
        <a:lstStyle/>
        <a:p>
          <a:endParaRPr lang="en-US"/>
        </a:p>
      </dgm:t>
    </dgm:pt>
    <dgm:pt modelId="{BB80F1C4-F312-F343-9415-BB097563BD68}">
      <dgm:prSet phldrT="[Text]" custT="1"/>
      <dgm:spPr/>
      <dgm:t>
        <a:bodyPr/>
        <a:lstStyle/>
        <a:p>
          <a:r>
            <a:rPr lang="zh-CN" altLang="en-US" sz="1500" dirty="0" smtClean="0">
              <a:solidFill>
                <a:srgbClr val="00B050"/>
              </a:solidFill>
            </a:rPr>
            <a:t>仅用来吸引新客</a:t>
          </a:r>
          <a:endParaRPr lang="en-US" sz="1500" dirty="0">
            <a:solidFill>
              <a:srgbClr val="00B050"/>
            </a:solidFill>
          </a:endParaRPr>
        </a:p>
      </dgm:t>
    </dgm:pt>
    <dgm:pt modelId="{CB604A7B-C5D5-7E4E-BE8A-A217F46C7FC6}" type="parTrans" cxnId="{DE98108E-EE31-074A-81BF-C0BACB724B03}">
      <dgm:prSet/>
      <dgm:spPr/>
      <dgm:t>
        <a:bodyPr/>
        <a:lstStyle/>
        <a:p>
          <a:endParaRPr lang="en-US"/>
        </a:p>
      </dgm:t>
    </dgm:pt>
    <dgm:pt modelId="{B2146FF1-09B6-F249-A9E6-AC9683C1D3A2}" type="sibTrans" cxnId="{DE98108E-EE31-074A-81BF-C0BACB724B03}">
      <dgm:prSet/>
      <dgm:spPr/>
      <dgm:t>
        <a:bodyPr/>
        <a:lstStyle/>
        <a:p>
          <a:endParaRPr lang="en-US"/>
        </a:p>
      </dgm:t>
    </dgm:pt>
    <dgm:pt modelId="{8E425974-FFB1-BC4F-8110-16BDCECA442E}">
      <dgm:prSet phldrT="[Text]" custT="1"/>
      <dgm:spPr/>
      <dgm:t>
        <a:bodyPr/>
        <a:lstStyle/>
        <a:p>
          <a:r>
            <a:rPr lang="zh-CN" altLang="en-US" sz="1500" dirty="0" smtClean="0">
              <a:solidFill>
                <a:srgbClr val="00B050"/>
              </a:solidFill>
            </a:rPr>
            <a:t>培养新客购买粘性</a:t>
          </a:r>
          <a:endParaRPr lang="en-US" sz="1500" dirty="0">
            <a:solidFill>
              <a:srgbClr val="00B050"/>
            </a:solidFill>
          </a:endParaRPr>
        </a:p>
      </dgm:t>
    </dgm:pt>
    <dgm:pt modelId="{9C0F938A-60F5-FA40-80BE-00773A6E8D93}" type="parTrans" cxnId="{11025BD2-847F-FA42-92A5-108D70227E77}">
      <dgm:prSet/>
      <dgm:spPr/>
      <dgm:t>
        <a:bodyPr/>
        <a:lstStyle/>
        <a:p>
          <a:endParaRPr lang="en-US"/>
        </a:p>
      </dgm:t>
    </dgm:pt>
    <dgm:pt modelId="{DECE3F00-4A61-454A-A38B-884C226FAB18}" type="sibTrans" cxnId="{11025BD2-847F-FA42-92A5-108D70227E77}">
      <dgm:prSet/>
      <dgm:spPr/>
      <dgm:t>
        <a:bodyPr/>
        <a:lstStyle/>
        <a:p>
          <a:endParaRPr lang="en-US"/>
        </a:p>
      </dgm:t>
    </dgm:pt>
    <dgm:pt modelId="{693E3DA7-A1A2-E145-B4E4-78FB1FFAAB88}">
      <dgm:prSet phldrT="[Text]" custT="1"/>
      <dgm:spPr/>
      <dgm:t>
        <a:bodyPr/>
        <a:lstStyle/>
        <a:p>
          <a:pPr marL="114300" marR="0" lvl="1" indent="-114300" algn="l" defTabSz="6667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zh-CN" altLang="en-US" sz="1500" dirty="0" smtClean="0"/>
            <a:t>甄选师纠结推新人品</a:t>
          </a:r>
          <a:r>
            <a:rPr lang="en-US" altLang="zh-CN" sz="1500" dirty="0" smtClean="0"/>
            <a:t>vs.</a:t>
          </a:r>
          <a:r>
            <a:rPr lang="zh-CN" altLang="en-US" sz="1500" dirty="0" smtClean="0"/>
            <a:t>普通品；时常忘记手动发新人券</a:t>
          </a:r>
          <a:endParaRPr lang="en-US" sz="1500" dirty="0"/>
        </a:p>
      </dgm:t>
    </dgm:pt>
    <dgm:pt modelId="{87D41FEB-AD70-F945-BDDD-18AF690AC4B1}" type="parTrans" cxnId="{550355AC-5000-004D-850B-B6C176AE85F9}">
      <dgm:prSet/>
      <dgm:spPr/>
      <dgm:t>
        <a:bodyPr/>
        <a:lstStyle/>
        <a:p>
          <a:endParaRPr lang="en-US"/>
        </a:p>
      </dgm:t>
    </dgm:pt>
    <dgm:pt modelId="{09EB7832-3395-5148-BF15-597D9D00E9BF}" type="sibTrans" cxnId="{550355AC-5000-004D-850B-B6C176AE85F9}">
      <dgm:prSet/>
      <dgm:spPr/>
      <dgm:t>
        <a:bodyPr/>
        <a:lstStyle/>
        <a:p>
          <a:endParaRPr lang="en-US"/>
        </a:p>
      </dgm:t>
    </dgm:pt>
    <dgm:pt modelId="{D3657396-B67D-BC4B-8C97-FAAD9AC755CD}">
      <dgm:prSet phldrT="[Text]" custT="1"/>
      <dgm:spPr/>
      <dgm:t>
        <a:bodyPr/>
        <a:lstStyle/>
        <a:p>
          <a:pPr marL="114300" marR="0" lvl="1" indent="-114300" algn="l" defTabSz="6667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US" sz="1500" dirty="0"/>
        </a:p>
      </dgm:t>
    </dgm:pt>
    <dgm:pt modelId="{0F950D91-932E-2A4A-BF4A-928201EE3118}" type="parTrans" cxnId="{34373D9C-58D2-0E40-B435-1C5FDB8A9A56}">
      <dgm:prSet/>
      <dgm:spPr/>
      <dgm:t>
        <a:bodyPr/>
        <a:lstStyle/>
        <a:p>
          <a:endParaRPr lang="en-US"/>
        </a:p>
      </dgm:t>
    </dgm:pt>
    <dgm:pt modelId="{BD4AF64E-2D5A-FA42-806C-337DBC6C4855}" type="sibTrans" cxnId="{34373D9C-58D2-0E40-B435-1C5FDB8A9A56}">
      <dgm:prSet/>
      <dgm:spPr/>
      <dgm:t>
        <a:bodyPr/>
        <a:lstStyle/>
        <a:p>
          <a:endParaRPr lang="en-US"/>
        </a:p>
      </dgm:t>
    </dgm:pt>
    <dgm:pt modelId="{42D463B6-E948-8148-88E8-4DC948702FB9}" type="pres">
      <dgm:prSet presAssocID="{9F22C921-41B0-6A40-B14A-9E2860A969E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486D68A-C40C-E048-9F50-CA15CA0643DD}" type="pres">
      <dgm:prSet presAssocID="{9F22C921-41B0-6A40-B14A-9E2860A969E5}" presName="children" presStyleCnt="0"/>
      <dgm:spPr/>
    </dgm:pt>
    <dgm:pt modelId="{74EC4954-B4DF-EE4E-9629-C9E2FE269F2A}" type="pres">
      <dgm:prSet presAssocID="{9F22C921-41B0-6A40-B14A-9E2860A969E5}" presName="child1group" presStyleCnt="0"/>
      <dgm:spPr/>
    </dgm:pt>
    <dgm:pt modelId="{DCCBCA88-9CEF-A247-98F2-667A40CFDD35}" type="pres">
      <dgm:prSet presAssocID="{9F22C921-41B0-6A40-B14A-9E2860A969E5}" presName="child1" presStyleLbl="bgAcc1" presStyleIdx="0" presStyleCnt="4" custScaleX="185832" custLinFactNeighborX="-37267" custLinFactNeighborY="4602"/>
      <dgm:spPr/>
      <dgm:t>
        <a:bodyPr/>
        <a:lstStyle/>
        <a:p>
          <a:endParaRPr lang="en-US"/>
        </a:p>
      </dgm:t>
    </dgm:pt>
    <dgm:pt modelId="{7CA80315-4EA5-AF45-BF27-7758413FE00F}" type="pres">
      <dgm:prSet presAssocID="{9F22C921-41B0-6A40-B14A-9E2860A969E5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A42B4-8E56-3D4F-8068-7456B90EB1BB}" type="pres">
      <dgm:prSet presAssocID="{9F22C921-41B0-6A40-B14A-9E2860A969E5}" presName="child2group" presStyleCnt="0"/>
      <dgm:spPr/>
    </dgm:pt>
    <dgm:pt modelId="{12320A1D-6707-E54B-A9A4-1B25E33C8332}" type="pres">
      <dgm:prSet presAssocID="{9F22C921-41B0-6A40-B14A-9E2860A969E5}" presName="child2" presStyleLbl="bgAcc1" presStyleIdx="1" presStyleCnt="4" custScaleX="161854" custLinFactNeighborX="23662" custLinFactNeighborY="1151"/>
      <dgm:spPr/>
      <dgm:t>
        <a:bodyPr/>
        <a:lstStyle/>
        <a:p>
          <a:endParaRPr lang="en-US"/>
        </a:p>
      </dgm:t>
    </dgm:pt>
    <dgm:pt modelId="{D259987F-9364-A04A-A807-010FC04816A4}" type="pres">
      <dgm:prSet presAssocID="{9F22C921-41B0-6A40-B14A-9E2860A969E5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AD2F58-8890-0340-82CA-E1A4FAFF60E3}" type="pres">
      <dgm:prSet presAssocID="{9F22C921-41B0-6A40-B14A-9E2860A969E5}" presName="child3group" presStyleCnt="0"/>
      <dgm:spPr/>
    </dgm:pt>
    <dgm:pt modelId="{D08CD6E1-FB8A-6547-BB75-1E8A79B84977}" type="pres">
      <dgm:prSet presAssocID="{9F22C921-41B0-6A40-B14A-9E2860A969E5}" presName="child3" presStyleLbl="bgAcc1" presStyleIdx="2" presStyleCnt="4" custScaleX="152533" custScaleY="92600" custLinFactNeighborX="29813" custLinFactNeighborY="-26464"/>
      <dgm:spPr/>
      <dgm:t>
        <a:bodyPr/>
        <a:lstStyle/>
        <a:p>
          <a:endParaRPr lang="en-US"/>
        </a:p>
      </dgm:t>
    </dgm:pt>
    <dgm:pt modelId="{7C923BBA-476A-764A-89AE-F30531545F31}" type="pres">
      <dgm:prSet presAssocID="{9F22C921-41B0-6A40-B14A-9E2860A969E5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86F67D-CD91-C24A-897A-552BD6160B30}" type="pres">
      <dgm:prSet presAssocID="{9F22C921-41B0-6A40-B14A-9E2860A969E5}" presName="child4group" presStyleCnt="0"/>
      <dgm:spPr/>
    </dgm:pt>
    <dgm:pt modelId="{9B0342D4-9C1B-E24A-A93D-34DA523FEF36}" type="pres">
      <dgm:prSet presAssocID="{9F22C921-41B0-6A40-B14A-9E2860A969E5}" presName="child4" presStyleLbl="bgAcc1" presStyleIdx="3" presStyleCnt="4" custScaleX="184008" custLinFactNeighborX="-29814" custLinFactNeighborY="-26464"/>
      <dgm:spPr/>
    </dgm:pt>
    <dgm:pt modelId="{3EECCDE7-E994-4F4E-BF55-861678E308F5}" type="pres">
      <dgm:prSet presAssocID="{9F22C921-41B0-6A40-B14A-9E2860A969E5}" presName="child4Text" presStyleLbl="bgAcc1" presStyleIdx="3" presStyleCnt="4">
        <dgm:presLayoutVars>
          <dgm:bulletEnabled val="1"/>
        </dgm:presLayoutVars>
      </dgm:prSet>
      <dgm:spPr/>
    </dgm:pt>
    <dgm:pt modelId="{E42193AE-46CF-DD47-A42C-94C5CD7CEFD3}" type="pres">
      <dgm:prSet presAssocID="{9F22C921-41B0-6A40-B14A-9E2860A969E5}" presName="childPlaceholder" presStyleCnt="0"/>
      <dgm:spPr/>
    </dgm:pt>
    <dgm:pt modelId="{604970AC-1ACC-B449-B229-3145A61AAD51}" type="pres">
      <dgm:prSet presAssocID="{9F22C921-41B0-6A40-B14A-9E2860A969E5}" presName="circle" presStyleCnt="0"/>
      <dgm:spPr/>
    </dgm:pt>
    <dgm:pt modelId="{3C55A671-73EC-E444-ACE9-E22C1457936A}" type="pres">
      <dgm:prSet presAssocID="{9F22C921-41B0-6A40-B14A-9E2860A969E5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A2DC11-FE69-C148-8257-DF872B29097A}" type="pres">
      <dgm:prSet presAssocID="{9F22C921-41B0-6A40-B14A-9E2860A969E5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35331BFC-848D-914E-AE54-FB93BC9A342C}" type="pres">
      <dgm:prSet presAssocID="{9F22C921-41B0-6A40-B14A-9E2860A969E5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0FAC951F-0229-5E4C-A9C1-F80E508243EC}" type="pres">
      <dgm:prSet presAssocID="{9F22C921-41B0-6A40-B14A-9E2860A969E5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DE1E5-2DE7-B047-8B63-0940019EB8B9}" type="pres">
      <dgm:prSet presAssocID="{9F22C921-41B0-6A40-B14A-9E2860A969E5}" presName="quadrantPlaceholder" presStyleCnt="0"/>
      <dgm:spPr/>
    </dgm:pt>
    <dgm:pt modelId="{8269CED1-A944-454A-89AB-FB8825328A4B}" type="pres">
      <dgm:prSet presAssocID="{9F22C921-41B0-6A40-B14A-9E2860A969E5}" presName="center1" presStyleLbl="fgShp" presStyleIdx="0" presStyleCnt="2"/>
      <dgm:spPr/>
    </dgm:pt>
    <dgm:pt modelId="{BC99775E-399F-AB4F-ABC2-A180FDBC425B}" type="pres">
      <dgm:prSet presAssocID="{9F22C921-41B0-6A40-B14A-9E2860A969E5}" presName="center2" presStyleLbl="fgShp" presStyleIdx="1" presStyleCnt="2"/>
      <dgm:spPr/>
    </dgm:pt>
  </dgm:ptLst>
  <dgm:cxnLst>
    <dgm:cxn modelId="{EDF28337-0BFC-0043-B907-167B086AE7D3}" srcId="{C911AB61-1B65-A045-941E-CE8B4617980B}" destId="{A62CBC2E-56DF-8D4C-A6EA-02A51AEF2874}" srcOrd="1" destOrd="0" parTransId="{B1E94C98-D601-F546-97A2-423979F17472}" sibTransId="{15A6B023-24FE-6E47-8F11-937C999B6A82}"/>
    <dgm:cxn modelId="{A73D102C-4E89-2643-97B2-FF4606863001}" type="presOf" srcId="{C911AB61-1B65-A045-941E-CE8B4617980B}" destId="{3C55A671-73EC-E444-ACE9-E22C1457936A}" srcOrd="0" destOrd="0" presId="urn:microsoft.com/office/officeart/2005/8/layout/cycle4"/>
    <dgm:cxn modelId="{F52C9457-CB4F-2E43-AEA2-1EF316DB0592}" type="presOf" srcId="{8E425974-FFB1-BC4F-8110-16BDCECA442E}" destId="{DCCBCA88-9CEF-A247-98F2-667A40CFDD35}" srcOrd="0" destOrd="0" presId="urn:microsoft.com/office/officeart/2005/8/layout/cycle4"/>
    <dgm:cxn modelId="{0DC066FD-B9BF-F040-964B-4BDE71A6E09E}" type="presOf" srcId="{1BD4D692-17ED-C24E-BA1F-16C748CE5510}" destId="{D08CD6E1-FB8A-6547-BB75-1E8A79B84977}" srcOrd="0" destOrd="1" presId="urn:microsoft.com/office/officeart/2005/8/layout/cycle4"/>
    <dgm:cxn modelId="{D50325A0-C42C-074C-AEBE-8592D512715E}" srcId="{9F22C921-41B0-6A40-B14A-9E2860A969E5}" destId="{BF9275B6-BEB3-8742-A68F-4FE6CDB2803E}" srcOrd="1" destOrd="0" parTransId="{609A97EE-81FB-F94F-B207-FB1ABFACF6C4}" sibTransId="{A6682162-E101-A44C-9955-B14BB3D43B0E}"/>
    <dgm:cxn modelId="{CF463E42-1DA3-BA40-98EE-A63CBE190AA9}" type="presOf" srcId="{693E3DA7-A1A2-E145-B4E4-78FB1FFAAB88}" destId="{9B0342D4-9C1B-E24A-A93D-34DA523FEF36}" srcOrd="0" destOrd="1" presId="urn:microsoft.com/office/officeart/2005/8/layout/cycle4"/>
    <dgm:cxn modelId="{AAD9DF80-5A34-5248-8EE9-A5665C14FD9E}" type="presOf" srcId="{9833D7F2-794A-234C-BB2C-19E1457F5139}" destId="{35331BFC-848D-914E-AE54-FB93BC9A342C}" srcOrd="0" destOrd="0" presId="urn:microsoft.com/office/officeart/2005/8/layout/cycle4"/>
    <dgm:cxn modelId="{5A525D54-6A92-054C-BFAB-15BD7AC9B32F}" srcId="{9F22C921-41B0-6A40-B14A-9E2860A969E5}" destId="{134FC55C-2BAB-714E-9A0F-7FEA7C1636F5}" srcOrd="3" destOrd="0" parTransId="{0895DC3C-70EC-9B40-B526-ED3867182F26}" sibTransId="{AB3452C0-C235-7645-9956-A6FB2682408F}"/>
    <dgm:cxn modelId="{FFE348BA-AC5B-8D44-AD12-F12417E183D0}" type="presOf" srcId="{1BD4D692-17ED-C24E-BA1F-16C748CE5510}" destId="{7C923BBA-476A-764A-89AE-F30531545F31}" srcOrd="1" destOrd="1" presId="urn:microsoft.com/office/officeart/2005/8/layout/cycle4"/>
    <dgm:cxn modelId="{6123ED8A-A794-4549-A98B-E2B36DDF0A0C}" type="presOf" srcId="{88DF7B3E-48F5-6744-8B3A-E5E9398D374B}" destId="{D259987F-9364-A04A-A807-010FC04816A4}" srcOrd="1" destOrd="1" presId="urn:microsoft.com/office/officeart/2005/8/layout/cycle4"/>
    <dgm:cxn modelId="{B201DD56-8858-0347-A045-44D524752162}" type="presOf" srcId="{D3657396-B67D-BC4B-8C97-FAAD9AC755CD}" destId="{9B0342D4-9C1B-E24A-A93D-34DA523FEF36}" srcOrd="0" destOrd="2" presId="urn:microsoft.com/office/officeart/2005/8/layout/cycle4"/>
    <dgm:cxn modelId="{DAE56974-4F82-9A49-B662-B5615D6D8773}" type="presOf" srcId="{D76847F4-7D6F-CD48-A52D-5477DC57D96B}" destId="{D259987F-9364-A04A-A807-010FC04816A4}" srcOrd="1" destOrd="0" presId="urn:microsoft.com/office/officeart/2005/8/layout/cycle4"/>
    <dgm:cxn modelId="{B82D82B5-320B-8F43-89C2-9B3AD0B8E654}" type="presOf" srcId="{BB80F1C4-F312-F343-9415-BB097563BD68}" destId="{D08CD6E1-FB8A-6547-BB75-1E8A79B84977}" srcOrd="0" destOrd="0" presId="urn:microsoft.com/office/officeart/2005/8/layout/cycle4"/>
    <dgm:cxn modelId="{B0034D1C-0B86-8642-99E7-1775838D30F9}" type="presOf" srcId="{A62CBC2E-56DF-8D4C-A6EA-02A51AEF2874}" destId="{DCCBCA88-9CEF-A247-98F2-667A40CFDD35}" srcOrd="0" destOrd="1" presId="urn:microsoft.com/office/officeart/2005/8/layout/cycle4"/>
    <dgm:cxn modelId="{6DC8D4E3-F576-2A44-927A-E32C7B3A171C}" srcId="{9F22C921-41B0-6A40-B14A-9E2860A969E5}" destId="{C911AB61-1B65-A045-941E-CE8B4617980B}" srcOrd="0" destOrd="0" parTransId="{F0522C29-DCBE-324A-8062-7205E55600AC}" sibTransId="{911F3B7F-13BB-F74C-88F5-D581BE5B636E}"/>
    <dgm:cxn modelId="{550355AC-5000-004D-850B-B6C176AE85F9}" srcId="{134FC55C-2BAB-714E-9A0F-7FEA7C1636F5}" destId="{693E3DA7-A1A2-E145-B4E4-78FB1FFAAB88}" srcOrd="1" destOrd="0" parTransId="{87D41FEB-AD70-F945-BDDD-18AF690AC4B1}" sibTransId="{09EB7832-3395-5148-BF15-597D9D00E9BF}"/>
    <dgm:cxn modelId="{F3C0D9D5-BD15-154C-B015-5D86C8A42A69}" srcId="{9F22C921-41B0-6A40-B14A-9E2860A969E5}" destId="{9833D7F2-794A-234C-BB2C-19E1457F5139}" srcOrd="2" destOrd="0" parTransId="{B1579D1C-50E5-7640-8317-E67F0B1EED35}" sibTransId="{55DA027D-E0E2-9040-B88A-52138815FD66}"/>
    <dgm:cxn modelId="{C375164D-7310-8246-B728-83C156FBD50E}" type="presOf" srcId="{860184C0-F07C-A246-828B-19E96B8E9169}" destId="{3EECCDE7-E994-4F4E-BF55-861678E308F5}" srcOrd="1" destOrd="0" presId="urn:microsoft.com/office/officeart/2005/8/layout/cycle4"/>
    <dgm:cxn modelId="{2731DF6E-87A9-CB42-8A2A-114BF20C494A}" type="presOf" srcId="{BB80F1C4-F312-F343-9415-BB097563BD68}" destId="{7C923BBA-476A-764A-89AE-F30531545F31}" srcOrd="1" destOrd="0" presId="urn:microsoft.com/office/officeart/2005/8/layout/cycle4"/>
    <dgm:cxn modelId="{71268C3E-8359-AC4F-BE28-6BF28C490FA7}" srcId="{BF9275B6-BEB3-8742-A68F-4FE6CDB2803E}" destId="{D76847F4-7D6F-CD48-A52D-5477DC57D96B}" srcOrd="0" destOrd="0" parTransId="{A6C5EFE7-E40D-854C-8A1D-7C57A2342AC3}" sibTransId="{9AB80C8D-8C4A-2144-B3FA-2AAE14EAB975}"/>
    <dgm:cxn modelId="{EAF54578-184B-8A44-8918-6AD2F19E5898}" type="presOf" srcId="{860184C0-F07C-A246-828B-19E96B8E9169}" destId="{9B0342D4-9C1B-E24A-A93D-34DA523FEF36}" srcOrd="0" destOrd="0" presId="urn:microsoft.com/office/officeart/2005/8/layout/cycle4"/>
    <dgm:cxn modelId="{34373D9C-58D2-0E40-B435-1C5FDB8A9A56}" srcId="{134FC55C-2BAB-714E-9A0F-7FEA7C1636F5}" destId="{D3657396-B67D-BC4B-8C97-FAAD9AC755CD}" srcOrd="2" destOrd="0" parTransId="{0F950D91-932E-2A4A-BF4A-928201EE3118}" sibTransId="{BD4AF64E-2D5A-FA42-806C-337DBC6C4855}"/>
    <dgm:cxn modelId="{EE33AA7B-95F3-424B-93CA-1DC6CF5286DE}" type="presOf" srcId="{693E3DA7-A1A2-E145-B4E4-78FB1FFAAB88}" destId="{3EECCDE7-E994-4F4E-BF55-861678E308F5}" srcOrd="1" destOrd="1" presId="urn:microsoft.com/office/officeart/2005/8/layout/cycle4"/>
    <dgm:cxn modelId="{56068B4A-4FB0-A849-9629-C9387B7C67BB}" type="presOf" srcId="{9F22C921-41B0-6A40-B14A-9E2860A969E5}" destId="{42D463B6-E948-8148-88E8-4DC948702FB9}" srcOrd="0" destOrd="0" presId="urn:microsoft.com/office/officeart/2005/8/layout/cycle4"/>
    <dgm:cxn modelId="{4E5DB72F-326B-D243-86F1-335E884988F2}" type="presOf" srcId="{BF9275B6-BEB3-8742-A68F-4FE6CDB2803E}" destId="{6AA2DC11-FE69-C148-8257-DF872B29097A}" srcOrd="0" destOrd="0" presId="urn:microsoft.com/office/officeart/2005/8/layout/cycle4"/>
    <dgm:cxn modelId="{EB98EBC0-4EBD-E949-AEFF-D4C66A586E0C}" srcId="{134FC55C-2BAB-714E-9A0F-7FEA7C1636F5}" destId="{860184C0-F07C-A246-828B-19E96B8E9169}" srcOrd="0" destOrd="0" parTransId="{B94ACD78-1A84-424D-906E-43B6F3CD3B13}" sibTransId="{77392825-7D4C-7642-A3C4-013E8DD5FE43}"/>
    <dgm:cxn modelId="{4CBA97B2-1E97-D942-9DA9-8CB38949B364}" type="presOf" srcId="{88DF7B3E-48F5-6744-8B3A-E5E9398D374B}" destId="{12320A1D-6707-E54B-A9A4-1B25E33C8332}" srcOrd="0" destOrd="1" presId="urn:microsoft.com/office/officeart/2005/8/layout/cycle4"/>
    <dgm:cxn modelId="{11025BD2-847F-FA42-92A5-108D70227E77}" srcId="{C911AB61-1B65-A045-941E-CE8B4617980B}" destId="{8E425974-FFB1-BC4F-8110-16BDCECA442E}" srcOrd="0" destOrd="0" parTransId="{9C0F938A-60F5-FA40-80BE-00773A6E8D93}" sibTransId="{DECE3F00-4A61-454A-A38B-884C226FAB18}"/>
    <dgm:cxn modelId="{3D160859-409E-924D-97E3-D05B6B14E9D2}" type="presOf" srcId="{D76847F4-7D6F-CD48-A52D-5477DC57D96B}" destId="{12320A1D-6707-E54B-A9A4-1B25E33C8332}" srcOrd="0" destOrd="0" presId="urn:microsoft.com/office/officeart/2005/8/layout/cycle4"/>
    <dgm:cxn modelId="{63D726B1-87C3-A54A-85EA-9764A3BFACB7}" type="presOf" srcId="{8E425974-FFB1-BC4F-8110-16BDCECA442E}" destId="{7CA80315-4EA5-AF45-BF27-7758413FE00F}" srcOrd="1" destOrd="0" presId="urn:microsoft.com/office/officeart/2005/8/layout/cycle4"/>
    <dgm:cxn modelId="{DE98108E-EE31-074A-81BF-C0BACB724B03}" srcId="{9833D7F2-794A-234C-BB2C-19E1457F5139}" destId="{BB80F1C4-F312-F343-9415-BB097563BD68}" srcOrd="0" destOrd="0" parTransId="{CB604A7B-C5D5-7E4E-BE8A-A217F46C7FC6}" sibTransId="{B2146FF1-09B6-F249-A9E6-AC9683C1D3A2}"/>
    <dgm:cxn modelId="{19C32DE0-7597-7B40-9449-C8B8C087006D}" type="presOf" srcId="{D3657396-B67D-BC4B-8C97-FAAD9AC755CD}" destId="{3EECCDE7-E994-4F4E-BF55-861678E308F5}" srcOrd="1" destOrd="2" presId="urn:microsoft.com/office/officeart/2005/8/layout/cycle4"/>
    <dgm:cxn modelId="{40A9709D-530B-E44F-81C3-A4B10C196521}" srcId="{9833D7F2-794A-234C-BB2C-19E1457F5139}" destId="{1BD4D692-17ED-C24E-BA1F-16C748CE5510}" srcOrd="1" destOrd="0" parTransId="{92553CA9-75E9-FD45-A6F7-CC42301A3D09}" sibTransId="{83AE37A7-737A-504C-B31A-B97D9126624C}"/>
    <dgm:cxn modelId="{D0A277CC-3509-874A-94B3-F5600AEFBEE3}" type="presOf" srcId="{A62CBC2E-56DF-8D4C-A6EA-02A51AEF2874}" destId="{7CA80315-4EA5-AF45-BF27-7758413FE00F}" srcOrd="1" destOrd="1" presId="urn:microsoft.com/office/officeart/2005/8/layout/cycle4"/>
    <dgm:cxn modelId="{EDE659BB-5678-2348-B54E-237271963166}" srcId="{BF9275B6-BEB3-8742-A68F-4FE6CDB2803E}" destId="{88DF7B3E-48F5-6744-8B3A-E5E9398D374B}" srcOrd="1" destOrd="0" parTransId="{FBED9DE8-11CE-244F-B611-78C3F1DDAE5C}" sibTransId="{9DD4E5B5-58C5-0241-9C10-E6DC962A78EF}"/>
    <dgm:cxn modelId="{753C28D5-E809-424D-96B8-D87C2364FD78}" type="presOf" srcId="{134FC55C-2BAB-714E-9A0F-7FEA7C1636F5}" destId="{0FAC951F-0229-5E4C-A9C1-F80E508243EC}" srcOrd="0" destOrd="0" presId="urn:microsoft.com/office/officeart/2005/8/layout/cycle4"/>
    <dgm:cxn modelId="{B87EF6AD-C21C-B440-832B-18CDD6AABC79}" type="presParOf" srcId="{42D463B6-E948-8148-88E8-4DC948702FB9}" destId="{8486D68A-C40C-E048-9F50-CA15CA0643DD}" srcOrd="0" destOrd="0" presId="urn:microsoft.com/office/officeart/2005/8/layout/cycle4"/>
    <dgm:cxn modelId="{DD1B5D2C-565B-C043-A019-6B7513AF3503}" type="presParOf" srcId="{8486D68A-C40C-E048-9F50-CA15CA0643DD}" destId="{74EC4954-B4DF-EE4E-9629-C9E2FE269F2A}" srcOrd="0" destOrd="0" presId="urn:microsoft.com/office/officeart/2005/8/layout/cycle4"/>
    <dgm:cxn modelId="{6211D6F2-2E91-2645-9B2A-8AC88E5578FE}" type="presParOf" srcId="{74EC4954-B4DF-EE4E-9629-C9E2FE269F2A}" destId="{DCCBCA88-9CEF-A247-98F2-667A40CFDD35}" srcOrd="0" destOrd="0" presId="urn:microsoft.com/office/officeart/2005/8/layout/cycle4"/>
    <dgm:cxn modelId="{C839CB0A-90A0-704C-ABDE-2D45A5779723}" type="presParOf" srcId="{74EC4954-B4DF-EE4E-9629-C9E2FE269F2A}" destId="{7CA80315-4EA5-AF45-BF27-7758413FE00F}" srcOrd="1" destOrd="0" presId="urn:microsoft.com/office/officeart/2005/8/layout/cycle4"/>
    <dgm:cxn modelId="{761E6009-92A9-9945-85A6-49E387F56A67}" type="presParOf" srcId="{8486D68A-C40C-E048-9F50-CA15CA0643DD}" destId="{2A4A42B4-8E56-3D4F-8068-7456B90EB1BB}" srcOrd="1" destOrd="0" presId="urn:microsoft.com/office/officeart/2005/8/layout/cycle4"/>
    <dgm:cxn modelId="{57E47D5D-94F1-7746-BFA1-08D6C45072CE}" type="presParOf" srcId="{2A4A42B4-8E56-3D4F-8068-7456B90EB1BB}" destId="{12320A1D-6707-E54B-A9A4-1B25E33C8332}" srcOrd="0" destOrd="0" presId="urn:microsoft.com/office/officeart/2005/8/layout/cycle4"/>
    <dgm:cxn modelId="{FDC91C34-97DB-0C40-8051-36886A2741C4}" type="presParOf" srcId="{2A4A42B4-8E56-3D4F-8068-7456B90EB1BB}" destId="{D259987F-9364-A04A-A807-010FC04816A4}" srcOrd="1" destOrd="0" presId="urn:microsoft.com/office/officeart/2005/8/layout/cycle4"/>
    <dgm:cxn modelId="{799728AC-63CA-3A43-BB86-008527B0ED8D}" type="presParOf" srcId="{8486D68A-C40C-E048-9F50-CA15CA0643DD}" destId="{ABAD2F58-8890-0340-82CA-E1A4FAFF60E3}" srcOrd="2" destOrd="0" presId="urn:microsoft.com/office/officeart/2005/8/layout/cycle4"/>
    <dgm:cxn modelId="{404583E3-D9AD-2B41-AF85-11DBC6E2F1C8}" type="presParOf" srcId="{ABAD2F58-8890-0340-82CA-E1A4FAFF60E3}" destId="{D08CD6E1-FB8A-6547-BB75-1E8A79B84977}" srcOrd="0" destOrd="0" presId="urn:microsoft.com/office/officeart/2005/8/layout/cycle4"/>
    <dgm:cxn modelId="{F6C5C2D2-6CF3-914D-BE00-FF0E36F86CBF}" type="presParOf" srcId="{ABAD2F58-8890-0340-82CA-E1A4FAFF60E3}" destId="{7C923BBA-476A-764A-89AE-F30531545F31}" srcOrd="1" destOrd="0" presId="urn:microsoft.com/office/officeart/2005/8/layout/cycle4"/>
    <dgm:cxn modelId="{37CAB73D-4AF3-A04D-91EF-5FA67D72FDE2}" type="presParOf" srcId="{8486D68A-C40C-E048-9F50-CA15CA0643DD}" destId="{3386F67D-CD91-C24A-897A-552BD6160B30}" srcOrd="3" destOrd="0" presId="urn:microsoft.com/office/officeart/2005/8/layout/cycle4"/>
    <dgm:cxn modelId="{FA8557E5-FDCA-594A-9375-8A52496152FD}" type="presParOf" srcId="{3386F67D-CD91-C24A-897A-552BD6160B30}" destId="{9B0342D4-9C1B-E24A-A93D-34DA523FEF36}" srcOrd="0" destOrd="0" presId="urn:microsoft.com/office/officeart/2005/8/layout/cycle4"/>
    <dgm:cxn modelId="{EF2F0143-2715-424D-AABC-3F93C44AA2CE}" type="presParOf" srcId="{3386F67D-CD91-C24A-897A-552BD6160B30}" destId="{3EECCDE7-E994-4F4E-BF55-861678E308F5}" srcOrd="1" destOrd="0" presId="urn:microsoft.com/office/officeart/2005/8/layout/cycle4"/>
    <dgm:cxn modelId="{4ED60FDC-A6EE-6C48-9083-52E8B487855C}" type="presParOf" srcId="{8486D68A-C40C-E048-9F50-CA15CA0643DD}" destId="{E42193AE-46CF-DD47-A42C-94C5CD7CEFD3}" srcOrd="4" destOrd="0" presId="urn:microsoft.com/office/officeart/2005/8/layout/cycle4"/>
    <dgm:cxn modelId="{EF611077-4745-564A-A930-A4B83FDB5803}" type="presParOf" srcId="{42D463B6-E948-8148-88E8-4DC948702FB9}" destId="{604970AC-1ACC-B449-B229-3145A61AAD51}" srcOrd="1" destOrd="0" presId="urn:microsoft.com/office/officeart/2005/8/layout/cycle4"/>
    <dgm:cxn modelId="{A79FF339-5B61-084E-93F7-686D00721FD0}" type="presParOf" srcId="{604970AC-1ACC-B449-B229-3145A61AAD51}" destId="{3C55A671-73EC-E444-ACE9-E22C1457936A}" srcOrd="0" destOrd="0" presId="urn:microsoft.com/office/officeart/2005/8/layout/cycle4"/>
    <dgm:cxn modelId="{60EB8F56-C73D-AB4A-BD90-E76027B8DABE}" type="presParOf" srcId="{604970AC-1ACC-B449-B229-3145A61AAD51}" destId="{6AA2DC11-FE69-C148-8257-DF872B29097A}" srcOrd="1" destOrd="0" presId="urn:microsoft.com/office/officeart/2005/8/layout/cycle4"/>
    <dgm:cxn modelId="{1EFE304F-EBE0-F049-9461-8FF6049A23CA}" type="presParOf" srcId="{604970AC-1ACC-B449-B229-3145A61AAD51}" destId="{35331BFC-848D-914E-AE54-FB93BC9A342C}" srcOrd="2" destOrd="0" presId="urn:microsoft.com/office/officeart/2005/8/layout/cycle4"/>
    <dgm:cxn modelId="{CE7802AC-97B9-C146-920F-824DDA83F738}" type="presParOf" srcId="{604970AC-1ACC-B449-B229-3145A61AAD51}" destId="{0FAC951F-0229-5E4C-A9C1-F80E508243EC}" srcOrd="3" destOrd="0" presId="urn:microsoft.com/office/officeart/2005/8/layout/cycle4"/>
    <dgm:cxn modelId="{97111B0B-1315-6F4B-A6B8-F90A5FF2BCB8}" type="presParOf" srcId="{604970AC-1ACC-B449-B229-3145A61AAD51}" destId="{192DE1E5-2DE7-B047-8B63-0940019EB8B9}" srcOrd="4" destOrd="0" presId="urn:microsoft.com/office/officeart/2005/8/layout/cycle4"/>
    <dgm:cxn modelId="{FDC4EEF6-0D7B-2A40-B47C-5755C3E74E8C}" type="presParOf" srcId="{42D463B6-E948-8148-88E8-4DC948702FB9}" destId="{8269CED1-A944-454A-89AB-FB8825328A4B}" srcOrd="2" destOrd="0" presId="urn:microsoft.com/office/officeart/2005/8/layout/cycle4"/>
    <dgm:cxn modelId="{A952C305-A316-BC41-9817-F73AEFC13B21}" type="presParOf" srcId="{42D463B6-E948-8148-88E8-4DC948702FB9}" destId="{BC99775E-399F-AB4F-ABC2-A180FDBC425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89B8CF-85C3-F443-9A33-9230F068E1A0}" type="doc">
      <dgm:prSet loTypeId="urn:microsoft.com/office/officeart/2005/8/layout/vList2" loCatId="" qsTypeId="urn:microsoft.com/office/officeart/2005/8/quickstyle/simple2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2C76D1E7-024E-684A-985B-0A208A90A532}">
      <dgm:prSet phldrT="[Text]"/>
      <dgm:spPr/>
      <dgm:t>
        <a:bodyPr/>
        <a:lstStyle/>
        <a:p>
          <a:r>
            <a:rPr lang="zh-CN" altLang="en-US" dirty="0" smtClean="0"/>
            <a:t>拉新－会员闺蜜券                      －第</a:t>
          </a:r>
          <a:r>
            <a:rPr lang="en-US" altLang="zh-CN" dirty="0" smtClean="0"/>
            <a:t>1</a:t>
          </a:r>
          <a:r>
            <a:rPr lang="zh-CN" altLang="en-US" dirty="0" smtClean="0"/>
            <a:t>单</a:t>
          </a:r>
          <a:endParaRPr lang="en-US" dirty="0"/>
        </a:p>
      </dgm:t>
    </dgm:pt>
    <dgm:pt modelId="{2E057078-39BC-814D-B113-613077BAD3ED}" type="parTrans" cxnId="{25AA6803-191E-CA44-930E-EF328F4331A9}">
      <dgm:prSet/>
      <dgm:spPr/>
      <dgm:t>
        <a:bodyPr/>
        <a:lstStyle/>
        <a:p>
          <a:endParaRPr lang="en-US"/>
        </a:p>
      </dgm:t>
    </dgm:pt>
    <dgm:pt modelId="{210DA58C-174B-DE40-B431-443A5B55D21C}" type="sibTrans" cxnId="{25AA6803-191E-CA44-930E-EF328F4331A9}">
      <dgm:prSet/>
      <dgm:spPr/>
      <dgm:t>
        <a:bodyPr/>
        <a:lstStyle/>
        <a:p>
          <a:endParaRPr lang="en-US"/>
        </a:p>
      </dgm:t>
    </dgm:pt>
    <dgm:pt modelId="{4B038BB4-55E7-7B4B-B1F5-C97353E83B5D}">
      <dgm:prSet phldrT="[Text]"/>
      <dgm:spPr/>
      <dgm:t>
        <a:bodyPr/>
        <a:lstStyle/>
        <a:p>
          <a:r>
            <a:rPr lang="zh-CN" altLang="en-US" dirty="0" smtClean="0"/>
            <a:t>无品类限制－增大购买灵活度</a:t>
          </a:r>
          <a:endParaRPr lang="en-US" dirty="0"/>
        </a:p>
      </dgm:t>
    </dgm:pt>
    <dgm:pt modelId="{24D5A0A1-6D60-5149-A1E9-0A41B4C3A1D4}" type="parTrans" cxnId="{99B22A6E-7A89-BA40-ACD8-077AF925FC2A}">
      <dgm:prSet/>
      <dgm:spPr/>
      <dgm:t>
        <a:bodyPr/>
        <a:lstStyle/>
        <a:p>
          <a:endParaRPr lang="en-US"/>
        </a:p>
      </dgm:t>
    </dgm:pt>
    <dgm:pt modelId="{BC18368C-F5C8-B941-A131-D27534EAD29A}" type="sibTrans" cxnId="{99B22A6E-7A89-BA40-ACD8-077AF925FC2A}">
      <dgm:prSet/>
      <dgm:spPr/>
      <dgm:t>
        <a:bodyPr/>
        <a:lstStyle/>
        <a:p>
          <a:endParaRPr lang="en-US"/>
        </a:p>
      </dgm:t>
    </dgm:pt>
    <dgm:pt modelId="{A4C35AB9-CEB4-8F40-8A0A-1FB0807CB935}">
      <dgm:prSet phldrT="[Text]"/>
      <dgm:spPr/>
      <dgm:t>
        <a:bodyPr/>
        <a:lstStyle/>
        <a:p>
          <a:r>
            <a:rPr lang="zh-CN" altLang="en-US" dirty="0" smtClean="0"/>
            <a:t>促成留存－系统爆品券		</a:t>
          </a:r>
          <a:r>
            <a:rPr lang="zh-CN" altLang="en-US" dirty="0" smtClean="0"/>
            <a:t>－第</a:t>
          </a:r>
          <a:r>
            <a:rPr lang="en-US" altLang="zh-CN" dirty="0" smtClean="0"/>
            <a:t>2</a:t>
          </a:r>
          <a:r>
            <a:rPr lang="zh-CN" altLang="en-US" dirty="0" smtClean="0"/>
            <a:t>单</a:t>
          </a:r>
          <a:endParaRPr lang="en-US" dirty="0"/>
        </a:p>
      </dgm:t>
    </dgm:pt>
    <dgm:pt modelId="{19082A54-7FD2-A84B-A666-02AB9443EDFB}" type="parTrans" cxnId="{F34933C3-C793-1740-83DC-5D10C79147EA}">
      <dgm:prSet/>
      <dgm:spPr/>
      <dgm:t>
        <a:bodyPr/>
        <a:lstStyle/>
        <a:p>
          <a:endParaRPr lang="en-US"/>
        </a:p>
      </dgm:t>
    </dgm:pt>
    <dgm:pt modelId="{18C48BCA-2947-3940-BB02-D27F4AA14AB9}" type="sibTrans" cxnId="{F34933C3-C793-1740-83DC-5D10C79147EA}">
      <dgm:prSet/>
      <dgm:spPr/>
      <dgm:t>
        <a:bodyPr/>
        <a:lstStyle/>
        <a:p>
          <a:endParaRPr lang="en-US"/>
        </a:p>
      </dgm:t>
    </dgm:pt>
    <dgm:pt modelId="{D7E0A7B2-2805-0841-B76E-ABD08D338C2F}">
      <dgm:prSet phldrT="[Text]"/>
      <dgm:spPr/>
      <dgm:t>
        <a:bodyPr/>
        <a:lstStyle/>
        <a:p>
          <a:r>
            <a:rPr lang="zh-CN" altLang="en-US" dirty="0" smtClean="0"/>
            <a:t>灵活推送当月爆品，</a:t>
          </a:r>
          <a:endParaRPr lang="en-US" dirty="0"/>
        </a:p>
      </dgm:t>
    </dgm:pt>
    <dgm:pt modelId="{4149EC6E-462C-504C-8731-188C33F84081}" type="parTrans" cxnId="{8FF361EE-B545-4941-B5DC-7627EA70CF09}">
      <dgm:prSet/>
      <dgm:spPr/>
      <dgm:t>
        <a:bodyPr/>
        <a:lstStyle/>
        <a:p>
          <a:endParaRPr lang="en-US"/>
        </a:p>
      </dgm:t>
    </dgm:pt>
    <dgm:pt modelId="{FE452D21-4C81-8646-B29B-0EA61C3D5A12}" type="sibTrans" cxnId="{8FF361EE-B545-4941-B5DC-7627EA70CF09}">
      <dgm:prSet/>
      <dgm:spPr/>
      <dgm:t>
        <a:bodyPr/>
        <a:lstStyle/>
        <a:p>
          <a:endParaRPr lang="en-US"/>
        </a:p>
      </dgm:t>
    </dgm:pt>
    <dgm:pt modelId="{CD6D8E54-5795-534B-804C-D3ABF2BDAE32}">
      <dgm:prSet phldrT="[Text]"/>
      <dgm:spPr/>
      <dgm:t>
        <a:bodyPr/>
        <a:lstStyle/>
        <a:p>
          <a:endParaRPr lang="en-US" dirty="0"/>
        </a:p>
      </dgm:t>
    </dgm:pt>
    <dgm:pt modelId="{44D5F9EC-B47D-EE4F-BE18-A0605C255C7E}" type="parTrans" cxnId="{AEF54DB6-3F0F-FA46-90A0-5D392B1EA40A}">
      <dgm:prSet/>
      <dgm:spPr/>
      <dgm:t>
        <a:bodyPr/>
        <a:lstStyle/>
        <a:p>
          <a:endParaRPr lang="en-US"/>
        </a:p>
      </dgm:t>
    </dgm:pt>
    <dgm:pt modelId="{324C59B7-8BC2-EF43-A4DE-AF79084E9D44}" type="sibTrans" cxnId="{AEF54DB6-3F0F-FA46-90A0-5D392B1EA40A}">
      <dgm:prSet/>
      <dgm:spPr/>
      <dgm:t>
        <a:bodyPr/>
        <a:lstStyle/>
        <a:p>
          <a:endParaRPr lang="en-US"/>
        </a:p>
      </dgm:t>
    </dgm:pt>
    <dgm:pt modelId="{E483B26C-9A26-AF47-A27C-7C6C3CFC0F55}">
      <dgm:prSet phldrT="[Text]"/>
      <dgm:spPr/>
      <dgm:t>
        <a:bodyPr/>
        <a:lstStyle/>
        <a:p>
          <a:r>
            <a:rPr lang="zh-CN" altLang="en-US" dirty="0" smtClean="0"/>
            <a:t>强制性为</a:t>
          </a:r>
          <a:r>
            <a:rPr lang="en-US" altLang="zh-CN" dirty="0" err="1" smtClean="0"/>
            <a:t>zxs</a:t>
          </a:r>
          <a:r>
            <a:rPr lang="zh-CN" altLang="en-US" dirty="0" smtClean="0"/>
            <a:t>搭线</a:t>
          </a:r>
          <a:endParaRPr lang="en-US" dirty="0"/>
        </a:p>
      </dgm:t>
    </dgm:pt>
    <dgm:pt modelId="{BF0226F7-7D19-0345-9315-9C8A78E64948}" type="parTrans" cxnId="{4F226098-80AB-A84B-B562-3ED817D1EDD1}">
      <dgm:prSet/>
      <dgm:spPr/>
      <dgm:t>
        <a:bodyPr/>
        <a:lstStyle/>
        <a:p>
          <a:endParaRPr lang="en-US"/>
        </a:p>
      </dgm:t>
    </dgm:pt>
    <dgm:pt modelId="{C9495076-DEC8-5B45-8B34-AD5BCBAA4DB7}" type="sibTrans" cxnId="{4F226098-80AB-A84B-B562-3ED817D1EDD1}">
      <dgm:prSet/>
      <dgm:spPr/>
      <dgm:t>
        <a:bodyPr/>
        <a:lstStyle/>
        <a:p>
          <a:endParaRPr lang="en-US"/>
        </a:p>
      </dgm:t>
    </dgm:pt>
    <dgm:pt modelId="{0F18A237-6436-F74B-9614-C058CB5EFFFC}">
      <dgm:prSet phldrT="[Text]"/>
      <dgm:spPr/>
      <dgm:t>
        <a:bodyPr/>
        <a:lstStyle/>
        <a:p>
          <a:r>
            <a:rPr lang="zh-CN" altLang="en-US" dirty="0" smtClean="0"/>
            <a:t>推荐优惠促成病毒式增长</a:t>
          </a:r>
          <a:endParaRPr lang="en-US" dirty="0"/>
        </a:p>
      </dgm:t>
    </dgm:pt>
    <dgm:pt modelId="{3CA9D083-25D7-9E43-872D-D2B64CCC6779}" type="parTrans" cxnId="{C0A5A9C0-86F6-7F41-A768-E144FC923694}">
      <dgm:prSet/>
      <dgm:spPr/>
      <dgm:t>
        <a:bodyPr/>
        <a:lstStyle/>
        <a:p>
          <a:endParaRPr lang="en-US"/>
        </a:p>
      </dgm:t>
    </dgm:pt>
    <dgm:pt modelId="{A8070E59-7407-DD4C-BF16-86A533EE367A}" type="sibTrans" cxnId="{C0A5A9C0-86F6-7F41-A768-E144FC923694}">
      <dgm:prSet/>
      <dgm:spPr/>
      <dgm:t>
        <a:bodyPr/>
        <a:lstStyle/>
        <a:p>
          <a:endParaRPr lang="en-US"/>
        </a:p>
      </dgm:t>
    </dgm:pt>
    <dgm:pt modelId="{1BBC2F87-55AB-AC4B-9AE8-6E7AD53D87EB}">
      <dgm:prSet phldrT="[Text]"/>
      <dgm:spPr/>
      <dgm:t>
        <a:bodyPr/>
        <a:lstStyle/>
        <a:p>
          <a:endParaRPr lang="en-US" dirty="0"/>
        </a:p>
      </dgm:t>
    </dgm:pt>
    <dgm:pt modelId="{F2526D00-AF60-1943-B895-E037F632DBE7}" type="parTrans" cxnId="{8DB3F167-51B9-EE45-8878-B1D764B278A2}">
      <dgm:prSet/>
      <dgm:spPr/>
      <dgm:t>
        <a:bodyPr/>
        <a:lstStyle/>
        <a:p>
          <a:endParaRPr lang="en-US"/>
        </a:p>
      </dgm:t>
    </dgm:pt>
    <dgm:pt modelId="{201AB6E4-CB63-1A4D-99E3-13EE8BB8A468}" type="sibTrans" cxnId="{8DB3F167-51B9-EE45-8878-B1D764B278A2}">
      <dgm:prSet/>
      <dgm:spPr/>
      <dgm:t>
        <a:bodyPr/>
        <a:lstStyle/>
        <a:p>
          <a:endParaRPr lang="en-US"/>
        </a:p>
      </dgm:t>
    </dgm:pt>
    <dgm:pt modelId="{2376F4FB-D74D-7047-A0E5-5CE752BB2944}">
      <dgm:prSet phldrT="[Text]"/>
      <dgm:spPr/>
      <dgm:t>
        <a:bodyPr/>
        <a:lstStyle/>
        <a:p>
          <a:r>
            <a:rPr lang="zh-CN" altLang="en-US" dirty="0" smtClean="0"/>
            <a:t>根据用户行为精准推送优惠券</a:t>
          </a:r>
          <a:endParaRPr lang="en-US" dirty="0"/>
        </a:p>
      </dgm:t>
    </dgm:pt>
    <dgm:pt modelId="{3FF948FB-3164-4E4F-BBDF-79CB911A574F}" type="parTrans" cxnId="{74FC9551-1DA1-2D44-9009-35A235E59183}">
      <dgm:prSet/>
      <dgm:spPr/>
      <dgm:t>
        <a:bodyPr/>
        <a:lstStyle/>
        <a:p>
          <a:endParaRPr lang="en-US"/>
        </a:p>
      </dgm:t>
    </dgm:pt>
    <dgm:pt modelId="{46537338-9CE7-7C4E-8E0B-C96CEBA2C645}" type="sibTrans" cxnId="{74FC9551-1DA1-2D44-9009-35A235E59183}">
      <dgm:prSet/>
      <dgm:spPr/>
      <dgm:t>
        <a:bodyPr/>
        <a:lstStyle/>
        <a:p>
          <a:endParaRPr lang="en-US"/>
        </a:p>
      </dgm:t>
    </dgm:pt>
    <dgm:pt modelId="{5CB59481-2753-1143-A789-8397B49BDC5A}" type="pres">
      <dgm:prSet presAssocID="{F989B8CF-85C3-F443-9A33-9230F068E1A0}" presName="linear" presStyleCnt="0">
        <dgm:presLayoutVars>
          <dgm:animLvl val="lvl"/>
          <dgm:resizeHandles val="exact"/>
        </dgm:presLayoutVars>
      </dgm:prSet>
      <dgm:spPr/>
    </dgm:pt>
    <dgm:pt modelId="{840BE831-0354-0245-AA32-E019C3D237CC}" type="pres">
      <dgm:prSet presAssocID="{2C76D1E7-024E-684A-985B-0A208A90A53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5997DD5-0C2E-814B-8C85-214FB41AD7D5}" type="pres">
      <dgm:prSet presAssocID="{2C76D1E7-024E-684A-985B-0A208A90A532}" presName="childText" presStyleLbl="revTx" presStyleIdx="0" presStyleCnt="2">
        <dgm:presLayoutVars>
          <dgm:bulletEnabled val="1"/>
        </dgm:presLayoutVars>
      </dgm:prSet>
      <dgm:spPr/>
    </dgm:pt>
    <dgm:pt modelId="{B86579D0-FCA5-704B-9FC3-43C9E39AA7F3}" type="pres">
      <dgm:prSet presAssocID="{A4C35AB9-CEB4-8F40-8A0A-1FB0807CB93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246E77-5AFB-7B40-93A5-258C6FB05AF1}" type="pres">
      <dgm:prSet presAssocID="{A4C35AB9-CEB4-8F40-8A0A-1FB0807CB93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DE46A8A-7EF0-774E-BDEA-C9A77E8A164C}" type="presOf" srcId="{A4C35AB9-CEB4-8F40-8A0A-1FB0807CB935}" destId="{B86579D0-FCA5-704B-9FC3-43C9E39AA7F3}" srcOrd="0" destOrd="0" presId="urn:microsoft.com/office/officeart/2005/8/layout/vList2"/>
    <dgm:cxn modelId="{7FAC8212-1E31-384D-884E-A774903926F4}" type="presOf" srcId="{2376F4FB-D74D-7047-A0E5-5CE752BB2944}" destId="{B7246E77-5AFB-7B40-93A5-258C6FB05AF1}" srcOrd="0" destOrd="1" presId="urn:microsoft.com/office/officeart/2005/8/layout/vList2"/>
    <dgm:cxn modelId="{C0A5A9C0-86F6-7F41-A768-E144FC923694}" srcId="{2C76D1E7-024E-684A-985B-0A208A90A532}" destId="{0F18A237-6436-F74B-9614-C058CB5EFFFC}" srcOrd="2" destOrd="0" parTransId="{3CA9D083-25D7-9E43-872D-D2B64CCC6779}" sibTransId="{A8070E59-7407-DD4C-BF16-86A533EE367A}"/>
    <dgm:cxn modelId="{AEF54DB6-3F0F-FA46-90A0-5D392B1EA40A}" srcId="{2C76D1E7-024E-684A-985B-0A208A90A532}" destId="{CD6D8E54-5795-534B-804C-D3ABF2BDAE32}" srcOrd="3" destOrd="0" parTransId="{44D5F9EC-B47D-EE4F-BE18-A0605C255C7E}" sibTransId="{324C59B7-8BC2-EF43-A4DE-AF79084E9D44}"/>
    <dgm:cxn modelId="{25AA6803-191E-CA44-930E-EF328F4331A9}" srcId="{F989B8CF-85C3-F443-9A33-9230F068E1A0}" destId="{2C76D1E7-024E-684A-985B-0A208A90A532}" srcOrd="0" destOrd="0" parTransId="{2E057078-39BC-814D-B113-613077BAD3ED}" sibTransId="{210DA58C-174B-DE40-B431-443A5B55D21C}"/>
    <dgm:cxn modelId="{74FC9551-1DA1-2D44-9009-35A235E59183}" srcId="{A4C35AB9-CEB4-8F40-8A0A-1FB0807CB935}" destId="{2376F4FB-D74D-7047-A0E5-5CE752BB2944}" srcOrd="1" destOrd="0" parTransId="{3FF948FB-3164-4E4F-BBDF-79CB911A574F}" sibTransId="{46537338-9CE7-7C4E-8E0B-C96CEBA2C645}"/>
    <dgm:cxn modelId="{F34933C3-C793-1740-83DC-5D10C79147EA}" srcId="{F989B8CF-85C3-F443-9A33-9230F068E1A0}" destId="{A4C35AB9-CEB4-8F40-8A0A-1FB0807CB935}" srcOrd="1" destOrd="0" parTransId="{19082A54-7FD2-A84B-A666-02AB9443EDFB}" sibTransId="{18C48BCA-2947-3940-BB02-D27F4AA14AB9}"/>
    <dgm:cxn modelId="{4F226098-80AB-A84B-B562-3ED817D1EDD1}" srcId="{2C76D1E7-024E-684A-985B-0A208A90A532}" destId="{E483B26C-9A26-AF47-A27C-7C6C3CFC0F55}" srcOrd="0" destOrd="0" parTransId="{BF0226F7-7D19-0345-9315-9C8A78E64948}" sibTransId="{C9495076-DEC8-5B45-8B34-AD5BCBAA4DB7}"/>
    <dgm:cxn modelId="{99B22A6E-7A89-BA40-ACD8-077AF925FC2A}" srcId="{2C76D1E7-024E-684A-985B-0A208A90A532}" destId="{4B038BB4-55E7-7B4B-B1F5-C97353E83B5D}" srcOrd="1" destOrd="0" parTransId="{24D5A0A1-6D60-5149-A1E9-0A41B4C3A1D4}" sibTransId="{BC18368C-F5C8-B941-A131-D27534EAD29A}"/>
    <dgm:cxn modelId="{EFF7D35C-3CAF-2D41-B4C4-A6BD6732F783}" type="presOf" srcId="{F989B8CF-85C3-F443-9A33-9230F068E1A0}" destId="{5CB59481-2753-1143-A789-8397B49BDC5A}" srcOrd="0" destOrd="0" presId="urn:microsoft.com/office/officeart/2005/8/layout/vList2"/>
    <dgm:cxn modelId="{8DB3F167-51B9-EE45-8878-B1D764B278A2}" srcId="{A4C35AB9-CEB4-8F40-8A0A-1FB0807CB935}" destId="{1BBC2F87-55AB-AC4B-9AE8-6E7AD53D87EB}" srcOrd="2" destOrd="0" parTransId="{F2526D00-AF60-1943-B895-E037F632DBE7}" sibTransId="{201AB6E4-CB63-1A4D-99E3-13EE8BB8A468}"/>
    <dgm:cxn modelId="{8FF361EE-B545-4941-B5DC-7627EA70CF09}" srcId="{A4C35AB9-CEB4-8F40-8A0A-1FB0807CB935}" destId="{D7E0A7B2-2805-0841-B76E-ABD08D338C2F}" srcOrd="0" destOrd="0" parTransId="{4149EC6E-462C-504C-8731-188C33F84081}" sibTransId="{FE452D21-4C81-8646-B29B-0EA61C3D5A12}"/>
    <dgm:cxn modelId="{78DB3A3C-1FAC-5A4B-BCBB-62F06A55A5B8}" type="presOf" srcId="{E483B26C-9A26-AF47-A27C-7C6C3CFC0F55}" destId="{65997DD5-0C2E-814B-8C85-214FB41AD7D5}" srcOrd="0" destOrd="0" presId="urn:microsoft.com/office/officeart/2005/8/layout/vList2"/>
    <dgm:cxn modelId="{DE3EEB69-6EAC-9C48-965D-8AF962CDE0FE}" type="presOf" srcId="{D7E0A7B2-2805-0841-B76E-ABD08D338C2F}" destId="{B7246E77-5AFB-7B40-93A5-258C6FB05AF1}" srcOrd="0" destOrd="0" presId="urn:microsoft.com/office/officeart/2005/8/layout/vList2"/>
    <dgm:cxn modelId="{3264F493-3B47-D544-8A42-9D2692F3A23C}" type="presOf" srcId="{1BBC2F87-55AB-AC4B-9AE8-6E7AD53D87EB}" destId="{B7246E77-5AFB-7B40-93A5-258C6FB05AF1}" srcOrd="0" destOrd="2" presId="urn:microsoft.com/office/officeart/2005/8/layout/vList2"/>
    <dgm:cxn modelId="{0014D69C-0462-C645-A5F7-993E51850534}" type="presOf" srcId="{2C76D1E7-024E-684A-985B-0A208A90A532}" destId="{840BE831-0354-0245-AA32-E019C3D237CC}" srcOrd="0" destOrd="0" presId="urn:microsoft.com/office/officeart/2005/8/layout/vList2"/>
    <dgm:cxn modelId="{A6BA6BBB-1CDA-BE4E-9C99-8D21D79FC2AB}" type="presOf" srcId="{4B038BB4-55E7-7B4B-B1F5-C97353E83B5D}" destId="{65997DD5-0C2E-814B-8C85-214FB41AD7D5}" srcOrd="0" destOrd="1" presId="urn:microsoft.com/office/officeart/2005/8/layout/vList2"/>
    <dgm:cxn modelId="{19498B13-4C3A-1040-867B-EE38625A9D35}" type="presOf" srcId="{0F18A237-6436-F74B-9614-C058CB5EFFFC}" destId="{65997DD5-0C2E-814B-8C85-214FB41AD7D5}" srcOrd="0" destOrd="2" presId="urn:microsoft.com/office/officeart/2005/8/layout/vList2"/>
    <dgm:cxn modelId="{D0ADD868-DA94-E443-8374-FFF4C39B6B21}" type="presOf" srcId="{CD6D8E54-5795-534B-804C-D3ABF2BDAE32}" destId="{65997DD5-0C2E-814B-8C85-214FB41AD7D5}" srcOrd="0" destOrd="3" presId="urn:microsoft.com/office/officeart/2005/8/layout/vList2"/>
    <dgm:cxn modelId="{393A6A16-1A48-7149-8776-443D6A3EB9DC}" type="presParOf" srcId="{5CB59481-2753-1143-A789-8397B49BDC5A}" destId="{840BE831-0354-0245-AA32-E019C3D237CC}" srcOrd="0" destOrd="0" presId="urn:microsoft.com/office/officeart/2005/8/layout/vList2"/>
    <dgm:cxn modelId="{761F1F46-E8B4-BC48-A4E2-8FE9B79644C0}" type="presParOf" srcId="{5CB59481-2753-1143-A789-8397B49BDC5A}" destId="{65997DD5-0C2E-814B-8C85-214FB41AD7D5}" srcOrd="1" destOrd="0" presId="urn:microsoft.com/office/officeart/2005/8/layout/vList2"/>
    <dgm:cxn modelId="{4434AB9C-23F6-4E48-A799-38509418A3D6}" type="presParOf" srcId="{5CB59481-2753-1143-A789-8397B49BDC5A}" destId="{B86579D0-FCA5-704B-9FC3-43C9E39AA7F3}" srcOrd="2" destOrd="0" presId="urn:microsoft.com/office/officeart/2005/8/layout/vList2"/>
    <dgm:cxn modelId="{E919D2C8-C988-E743-8543-C5423FC22B44}" type="presParOf" srcId="{5CB59481-2753-1143-A789-8397B49BDC5A}" destId="{B7246E77-5AFB-7B40-93A5-258C6FB05AF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C3DCE-9DEC-1740-B8BF-0B9FEBA2163E}">
      <dsp:nvSpPr>
        <dsp:cNvPr id="0" name=""/>
        <dsp:cNvSpPr/>
      </dsp:nvSpPr>
      <dsp:spPr>
        <a:xfrm rot="10800000">
          <a:off x="0" y="0"/>
          <a:ext cx="5588033" cy="751636"/>
        </a:xfrm>
        <a:prstGeom prst="trapezoid">
          <a:avLst>
            <a:gd name="adj" fmla="val 74345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共加入</a:t>
          </a:r>
          <a:r>
            <a:rPr lang="zh-CN" altLang="en-US" sz="4000" kern="1200" baseline="0" dirty="0" smtClean="0"/>
            <a:t> </a:t>
          </a:r>
          <a:r>
            <a:rPr lang="en-US" altLang="zh-CN" sz="4000" kern="1200" dirty="0" smtClean="0"/>
            <a:t>19481</a:t>
          </a:r>
          <a:endParaRPr lang="en-US" sz="4000" kern="1200" dirty="0"/>
        </a:p>
      </dsp:txBody>
      <dsp:txXfrm rot="-10800000">
        <a:off x="977905" y="0"/>
        <a:ext cx="3632222" cy="751636"/>
      </dsp:txXfrm>
    </dsp:sp>
    <dsp:sp modelId="{6EA426D7-C312-2A41-8F38-4F0B2B806295}">
      <dsp:nvSpPr>
        <dsp:cNvPr id="0" name=""/>
        <dsp:cNvSpPr/>
      </dsp:nvSpPr>
      <dsp:spPr>
        <a:xfrm rot="10800000">
          <a:off x="558803" y="751636"/>
          <a:ext cx="4470427" cy="751636"/>
        </a:xfrm>
        <a:prstGeom prst="trapezoid">
          <a:avLst>
            <a:gd name="adj" fmla="val 74345"/>
          </a:avLst>
        </a:prstGeom>
        <a:gradFill rotWithShape="0">
          <a:gsLst>
            <a:gs pos="0">
              <a:schemeClr val="accent1">
                <a:shade val="80000"/>
                <a:hueOff val="-113405"/>
                <a:satOff val="3695"/>
                <a:lumOff val="716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13405"/>
                <a:satOff val="3695"/>
                <a:lumOff val="716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13405"/>
                <a:satOff val="3695"/>
                <a:lumOff val="716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11763 (60%)</a:t>
          </a:r>
          <a:endParaRPr lang="zh-CN" altLang="en-US" sz="2800" kern="1200" dirty="0" smtClean="0"/>
        </a:p>
      </dsp:txBody>
      <dsp:txXfrm rot="-10800000">
        <a:off x="1341128" y="751636"/>
        <a:ext cx="2905777" cy="751636"/>
      </dsp:txXfrm>
    </dsp:sp>
    <dsp:sp modelId="{20EB9E7E-FEBB-404C-9E46-6720FB97D92E}">
      <dsp:nvSpPr>
        <dsp:cNvPr id="0" name=""/>
        <dsp:cNvSpPr/>
      </dsp:nvSpPr>
      <dsp:spPr>
        <a:xfrm rot="10800000">
          <a:off x="1117606" y="1503272"/>
          <a:ext cx="3352820" cy="751636"/>
        </a:xfrm>
        <a:prstGeom prst="trapezoid">
          <a:avLst>
            <a:gd name="adj" fmla="val 74345"/>
          </a:avLst>
        </a:prstGeom>
        <a:gradFill rotWithShape="0">
          <a:gsLst>
            <a:gs pos="0">
              <a:schemeClr val="accent1">
                <a:shade val="80000"/>
                <a:hueOff val="-226810"/>
                <a:satOff val="7390"/>
                <a:lumOff val="1433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26810"/>
                <a:satOff val="7390"/>
                <a:lumOff val="1433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26810"/>
                <a:satOff val="7390"/>
                <a:lumOff val="1433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baseline="0" dirty="0" smtClean="0"/>
            <a:t>3207(16%)</a:t>
          </a:r>
          <a:endParaRPr lang="zh-CN" altLang="en-US" sz="2000" kern="1200" dirty="0" smtClean="0"/>
        </a:p>
      </dsp:txBody>
      <dsp:txXfrm rot="-10800000">
        <a:off x="1704350" y="1503272"/>
        <a:ext cx="2179333" cy="751636"/>
      </dsp:txXfrm>
    </dsp:sp>
    <dsp:sp modelId="{C8A535EC-2471-A04F-8411-93895C27B33D}">
      <dsp:nvSpPr>
        <dsp:cNvPr id="0" name=""/>
        <dsp:cNvSpPr/>
      </dsp:nvSpPr>
      <dsp:spPr>
        <a:xfrm rot="10800000">
          <a:off x="1676410" y="2254908"/>
          <a:ext cx="2235213" cy="751636"/>
        </a:xfrm>
        <a:prstGeom prst="trapezoid">
          <a:avLst>
            <a:gd name="adj" fmla="val 74345"/>
          </a:avLst>
        </a:prstGeom>
        <a:gradFill rotWithShape="0">
          <a:gsLst>
            <a:gs pos="0">
              <a:schemeClr val="accent1">
                <a:shade val="80000"/>
                <a:hueOff val="-340215"/>
                <a:satOff val="11085"/>
                <a:lumOff val="2150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40215"/>
                <a:satOff val="11085"/>
                <a:lumOff val="2150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40215"/>
                <a:satOff val="11085"/>
                <a:lumOff val="2150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444(2%)</a:t>
          </a:r>
          <a:r>
            <a:rPr lang="zh-CN" altLang="en-US" sz="2000" kern="1200" dirty="0" smtClean="0"/>
            <a:t> </a:t>
          </a:r>
          <a:endParaRPr lang="en-US" sz="2000" kern="1200" dirty="0"/>
        </a:p>
      </dsp:txBody>
      <dsp:txXfrm rot="-10800000">
        <a:off x="2067572" y="2254908"/>
        <a:ext cx="1452888" cy="751636"/>
      </dsp:txXfrm>
    </dsp:sp>
    <dsp:sp modelId="{E7E58CF8-947D-F444-A376-704F340E9D2C}">
      <dsp:nvSpPr>
        <dsp:cNvPr id="0" name=""/>
        <dsp:cNvSpPr/>
      </dsp:nvSpPr>
      <dsp:spPr>
        <a:xfrm rot="10800000">
          <a:off x="2235213" y="3006544"/>
          <a:ext cx="1117606" cy="751636"/>
        </a:xfrm>
        <a:prstGeom prst="trapezoid">
          <a:avLst>
            <a:gd name="adj" fmla="val 74345"/>
          </a:avLst>
        </a:prstGeom>
        <a:gradFill rotWithShape="0">
          <a:gsLst>
            <a:gs pos="0">
              <a:schemeClr val="accent1">
                <a:shade val="80000"/>
                <a:hueOff val="-453620"/>
                <a:satOff val="14780"/>
                <a:lumOff val="2867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453620"/>
                <a:satOff val="14780"/>
                <a:lumOff val="2867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453620"/>
                <a:satOff val="14780"/>
                <a:lumOff val="2867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116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(0.6%)</a:t>
          </a:r>
          <a:endParaRPr lang="en-US" sz="1800" kern="1200" dirty="0"/>
        </a:p>
      </dsp:txBody>
      <dsp:txXfrm rot="-10800000">
        <a:off x="2235213" y="3006544"/>
        <a:ext cx="1117606" cy="751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C3DCE-9DEC-1740-B8BF-0B9FEBA2163E}">
      <dsp:nvSpPr>
        <dsp:cNvPr id="0" name=""/>
        <dsp:cNvSpPr/>
      </dsp:nvSpPr>
      <dsp:spPr>
        <a:xfrm rot="10800000">
          <a:off x="0" y="0"/>
          <a:ext cx="5588033" cy="751636"/>
        </a:xfrm>
        <a:prstGeom prst="trapezoid">
          <a:avLst>
            <a:gd name="adj" fmla="val 74345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共加入</a:t>
          </a:r>
          <a:r>
            <a:rPr lang="zh-CN" altLang="en-US" sz="4000" kern="1200" baseline="0" dirty="0" smtClean="0"/>
            <a:t> </a:t>
          </a:r>
          <a:r>
            <a:rPr lang="en-US" altLang="zh-CN" sz="4000" kern="1200" dirty="0" smtClean="0"/>
            <a:t>21619</a:t>
          </a:r>
          <a:endParaRPr lang="en-US" sz="4000" kern="1200" dirty="0"/>
        </a:p>
      </dsp:txBody>
      <dsp:txXfrm rot="-10800000">
        <a:off x="977905" y="0"/>
        <a:ext cx="3632222" cy="751636"/>
      </dsp:txXfrm>
    </dsp:sp>
    <dsp:sp modelId="{6EA426D7-C312-2A41-8F38-4F0B2B806295}">
      <dsp:nvSpPr>
        <dsp:cNvPr id="0" name=""/>
        <dsp:cNvSpPr/>
      </dsp:nvSpPr>
      <dsp:spPr>
        <a:xfrm rot="10800000">
          <a:off x="558803" y="751636"/>
          <a:ext cx="4470427" cy="751636"/>
        </a:xfrm>
        <a:prstGeom prst="trapezoid">
          <a:avLst>
            <a:gd name="adj" fmla="val 74345"/>
          </a:avLst>
        </a:prstGeom>
        <a:gradFill rotWithShape="0">
          <a:gsLst>
            <a:gs pos="0">
              <a:schemeClr val="accent1">
                <a:shade val="80000"/>
                <a:hueOff val="-113405"/>
                <a:satOff val="3695"/>
                <a:lumOff val="716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13405"/>
                <a:satOff val="3695"/>
                <a:lumOff val="716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13405"/>
                <a:satOff val="3695"/>
                <a:lumOff val="716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12160 (56%)</a:t>
          </a:r>
          <a:endParaRPr lang="zh-CN" altLang="en-US" sz="2800" kern="1200" dirty="0" smtClean="0"/>
        </a:p>
      </dsp:txBody>
      <dsp:txXfrm rot="-10800000">
        <a:off x="1341128" y="751636"/>
        <a:ext cx="2905777" cy="751636"/>
      </dsp:txXfrm>
    </dsp:sp>
    <dsp:sp modelId="{20EB9E7E-FEBB-404C-9E46-6720FB97D92E}">
      <dsp:nvSpPr>
        <dsp:cNvPr id="0" name=""/>
        <dsp:cNvSpPr/>
      </dsp:nvSpPr>
      <dsp:spPr>
        <a:xfrm rot="10800000">
          <a:off x="1117606" y="1503272"/>
          <a:ext cx="3352820" cy="751636"/>
        </a:xfrm>
        <a:prstGeom prst="trapezoid">
          <a:avLst>
            <a:gd name="adj" fmla="val 74345"/>
          </a:avLst>
        </a:prstGeom>
        <a:gradFill rotWithShape="0">
          <a:gsLst>
            <a:gs pos="0">
              <a:schemeClr val="accent1">
                <a:shade val="80000"/>
                <a:hueOff val="-226810"/>
                <a:satOff val="7390"/>
                <a:lumOff val="1433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26810"/>
                <a:satOff val="7390"/>
                <a:lumOff val="1433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26810"/>
                <a:satOff val="7390"/>
                <a:lumOff val="1433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baseline="0" dirty="0" smtClean="0"/>
            <a:t>6552 (30%)</a:t>
          </a:r>
          <a:endParaRPr lang="zh-CN" altLang="en-US" sz="2000" kern="1200" dirty="0" smtClean="0"/>
        </a:p>
      </dsp:txBody>
      <dsp:txXfrm rot="-10800000">
        <a:off x="1704350" y="1503272"/>
        <a:ext cx="2179333" cy="751636"/>
      </dsp:txXfrm>
    </dsp:sp>
    <dsp:sp modelId="{C8A535EC-2471-A04F-8411-93895C27B33D}">
      <dsp:nvSpPr>
        <dsp:cNvPr id="0" name=""/>
        <dsp:cNvSpPr/>
      </dsp:nvSpPr>
      <dsp:spPr>
        <a:xfrm rot="10800000">
          <a:off x="1676410" y="2254908"/>
          <a:ext cx="2235213" cy="751636"/>
        </a:xfrm>
        <a:prstGeom prst="trapezoid">
          <a:avLst>
            <a:gd name="adj" fmla="val 74345"/>
          </a:avLst>
        </a:prstGeom>
        <a:gradFill rotWithShape="0">
          <a:gsLst>
            <a:gs pos="0">
              <a:schemeClr val="accent1">
                <a:shade val="80000"/>
                <a:hueOff val="-340215"/>
                <a:satOff val="11085"/>
                <a:lumOff val="2150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40215"/>
                <a:satOff val="11085"/>
                <a:lumOff val="2150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40215"/>
                <a:satOff val="11085"/>
                <a:lumOff val="2150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1142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(5%)</a:t>
          </a:r>
          <a:r>
            <a:rPr lang="zh-CN" altLang="en-US" sz="2000" kern="1200" dirty="0" smtClean="0"/>
            <a:t> </a:t>
          </a:r>
          <a:endParaRPr lang="en-US" sz="2000" kern="1200" dirty="0"/>
        </a:p>
      </dsp:txBody>
      <dsp:txXfrm rot="-10800000">
        <a:off x="2067572" y="2254908"/>
        <a:ext cx="1452888" cy="751636"/>
      </dsp:txXfrm>
    </dsp:sp>
    <dsp:sp modelId="{E7E58CF8-947D-F444-A376-704F340E9D2C}">
      <dsp:nvSpPr>
        <dsp:cNvPr id="0" name=""/>
        <dsp:cNvSpPr/>
      </dsp:nvSpPr>
      <dsp:spPr>
        <a:xfrm rot="10800000">
          <a:off x="2235213" y="3006544"/>
          <a:ext cx="1117606" cy="751636"/>
        </a:xfrm>
        <a:prstGeom prst="trapezoid">
          <a:avLst>
            <a:gd name="adj" fmla="val 74345"/>
          </a:avLst>
        </a:prstGeom>
        <a:gradFill rotWithShape="0">
          <a:gsLst>
            <a:gs pos="0">
              <a:schemeClr val="accent1">
                <a:shade val="80000"/>
                <a:hueOff val="-453620"/>
                <a:satOff val="14780"/>
                <a:lumOff val="2867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453620"/>
                <a:satOff val="14780"/>
                <a:lumOff val="2867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453620"/>
                <a:satOff val="14780"/>
                <a:lumOff val="2867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333(1.5%)</a:t>
          </a:r>
          <a:endParaRPr lang="en-US" sz="1800" kern="1200" dirty="0"/>
        </a:p>
      </dsp:txBody>
      <dsp:txXfrm rot="-10800000">
        <a:off x="2235213" y="3006544"/>
        <a:ext cx="1117606" cy="7516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CD6E1-FB8A-6547-BB75-1E8A79B84977}">
      <dsp:nvSpPr>
        <dsp:cNvPr id="0" name=""/>
        <dsp:cNvSpPr/>
      </dsp:nvSpPr>
      <dsp:spPr>
        <a:xfrm>
          <a:off x="6022061" y="2432010"/>
          <a:ext cx="3018258" cy="1186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>
              <a:solidFill>
                <a:srgbClr val="00B050"/>
              </a:solidFill>
            </a:rPr>
            <a:t>仅用来吸引新客</a:t>
          </a:r>
          <a:endParaRPr lang="en-US" sz="1500" kern="1200" dirty="0">
            <a:solidFill>
              <a:srgbClr val="00B05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很多新客下单时不知道此券，直接下单</a:t>
          </a:r>
          <a:endParaRPr lang="en-US" sz="1500" kern="1200" dirty="0"/>
        </a:p>
      </dsp:txBody>
      <dsp:txXfrm>
        <a:off x="6953611" y="2754817"/>
        <a:ext cx="2060635" cy="838054"/>
      </dsp:txXfrm>
    </dsp:sp>
    <dsp:sp modelId="{9B0342D4-9C1B-E24A-A93D-34DA523FEF36}">
      <dsp:nvSpPr>
        <dsp:cNvPr id="0" name=""/>
        <dsp:cNvSpPr/>
      </dsp:nvSpPr>
      <dsp:spPr>
        <a:xfrm>
          <a:off x="1302280" y="2384584"/>
          <a:ext cx="3641073" cy="1281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114300" marR="0" lvl="1" indent="-114300" algn="l" defTabSz="6667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zh-CN" altLang="en-US" sz="1500" kern="1200" dirty="0" smtClean="0">
              <a:solidFill>
                <a:srgbClr val="00B050"/>
              </a:solidFill>
            </a:rPr>
            <a:t>帮助</a:t>
          </a:r>
          <a:r>
            <a:rPr lang="en-US" altLang="zh-CN" sz="1500" kern="1200" dirty="0" err="1" smtClean="0">
              <a:solidFill>
                <a:srgbClr val="00B050"/>
              </a:solidFill>
            </a:rPr>
            <a:t>zxs</a:t>
          </a:r>
          <a:r>
            <a:rPr lang="zh-CN" altLang="en-US" sz="1500" kern="1200" dirty="0" smtClean="0">
              <a:solidFill>
                <a:srgbClr val="00B050"/>
              </a:solidFill>
            </a:rPr>
            <a:t>拉到价格敏感新客</a:t>
          </a:r>
          <a:endParaRPr lang="en-US" sz="1500" kern="1200" dirty="0">
            <a:solidFill>
              <a:srgbClr val="00B050"/>
            </a:solidFill>
          </a:endParaRPr>
        </a:p>
        <a:p>
          <a:pPr marL="114300" marR="0" lvl="1" indent="-114300" algn="l" defTabSz="6667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zh-CN" altLang="en-US" sz="1500" kern="1200" dirty="0" smtClean="0"/>
            <a:t>甄选师纠结推新人品</a:t>
          </a:r>
          <a:r>
            <a:rPr lang="en-US" altLang="zh-CN" sz="1500" kern="1200" dirty="0" smtClean="0"/>
            <a:t>vs.</a:t>
          </a:r>
          <a:r>
            <a:rPr lang="zh-CN" altLang="en-US" sz="1500" kern="1200" dirty="0" smtClean="0"/>
            <a:t>普通品；时常忘记手动发新人券</a:t>
          </a:r>
          <a:endParaRPr lang="en-US" sz="1500" kern="1200" dirty="0"/>
        </a:p>
        <a:p>
          <a:pPr marL="114300" marR="0" lvl="1" indent="-114300" algn="l" defTabSz="6667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US" sz="1500" kern="1200" dirty="0"/>
        </a:p>
      </dsp:txBody>
      <dsp:txXfrm>
        <a:off x="1330437" y="2733188"/>
        <a:ext cx="2492437" cy="905025"/>
      </dsp:txXfrm>
    </dsp:sp>
    <dsp:sp modelId="{12320A1D-6707-E54B-A9A4-1B25E33C8332}">
      <dsp:nvSpPr>
        <dsp:cNvPr id="0" name=""/>
        <dsp:cNvSpPr/>
      </dsp:nvSpPr>
      <dsp:spPr>
        <a:xfrm>
          <a:off x="5808127" y="14753"/>
          <a:ext cx="3202698" cy="1281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>
              <a:solidFill>
                <a:srgbClr val="00B050"/>
              </a:solidFill>
            </a:rPr>
            <a:t>保证首次购物体验</a:t>
          </a:r>
          <a:endParaRPr lang="en-US" sz="1500" kern="1200" dirty="0">
            <a:solidFill>
              <a:srgbClr val="00B05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限制用户偏好，损失潜在购买</a:t>
          </a:r>
          <a:endParaRPr lang="en-US" sz="1500" kern="1200" dirty="0"/>
        </a:p>
      </dsp:txBody>
      <dsp:txXfrm>
        <a:off x="6797094" y="42910"/>
        <a:ext cx="2185575" cy="905025"/>
      </dsp:txXfrm>
    </dsp:sp>
    <dsp:sp modelId="{DCCBCA88-9CEF-A247-98F2-667A40CFDD35}">
      <dsp:nvSpPr>
        <dsp:cNvPr id="0" name=""/>
        <dsp:cNvSpPr/>
      </dsp:nvSpPr>
      <dsp:spPr>
        <a:xfrm>
          <a:off x="1136757" y="58987"/>
          <a:ext cx="3677165" cy="1281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>
              <a:solidFill>
                <a:srgbClr val="00B050"/>
              </a:solidFill>
            </a:rPr>
            <a:t>培养新客购买粘性</a:t>
          </a:r>
          <a:endParaRPr lang="en-US" sz="1500" kern="1200" dirty="0">
            <a:solidFill>
              <a:srgbClr val="00B05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券额逐减没有吸引力，第三张券利用率极低</a:t>
          </a:r>
          <a:endParaRPr lang="en-US" sz="1500" kern="1200" dirty="0"/>
        </a:p>
      </dsp:txBody>
      <dsp:txXfrm>
        <a:off x="1164914" y="87144"/>
        <a:ext cx="2517701" cy="905025"/>
      </dsp:txXfrm>
    </dsp:sp>
    <dsp:sp modelId="{3C55A671-73EC-E444-ACE9-E22C1457936A}">
      <dsp:nvSpPr>
        <dsp:cNvPr id="0" name=""/>
        <dsp:cNvSpPr/>
      </dsp:nvSpPr>
      <dsp:spPr>
        <a:xfrm>
          <a:off x="3433923" y="228318"/>
          <a:ext cx="1734417" cy="1734417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三张逐减</a:t>
          </a:r>
          <a:endParaRPr lang="en-US" sz="2700" kern="1200" dirty="0"/>
        </a:p>
      </dsp:txBody>
      <dsp:txXfrm>
        <a:off x="3941922" y="736317"/>
        <a:ext cx="1226418" cy="1226418"/>
      </dsp:txXfrm>
    </dsp:sp>
    <dsp:sp modelId="{6AA2DC11-FE69-C148-8257-DF872B29097A}">
      <dsp:nvSpPr>
        <dsp:cNvPr id="0" name=""/>
        <dsp:cNvSpPr/>
      </dsp:nvSpPr>
      <dsp:spPr>
        <a:xfrm rot="5400000">
          <a:off x="5248452" y="228318"/>
          <a:ext cx="1734417" cy="1734417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限品</a:t>
          </a:r>
          <a:endParaRPr lang="en-US" sz="2700" kern="1200" dirty="0"/>
        </a:p>
      </dsp:txBody>
      <dsp:txXfrm rot="-5400000">
        <a:off x="5248452" y="736317"/>
        <a:ext cx="1226418" cy="1226418"/>
      </dsp:txXfrm>
    </dsp:sp>
    <dsp:sp modelId="{35331BFC-848D-914E-AE54-FB93BC9A342C}">
      <dsp:nvSpPr>
        <dsp:cNvPr id="0" name=""/>
        <dsp:cNvSpPr/>
      </dsp:nvSpPr>
      <dsp:spPr>
        <a:xfrm rot="10800000">
          <a:off x="5248452" y="2042847"/>
          <a:ext cx="1734417" cy="1734417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仅第一次</a:t>
          </a:r>
          <a:endParaRPr lang="en-US" sz="2700" kern="1200" dirty="0"/>
        </a:p>
      </dsp:txBody>
      <dsp:txXfrm rot="10800000">
        <a:off x="5248452" y="2042847"/>
        <a:ext cx="1226418" cy="1226418"/>
      </dsp:txXfrm>
    </dsp:sp>
    <dsp:sp modelId="{0FAC951F-0229-5E4C-A9C1-F80E508243EC}">
      <dsp:nvSpPr>
        <dsp:cNvPr id="0" name=""/>
        <dsp:cNvSpPr/>
      </dsp:nvSpPr>
      <dsp:spPr>
        <a:xfrm rot="16200000">
          <a:off x="3433923" y="2042847"/>
          <a:ext cx="1734417" cy="1734417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为</a:t>
          </a:r>
          <a:r>
            <a:rPr lang="en-US" altLang="zh-CN" sz="2700" kern="1200" dirty="0" err="1" smtClean="0"/>
            <a:t>zxs</a:t>
          </a:r>
          <a:r>
            <a:rPr lang="zh-CN" altLang="en-US" sz="2700" kern="1200" dirty="0" smtClean="0"/>
            <a:t>搭</a:t>
          </a:r>
          <a:r>
            <a:rPr lang="zh-CN" altLang="en-US" sz="2700" kern="1200" dirty="0" smtClean="0"/>
            <a:t>线</a:t>
          </a:r>
          <a:endParaRPr lang="en-US" sz="2700" kern="1200" dirty="0"/>
        </a:p>
      </dsp:txBody>
      <dsp:txXfrm rot="5400000">
        <a:off x="3941922" y="2042847"/>
        <a:ext cx="1226418" cy="1226418"/>
      </dsp:txXfrm>
    </dsp:sp>
    <dsp:sp modelId="{8269CED1-A944-454A-89AB-FB8825328A4B}">
      <dsp:nvSpPr>
        <dsp:cNvPr id="0" name=""/>
        <dsp:cNvSpPr/>
      </dsp:nvSpPr>
      <dsp:spPr>
        <a:xfrm>
          <a:off x="4908979" y="1642289"/>
          <a:ext cx="598834" cy="520725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C99775E-399F-AB4F-ABC2-A180FDBC425B}">
      <dsp:nvSpPr>
        <dsp:cNvPr id="0" name=""/>
        <dsp:cNvSpPr/>
      </dsp:nvSpPr>
      <dsp:spPr>
        <a:xfrm rot="10800000">
          <a:off x="4908979" y="1842568"/>
          <a:ext cx="598834" cy="520725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BE831-0354-0245-AA32-E019C3D237CC}">
      <dsp:nvSpPr>
        <dsp:cNvPr id="0" name=""/>
        <dsp:cNvSpPr/>
      </dsp:nvSpPr>
      <dsp:spPr>
        <a:xfrm>
          <a:off x="0" y="182496"/>
          <a:ext cx="7671824" cy="80496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拉新－会员闺蜜券                      －第</a:t>
          </a:r>
          <a:r>
            <a:rPr lang="en-US" altLang="zh-CN" sz="3200" kern="1200" dirty="0" smtClean="0"/>
            <a:t>1</a:t>
          </a:r>
          <a:r>
            <a:rPr lang="zh-CN" altLang="en-US" sz="3200" kern="1200" dirty="0" smtClean="0"/>
            <a:t>单</a:t>
          </a:r>
          <a:endParaRPr lang="en-US" sz="3200" kern="1200" dirty="0"/>
        </a:p>
      </dsp:txBody>
      <dsp:txXfrm>
        <a:off x="39295" y="221791"/>
        <a:ext cx="7593234" cy="726370"/>
      </dsp:txXfrm>
    </dsp:sp>
    <dsp:sp modelId="{65997DD5-0C2E-814B-8C85-214FB41AD7D5}">
      <dsp:nvSpPr>
        <dsp:cNvPr id="0" name=""/>
        <dsp:cNvSpPr/>
      </dsp:nvSpPr>
      <dsp:spPr>
        <a:xfrm>
          <a:off x="0" y="987457"/>
          <a:ext cx="7671824" cy="178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58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500" kern="1200" dirty="0" smtClean="0"/>
            <a:t>强制性为</a:t>
          </a:r>
          <a:r>
            <a:rPr lang="en-US" altLang="zh-CN" sz="2500" kern="1200" dirty="0" err="1" smtClean="0"/>
            <a:t>zxs</a:t>
          </a:r>
          <a:r>
            <a:rPr lang="zh-CN" altLang="en-US" sz="2500" kern="1200" dirty="0" smtClean="0"/>
            <a:t>搭线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500" kern="1200" dirty="0" smtClean="0"/>
            <a:t>无品类限制－增大购买灵活度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500" kern="1200" dirty="0" smtClean="0"/>
            <a:t>推荐优惠促成病毒式增长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500" kern="1200" dirty="0"/>
        </a:p>
      </dsp:txBody>
      <dsp:txXfrm>
        <a:off x="0" y="987457"/>
        <a:ext cx="7671824" cy="1788480"/>
      </dsp:txXfrm>
    </dsp:sp>
    <dsp:sp modelId="{B86579D0-FCA5-704B-9FC3-43C9E39AA7F3}">
      <dsp:nvSpPr>
        <dsp:cNvPr id="0" name=""/>
        <dsp:cNvSpPr/>
      </dsp:nvSpPr>
      <dsp:spPr>
        <a:xfrm>
          <a:off x="0" y="2775937"/>
          <a:ext cx="7671824" cy="80496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促成留存－系统爆品券		</a:t>
          </a:r>
          <a:r>
            <a:rPr lang="zh-CN" altLang="en-US" sz="3200" kern="1200" dirty="0" smtClean="0"/>
            <a:t>－第</a:t>
          </a:r>
          <a:r>
            <a:rPr lang="en-US" altLang="zh-CN" sz="3200" kern="1200" dirty="0" smtClean="0"/>
            <a:t>2</a:t>
          </a:r>
          <a:r>
            <a:rPr lang="zh-CN" altLang="en-US" sz="3200" kern="1200" dirty="0" smtClean="0"/>
            <a:t>单</a:t>
          </a:r>
          <a:endParaRPr lang="en-US" sz="3200" kern="1200" dirty="0"/>
        </a:p>
      </dsp:txBody>
      <dsp:txXfrm>
        <a:off x="39295" y="2815232"/>
        <a:ext cx="7593234" cy="726370"/>
      </dsp:txXfrm>
    </dsp:sp>
    <dsp:sp modelId="{B7246E77-5AFB-7B40-93A5-258C6FB05AF1}">
      <dsp:nvSpPr>
        <dsp:cNvPr id="0" name=""/>
        <dsp:cNvSpPr/>
      </dsp:nvSpPr>
      <dsp:spPr>
        <a:xfrm>
          <a:off x="0" y="3580897"/>
          <a:ext cx="7671824" cy="132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58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500" kern="1200" dirty="0" smtClean="0"/>
            <a:t>灵活推送当月爆品，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500" kern="1200" dirty="0" smtClean="0"/>
            <a:t>根据用户行为精准推送优惠券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500" kern="1200" dirty="0"/>
        </a:p>
      </dsp:txBody>
      <dsp:txXfrm>
        <a:off x="0" y="3580897"/>
        <a:ext cx="7671824" cy="132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3C9DF4-01D5-DE4F-939D-3EEEF1B8CED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EDCA24-88DB-C64D-A2B1-75C9056B571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826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9DF4-01D5-DE4F-939D-3EEEF1B8CED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CA24-88DB-C64D-A2B1-75C9056B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9DF4-01D5-DE4F-939D-3EEEF1B8CED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CA24-88DB-C64D-A2B1-75C9056B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2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9DF4-01D5-DE4F-939D-3EEEF1B8CED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CA24-88DB-C64D-A2B1-75C9056B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9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3C9DF4-01D5-DE4F-939D-3EEEF1B8CED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EDCA24-88DB-C64D-A2B1-75C9056B571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41478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9DF4-01D5-DE4F-939D-3EEEF1B8CED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CA24-88DB-C64D-A2B1-75C9056B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494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9DF4-01D5-DE4F-939D-3EEEF1B8CED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CA24-88DB-C64D-A2B1-75C9056B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909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9DF4-01D5-DE4F-939D-3EEEF1B8CED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CA24-88DB-C64D-A2B1-75C9056B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9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9DF4-01D5-DE4F-939D-3EEEF1B8CED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CA24-88DB-C64D-A2B1-75C9056B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A3C9DF4-01D5-DE4F-939D-3EEEF1B8CED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2EDCA24-88DB-C64D-A2B1-75C9056B57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99449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A3C9DF4-01D5-DE4F-939D-3EEEF1B8CED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2EDCA24-88DB-C64D-A2B1-75C9056B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8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3C9DF4-01D5-DE4F-939D-3EEEF1B8CED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EDCA24-88DB-C64D-A2B1-75C9056B571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346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2" y="1098388"/>
            <a:ext cx="10600859" cy="4540412"/>
          </a:xfrm>
        </p:spPr>
        <p:txBody>
          <a:bodyPr/>
          <a:lstStyle/>
          <a:p>
            <a:r>
              <a:rPr lang="zh-CN" altLang="en-US" sz="6600" dirty="0" smtClean="0"/>
              <a:t>拉新</a:t>
            </a:r>
            <a:r>
              <a:rPr lang="zh-CN" altLang="en-US" sz="6600" dirty="0" smtClean="0"/>
              <a:t>现状</a:t>
            </a:r>
            <a:br>
              <a:rPr lang="zh-CN" altLang="en-US" sz="6600" dirty="0" smtClean="0"/>
            </a:br>
            <a:r>
              <a:rPr lang="zh-CN" altLang="en-US" sz="6600" dirty="0" smtClean="0"/>
              <a:t>及建议</a:t>
            </a:r>
            <a:r>
              <a:rPr lang="zh-CN" altLang="en-US" sz="6600" dirty="0" smtClean="0"/>
              <a:t>整改</a:t>
            </a:r>
            <a:r>
              <a:rPr lang="zh-CN" altLang="en-US" sz="6600" dirty="0" smtClean="0"/>
              <a:t>方案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2017-07-10</a:t>
            </a:r>
            <a:r>
              <a:rPr lang="zh-CN" altLang="en-US" dirty="0" smtClean="0"/>
              <a:t> </a:t>
            </a:r>
            <a:r>
              <a:rPr lang="en-US" altLang="zh-CN" dirty="0" smtClean="0"/>
              <a:t>Draft1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1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395556" y="2121089"/>
            <a:ext cx="7263068" cy="22739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zh-CN" altLang="en-US" sz="2800" dirty="0" smtClean="0">
                <a:latin typeface="Lao Sangam MN" charset="0"/>
                <a:ea typeface="Lao Sangam MN" charset="0"/>
                <a:cs typeface="Lao Sangam MN" charset="0"/>
              </a:rPr>
              <a:t>从</a:t>
            </a:r>
            <a:r>
              <a:rPr lang="zh-CN" altLang="en-US" sz="2800" dirty="0" smtClean="0">
                <a:latin typeface="Lao Sangam MN" charset="0"/>
                <a:ea typeface="Lao Sangam MN" charset="0"/>
                <a:cs typeface="Lao Sangam MN" charset="0"/>
              </a:rPr>
              <a:t>数据评估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sz="2800" dirty="0" smtClean="0">
                <a:latin typeface="Lao Sangam MN" charset="0"/>
                <a:ea typeface="Lao Sangam MN" charset="0"/>
                <a:cs typeface="Lao Sangam MN" charset="0"/>
              </a:rPr>
              <a:t>新人券现状</a:t>
            </a:r>
            <a:r>
              <a:rPr lang="zh-CN" altLang="en-US" sz="2800" dirty="0" smtClean="0">
                <a:latin typeface="Lao Sangam MN" charset="0"/>
                <a:ea typeface="Lao Sangam MN" charset="0"/>
                <a:cs typeface="Lao Sangam MN" charset="0"/>
              </a:rPr>
              <a:t>及</a:t>
            </a:r>
            <a:r>
              <a:rPr lang="zh-CN" altLang="en-US" sz="2800" dirty="0" smtClean="0">
                <a:latin typeface="Lao Sangam MN" charset="0"/>
                <a:ea typeface="Lao Sangam MN" charset="0"/>
                <a:cs typeface="Lao Sangam MN" charset="0"/>
              </a:rPr>
              <a:t>痛点</a:t>
            </a:r>
            <a:endParaRPr lang="zh-CN" altLang="en-US" sz="2800" dirty="0" smtClean="0">
              <a:latin typeface="Lao Sangam MN" charset="0"/>
              <a:ea typeface="Lao Sangam MN" charset="0"/>
              <a:cs typeface="Lao Sangam MN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800" dirty="0" smtClean="0">
                <a:latin typeface="Lao Sangam MN" charset="0"/>
                <a:ea typeface="Lao Sangam MN" charset="0"/>
                <a:cs typeface="Lao Sangam MN" charset="0"/>
              </a:rPr>
              <a:t>数据上的新发现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sz="2800" dirty="0" smtClean="0">
                <a:latin typeface="Lao Sangam MN" charset="0"/>
                <a:ea typeface="Lao Sangam MN" charset="0"/>
                <a:cs typeface="Lao Sangam MN" charset="0"/>
              </a:rPr>
              <a:t>建议解决方案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sz="2800" dirty="0" smtClean="0"/>
              <a:t>下一步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604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746" y="0"/>
            <a:ext cx="4541766" cy="6829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2304" y="3153252"/>
            <a:ext cx="2816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现在的新人券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27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zh-CN" altLang="en-US" dirty="0" smtClean="0"/>
              <a:t>数据来</a:t>
            </a:r>
            <a:r>
              <a:rPr lang="zh-CN" altLang="en-US" dirty="0" smtClean="0"/>
              <a:t>看</a:t>
            </a:r>
            <a:r>
              <a:rPr lang="en-US" altLang="zh-CN" dirty="0" smtClean="0"/>
              <a:t> </a:t>
            </a:r>
            <a:r>
              <a:rPr lang="zh-CN" altLang="en-US" dirty="0" smtClean="0"/>
              <a:t>－</a:t>
            </a:r>
            <a:r>
              <a:rPr lang="zh-CN" altLang="en-US" dirty="0" smtClean="0"/>
              <a:t>四月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882883" y="2377441"/>
            <a:ext cx="3783091" cy="40086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200" dirty="0"/>
              <a:t>复购（ </a:t>
            </a:r>
            <a:r>
              <a:rPr lang="zh-CN" altLang="en-US" sz="1500" dirty="0"/>
              <a:t>（第二单商品＝第一单商品</a:t>
            </a:r>
            <a:r>
              <a:rPr lang="zh-CN" altLang="en-US" sz="2200" dirty="0" smtClean="0"/>
              <a:t>）</a:t>
            </a:r>
            <a:r>
              <a:rPr lang="zh-CN" altLang="en-US" sz="2200" dirty="0"/>
              <a:t>：</a:t>
            </a:r>
            <a:r>
              <a:rPr lang="en-US" altLang="zh-CN" dirty="0" smtClean="0"/>
              <a:t>1673</a:t>
            </a:r>
            <a:r>
              <a:rPr lang="zh-CN" altLang="en-US" dirty="0" smtClean="0"/>
              <a:t> </a:t>
            </a:r>
            <a:r>
              <a:rPr lang="en-US" altLang="zh-CN" dirty="0" smtClean="0"/>
              <a:t>(8.5%)</a:t>
            </a:r>
            <a:endParaRPr lang="en-US" altLang="zh-CN" dirty="0" smtClean="0"/>
          </a:p>
          <a:p>
            <a:r>
              <a:rPr lang="zh-CN" altLang="en-US" dirty="0" smtClean="0"/>
              <a:t>只</a:t>
            </a:r>
            <a:r>
              <a:rPr lang="zh-CN" altLang="en-US" dirty="0"/>
              <a:t>买了一单的用户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6377</a:t>
            </a:r>
            <a:r>
              <a:rPr lang="zh-CN" altLang="en-US" dirty="0" smtClean="0"/>
              <a:t>没用券，</a:t>
            </a:r>
            <a:r>
              <a:rPr lang="en-US" altLang="zh-CN" dirty="0" smtClean="0"/>
              <a:t>1341</a:t>
            </a:r>
            <a:r>
              <a:rPr lang="zh-CN" altLang="en-US" dirty="0" smtClean="0"/>
              <a:t>用券</a:t>
            </a:r>
          </a:p>
          <a:p>
            <a:r>
              <a:rPr lang="en-US" altLang="zh-CN" dirty="0" smtClean="0"/>
              <a:t>Top</a:t>
            </a:r>
            <a:r>
              <a:rPr lang="zh-CN" altLang="en-US" dirty="0" smtClean="0"/>
              <a:t> </a:t>
            </a:r>
            <a:r>
              <a:rPr lang="en-US" altLang="zh-CN" dirty="0" smtClean="0"/>
              <a:t>6:</a:t>
            </a:r>
            <a:endParaRPr lang="zh-CN" altLang="en-US" dirty="0" smtClean="0"/>
          </a:p>
          <a:p>
            <a:pPr lvl="1"/>
            <a:r>
              <a:rPr lang="zh-CN" altLang="en-US" dirty="0"/>
              <a:t>泰国椰青        </a:t>
            </a:r>
            <a:r>
              <a:rPr lang="en-US" altLang="zh-CN" dirty="0" smtClean="0"/>
              <a:t>1485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六</a:t>
            </a:r>
            <a:r>
              <a:rPr lang="zh-CN" altLang="en-US" dirty="0"/>
              <a:t>鳌红蜜薯        </a:t>
            </a:r>
            <a:r>
              <a:rPr lang="en-US" altLang="zh-CN" dirty="0" smtClean="0"/>
              <a:t>969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丹东</a:t>
            </a:r>
            <a:r>
              <a:rPr lang="zh-CN" altLang="en-US" dirty="0"/>
              <a:t>黄蚬         </a:t>
            </a:r>
            <a:r>
              <a:rPr lang="en-US" altLang="zh-CN" dirty="0" smtClean="0"/>
              <a:t>858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山楂</a:t>
            </a:r>
            <a:r>
              <a:rPr lang="zh-CN" altLang="en-US" dirty="0"/>
              <a:t>优块         </a:t>
            </a:r>
            <a:r>
              <a:rPr lang="en-US" altLang="zh-CN" dirty="0" smtClean="0"/>
              <a:t>477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鲜活</a:t>
            </a:r>
            <a:r>
              <a:rPr lang="zh-CN" altLang="en-US" dirty="0"/>
              <a:t>生蚝         </a:t>
            </a:r>
            <a:r>
              <a:rPr lang="en-US" altLang="zh-CN" dirty="0" smtClean="0"/>
              <a:t>431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每日</a:t>
            </a:r>
            <a:r>
              <a:rPr lang="zh-CN" altLang="en-US" dirty="0"/>
              <a:t>坚果         </a:t>
            </a:r>
            <a:r>
              <a:rPr lang="en-US" altLang="zh-CN" dirty="0"/>
              <a:t>341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0892597"/>
              </p:ext>
            </p:extLst>
          </p:nvPr>
        </p:nvGraphicFramePr>
        <p:xfrm>
          <a:off x="739614" y="2377440"/>
          <a:ext cx="5588034" cy="3758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5760720" y="3950556"/>
            <a:ext cx="1444752" cy="35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/>
              <a:t>第一单</a:t>
            </a:r>
            <a:r>
              <a:rPr lang="zh-CN" altLang="en-US"/>
              <a:t>用</a:t>
            </a:r>
            <a:r>
              <a:rPr lang="zh-CN" altLang="en-US" smtClean="0"/>
              <a:t>券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60720" y="4704000"/>
            <a:ext cx="1444752" cy="290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dirty="0" smtClean="0"/>
              <a:t>连续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单</a:t>
            </a:r>
            <a:r>
              <a:rPr lang="zh-CN" altLang="en-US" dirty="0" smtClean="0"/>
              <a:t>用券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60720" y="5424189"/>
            <a:ext cx="1444752" cy="339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dirty="0" smtClean="0"/>
              <a:t>连续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单用券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60720" y="3247191"/>
            <a:ext cx="1444752" cy="35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dirty="0" smtClean="0"/>
              <a:t>有第二单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4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zh-CN" altLang="en-US" dirty="0" smtClean="0"/>
              <a:t>数据来</a:t>
            </a:r>
            <a:r>
              <a:rPr lang="zh-CN" altLang="en-US" dirty="0" smtClean="0"/>
              <a:t>看</a:t>
            </a:r>
            <a:r>
              <a:rPr lang="en-US" altLang="zh-CN" dirty="0" smtClean="0"/>
              <a:t> </a:t>
            </a:r>
            <a:r>
              <a:rPr lang="zh-CN" altLang="en-US" dirty="0" smtClean="0"/>
              <a:t>－</a:t>
            </a:r>
            <a:r>
              <a:rPr lang="zh-CN" altLang="en-US" dirty="0" smtClean="0"/>
              <a:t>五月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292562"/>
              </p:ext>
            </p:extLst>
          </p:nvPr>
        </p:nvGraphicFramePr>
        <p:xfrm>
          <a:off x="849342" y="2414016"/>
          <a:ext cx="5588034" cy="3758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05601" y="2414016"/>
            <a:ext cx="3904617" cy="4331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复购（</a:t>
            </a:r>
            <a:r>
              <a:rPr lang="zh-CN" altLang="en-US" sz="2000" dirty="0"/>
              <a:t> </a:t>
            </a:r>
            <a:r>
              <a:rPr lang="zh-CN" altLang="en-US" sz="1400" dirty="0"/>
              <a:t>（第二单商品＝第一单商品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1443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(12%)</a:t>
            </a:r>
          </a:p>
          <a:p>
            <a:pPr marL="2286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只买了一单的用户：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6350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没用券，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2824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用券</a:t>
            </a:r>
          </a:p>
          <a:p>
            <a:pPr marL="2286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丹东黄蚬         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2144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泰国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椰青         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2030</a:t>
            </a:r>
          </a:p>
          <a:p>
            <a:pPr marL="685800" lvl="1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巨无霸金奇异果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1607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泰国沙竹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山竹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1252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夹心海苔         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1227</a:t>
            </a:r>
          </a:p>
          <a:p>
            <a:pPr marL="685800" lvl="1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伦晚甜橙         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1066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42432" y="4232949"/>
            <a:ext cx="1444752" cy="35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/>
              <a:t>第一单</a:t>
            </a:r>
            <a:r>
              <a:rPr lang="zh-CN" altLang="en-US"/>
              <a:t>用</a:t>
            </a:r>
            <a:r>
              <a:rPr lang="zh-CN" altLang="en-US" smtClean="0"/>
              <a:t>券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42432" y="4986393"/>
            <a:ext cx="1444752" cy="290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dirty="0" smtClean="0"/>
              <a:t>连续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单</a:t>
            </a:r>
            <a:r>
              <a:rPr lang="zh-CN" altLang="en-US" dirty="0" smtClean="0"/>
              <a:t>用券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42432" y="5706582"/>
            <a:ext cx="1444752" cy="339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dirty="0" smtClean="0"/>
              <a:t>连续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单用券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42432" y="3529584"/>
            <a:ext cx="1444752" cy="35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dirty="0" smtClean="0"/>
              <a:t>有第二单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0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新人券</a:t>
            </a:r>
            <a:r>
              <a:rPr lang="zh-CN" altLang="en-US" dirty="0" smtClean="0"/>
              <a:t>现状</a:t>
            </a:r>
            <a:r>
              <a:rPr lang="zh-CN" altLang="en-US" dirty="0" smtClean="0"/>
              <a:t>及痛点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76498"/>
              </p:ext>
            </p:extLst>
          </p:nvPr>
        </p:nvGraphicFramePr>
        <p:xfrm>
          <a:off x="705260" y="1712285"/>
          <a:ext cx="10416794" cy="4005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84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两个发现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顾客买过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单后，在</a:t>
            </a:r>
            <a:r>
              <a:rPr lang="en-US" altLang="zh-CN" sz="2800" dirty="0" smtClean="0"/>
              <a:t>30</a:t>
            </a:r>
            <a:r>
              <a:rPr lang="zh-CN" altLang="en-US" sz="2800" dirty="0" smtClean="0"/>
              <a:t>天后回购的几率最大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新人首单商品多样（</a:t>
            </a:r>
            <a:r>
              <a:rPr lang="en-US" altLang="zh-CN" sz="2800" dirty="0" smtClean="0"/>
              <a:t>85</a:t>
            </a:r>
            <a:r>
              <a:rPr lang="zh-CN" altLang="en-US" sz="2800" dirty="0" smtClean="0"/>
              <a:t>），</a:t>
            </a:r>
            <a:r>
              <a:rPr lang="en-US" altLang="zh-CN" sz="2800" dirty="0" smtClean="0"/>
              <a:t>top</a:t>
            </a:r>
            <a:r>
              <a:rPr lang="zh-CN" altLang="en-US" sz="2800" dirty="0" smtClean="0"/>
              <a:t>品不限于推荐的新人专区产品</a:t>
            </a:r>
            <a:endParaRPr lang="en-US" sz="2800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01527089"/>
              </p:ext>
            </p:extLst>
          </p:nvPr>
        </p:nvGraphicFramePr>
        <p:xfrm>
          <a:off x="1444374" y="3600276"/>
          <a:ext cx="4426451" cy="2918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989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建议解决方案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613119"/>
              </p:ext>
            </p:extLst>
          </p:nvPr>
        </p:nvGraphicFramePr>
        <p:xfrm>
          <a:off x="1221453" y="1356851"/>
          <a:ext cx="7671824" cy="5088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729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69807"/>
            <a:ext cx="10178322" cy="3593591"/>
          </a:xfrm>
        </p:spPr>
        <p:txBody>
          <a:bodyPr/>
          <a:lstStyle/>
          <a:p>
            <a:r>
              <a:rPr lang="zh-CN" altLang="en-US" dirty="0" smtClean="0"/>
              <a:t>测试推送爆品券，观察转化</a:t>
            </a:r>
          </a:p>
          <a:p>
            <a:r>
              <a:rPr lang="zh-CN" altLang="en-US" dirty="0" smtClean="0"/>
              <a:t>完善闺蜜券逻辑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7619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211</TotalTime>
  <Words>375</Words>
  <Application>Microsoft Macintosh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Gill Sans MT</vt:lpstr>
      <vt:lpstr>Impact</vt:lpstr>
      <vt:lpstr>Lao Sangam MN</vt:lpstr>
      <vt:lpstr>Arial</vt:lpstr>
      <vt:lpstr>Badge</vt:lpstr>
      <vt:lpstr>拉新现状 及建议整改方案</vt:lpstr>
      <vt:lpstr>PowerPoint Presentation</vt:lpstr>
      <vt:lpstr>PowerPoint Presentation</vt:lpstr>
      <vt:lpstr>从数据来看 －四月</vt:lpstr>
      <vt:lpstr>从数据来看 －五月</vt:lpstr>
      <vt:lpstr>新人券现状及痛点</vt:lpstr>
      <vt:lpstr>两个发现</vt:lpstr>
      <vt:lpstr>建议解决方案</vt:lpstr>
      <vt:lpstr>下一步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新人拉新整改方案</dc:title>
  <dc:creator>serena zhang</dc:creator>
  <cp:lastModifiedBy>serena zhang</cp:lastModifiedBy>
  <cp:revision>22</cp:revision>
  <dcterms:created xsi:type="dcterms:W3CDTF">2017-07-07T09:59:34Z</dcterms:created>
  <dcterms:modified xsi:type="dcterms:W3CDTF">2017-07-10T09:34:15Z</dcterms:modified>
</cp:coreProperties>
</file>