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2" r:id="rId4"/>
    <p:sldId id="259" r:id="rId5"/>
    <p:sldId id="257" r:id="rId6"/>
    <p:sldId id="266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13"/>
    <p:restoredTop sz="94493"/>
  </p:normalViewPr>
  <p:slideViewPr>
    <p:cSldViewPr snapToGrid="0" snapToObjects="1">
      <p:cViewPr varScale="1">
        <p:scale>
          <a:sx n="151" d="100"/>
          <a:sy n="151" d="100"/>
        </p:scale>
        <p:origin x="3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895C-0202-4B4C-A437-E966B3DD30A0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3293-44C4-144B-9C96-EF7C9039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2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895C-0202-4B4C-A437-E966B3DD30A0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3293-44C4-144B-9C96-EF7C9039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895C-0202-4B4C-A437-E966B3DD30A0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3293-44C4-144B-9C96-EF7C9039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5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895C-0202-4B4C-A437-E966B3DD30A0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3293-44C4-144B-9C96-EF7C9039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4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895C-0202-4B4C-A437-E966B3DD30A0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3293-44C4-144B-9C96-EF7C9039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9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895C-0202-4B4C-A437-E966B3DD30A0}" type="datetimeFigureOut">
              <a:rPr lang="en-US" smtClean="0"/>
              <a:t>6/21/17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3293-44C4-144B-9C96-EF7C9039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5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895C-0202-4B4C-A437-E966B3DD30A0}" type="datetimeFigureOut">
              <a:rPr lang="en-US" smtClean="0"/>
              <a:t>6/21/17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3293-44C4-144B-9C96-EF7C9039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895C-0202-4B4C-A437-E966B3DD30A0}" type="datetimeFigureOut">
              <a:rPr lang="en-US" smtClean="0"/>
              <a:t>6/21/17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3293-44C4-144B-9C96-EF7C9039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4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895C-0202-4B4C-A437-E966B3DD30A0}" type="datetimeFigureOut">
              <a:rPr lang="en-US" smtClean="0"/>
              <a:t>6/21/17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3293-44C4-144B-9C96-EF7C9039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1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895C-0202-4B4C-A437-E966B3DD30A0}" type="datetimeFigureOut">
              <a:rPr lang="en-US" smtClean="0"/>
              <a:t>6/21/17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3293-44C4-144B-9C96-EF7C9039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0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895C-0202-4B4C-A437-E966B3DD30A0}" type="datetimeFigureOut">
              <a:rPr lang="en-US" smtClean="0"/>
              <a:t>6/21/17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3293-44C4-144B-9C96-EF7C9039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61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4895C-0202-4B4C-A437-E966B3DD30A0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A3293-44C4-144B-9C96-EF7C9039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6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推送</a:t>
            </a:r>
            <a:r>
              <a:rPr lang="en-US" altLang="zh-CN" dirty="0" smtClean="0"/>
              <a:t>v3</a:t>
            </a:r>
            <a:r>
              <a:rPr lang="zh-CN" altLang="en-US" dirty="0" smtClean="0"/>
              <a:t>需求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后台发优惠券定制消息，活动模板，恢复退订，模板消息排版优化等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11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优惠券模板消息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62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210365" cy="49382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 实现给用户后台发放优惠券，发送可定制的模板消息</a:t>
            </a:r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 模板消息链接到平台首页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“电子凭证”框，“适用范围”框，联动优惠券信息，不再文本输入</a:t>
            </a:r>
          </a:p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 依旧可以追踪会员是否点击模板消息</a:t>
            </a:r>
          </a:p>
          <a:p>
            <a:pPr marL="0" indent="0">
              <a:buNone/>
            </a:pPr>
            <a:r>
              <a:rPr lang="en-US" altLang="zh-CN" dirty="0" smtClean="0"/>
              <a:t>5.</a:t>
            </a:r>
            <a:r>
              <a:rPr lang="zh-CN" altLang="en-US" dirty="0"/>
              <a:t>设置变量池，使文案具有</a:t>
            </a:r>
            <a:r>
              <a:rPr lang="zh-CN" altLang="en-US" dirty="0" smtClean="0"/>
              <a:t>灵活性（</a:t>
            </a:r>
            <a:r>
              <a:rPr lang="zh-CN" altLang="en-US" dirty="0" smtClean="0"/>
              <a:t>待定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last_order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usernickname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leader_name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coupon_amount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 err="1" smtClean="0"/>
              <a:t>product_abbrev</a:t>
            </a:r>
            <a:endParaRPr lang="zh-CN" altLang="en-US" dirty="0"/>
          </a:p>
          <a:p>
            <a:pPr marL="0" indent="0">
              <a:buNone/>
            </a:pPr>
            <a:endParaRPr lang="zh-CN" altLang="en-US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959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103" y="1214438"/>
            <a:ext cx="9144000" cy="2387600"/>
          </a:xfrm>
        </p:spPr>
        <p:txBody>
          <a:bodyPr/>
          <a:lstStyle/>
          <a:p>
            <a:pPr algn="l"/>
            <a:r>
              <a:rPr lang="zh-CN" altLang="en-US" dirty="0" smtClean="0"/>
              <a:t>活动模板消息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4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活动参与成功通知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标题</a:t>
            </a:r>
          </a:p>
          <a:p>
            <a:r>
              <a:rPr lang="en-US" altLang="zh-CN" dirty="0" smtClean="0"/>
              <a:t>id</a:t>
            </a:r>
            <a:endParaRPr lang="zh-CN" altLang="en-US" dirty="0" smtClean="0"/>
          </a:p>
          <a:p>
            <a:r>
              <a:rPr lang="zh-CN" altLang="en-US" dirty="0" smtClean="0"/>
              <a:t>前缀</a:t>
            </a: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活动名</a:t>
            </a: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参加时间</a:t>
            </a:r>
          </a:p>
          <a:p>
            <a:r>
              <a:rPr lang="zh-CN" altLang="en-US" dirty="0" smtClean="0"/>
              <a:t>后缀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消息链接活动页面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635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活动页面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H5</a:t>
            </a:r>
            <a:r>
              <a:rPr lang="zh-CN" altLang="en-US" dirty="0" smtClean="0"/>
              <a:t>页面，页面内会有：</a:t>
            </a:r>
          </a:p>
          <a:p>
            <a:pPr>
              <a:buFontTx/>
              <a:buChar char="-"/>
            </a:pPr>
            <a:r>
              <a:rPr lang="zh-CN" altLang="en-US" dirty="0" smtClean="0"/>
              <a:t>领券链接，弹出框</a:t>
            </a:r>
            <a:r>
              <a:rPr lang="en-US" altLang="zh-CN" dirty="0" smtClean="0"/>
              <a:t>(e.g.</a:t>
            </a:r>
            <a:r>
              <a:rPr lang="zh-CN" altLang="en-US" dirty="0" smtClean="0"/>
              <a:t> 领券成功！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>
              <a:buFontTx/>
              <a:buChar char="-"/>
            </a:pPr>
            <a:r>
              <a:rPr lang="zh-CN" altLang="en-US" dirty="0" smtClean="0"/>
              <a:t>立减商品，倒计时等</a:t>
            </a:r>
          </a:p>
          <a:p>
            <a:pPr>
              <a:buFontTx/>
              <a:buChar char="-"/>
            </a:pPr>
            <a:r>
              <a:rPr lang="zh-CN" altLang="en-US" dirty="0" smtClean="0"/>
              <a:t>跳转商品链接、首页链接等</a:t>
            </a:r>
          </a:p>
          <a:p>
            <a:pPr>
              <a:buFontTx/>
              <a:buChar char="-"/>
            </a:pPr>
            <a:endParaRPr lang="zh-CN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710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恢复退订功能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6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恢复退订功能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若回复：</a:t>
            </a:r>
          </a:p>
          <a:p>
            <a:r>
              <a:rPr lang="en-US" altLang="zh-CN" dirty="0" smtClean="0"/>
              <a:t>HF</a:t>
            </a:r>
            <a:endParaRPr lang="zh-CN" altLang="en-US" dirty="0" smtClean="0"/>
          </a:p>
          <a:p>
            <a:r>
              <a:rPr lang="en-US" altLang="zh-CN" dirty="0" err="1" smtClean="0"/>
              <a:t>Hf</a:t>
            </a:r>
            <a:endParaRPr lang="zh-CN" altLang="en-US" dirty="0" smtClean="0"/>
          </a:p>
          <a:p>
            <a:r>
              <a:rPr lang="en-US" altLang="zh-CN" dirty="0" err="1" smtClean="0"/>
              <a:t>hf</a:t>
            </a:r>
            <a:endParaRPr lang="zh-CN" altLang="en-US" dirty="0" smtClean="0"/>
          </a:p>
          <a:p>
            <a:r>
              <a:rPr lang="en-US" altLang="zh-CN" dirty="0" err="1" smtClean="0"/>
              <a:t>hF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则设置该用户为继续订阅（非退订）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6309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168</Words>
  <Application>Microsoft Macintosh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宋体</vt:lpstr>
      <vt:lpstr>Arial</vt:lpstr>
      <vt:lpstr>Office Theme</vt:lpstr>
      <vt:lpstr>推送v3需求</vt:lpstr>
      <vt:lpstr>优惠券模板消息</vt:lpstr>
      <vt:lpstr>PowerPoint Presentation</vt:lpstr>
      <vt:lpstr>活动模板消息</vt:lpstr>
      <vt:lpstr>活动参与成功通知</vt:lpstr>
      <vt:lpstr>活动页面</vt:lpstr>
      <vt:lpstr>恢复退订功能</vt:lpstr>
      <vt:lpstr>恢复退订功能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推送v3需求</dc:title>
  <dc:creator>serena zhang</dc:creator>
  <cp:lastModifiedBy>serena zhang</cp:lastModifiedBy>
  <cp:revision>14</cp:revision>
  <dcterms:created xsi:type="dcterms:W3CDTF">2017-06-16T08:39:35Z</dcterms:created>
  <dcterms:modified xsi:type="dcterms:W3CDTF">2017-06-21T07:08:48Z</dcterms:modified>
</cp:coreProperties>
</file>