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5827"/>
  </p:normalViewPr>
  <p:slideViewPr>
    <p:cSldViewPr snapToGrid="0" snapToObjects="1">
      <p:cViewPr varScale="1">
        <p:scale>
          <a:sx n="107" d="100"/>
          <a:sy n="10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AAB9-7666-D548-B21B-0713038C15E0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B6AD-08C9-C94C-AEC1-A66C8550A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x.qq.com/cgi-bin/mmwebwx-bin/webwxcheckurl?requrl=https%3A%2F%2Frun.mockplus.cn%2FfxIFy5MraMk5EHMh%2Findex.html&amp;skey=%40crypt_3123b78b_f06b4419af268b31f93fb29ef992ec79&amp;deviceid=e316312310461898&amp;pass_ticket=jnvwj7a7FSARKy%252BIFvosjJiYQ5IJQgpFCHvhrhUTN%252FUAZDDYCdLxHyoX2lrVeoxL&amp;opcode=2&amp;scene=1&amp;username=@2b64cb5f813b9e7e16b99e827f6e80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电子券到期提醒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推送</a:t>
            </a:r>
            <a:r>
              <a:rPr lang="en-US" altLang="zh-CN" smtClean="0"/>
              <a:t>v3.1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266"/>
            <a:ext cx="10515600" cy="873270"/>
          </a:xfrm>
        </p:spPr>
        <p:txBody>
          <a:bodyPr/>
          <a:lstStyle/>
          <a:p>
            <a:r>
              <a:rPr lang="zh-CN" altLang="en-US" dirty="0" smtClean="0"/>
              <a:t>每天到期提醒总览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6404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到期券数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推送成功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模板类型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 dirty="0">
                          <a:effectLst/>
                        </a:rPr>
                        <a:t>2017-06-21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23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10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 smtClean="0">
                          <a:effectLst/>
                        </a:rPr>
                        <a:t>新品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i="0" u="none" strike="noStrike" dirty="0" smtClean="0">
                          <a:effectLst/>
                        </a:rPr>
                        <a:t>编辑      查看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 dirty="0" smtClean="0">
                          <a:effectLst/>
                        </a:rPr>
                        <a:t>2017-06-23</a:t>
                      </a:r>
                      <a:endParaRPr lang="en-US" b="0" i="0" u="none" strike="noStrike" dirty="0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34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>
                          <a:effectLst/>
                        </a:rPr>
                        <a:t>新品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2017-06-24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26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>
                          <a:effectLst/>
                        </a:rPr>
                        <a:t>新品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2017-06-25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100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普通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2017-06-26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56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普通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2017-06-27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56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strike="noStrike">
                        <a:effectLst/>
                      </a:endParaRP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b="0" i="0" u="none" strike="noStrike">
                          <a:effectLst/>
                        </a:rPr>
                        <a:t>普通</a:t>
                      </a:r>
                    </a:p>
                  </a:txBody>
                  <a:tcPr marL="25400" marR="254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b="0" i="0" u="none" strike="noStrike" dirty="0">
                          <a:effectLst/>
                        </a:rPr>
                        <a:t>编辑      查看</a:t>
                      </a:r>
                    </a:p>
                  </a:txBody>
                  <a:tcPr marL="25400" marR="254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195455"/>
            <a:ext cx="8790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消息类型默</a:t>
            </a:r>
            <a:r>
              <a:rPr lang="zh-CN" altLang="en-US" dirty="0" smtClean="0"/>
              <a:t>认为</a:t>
            </a:r>
            <a:r>
              <a:rPr lang="zh-CN" altLang="en-US" dirty="0" smtClean="0"/>
              <a:t>普通模板</a:t>
            </a:r>
            <a:r>
              <a:rPr lang="zh-CN" altLang="en-US" dirty="0" smtClean="0"/>
              <a:t>，即</a:t>
            </a:r>
            <a:r>
              <a:rPr lang="zh-CN" altLang="en-US" dirty="0" smtClean="0"/>
              <a:t>不含品类信息的文案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若</a:t>
            </a:r>
            <a:r>
              <a:rPr lang="zh-CN" altLang="en-US" dirty="0" smtClean="0"/>
              <a:t>某天需要推品，点击编辑并定制文案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系统</a:t>
            </a:r>
            <a:r>
              <a:rPr lang="zh-CN" altLang="en-US" dirty="0" smtClean="0"/>
              <a:t>定义</a:t>
            </a:r>
            <a:r>
              <a:rPr lang="zh-CN" altLang="en-US" dirty="0" smtClean="0"/>
              <a:t>时间，</a:t>
            </a:r>
            <a:r>
              <a:rPr lang="zh-CN" altLang="en-US" dirty="0" smtClean="0"/>
              <a:t>定时发送</a:t>
            </a:r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“到期券数”和“推送成功”加下划线，点开显示用户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汇总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29354" y="1288473"/>
            <a:ext cx="1288473" cy="402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普通模板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6" y="1153536"/>
            <a:ext cx="4495800" cy="584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33554" y="1351712"/>
            <a:ext cx="1025236" cy="268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5451" y="163774"/>
            <a:ext cx="8548255" cy="42281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153" y="417041"/>
            <a:ext cx="4923556" cy="586947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电子券到期提醒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普通模版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3956" y="4721499"/>
            <a:ext cx="10515600" cy="1189327"/>
          </a:xfrm>
        </p:spPr>
        <p:txBody>
          <a:bodyPr/>
          <a:lstStyle/>
          <a:p>
            <a:r>
              <a:rPr lang="zh-CN" altLang="en-US" dirty="0" smtClean="0"/>
              <a:t>普通</a:t>
            </a:r>
            <a:r>
              <a:rPr lang="zh-CN" altLang="en-US" dirty="0" smtClean="0"/>
              <a:t>模板为上图，</a:t>
            </a:r>
            <a:r>
              <a:rPr lang="zh-CN" altLang="en-US" dirty="0" smtClean="0"/>
              <a:t>定制编辑加一个商品</a:t>
            </a:r>
            <a:r>
              <a:rPr lang="en-US" altLang="zh-CN" dirty="0" smtClean="0"/>
              <a:t>id</a:t>
            </a:r>
            <a:r>
              <a:rPr lang="zh-CN" altLang="en-US" dirty="0" smtClean="0"/>
              <a:t>框（见原型）</a:t>
            </a:r>
            <a:endParaRPr lang="zh-CN" altLang="en-US" dirty="0" smtClean="0"/>
          </a:p>
          <a:p>
            <a:r>
              <a:rPr lang="zh-CN" altLang="en-US" dirty="0" smtClean="0"/>
              <a:t>可调用变量为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usernickname</a:t>
            </a:r>
            <a:r>
              <a:rPr lang="en-US" altLang="zh-CN" dirty="0" smtClean="0"/>
              <a:t>#, #</a:t>
            </a:r>
            <a:r>
              <a:rPr lang="en-US" altLang="zh-CN" dirty="0" err="1" smtClean="0"/>
              <a:t>product_name</a:t>
            </a:r>
            <a:r>
              <a:rPr lang="en-US" altLang="zh-CN" dirty="0" smtClean="0"/>
              <a:t>#, #</a:t>
            </a:r>
            <a:r>
              <a:rPr lang="en-US" altLang="zh-CN" dirty="0" err="1" smtClean="0"/>
              <a:t>product_abbrev</a:t>
            </a:r>
            <a:r>
              <a:rPr lang="en-US" altLang="zh-CN" dirty="0" smtClean="0"/>
              <a:t>#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73038" y="1039953"/>
            <a:ext cx="7197436" cy="968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73038" y="2319767"/>
            <a:ext cx="7197436" cy="658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8154" y="1301210"/>
            <a:ext cx="745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8153" y="2519046"/>
            <a:ext cx="745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后缀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449783" y="3671447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保存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137565" y="3671447"/>
            <a:ext cx="206432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4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https://run.mockplus.cn/fxIFy5MraMk5EHMh/index.html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138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Theme</vt:lpstr>
      <vt:lpstr>电子券到期提醒</vt:lpstr>
      <vt:lpstr>每天到期提醒总览</vt:lpstr>
      <vt:lpstr>电子券到期提醒&gt;普通模版</vt:lpstr>
      <vt:lpstr>原型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优惠券到期提醒</dc:title>
  <dc:creator>serena zhang</dc:creator>
  <cp:lastModifiedBy>serena zhang</cp:lastModifiedBy>
  <cp:revision>7</cp:revision>
  <dcterms:created xsi:type="dcterms:W3CDTF">2017-06-22T04:18:28Z</dcterms:created>
  <dcterms:modified xsi:type="dcterms:W3CDTF">2017-06-22T08:47:51Z</dcterms:modified>
</cp:coreProperties>
</file>