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60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037"/>
  </p:normalViewPr>
  <p:slideViewPr>
    <p:cSldViewPr snapToGrid="0" snapToObjects="1">
      <p:cViewPr varScale="1">
        <p:scale>
          <a:sx n="88" d="100"/>
          <a:sy n="8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4648-8B9B-7449-8C31-9D213133BFB0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CC06-7FC5-9B41-9EFD-55A66E6B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用户召回模版消息</a:t>
            </a:r>
            <a:r>
              <a:rPr lang="en-US" altLang="zh-CN" dirty="0" smtClean="0"/>
              <a:t>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退订功能，推送拦截判断，推送追踪页面</a:t>
            </a:r>
            <a:r>
              <a:rPr lang="zh-CN" altLang="en-US" dirty="0"/>
              <a:t>，</a:t>
            </a:r>
            <a:r>
              <a:rPr lang="zh-CN" altLang="en-US" dirty="0" smtClean="0"/>
              <a:t>页面追踪</a:t>
            </a:r>
            <a:r>
              <a:rPr lang="zh-CN" altLang="en-US" dirty="0"/>
              <a:t>，</a:t>
            </a:r>
            <a:r>
              <a:rPr lang="zh-CN" altLang="en-US" dirty="0" smtClean="0"/>
              <a:t>活动参与成功模版，单品页面添加按钮</a:t>
            </a:r>
          </a:p>
          <a:p>
            <a:r>
              <a:rPr lang="en-US" altLang="zh-CN" dirty="0" smtClean="0"/>
              <a:t>2017-05-26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寻味师单品页面添加按钮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525025"/>
            <a:ext cx="5157787" cy="823912"/>
          </a:xfrm>
        </p:spPr>
        <p:txBody>
          <a:bodyPr/>
          <a:lstStyle/>
          <a:p>
            <a:r>
              <a:rPr lang="zh-CN" altLang="en-US" dirty="0" smtClean="0"/>
              <a:t>寻味师单品页面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92469"/>
            <a:ext cx="3395882" cy="368458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添加“还能买啥”的按钮</a:t>
            </a:r>
          </a:p>
          <a:p>
            <a:r>
              <a:rPr lang="zh-CN" altLang="en-US" sz="2000" dirty="0" smtClean="0"/>
              <a:t>按钮链接有好东西</a:t>
            </a:r>
            <a:r>
              <a:rPr lang="zh-CN" altLang="en-US" sz="2000" dirty="0" smtClean="0"/>
              <a:t>首页</a:t>
            </a:r>
            <a:endParaRPr lang="en-US" altLang="zh-CN" sz="2000" dirty="0" smtClean="0"/>
          </a:p>
          <a:p>
            <a:r>
              <a:rPr lang="zh-CN" altLang="en-US" sz="2000" dirty="0" smtClean="0"/>
              <a:t>购物车上线后，左边会有购物车，加入购物车 两个按钮</a:t>
            </a:r>
            <a:endParaRPr lang="zh-CN" altLang="en-US" sz="20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75" y="956441"/>
            <a:ext cx="3428318" cy="5711695"/>
          </a:xfrm>
        </p:spPr>
      </p:pic>
      <p:sp>
        <p:nvSpPr>
          <p:cNvPr id="8" name="Oval 7"/>
          <p:cNvSpPr/>
          <p:nvPr/>
        </p:nvSpPr>
        <p:spPr>
          <a:xfrm>
            <a:off x="4518475" y="1449277"/>
            <a:ext cx="956442" cy="66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寻味师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8475" y="432574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更改页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8282" y="432574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链接页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0" y="956440"/>
            <a:ext cx="3212828" cy="57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退订功能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在后台数据库的‘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’表中，添加“是否退订”标签</a:t>
            </a:r>
          </a:p>
          <a:p>
            <a:r>
              <a:rPr lang="zh-CN" altLang="en-US" dirty="0" smtClean="0"/>
              <a:t>若用户对公众号回复以下字段，则被标为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2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推送拦截判断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因实验样本增大，为减少人工错误，从而降低风险，在发送前做如下判断。如符合，则取消给符合条件的用户的发送</a:t>
            </a:r>
          </a:p>
          <a:p>
            <a:r>
              <a:rPr lang="zh-CN" altLang="en-US" dirty="0" smtClean="0"/>
              <a:t>若任一变量不存在／不正常值（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null, array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若任一输入栏为空（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 电子凭证）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推送追踪页面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推送追踪页面改进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003745"/>
              </p:ext>
            </p:extLst>
          </p:nvPr>
        </p:nvGraphicFramePr>
        <p:xfrm>
          <a:off x="520626" y="1813035"/>
          <a:ext cx="9182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01"/>
                <a:gridCol w="727328"/>
                <a:gridCol w="1230103"/>
                <a:gridCol w="1149668"/>
                <a:gridCol w="692468"/>
                <a:gridCol w="692468"/>
                <a:gridCol w="692468"/>
                <a:gridCol w="492443"/>
                <a:gridCol w="692468"/>
                <a:gridCol w="1368461"/>
                <a:gridCol w="1014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标题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拦截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点开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5</a:t>
                      </a:r>
                      <a:endParaRPr lang="en-US" u="sn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305</a:t>
                      </a:r>
                      <a:endParaRPr lang="en-US" u="sn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300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10</a:t>
                      </a:r>
                      <a:endParaRPr lang="en-US" u="sn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18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43479" y="2232727"/>
            <a:ext cx="588579" cy="210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内容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38302" y="2232727"/>
            <a:ext cx="927538" cy="210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再次推送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3069021"/>
            <a:ext cx="10653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橘色标签为新加入标签：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拦截：因系统报错，系统主动拦截并取消发送的人数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关注：点击发送后，真正发送前，计算关注人数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TD</a:t>
            </a:r>
            <a:r>
              <a:rPr lang="zh-CN" altLang="en-US" dirty="0" smtClean="0"/>
              <a:t>：在本次推送后已退订的人数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点开：点开模版消息的人数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除标注实时的标签（刷新网页后可能会增加数量），其他标签均为一次性数据（即生成之后，不再改变）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有下划线的数字，点击链接到用户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的文本（可复制粘贴文本的窗口或下载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文件）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97702" y="1460938"/>
            <a:ext cx="0" cy="36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19329" y="1093076"/>
            <a:ext cx="767255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实时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91230" y="1481959"/>
            <a:ext cx="0" cy="36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65106" y="1077311"/>
            <a:ext cx="767255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9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链接后所有页面标记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实现用户路径的追踪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6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链接后所有页面标记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b="1" dirty="0" smtClean="0"/>
              <a:t>所有</a:t>
            </a:r>
            <a:r>
              <a:rPr lang="zh-CN" altLang="en-US" dirty="0" smtClean="0"/>
              <a:t>由模版消息链接的界面</a:t>
            </a:r>
            <a:r>
              <a:rPr lang="zh-CN" altLang="en-US" dirty="0" smtClean="0"/>
              <a:t>及“页面元素“做</a:t>
            </a:r>
            <a:r>
              <a:rPr lang="zh-CN" altLang="en-US" dirty="0" smtClean="0"/>
              <a:t>标记，实现用户活动的记录</a:t>
            </a:r>
          </a:p>
          <a:p>
            <a:r>
              <a:rPr lang="zh-CN" altLang="en-US" dirty="0" smtClean="0"/>
              <a:t>例如，可以查询：</a:t>
            </a:r>
          </a:p>
          <a:p>
            <a:pPr lvl="1"/>
            <a:r>
              <a:rPr lang="zh-CN" altLang="en-US" dirty="0" smtClean="0"/>
              <a:t>多少用户点击某模版消息，之后点了什么按钮／元素</a:t>
            </a:r>
          </a:p>
          <a:p>
            <a:pPr lvl="1"/>
            <a:r>
              <a:rPr lang="zh-CN" altLang="en-US" dirty="0" smtClean="0"/>
              <a:t>多少用户进入抢优惠券页面后点击了“去逛逛好东西”按钮或离开页面等</a:t>
            </a:r>
          </a:p>
          <a:p>
            <a:pPr lvl="1"/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399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Theme</vt:lpstr>
      <vt:lpstr>用户召回模版消息v2</vt:lpstr>
      <vt:lpstr>退订功能</vt:lpstr>
      <vt:lpstr>PowerPoint Presentation</vt:lpstr>
      <vt:lpstr>推送拦截判断</vt:lpstr>
      <vt:lpstr>拦截逻辑</vt:lpstr>
      <vt:lpstr>推送追踪页面</vt:lpstr>
      <vt:lpstr>推送追踪页面改进</vt:lpstr>
      <vt:lpstr>链接后所有页面标记</vt:lpstr>
      <vt:lpstr>链接后所有页面标记</vt:lpstr>
      <vt:lpstr>寻味师单品页面添加按钮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推送模版消息v2</dc:title>
  <dc:creator>serena zhang</dc:creator>
  <cp:lastModifiedBy>serena zhang</cp:lastModifiedBy>
  <cp:revision>27</cp:revision>
  <dcterms:created xsi:type="dcterms:W3CDTF">2017-05-26T06:52:17Z</dcterms:created>
  <dcterms:modified xsi:type="dcterms:W3CDTF">2017-06-01T10:42:39Z</dcterms:modified>
</cp:coreProperties>
</file>