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70" r:id="rId4"/>
    <p:sldId id="268" r:id="rId5"/>
    <p:sldId id="269" r:id="rId6"/>
    <p:sldId id="272" r:id="rId7"/>
    <p:sldId id="266" r:id="rId8"/>
    <p:sldId id="260" r:id="rId9"/>
    <p:sldId id="259" r:id="rId10"/>
    <p:sldId id="261" r:id="rId11"/>
    <p:sldId id="263" r:id="rId12"/>
    <p:sldId id="267" r:id="rId13"/>
    <p:sldId id="265" r:id="rId14"/>
    <p:sldId id="273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5028"/>
  </p:normalViewPr>
  <p:slideViewPr>
    <p:cSldViewPr snapToGrid="0" snapToObjects="1">
      <p:cViewPr varScale="1">
        <p:scale>
          <a:sx n="117" d="100"/>
          <a:sy n="117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2-5天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方案一</c:v>
                </c:pt>
                <c:pt idx="1">
                  <c:v>方案二</c:v>
                </c:pt>
                <c:pt idx="2">
                  <c:v>方案三</c:v>
                </c:pt>
                <c:pt idx="3">
                  <c:v>方案四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0.064</c:v>
                </c:pt>
                <c:pt idx="1">
                  <c:v>0.059</c:v>
                </c:pt>
                <c:pt idx="2">
                  <c:v>0.059</c:v>
                </c:pt>
                <c:pt idx="3">
                  <c:v>0.05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6-9天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方案一</c:v>
                </c:pt>
                <c:pt idx="1">
                  <c:v>方案二</c:v>
                </c:pt>
                <c:pt idx="2">
                  <c:v>方案三</c:v>
                </c:pt>
                <c:pt idx="3">
                  <c:v>方案四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0.047</c:v>
                </c:pt>
                <c:pt idx="1">
                  <c:v>0.051</c:v>
                </c:pt>
                <c:pt idx="2">
                  <c:v>0.041</c:v>
                </c:pt>
                <c:pt idx="3" formatCode="0.0%">
                  <c:v>0.052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6798912"/>
        <c:axId val="-2066795520"/>
      </c:barChart>
      <c:catAx>
        <c:axId val="-206679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795520"/>
        <c:crosses val="autoZero"/>
        <c:auto val="1"/>
        <c:lblAlgn val="ctr"/>
        <c:lblOffset val="100"/>
        <c:noMultiLvlLbl val="0"/>
      </c:catAx>
      <c:valAx>
        <c:axId val="-206679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79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22号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多天</c:v>
                </c:pt>
                <c:pt idx="1">
                  <c:v>单天1单</c:v>
                </c:pt>
                <c:pt idx="2">
                  <c:v>新用户</c:v>
                </c:pt>
                <c:pt idx="3">
                  <c:v>老用户</c:v>
                </c:pt>
                <c:pt idx="4">
                  <c:v>敏感</c:v>
                </c:pt>
                <c:pt idx="5">
                  <c:v>不敏感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 formatCode="0.00%">
                  <c:v>0.045</c:v>
                </c:pt>
                <c:pt idx="1">
                  <c:v>0.0170648464163822</c:v>
                </c:pt>
                <c:pt idx="2">
                  <c:v>0.0331149927219796</c:v>
                </c:pt>
                <c:pt idx="3">
                  <c:v>0.0519125683060109</c:v>
                </c:pt>
                <c:pt idx="4">
                  <c:v>0.0250447227191413</c:v>
                </c:pt>
                <c:pt idx="5">
                  <c:v>0.0439882697947214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23号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多天</c:v>
                </c:pt>
                <c:pt idx="1">
                  <c:v>单天1单</c:v>
                </c:pt>
                <c:pt idx="2">
                  <c:v>新用户</c:v>
                </c:pt>
                <c:pt idx="3">
                  <c:v>老用户</c:v>
                </c:pt>
                <c:pt idx="4">
                  <c:v>敏感</c:v>
                </c:pt>
                <c:pt idx="5">
                  <c:v>不敏感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 formatCode="0.00%">
                  <c:v>0.07</c:v>
                </c:pt>
                <c:pt idx="1">
                  <c:v>0.0171990171990172</c:v>
                </c:pt>
                <c:pt idx="2">
                  <c:v>0.0459272097053726</c:v>
                </c:pt>
                <c:pt idx="3">
                  <c:v>0.0758754863813229</c:v>
                </c:pt>
                <c:pt idx="4">
                  <c:v>0.0453648915187376</c:v>
                </c:pt>
                <c:pt idx="5">
                  <c:v>0.0594315245478036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0099744"/>
        <c:axId val="-2060120320"/>
      </c:barChart>
      <c:catAx>
        <c:axId val="-206009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0120320"/>
        <c:crosses val="autoZero"/>
        <c:auto val="1"/>
        <c:lblAlgn val="ctr"/>
        <c:lblOffset val="100"/>
        <c:noMultiLvlLbl val="0"/>
      </c:catAx>
      <c:valAx>
        <c:axId val="-206012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009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9BCE42-A950-7441-8D21-A7081BD65201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55A706-E4F0-044F-8A46-51A68800E046}">
      <dgm:prSet phldrT="[Text]"/>
      <dgm:spPr/>
      <dgm:t>
        <a:bodyPr/>
        <a:lstStyle/>
        <a:p>
          <a:r>
            <a:rPr lang="zh-CN" altLang="en-US" dirty="0" smtClean="0"/>
            <a:t>轻流失（</a:t>
          </a:r>
          <a:r>
            <a:rPr lang="en-US" altLang="zh-CN" dirty="0" smtClean="0"/>
            <a:t>30-60</a:t>
          </a:r>
          <a:r>
            <a:rPr lang="zh-CN" altLang="en-US" dirty="0" smtClean="0"/>
            <a:t>）</a:t>
          </a:r>
        </a:p>
      </dgm:t>
    </dgm:pt>
    <dgm:pt modelId="{725A40B2-879C-1846-BF84-A4B149D69DBD}" type="parTrans" cxnId="{ED194A2A-77B6-C648-A9C5-0366F5D8E206}">
      <dgm:prSet/>
      <dgm:spPr/>
      <dgm:t>
        <a:bodyPr/>
        <a:lstStyle/>
        <a:p>
          <a:endParaRPr lang="en-US"/>
        </a:p>
      </dgm:t>
    </dgm:pt>
    <dgm:pt modelId="{56FA9B35-8FAE-EE40-906F-6C1E614B57F0}" type="sibTrans" cxnId="{ED194A2A-77B6-C648-A9C5-0366F5D8E206}">
      <dgm:prSet/>
      <dgm:spPr/>
      <dgm:t>
        <a:bodyPr/>
        <a:lstStyle/>
        <a:p>
          <a:endParaRPr lang="en-US"/>
        </a:p>
      </dgm:t>
    </dgm:pt>
    <dgm:pt modelId="{5A164CB9-C0B8-334A-92BF-C1EF0538CB6A}">
      <dgm:prSet phldrT="[Text]"/>
      <dgm:spPr/>
      <dgm:t>
        <a:bodyPr/>
        <a:lstStyle/>
        <a:p>
          <a:r>
            <a:rPr lang="zh-CN" altLang="en-US" dirty="0" smtClean="0"/>
            <a:t>多单</a:t>
          </a:r>
          <a:endParaRPr lang="en-US" dirty="0"/>
        </a:p>
      </dgm:t>
    </dgm:pt>
    <dgm:pt modelId="{A9993B02-63D6-B24F-8478-62E84AE569B9}" type="parTrans" cxnId="{25537FF0-FC7B-7A42-B66B-A7E656503D0C}">
      <dgm:prSet/>
      <dgm:spPr/>
      <dgm:t>
        <a:bodyPr/>
        <a:lstStyle/>
        <a:p>
          <a:endParaRPr lang="en-US"/>
        </a:p>
      </dgm:t>
    </dgm:pt>
    <dgm:pt modelId="{259FC32D-E015-7243-9F98-7069810EE4FC}" type="sibTrans" cxnId="{25537FF0-FC7B-7A42-B66B-A7E656503D0C}">
      <dgm:prSet/>
      <dgm:spPr/>
      <dgm:t>
        <a:bodyPr/>
        <a:lstStyle/>
        <a:p>
          <a:endParaRPr lang="en-US"/>
        </a:p>
      </dgm:t>
    </dgm:pt>
    <dgm:pt modelId="{5655953E-BE6A-3841-91E4-44787C538028}">
      <dgm:prSet phldrT="[Text]"/>
      <dgm:spPr/>
      <dgm:t>
        <a:bodyPr/>
        <a:lstStyle/>
        <a:p>
          <a:r>
            <a:rPr lang="zh-CN" altLang="en-US" dirty="0" smtClean="0"/>
            <a:t>少单</a:t>
          </a:r>
          <a:endParaRPr lang="en-US" dirty="0"/>
        </a:p>
      </dgm:t>
    </dgm:pt>
    <dgm:pt modelId="{37C8E385-82FD-7648-BC69-C0BDC99C7CD7}" type="parTrans" cxnId="{9D302522-8BB8-8D40-B152-CABB725D12DD}">
      <dgm:prSet/>
      <dgm:spPr/>
      <dgm:t>
        <a:bodyPr/>
        <a:lstStyle/>
        <a:p>
          <a:endParaRPr lang="en-US"/>
        </a:p>
      </dgm:t>
    </dgm:pt>
    <dgm:pt modelId="{9F61CD3C-A66F-8545-8D64-4B87EE5F392F}" type="sibTrans" cxnId="{9D302522-8BB8-8D40-B152-CABB725D12DD}">
      <dgm:prSet/>
      <dgm:spPr/>
      <dgm:t>
        <a:bodyPr/>
        <a:lstStyle/>
        <a:p>
          <a:endParaRPr lang="en-US"/>
        </a:p>
      </dgm:t>
    </dgm:pt>
    <dgm:pt modelId="{8C2318EE-B518-484D-9873-1DD3C0489911}">
      <dgm:prSet phldrT="[Text]"/>
      <dgm:spPr/>
      <dgm:t>
        <a:bodyPr/>
        <a:lstStyle/>
        <a:p>
          <a:r>
            <a:rPr lang="zh-CN" altLang="en-US" dirty="0" smtClean="0"/>
            <a:t>沉睡（</a:t>
          </a:r>
          <a:r>
            <a:rPr lang="en-US" altLang="zh-CN" dirty="0" smtClean="0"/>
            <a:t>15-30</a:t>
          </a:r>
          <a:r>
            <a:rPr lang="zh-CN" altLang="en-US" dirty="0" smtClean="0"/>
            <a:t>）</a:t>
          </a:r>
          <a:endParaRPr lang="en-US" dirty="0"/>
        </a:p>
      </dgm:t>
    </dgm:pt>
    <dgm:pt modelId="{47D24B05-0D01-E342-9711-5A4F3CA2BCBD}" type="parTrans" cxnId="{2DC38F84-6F1A-DC4A-AB98-D657FBED7CD1}">
      <dgm:prSet/>
      <dgm:spPr/>
      <dgm:t>
        <a:bodyPr/>
        <a:lstStyle/>
        <a:p>
          <a:endParaRPr lang="en-US"/>
        </a:p>
      </dgm:t>
    </dgm:pt>
    <dgm:pt modelId="{3827170A-59EF-AC4D-B43A-50AAF674BBBB}" type="sibTrans" cxnId="{2DC38F84-6F1A-DC4A-AB98-D657FBED7CD1}">
      <dgm:prSet/>
      <dgm:spPr/>
      <dgm:t>
        <a:bodyPr/>
        <a:lstStyle/>
        <a:p>
          <a:endParaRPr lang="en-US"/>
        </a:p>
      </dgm:t>
    </dgm:pt>
    <dgm:pt modelId="{F3E1455C-F5CE-9B4B-8AD9-336E4D5121BC}">
      <dgm:prSet/>
      <dgm:spPr/>
      <dgm:t>
        <a:bodyPr/>
        <a:lstStyle/>
        <a:p>
          <a:r>
            <a:rPr lang="zh-CN" altLang="en-US" dirty="0" smtClean="0"/>
            <a:t>重流失（</a:t>
          </a:r>
          <a:r>
            <a:rPr lang="en-US" altLang="zh-CN" dirty="0" smtClean="0"/>
            <a:t>60+</a:t>
          </a:r>
          <a:r>
            <a:rPr lang="zh-CN" altLang="en-US" dirty="0" smtClean="0"/>
            <a:t>）</a:t>
          </a:r>
          <a:endParaRPr lang="en-US" dirty="0"/>
        </a:p>
      </dgm:t>
    </dgm:pt>
    <dgm:pt modelId="{6D45DE19-06DA-294F-A2BD-50E61ECF614F}" type="parTrans" cxnId="{E127343F-E3EA-0B48-A2C6-1CDB877F8CD3}">
      <dgm:prSet/>
      <dgm:spPr/>
      <dgm:t>
        <a:bodyPr/>
        <a:lstStyle/>
        <a:p>
          <a:endParaRPr lang="en-US"/>
        </a:p>
      </dgm:t>
    </dgm:pt>
    <dgm:pt modelId="{132602B3-E35E-A548-AD61-1F3F1B64EE23}" type="sibTrans" cxnId="{E127343F-E3EA-0B48-A2C6-1CDB877F8CD3}">
      <dgm:prSet/>
      <dgm:spPr/>
      <dgm:t>
        <a:bodyPr/>
        <a:lstStyle/>
        <a:p>
          <a:endParaRPr lang="en-US"/>
        </a:p>
      </dgm:t>
    </dgm:pt>
    <dgm:pt modelId="{7D7F0807-BBA0-0942-A930-83BF4F8DCF94}">
      <dgm:prSet/>
      <dgm:spPr/>
      <dgm:t>
        <a:bodyPr/>
        <a:lstStyle/>
        <a:p>
          <a:r>
            <a:rPr lang="zh-CN" altLang="en-US" dirty="0" smtClean="0"/>
            <a:t>多单</a:t>
          </a:r>
          <a:endParaRPr lang="en-US" dirty="0"/>
        </a:p>
      </dgm:t>
    </dgm:pt>
    <dgm:pt modelId="{9BDAC96A-06E8-E946-AF02-981403258084}" type="parTrans" cxnId="{022B9D85-20D4-1C44-89A2-86E4450BDCAB}">
      <dgm:prSet/>
      <dgm:spPr/>
      <dgm:t>
        <a:bodyPr/>
        <a:lstStyle/>
        <a:p>
          <a:endParaRPr lang="en-US"/>
        </a:p>
      </dgm:t>
    </dgm:pt>
    <dgm:pt modelId="{B487EB5E-BD5C-9045-9A86-B00439A7680A}" type="sibTrans" cxnId="{022B9D85-20D4-1C44-89A2-86E4450BDCAB}">
      <dgm:prSet/>
      <dgm:spPr/>
      <dgm:t>
        <a:bodyPr/>
        <a:lstStyle/>
        <a:p>
          <a:endParaRPr lang="en-US"/>
        </a:p>
      </dgm:t>
    </dgm:pt>
    <dgm:pt modelId="{EC0568F9-7EA4-F948-9032-07A91598D27A}">
      <dgm:prSet/>
      <dgm:spPr/>
      <dgm:t>
        <a:bodyPr/>
        <a:lstStyle/>
        <a:p>
          <a:r>
            <a:rPr lang="zh-CN" altLang="en-US" dirty="0" smtClean="0"/>
            <a:t>少单</a:t>
          </a:r>
          <a:endParaRPr lang="en-US" dirty="0"/>
        </a:p>
      </dgm:t>
    </dgm:pt>
    <dgm:pt modelId="{9260F649-E521-484E-9F25-DFCB724833BC}" type="parTrans" cxnId="{920D9F73-9A66-674C-8126-F377985CBC93}">
      <dgm:prSet/>
      <dgm:spPr/>
      <dgm:t>
        <a:bodyPr/>
        <a:lstStyle/>
        <a:p>
          <a:endParaRPr lang="en-US"/>
        </a:p>
      </dgm:t>
    </dgm:pt>
    <dgm:pt modelId="{26DC848B-9712-3341-BD86-D01E96BDD824}" type="sibTrans" cxnId="{920D9F73-9A66-674C-8126-F377985CBC93}">
      <dgm:prSet/>
      <dgm:spPr/>
      <dgm:t>
        <a:bodyPr/>
        <a:lstStyle/>
        <a:p>
          <a:endParaRPr lang="en-US"/>
        </a:p>
      </dgm:t>
    </dgm:pt>
    <dgm:pt modelId="{37AEF331-69FB-6E4C-9A64-1F15F934E486}">
      <dgm:prSet/>
      <dgm:spPr/>
      <dgm:t>
        <a:bodyPr/>
        <a:lstStyle/>
        <a:p>
          <a:r>
            <a:rPr lang="zh-CN" altLang="en-US" dirty="0" smtClean="0"/>
            <a:t>价格敏感</a:t>
          </a:r>
          <a:endParaRPr lang="en-US" dirty="0"/>
        </a:p>
      </dgm:t>
    </dgm:pt>
    <dgm:pt modelId="{A4ACCA57-A6AE-5040-B004-48C1C04692E9}" type="parTrans" cxnId="{31954DCF-B9C4-854C-816F-7572144759B6}">
      <dgm:prSet/>
      <dgm:spPr/>
      <dgm:t>
        <a:bodyPr/>
        <a:lstStyle/>
        <a:p>
          <a:endParaRPr lang="en-US"/>
        </a:p>
      </dgm:t>
    </dgm:pt>
    <dgm:pt modelId="{8FE5C5E2-824D-144A-835F-A6D4743C0B08}" type="sibTrans" cxnId="{31954DCF-B9C4-854C-816F-7572144759B6}">
      <dgm:prSet/>
      <dgm:spPr/>
      <dgm:t>
        <a:bodyPr/>
        <a:lstStyle/>
        <a:p>
          <a:endParaRPr lang="en-US"/>
        </a:p>
      </dgm:t>
    </dgm:pt>
    <dgm:pt modelId="{8AD6517D-56C4-C24B-B106-B5CCBAE88CAB}">
      <dgm:prSet/>
      <dgm:spPr/>
      <dgm:t>
        <a:bodyPr/>
        <a:lstStyle/>
        <a:p>
          <a:r>
            <a:rPr lang="zh-CN" altLang="en-US" dirty="0" smtClean="0"/>
            <a:t>价格迟钝</a:t>
          </a:r>
          <a:endParaRPr lang="en-US" dirty="0"/>
        </a:p>
      </dgm:t>
    </dgm:pt>
    <dgm:pt modelId="{F14B8DED-8E94-514C-A99B-9C1FC2209834}" type="parTrans" cxnId="{B4FAD2BA-9096-9C49-94E6-C92ED0E2C004}">
      <dgm:prSet/>
      <dgm:spPr/>
      <dgm:t>
        <a:bodyPr/>
        <a:lstStyle/>
        <a:p>
          <a:endParaRPr lang="en-US"/>
        </a:p>
      </dgm:t>
    </dgm:pt>
    <dgm:pt modelId="{46D03791-18DA-9C4C-8BF4-8B700069A061}" type="sibTrans" cxnId="{B4FAD2BA-9096-9C49-94E6-C92ED0E2C004}">
      <dgm:prSet/>
      <dgm:spPr/>
      <dgm:t>
        <a:bodyPr/>
        <a:lstStyle/>
        <a:p>
          <a:endParaRPr lang="en-US"/>
        </a:p>
      </dgm:t>
    </dgm:pt>
    <dgm:pt modelId="{4B237085-AF72-E748-970B-C27B57186C6D}">
      <dgm:prSet/>
      <dgm:spPr/>
      <dgm:t>
        <a:bodyPr/>
        <a:lstStyle/>
        <a:p>
          <a:r>
            <a:rPr lang="zh-CN" altLang="en-US" dirty="0" smtClean="0"/>
            <a:t>新加入</a:t>
          </a:r>
          <a:endParaRPr lang="en-US" dirty="0"/>
        </a:p>
      </dgm:t>
    </dgm:pt>
    <dgm:pt modelId="{71B3AD12-9920-7441-9C1C-7390FF488B91}" type="parTrans" cxnId="{571553F5-E196-8341-9A48-730193046FEE}">
      <dgm:prSet/>
      <dgm:spPr/>
      <dgm:t>
        <a:bodyPr/>
        <a:lstStyle/>
        <a:p>
          <a:endParaRPr lang="en-US"/>
        </a:p>
      </dgm:t>
    </dgm:pt>
    <dgm:pt modelId="{59F359DD-9744-2347-8FB2-F28917681E1B}" type="sibTrans" cxnId="{571553F5-E196-8341-9A48-730193046FEE}">
      <dgm:prSet/>
      <dgm:spPr/>
      <dgm:t>
        <a:bodyPr/>
        <a:lstStyle/>
        <a:p>
          <a:endParaRPr lang="en-US"/>
        </a:p>
      </dgm:t>
    </dgm:pt>
    <dgm:pt modelId="{454E178A-0BAD-EE47-8FD4-597BD715507B}">
      <dgm:prSet/>
      <dgm:spPr/>
      <dgm:t>
        <a:bodyPr/>
        <a:lstStyle/>
        <a:p>
          <a:r>
            <a:rPr lang="zh-CN" altLang="en-US" dirty="0" smtClean="0"/>
            <a:t>老加入</a:t>
          </a:r>
          <a:endParaRPr lang="en-US" dirty="0"/>
        </a:p>
      </dgm:t>
    </dgm:pt>
    <dgm:pt modelId="{E3F0B36A-FDA5-6148-BE08-4BE230C2A291}" type="parTrans" cxnId="{4EA4CAC5-399E-F34E-BD7B-59AE6FD66157}">
      <dgm:prSet/>
      <dgm:spPr/>
      <dgm:t>
        <a:bodyPr/>
        <a:lstStyle/>
        <a:p>
          <a:endParaRPr lang="en-US"/>
        </a:p>
      </dgm:t>
    </dgm:pt>
    <dgm:pt modelId="{F4330824-6CE9-E240-A1F0-A3FF75CB7224}" type="sibTrans" cxnId="{4EA4CAC5-399E-F34E-BD7B-59AE6FD66157}">
      <dgm:prSet/>
      <dgm:spPr/>
      <dgm:t>
        <a:bodyPr/>
        <a:lstStyle/>
        <a:p>
          <a:endParaRPr lang="en-US"/>
        </a:p>
      </dgm:t>
    </dgm:pt>
    <dgm:pt modelId="{887225C7-B0C4-CF4D-86A7-57694CAE59D8}">
      <dgm:prSet/>
      <dgm:spPr/>
      <dgm:t>
        <a:bodyPr/>
        <a:lstStyle/>
        <a:p>
          <a:r>
            <a:rPr lang="zh-CN" altLang="en-US" dirty="0" smtClean="0"/>
            <a:t>价格敏感</a:t>
          </a:r>
          <a:endParaRPr lang="en-US" dirty="0"/>
        </a:p>
      </dgm:t>
    </dgm:pt>
    <dgm:pt modelId="{8D7FDF18-FA5F-EE49-8C06-DBA098D580EF}" type="parTrans" cxnId="{2BB5027C-053C-5548-8019-4F084F0469D1}">
      <dgm:prSet/>
      <dgm:spPr/>
      <dgm:t>
        <a:bodyPr/>
        <a:lstStyle/>
        <a:p>
          <a:endParaRPr lang="en-US"/>
        </a:p>
      </dgm:t>
    </dgm:pt>
    <dgm:pt modelId="{F9A82BF0-F161-AA4B-8FA0-076E3B08A588}" type="sibTrans" cxnId="{2BB5027C-053C-5548-8019-4F084F0469D1}">
      <dgm:prSet/>
      <dgm:spPr/>
      <dgm:t>
        <a:bodyPr/>
        <a:lstStyle/>
        <a:p>
          <a:endParaRPr lang="en-US"/>
        </a:p>
      </dgm:t>
    </dgm:pt>
    <dgm:pt modelId="{2768E367-28F1-B942-B157-3EC884C834EC}">
      <dgm:prSet/>
      <dgm:spPr/>
      <dgm:t>
        <a:bodyPr/>
        <a:lstStyle/>
        <a:p>
          <a:r>
            <a:rPr lang="zh-CN" altLang="en-US" dirty="0" smtClean="0"/>
            <a:t>价格迟钝</a:t>
          </a:r>
          <a:endParaRPr lang="en-US" dirty="0"/>
        </a:p>
      </dgm:t>
    </dgm:pt>
    <dgm:pt modelId="{47F123AE-3931-7948-84D6-E53DE682C619}" type="parTrans" cxnId="{971BDAA7-E909-3E48-BF3F-C157086B7BBE}">
      <dgm:prSet/>
      <dgm:spPr/>
      <dgm:t>
        <a:bodyPr/>
        <a:lstStyle/>
        <a:p>
          <a:endParaRPr lang="en-US"/>
        </a:p>
      </dgm:t>
    </dgm:pt>
    <dgm:pt modelId="{D196BC4B-E990-EC4F-846B-BBEC5C55D3A1}" type="sibTrans" cxnId="{971BDAA7-E909-3E48-BF3F-C157086B7BBE}">
      <dgm:prSet/>
      <dgm:spPr/>
      <dgm:t>
        <a:bodyPr/>
        <a:lstStyle/>
        <a:p>
          <a:endParaRPr lang="en-US"/>
        </a:p>
      </dgm:t>
    </dgm:pt>
    <dgm:pt modelId="{922936FD-E65D-FF4D-9657-98706DF5BE03}">
      <dgm:prSet/>
      <dgm:spPr/>
      <dgm:t>
        <a:bodyPr/>
        <a:lstStyle/>
        <a:p>
          <a:r>
            <a:rPr lang="zh-CN" altLang="en-US" dirty="0" smtClean="0"/>
            <a:t>价格敏感</a:t>
          </a:r>
          <a:endParaRPr lang="en-US" dirty="0"/>
        </a:p>
      </dgm:t>
    </dgm:pt>
    <dgm:pt modelId="{BB7E7D83-5788-9245-8B87-1291A4FF7A9B}" type="parTrans" cxnId="{3167C98A-5CF5-304D-9541-155266CC058C}">
      <dgm:prSet/>
      <dgm:spPr/>
      <dgm:t>
        <a:bodyPr/>
        <a:lstStyle/>
        <a:p>
          <a:endParaRPr lang="en-US"/>
        </a:p>
      </dgm:t>
    </dgm:pt>
    <dgm:pt modelId="{EE67277C-C00E-E449-B79E-08D7A6B08E70}" type="sibTrans" cxnId="{3167C98A-5CF5-304D-9541-155266CC058C}">
      <dgm:prSet/>
      <dgm:spPr/>
      <dgm:t>
        <a:bodyPr/>
        <a:lstStyle/>
        <a:p>
          <a:endParaRPr lang="en-US"/>
        </a:p>
      </dgm:t>
    </dgm:pt>
    <dgm:pt modelId="{5E921C78-3F7D-9F4B-AD15-3A7E47340FFB}">
      <dgm:prSet/>
      <dgm:spPr/>
      <dgm:t>
        <a:bodyPr/>
        <a:lstStyle/>
        <a:p>
          <a:r>
            <a:rPr lang="zh-CN" altLang="en-US" dirty="0" smtClean="0"/>
            <a:t>价格迟钝</a:t>
          </a:r>
          <a:endParaRPr lang="en-US" dirty="0"/>
        </a:p>
      </dgm:t>
    </dgm:pt>
    <dgm:pt modelId="{DED9FE26-CA5A-9049-A11B-6021EA4058C8}" type="parTrans" cxnId="{76349E93-F372-3549-8B60-B84DB7B06719}">
      <dgm:prSet/>
      <dgm:spPr/>
      <dgm:t>
        <a:bodyPr/>
        <a:lstStyle/>
        <a:p>
          <a:endParaRPr lang="en-US"/>
        </a:p>
      </dgm:t>
    </dgm:pt>
    <dgm:pt modelId="{2E5C03F9-48DB-2644-AC6B-40D935C81AA6}" type="sibTrans" cxnId="{76349E93-F372-3549-8B60-B84DB7B06719}">
      <dgm:prSet/>
      <dgm:spPr/>
      <dgm:t>
        <a:bodyPr/>
        <a:lstStyle/>
        <a:p>
          <a:endParaRPr lang="en-US"/>
        </a:p>
      </dgm:t>
    </dgm:pt>
    <dgm:pt modelId="{32145068-3B85-7744-A12C-1C0B8D349F43}">
      <dgm:prSet phldrT="[Text]"/>
      <dgm:spPr/>
      <dgm:t>
        <a:bodyPr/>
        <a:lstStyle/>
        <a:p>
          <a:r>
            <a:rPr lang="zh-CN" altLang="en-US" dirty="0" smtClean="0"/>
            <a:t>总用户</a:t>
          </a:r>
          <a:endParaRPr lang="en-US" dirty="0"/>
        </a:p>
      </dgm:t>
    </dgm:pt>
    <dgm:pt modelId="{EACD70E1-2972-3B45-847C-59324B059DBF}" type="sibTrans" cxnId="{4C9A301E-3A7F-5F42-9353-19EB31DFEBD2}">
      <dgm:prSet/>
      <dgm:spPr/>
      <dgm:t>
        <a:bodyPr/>
        <a:lstStyle/>
        <a:p>
          <a:endParaRPr lang="en-US"/>
        </a:p>
      </dgm:t>
    </dgm:pt>
    <dgm:pt modelId="{D5C9729B-04FE-C74B-908B-2C80F2736C38}" type="parTrans" cxnId="{4C9A301E-3A7F-5F42-9353-19EB31DFEBD2}">
      <dgm:prSet/>
      <dgm:spPr/>
      <dgm:t>
        <a:bodyPr/>
        <a:lstStyle/>
        <a:p>
          <a:endParaRPr lang="en-US"/>
        </a:p>
      </dgm:t>
    </dgm:pt>
    <dgm:pt modelId="{712BEEBB-7BF6-A049-9B6A-FBBE8DA21F6F}" type="pres">
      <dgm:prSet presAssocID="{229BCE42-A950-7441-8D21-A7081BD6520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8512AA-305E-4440-8FAF-1D597F4232EB}" type="pres">
      <dgm:prSet presAssocID="{32145068-3B85-7744-A12C-1C0B8D349F43}" presName="root1" presStyleCnt="0"/>
      <dgm:spPr/>
    </dgm:pt>
    <dgm:pt modelId="{73661CAF-CA8D-9540-A0D1-BEBDC6611F13}" type="pres">
      <dgm:prSet presAssocID="{32145068-3B85-7744-A12C-1C0B8D349F4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67BF1C-CAB4-BB47-86C0-073CE1183DF1}" type="pres">
      <dgm:prSet presAssocID="{32145068-3B85-7744-A12C-1C0B8D349F43}" presName="level2hierChild" presStyleCnt="0"/>
      <dgm:spPr/>
    </dgm:pt>
    <dgm:pt modelId="{837B3691-A356-4C47-9B49-8A0AE1E26101}" type="pres">
      <dgm:prSet presAssocID="{725A40B2-879C-1846-BF84-A4B149D69DBD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6B2D5CCC-0840-E34D-A281-BE5AE9FE3A85}" type="pres">
      <dgm:prSet presAssocID="{725A40B2-879C-1846-BF84-A4B149D69DBD}" presName="connTx" presStyleLbl="parChTrans1D2" presStyleIdx="0" presStyleCnt="3"/>
      <dgm:spPr/>
      <dgm:t>
        <a:bodyPr/>
        <a:lstStyle/>
        <a:p>
          <a:endParaRPr lang="en-US"/>
        </a:p>
      </dgm:t>
    </dgm:pt>
    <dgm:pt modelId="{96CFC8BB-F715-9F4B-9E0A-5A1447286D01}" type="pres">
      <dgm:prSet presAssocID="{D855A706-E4F0-044F-8A46-51A68800E046}" presName="root2" presStyleCnt="0"/>
      <dgm:spPr/>
    </dgm:pt>
    <dgm:pt modelId="{EF79E6CC-E2AE-6249-ADD7-9B9A0D0B48EB}" type="pres">
      <dgm:prSet presAssocID="{D855A706-E4F0-044F-8A46-51A68800E04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D73DA9-790B-364C-A631-026700C6E2BB}" type="pres">
      <dgm:prSet presAssocID="{D855A706-E4F0-044F-8A46-51A68800E046}" presName="level3hierChild" presStyleCnt="0"/>
      <dgm:spPr/>
    </dgm:pt>
    <dgm:pt modelId="{E7962D03-67A0-AB40-96EC-D3C87E190DF0}" type="pres">
      <dgm:prSet presAssocID="{A9993B02-63D6-B24F-8478-62E84AE569B9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C50DC37D-1BD3-B344-A99E-0949F1E1B0FF}" type="pres">
      <dgm:prSet presAssocID="{A9993B02-63D6-B24F-8478-62E84AE569B9}" presName="connTx" presStyleLbl="parChTrans1D3" presStyleIdx="0" presStyleCnt="4"/>
      <dgm:spPr/>
      <dgm:t>
        <a:bodyPr/>
        <a:lstStyle/>
        <a:p>
          <a:endParaRPr lang="en-US"/>
        </a:p>
      </dgm:t>
    </dgm:pt>
    <dgm:pt modelId="{74405E53-B9DB-A344-B8CC-64EDBA51CC2D}" type="pres">
      <dgm:prSet presAssocID="{5A164CB9-C0B8-334A-92BF-C1EF0538CB6A}" presName="root2" presStyleCnt="0"/>
      <dgm:spPr/>
    </dgm:pt>
    <dgm:pt modelId="{B446119D-7B5E-684E-A2E4-96278CB7BC1F}" type="pres">
      <dgm:prSet presAssocID="{5A164CB9-C0B8-334A-92BF-C1EF0538CB6A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AA0BF-7A25-BB4C-8802-EB1432FC0BE5}" type="pres">
      <dgm:prSet presAssocID="{5A164CB9-C0B8-334A-92BF-C1EF0538CB6A}" presName="level3hierChild" presStyleCnt="0"/>
      <dgm:spPr/>
    </dgm:pt>
    <dgm:pt modelId="{F4F7814D-5267-434D-9B38-EC872E3DA6A8}" type="pres">
      <dgm:prSet presAssocID="{71B3AD12-9920-7441-9C1C-7390FF488B91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E2ABB24E-E1FD-0B40-8848-9EC34E1A43D2}" type="pres">
      <dgm:prSet presAssocID="{71B3AD12-9920-7441-9C1C-7390FF488B91}" presName="connTx" presStyleLbl="parChTrans1D4" presStyleIdx="0" presStyleCnt="8"/>
      <dgm:spPr/>
      <dgm:t>
        <a:bodyPr/>
        <a:lstStyle/>
        <a:p>
          <a:endParaRPr lang="en-US"/>
        </a:p>
      </dgm:t>
    </dgm:pt>
    <dgm:pt modelId="{12825522-FD97-E140-A2C5-81ABDF0C09C1}" type="pres">
      <dgm:prSet presAssocID="{4B237085-AF72-E748-970B-C27B57186C6D}" presName="root2" presStyleCnt="0"/>
      <dgm:spPr/>
    </dgm:pt>
    <dgm:pt modelId="{6971F981-4C50-C944-A1F3-42C97877117A}" type="pres">
      <dgm:prSet presAssocID="{4B237085-AF72-E748-970B-C27B57186C6D}" presName="LevelTwoTextNode" presStyleLbl="node4" presStyleIdx="0" presStyleCnt="8" custLinFactNeighborX="-2581" custLinFactNeighborY="-619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BC564-FE0C-764D-A154-CAFBF7591160}" type="pres">
      <dgm:prSet presAssocID="{4B237085-AF72-E748-970B-C27B57186C6D}" presName="level3hierChild" presStyleCnt="0"/>
      <dgm:spPr/>
    </dgm:pt>
    <dgm:pt modelId="{37C7A154-27A6-824F-8003-5042384AACA2}" type="pres">
      <dgm:prSet presAssocID="{8D7FDF18-FA5F-EE49-8C06-DBA098D580EF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2F9CF3F1-6C46-DE45-95D5-1755D0BDE623}" type="pres">
      <dgm:prSet presAssocID="{8D7FDF18-FA5F-EE49-8C06-DBA098D580EF}" presName="connTx" presStyleLbl="parChTrans1D4" presStyleIdx="1" presStyleCnt="8"/>
      <dgm:spPr/>
      <dgm:t>
        <a:bodyPr/>
        <a:lstStyle/>
        <a:p>
          <a:endParaRPr lang="en-US"/>
        </a:p>
      </dgm:t>
    </dgm:pt>
    <dgm:pt modelId="{C24B849A-A4C9-2240-9AB6-E8E5B6CA1837}" type="pres">
      <dgm:prSet presAssocID="{887225C7-B0C4-CF4D-86A7-57694CAE59D8}" presName="root2" presStyleCnt="0"/>
      <dgm:spPr/>
    </dgm:pt>
    <dgm:pt modelId="{1B062AF8-9A9A-1B4B-9679-0C7075A503B0}" type="pres">
      <dgm:prSet presAssocID="{887225C7-B0C4-CF4D-86A7-57694CAE59D8}" presName="LevelTwoTextNode" presStyleLbl="node4" presStyleIdx="1" presStyleCnt="8" custLinFactY="-3475" custLinFactNeighborX="387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22BBC-5CE6-AA42-989D-5CDD4A81D173}" type="pres">
      <dgm:prSet presAssocID="{887225C7-B0C4-CF4D-86A7-57694CAE59D8}" presName="level3hierChild" presStyleCnt="0"/>
      <dgm:spPr/>
    </dgm:pt>
    <dgm:pt modelId="{F7B8F049-7CA2-5845-8A24-56639E9739B2}" type="pres">
      <dgm:prSet presAssocID="{47F123AE-3931-7948-84D6-E53DE682C619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33D61F6B-8617-B341-9F74-2A96EC354BA9}" type="pres">
      <dgm:prSet presAssocID="{47F123AE-3931-7948-84D6-E53DE682C619}" presName="connTx" presStyleLbl="parChTrans1D4" presStyleIdx="2" presStyleCnt="8"/>
      <dgm:spPr/>
      <dgm:t>
        <a:bodyPr/>
        <a:lstStyle/>
        <a:p>
          <a:endParaRPr lang="en-US"/>
        </a:p>
      </dgm:t>
    </dgm:pt>
    <dgm:pt modelId="{3E7B26BA-9E73-6F4B-A517-4677068361CA}" type="pres">
      <dgm:prSet presAssocID="{2768E367-28F1-B942-B157-3EC884C834EC}" presName="root2" presStyleCnt="0"/>
      <dgm:spPr/>
    </dgm:pt>
    <dgm:pt modelId="{F79CE1EB-ED69-CC45-AF62-DF5EA7EF392E}" type="pres">
      <dgm:prSet presAssocID="{2768E367-28F1-B942-B157-3EC884C834EC}" presName="LevelTwoTextNode" presStyleLbl="node4" presStyleIdx="2" presStyleCnt="8" custLinFactNeighborX="1290" custLinFactNeighborY="-954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0D188E-621C-CB4C-8CC9-8E0EC2D1AEA5}" type="pres">
      <dgm:prSet presAssocID="{2768E367-28F1-B942-B157-3EC884C834EC}" presName="level3hierChild" presStyleCnt="0"/>
      <dgm:spPr/>
    </dgm:pt>
    <dgm:pt modelId="{5C466119-4551-6940-815B-8F8613862A3D}" type="pres">
      <dgm:prSet presAssocID="{E3F0B36A-FDA5-6148-BE08-4BE230C2A291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2959A09C-3722-444E-98C1-492F2C500F94}" type="pres">
      <dgm:prSet presAssocID="{E3F0B36A-FDA5-6148-BE08-4BE230C2A291}" presName="connTx" presStyleLbl="parChTrans1D4" presStyleIdx="3" presStyleCnt="8"/>
      <dgm:spPr/>
      <dgm:t>
        <a:bodyPr/>
        <a:lstStyle/>
        <a:p>
          <a:endParaRPr lang="en-US"/>
        </a:p>
      </dgm:t>
    </dgm:pt>
    <dgm:pt modelId="{DEAE18DF-DEE5-8E46-9E86-6DEBA4C27F9B}" type="pres">
      <dgm:prSet presAssocID="{454E178A-0BAD-EE47-8FD4-597BD715507B}" presName="root2" presStyleCnt="0"/>
      <dgm:spPr/>
    </dgm:pt>
    <dgm:pt modelId="{3A16CCE7-F26D-A845-9882-9D4DF07D55D4}" type="pres">
      <dgm:prSet presAssocID="{454E178A-0BAD-EE47-8FD4-597BD715507B}" presName="LevelTwoTextNode" presStyleLbl="node4" presStyleIdx="3" presStyleCnt="8" custLinFactY="-36788" custLinFactNeighborX="-774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EDABB5-C2B3-2144-AF7D-C71A1CC1A9B2}" type="pres">
      <dgm:prSet presAssocID="{454E178A-0BAD-EE47-8FD4-597BD715507B}" presName="level3hierChild" presStyleCnt="0"/>
      <dgm:spPr/>
    </dgm:pt>
    <dgm:pt modelId="{D0243567-18DE-634E-B585-71FAE6B477FB}" type="pres">
      <dgm:prSet presAssocID="{BB7E7D83-5788-9245-8B87-1291A4FF7A9B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30F2878F-F7D9-7F49-9DB5-A1A2205FC36F}" type="pres">
      <dgm:prSet presAssocID="{BB7E7D83-5788-9245-8B87-1291A4FF7A9B}" presName="connTx" presStyleLbl="parChTrans1D4" presStyleIdx="4" presStyleCnt="8"/>
      <dgm:spPr/>
      <dgm:t>
        <a:bodyPr/>
        <a:lstStyle/>
        <a:p>
          <a:endParaRPr lang="en-US"/>
        </a:p>
      </dgm:t>
    </dgm:pt>
    <dgm:pt modelId="{612D27A7-A726-ED42-9852-F59DC2C64A8D}" type="pres">
      <dgm:prSet presAssocID="{922936FD-E65D-FF4D-9657-98706DF5BE03}" presName="root2" presStyleCnt="0"/>
      <dgm:spPr/>
    </dgm:pt>
    <dgm:pt modelId="{3A3CE7F1-F79C-5049-BB61-152E52A1CD07}" type="pres">
      <dgm:prSet presAssocID="{922936FD-E65D-FF4D-9657-98706DF5BE03}" presName="LevelTwoTextNode" presStyleLbl="node4" presStyleIdx="4" presStyleCnt="8" custLinFactY="-5817" custLinFactNeighborX="-129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EA116B-6C8E-AD41-90C8-A520C7C8F8BB}" type="pres">
      <dgm:prSet presAssocID="{922936FD-E65D-FF4D-9657-98706DF5BE03}" presName="level3hierChild" presStyleCnt="0"/>
      <dgm:spPr/>
    </dgm:pt>
    <dgm:pt modelId="{61A786AF-8AB6-EC42-99CA-04C3D53ADE63}" type="pres">
      <dgm:prSet presAssocID="{DED9FE26-CA5A-9049-A11B-6021EA4058C8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1C8BE666-1C26-1241-97A8-637809DAAB45}" type="pres">
      <dgm:prSet presAssocID="{DED9FE26-CA5A-9049-A11B-6021EA4058C8}" presName="connTx" presStyleLbl="parChTrans1D4" presStyleIdx="5" presStyleCnt="8"/>
      <dgm:spPr/>
      <dgm:t>
        <a:bodyPr/>
        <a:lstStyle/>
        <a:p>
          <a:endParaRPr lang="en-US"/>
        </a:p>
      </dgm:t>
    </dgm:pt>
    <dgm:pt modelId="{764E99AD-3323-F645-BAB2-0CF3C9905CC8}" type="pres">
      <dgm:prSet presAssocID="{5E921C78-3F7D-9F4B-AD15-3A7E47340FFB}" presName="root2" presStyleCnt="0"/>
      <dgm:spPr/>
    </dgm:pt>
    <dgm:pt modelId="{9908624F-CD9C-9947-8F8F-096CACA12077}" type="pres">
      <dgm:prSet presAssocID="{5E921C78-3F7D-9F4B-AD15-3A7E47340FFB}" presName="LevelTwoTextNode" presStyleLbl="node4" presStyleIdx="5" presStyleCnt="8" custLinFactY="-1614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2323D4-E9C4-3241-A0EE-1B9EFC4A1CD9}" type="pres">
      <dgm:prSet presAssocID="{5E921C78-3F7D-9F4B-AD15-3A7E47340FFB}" presName="level3hierChild" presStyleCnt="0"/>
      <dgm:spPr/>
    </dgm:pt>
    <dgm:pt modelId="{DE3B35B7-966A-1240-A7EA-19D4C58C4462}" type="pres">
      <dgm:prSet presAssocID="{37C8E385-82FD-7648-BC69-C0BDC99C7CD7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28EA6F70-7153-2F42-927F-EC77662AD8E3}" type="pres">
      <dgm:prSet presAssocID="{37C8E385-82FD-7648-BC69-C0BDC99C7CD7}" presName="connTx" presStyleLbl="parChTrans1D3" presStyleIdx="1" presStyleCnt="4"/>
      <dgm:spPr/>
      <dgm:t>
        <a:bodyPr/>
        <a:lstStyle/>
        <a:p>
          <a:endParaRPr lang="en-US"/>
        </a:p>
      </dgm:t>
    </dgm:pt>
    <dgm:pt modelId="{CB95D5AC-A1B4-2B40-9E8D-19F177DB4BDA}" type="pres">
      <dgm:prSet presAssocID="{5655953E-BE6A-3841-91E4-44787C538028}" presName="root2" presStyleCnt="0"/>
      <dgm:spPr/>
    </dgm:pt>
    <dgm:pt modelId="{60BFCA30-9943-8249-8DD1-FED1A3844493}" type="pres">
      <dgm:prSet presAssocID="{5655953E-BE6A-3841-91E4-44787C538028}" presName="LevelTwoTextNode" presStyleLbl="node3" presStyleIdx="1" presStyleCnt="4" custLinFactNeighborX="1293" custLinFactNeighborY="413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7C5FB5-EC94-EE4C-8F91-E1EA6C83BE95}" type="pres">
      <dgm:prSet presAssocID="{5655953E-BE6A-3841-91E4-44787C538028}" presName="level3hierChild" presStyleCnt="0"/>
      <dgm:spPr/>
    </dgm:pt>
    <dgm:pt modelId="{D6176B2B-B631-B44C-A119-123476FA8002}" type="pres">
      <dgm:prSet presAssocID="{6D45DE19-06DA-294F-A2BD-50E61ECF614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0D4FEB5-5168-494F-8100-9C449AF6987D}" type="pres">
      <dgm:prSet presAssocID="{6D45DE19-06DA-294F-A2BD-50E61ECF614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4114A55-6E76-7F45-BC77-7D973F65356F}" type="pres">
      <dgm:prSet presAssocID="{F3E1455C-F5CE-9B4B-8AD9-336E4D5121BC}" presName="root2" presStyleCnt="0"/>
      <dgm:spPr/>
    </dgm:pt>
    <dgm:pt modelId="{19C489FA-AA1C-574B-9D1B-940E6CD9018C}" type="pres">
      <dgm:prSet presAssocID="{F3E1455C-F5CE-9B4B-8AD9-336E4D5121B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E2D14-1F7C-4040-8068-E01E5468E472}" type="pres">
      <dgm:prSet presAssocID="{F3E1455C-F5CE-9B4B-8AD9-336E4D5121BC}" presName="level3hierChild" presStyleCnt="0"/>
      <dgm:spPr/>
    </dgm:pt>
    <dgm:pt modelId="{35A7E2AD-A009-A04F-AE37-B62049CF46E2}" type="pres">
      <dgm:prSet presAssocID="{9BDAC96A-06E8-E946-AF02-981403258084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56B8957-DF3C-E844-8771-FFA28396A833}" type="pres">
      <dgm:prSet presAssocID="{9BDAC96A-06E8-E946-AF02-981403258084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DA7DE56-FF93-3E4B-89EC-B0134D3EB94B}" type="pres">
      <dgm:prSet presAssocID="{7D7F0807-BBA0-0942-A930-83BF4F8DCF94}" presName="root2" presStyleCnt="0"/>
      <dgm:spPr/>
    </dgm:pt>
    <dgm:pt modelId="{0DAAA654-84A6-1049-BACC-B0889920AF7F}" type="pres">
      <dgm:prSet presAssocID="{7D7F0807-BBA0-0942-A930-83BF4F8DCF94}" presName="LevelTwoTextNode" presStyleLbl="node3" presStyleIdx="2" presStyleCnt="4" custLinFactNeighborY="698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F1152-3482-4146-BE7C-F724B5670169}" type="pres">
      <dgm:prSet presAssocID="{7D7F0807-BBA0-0942-A930-83BF4F8DCF94}" presName="level3hierChild" presStyleCnt="0"/>
      <dgm:spPr/>
    </dgm:pt>
    <dgm:pt modelId="{B2B570AD-5120-FE4A-BB77-A7AA5E68668B}" type="pres">
      <dgm:prSet presAssocID="{A4ACCA57-A6AE-5040-B004-48C1C04692E9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9DA09DA4-0E9A-F244-A0B4-07473FE8C531}" type="pres">
      <dgm:prSet presAssocID="{A4ACCA57-A6AE-5040-B004-48C1C04692E9}" presName="connTx" presStyleLbl="parChTrans1D4" presStyleIdx="6" presStyleCnt="8"/>
      <dgm:spPr/>
      <dgm:t>
        <a:bodyPr/>
        <a:lstStyle/>
        <a:p>
          <a:endParaRPr lang="en-US"/>
        </a:p>
      </dgm:t>
    </dgm:pt>
    <dgm:pt modelId="{B362BEA0-7D4F-3947-A0B7-9A73287D28A8}" type="pres">
      <dgm:prSet presAssocID="{37AEF331-69FB-6E4C-9A64-1F15F934E486}" presName="root2" presStyleCnt="0"/>
      <dgm:spPr/>
    </dgm:pt>
    <dgm:pt modelId="{557E766A-AFDF-3E4E-8AEA-BE888A5E9CB2}" type="pres">
      <dgm:prSet presAssocID="{37AEF331-69FB-6E4C-9A64-1F15F934E486}" presName="LevelTwoTextNode" presStyleLbl="node4" presStyleIdx="6" presStyleCnt="8" custLinFactNeighborX="1293" custLinFactNeighborY="465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D9E502-33F2-5240-BFC2-97E731ACA3C2}" type="pres">
      <dgm:prSet presAssocID="{37AEF331-69FB-6E4C-9A64-1F15F934E486}" presName="level3hierChild" presStyleCnt="0"/>
      <dgm:spPr/>
    </dgm:pt>
    <dgm:pt modelId="{78AB9107-C47D-FD4B-A12F-26D844EFC66B}" type="pres">
      <dgm:prSet presAssocID="{F14B8DED-8E94-514C-A99B-9C1FC2209834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E6590C91-48B9-BF4A-B91E-E0E23D25C24C}" type="pres">
      <dgm:prSet presAssocID="{F14B8DED-8E94-514C-A99B-9C1FC2209834}" presName="connTx" presStyleLbl="parChTrans1D4" presStyleIdx="7" presStyleCnt="8"/>
      <dgm:spPr/>
      <dgm:t>
        <a:bodyPr/>
        <a:lstStyle/>
        <a:p>
          <a:endParaRPr lang="en-US"/>
        </a:p>
      </dgm:t>
    </dgm:pt>
    <dgm:pt modelId="{119F9004-B787-1D49-A893-3CDD4046B07A}" type="pres">
      <dgm:prSet presAssocID="{8AD6517D-56C4-C24B-B106-B5CCBAE88CAB}" presName="root2" presStyleCnt="0"/>
      <dgm:spPr/>
    </dgm:pt>
    <dgm:pt modelId="{4BA460FE-0BA4-3B40-9674-A7A5F708AD34}" type="pres">
      <dgm:prSet presAssocID="{8AD6517D-56C4-C24B-B106-B5CCBAE88CAB}" presName="LevelTwoTextNode" presStyleLbl="node4" presStyleIdx="7" presStyleCnt="8" custLinFactNeighborY="56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9BE27A-8615-2B4E-9CF9-444F96455021}" type="pres">
      <dgm:prSet presAssocID="{8AD6517D-56C4-C24B-B106-B5CCBAE88CAB}" presName="level3hierChild" presStyleCnt="0"/>
      <dgm:spPr/>
    </dgm:pt>
    <dgm:pt modelId="{4071E0B2-6F72-D14C-B6F5-DA3765121692}" type="pres">
      <dgm:prSet presAssocID="{9260F649-E521-484E-9F25-DFCB724833BC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63F9E96C-D655-4340-81A8-88329047E6A0}" type="pres">
      <dgm:prSet presAssocID="{9260F649-E521-484E-9F25-DFCB724833BC}" presName="connTx" presStyleLbl="parChTrans1D3" presStyleIdx="3" presStyleCnt="4"/>
      <dgm:spPr/>
      <dgm:t>
        <a:bodyPr/>
        <a:lstStyle/>
        <a:p>
          <a:endParaRPr lang="en-US"/>
        </a:p>
      </dgm:t>
    </dgm:pt>
    <dgm:pt modelId="{6B6FB32C-7A30-7D4C-AFAE-81BF477B5139}" type="pres">
      <dgm:prSet presAssocID="{EC0568F9-7EA4-F948-9032-07A91598D27A}" presName="root2" presStyleCnt="0"/>
      <dgm:spPr/>
    </dgm:pt>
    <dgm:pt modelId="{8DB7DE0E-C65A-AE48-BF65-D211788FD4E6}" type="pres">
      <dgm:prSet presAssocID="{EC0568F9-7EA4-F948-9032-07A91598D27A}" presName="LevelTwoTextNode" presStyleLbl="node3" presStyleIdx="3" presStyleCnt="4" custLinFactY="11194" custLinFactNeighborX="1293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CB4EC9-380F-0F4E-86D4-3FBEB7E066CB}" type="pres">
      <dgm:prSet presAssocID="{EC0568F9-7EA4-F948-9032-07A91598D27A}" presName="level3hierChild" presStyleCnt="0"/>
      <dgm:spPr/>
    </dgm:pt>
    <dgm:pt modelId="{4E8D4C39-2F1E-C344-8B5A-6DF4666B7596}" type="pres">
      <dgm:prSet presAssocID="{47D24B05-0D01-E342-9711-5A4F3CA2BCB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1CC580AC-FEB2-2643-9828-88812F25C3A4}" type="pres">
      <dgm:prSet presAssocID="{47D24B05-0D01-E342-9711-5A4F3CA2BCB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56E074F-6C79-9E4E-92D3-2D87B453445D}" type="pres">
      <dgm:prSet presAssocID="{8C2318EE-B518-484D-9873-1DD3C0489911}" presName="root2" presStyleCnt="0"/>
      <dgm:spPr/>
    </dgm:pt>
    <dgm:pt modelId="{D2AD26C3-E39D-364E-AF51-DAAEA63E56A2}" type="pres">
      <dgm:prSet presAssocID="{8C2318EE-B518-484D-9873-1DD3C0489911}" presName="LevelTwoTextNode" presStyleLbl="node2" presStyleIdx="2" presStyleCnt="3" custFlipHor="1" custScaleX="114628" custLinFactY="47395" custLinFactNeighborX="-5172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5F01B-4834-284E-9959-FA7180B97CB7}" type="pres">
      <dgm:prSet presAssocID="{8C2318EE-B518-484D-9873-1DD3C0489911}" presName="level3hierChild" presStyleCnt="0"/>
      <dgm:spPr/>
    </dgm:pt>
  </dgm:ptLst>
  <dgm:cxnLst>
    <dgm:cxn modelId="{D4571C16-389D-494C-92F4-5AB068D643E1}" type="presOf" srcId="{71B3AD12-9920-7441-9C1C-7390FF488B91}" destId="{E2ABB24E-E1FD-0B40-8848-9EC34E1A43D2}" srcOrd="1" destOrd="0" presId="urn:microsoft.com/office/officeart/2005/8/layout/hierarchy2"/>
    <dgm:cxn modelId="{9D302522-8BB8-8D40-B152-CABB725D12DD}" srcId="{D855A706-E4F0-044F-8A46-51A68800E046}" destId="{5655953E-BE6A-3841-91E4-44787C538028}" srcOrd="1" destOrd="0" parTransId="{37C8E385-82FD-7648-BC69-C0BDC99C7CD7}" sibTransId="{9F61CD3C-A66F-8545-8D64-4B87EE5F392F}"/>
    <dgm:cxn modelId="{B4BFEDB6-9FB2-934A-B617-5662DE76AF57}" type="presOf" srcId="{BB7E7D83-5788-9245-8B87-1291A4FF7A9B}" destId="{30F2878F-F7D9-7F49-9DB5-A1A2205FC36F}" srcOrd="1" destOrd="0" presId="urn:microsoft.com/office/officeart/2005/8/layout/hierarchy2"/>
    <dgm:cxn modelId="{391AD107-F2F5-F644-9A0B-CDAC38CD10C4}" type="presOf" srcId="{A9993B02-63D6-B24F-8478-62E84AE569B9}" destId="{C50DC37D-1BD3-B344-A99E-0949F1E1B0FF}" srcOrd="1" destOrd="0" presId="urn:microsoft.com/office/officeart/2005/8/layout/hierarchy2"/>
    <dgm:cxn modelId="{2DC38F84-6F1A-DC4A-AB98-D657FBED7CD1}" srcId="{32145068-3B85-7744-A12C-1C0B8D349F43}" destId="{8C2318EE-B518-484D-9873-1DD3C0489911}" srcOrd="2" destOrd="0" parTransId="{47D24B05-0D01-E342-9711-5A4F3CA2BCBD}" sibTransId="{3827170A-59EF-AC4D-B43A-50AAF674BBBB}"/>
    <dgm:cxn modelId="{063E33A0-F953-8B4A-9640-8E7A4AEB7AF1}" type="presOf" srcId="{A4ACCA57-A6AE-5040-B004-48C1C04692E9}" destId="{B2B570AD-5120-FE4A-BB77-A7AA5E68668B}" srcOrd="0" destOrd="0" presId="urn:microsoft.com/office/officeart/2005/8/layout/hierarchy2"/>
    <dgm:cxn modelId="{7EE85EDD-9611-6C4B-9095-F9DD8C81AA83}" type="presOf" srcId="{DED9FE26-CA5A-9049-A11B-6021EA4058C8}" destId="{1C8BE666-1C26-1241-97A8-637809DAAB45}" srcOrd="1" destOrd="0" presId="urn:microsoft.com/office/officeart/2005/8/layout/hierarchy2"/>
    <dgm:cxn modelId="{25537FF0-FC7B-7A42-B66B-A7E656503D0C}" srcId="{D855A706-E4F0-044F-8A46-51A68800E046}" destId="{5A164CB9-C0B8-334A-92BF-C1EF0538CB6A}" srcOrd="0" destOrd="0" parTransId="{A9993B02-63D6-B24F-8478-62E84AE569B9}" sibTransId="{259FC32D-E015-7243-9F98-7069810EE4FC}"/>
    <dgm:cxn modelId="{D82D032E-47C3-8D4A-A9A9-4665EA46564A}" type="presOf" srcId="{2768E367-28F1-B942-B157-3EC884C834EC}" destId="{F79CE1EB-ED69-CC45-AF62-DF5EA7EF392E}" srcOrd="0" destOrd="0" presId="urn:microsoft.com/office/officeart/2005/8/layout/hierarchy2"/>
    <dgm:cxn modelId="{F84A1383-4E33-4B42-96E9-876508E790FC}" type="presOf" srcId="{9BDAC96A-06E8-E946-AF02-981403258084}" destId="{35A7E2AD-A009-A04F-AE37-B62049CF46E2}" srcOrd="0" destOrd="0" presId="urn:microsoft.com/office/officeart/2005/8/layout/hierarchy2"/>
    <dgm:cxn modelId="{AE8D01C2-906E-9C4E-8564-70B954CE25A0}" type="presOf" srcId="{37AEF331-69FB-6E4C-9A64-1F15F934E486}" destId="{557E766A-AFDF-3E4E-8AEA-BE888A5E9CB2}" srcOrd="0" destOrd="0" presId="urn:microsoft.com/office/officeart/2005/8/layout/hierarchy2"/>
    <dgm:cxn modelId="{3B12271F-F054-B943-8CF7-6B1D4F6140A6}" type="presOf" srcId="{8C2318EE-B518-484D-9873-1DD3C0489911}" destId="{D2AD26C3-E39D-364E-AF51-DAAEA63E56A2}" srcOrd="0" destOrd="0" presId="urn:microsoft.com/office/officeart/2005/8/layout/hierarchy2"/>
    <dgm:cxn modelId="{7DC6E1F0-2B9E-BC4E-A6E7-7F1F62570CFB}" type="presOf" srcId="{922936FD-E65D-FF4D-9657-98706DF5BE03}" destId="{3A3CE7F1-F79C-5049-BB61-152E52A1CD07}" srcOrd="0" destOrd="0" presId="urn:microsoft.com/office/officeart/2005/8/layout/hierarchy2"/>
    <dgm:cxn modelId="{E127343F-E3EA-0B48-A2C6-1CDB877F8CD3}" srcId="{32145068-3B85-7744-A12C-1C0B8D349F43}" destId="{F3E1455C-F5CE-9B4B-8AD9-336E4D5121BC}" srcOrd="1" destOrd="0" parTransId="{6D45DE19-06DA-294F-A2BD-50E61ECF614F}" sibTransId="{132602B3-E35E-A548-AD61-1F3F1B64EE23}"/>
    <dgm:cxn modelId="{EB953F34-4292-8247-B697-F1D071A43B0A}" type="presOf" srcId="{47D24B05-0D01-E342-9711-5A4F3CA2BCBD}" destId="{4E8D4C39-2F1E-C344-8B5A-6DF4666B7596}" srcOrd="0" destOrd="0" presId="urn:microsoft.com/office/officeart/2005/8/layout/hierarchy2"/>
    <dgm:cxn modelId="{1C6B75B9-0631-714A-89D7-5F037C9C991E}" type="presOf" srcId="{8D7FDF18-FA5F-EE49-8C06-DBA098D580EF}" destId="{37C7A154-27A6-824F-8003-5042384AACA2}" srcOrd="0" destOrd="0" presId="urn:microsoft.com/office/officeart/2005/8/layout/hierarchy2"/>
    <dgm:cxn modelId="{DF6804C7-8CD2-5E42-B5C2-3F0AE4779A35}" type="presOf" srcId="{8AD6517D-56C4-C24B-B106-B5CCBAE88CAB}" destId="{4BA460FE-0BA4-3B40-9674-A7A5F708AD34}" srcOrd="0" destOrd="0" presId="urn:microsoft.com/office/officeart/2005/8/layout/hierarchy2"/>
    <dgm:cxn modelId="{ED194A2A-77B6-C648-A9C5-0366F5D8E206}" srcId="{32145068-3B85-7744-A12C-1C0B8D349F43}" destId="{D855A706-E4F0-044F-8A46-51A68800E046}" srcOrd="0" destOrd="0" parTransId="{725A40B2-879C-1846-BF84-A4B149D69DBD}" sibTransId="{56FA9B35-8FAE-EE40-906F-6C1E614B57F0}"/>
    <dgm:cxn modelId="{7F1C9A07-BEB7-3247-8BE1-58067256D396}" type="presOf" srcId="{9260F649-E521-484E-9F25-DFCB724833BC}" destId="{63F9E96C-D655-4340-81A8-88329047E6A0}" srcOrd="1" destOrd="0" presId="urn:microsoft.com/office/officeart/2005/8/layout/hierarchy2"/>
    <dgm:cxn modelId="{44B3B12E-E4C5-2249-89AE-250A8C8A4D24}" type="presOf" srcId="{32145068-3B85-7744-A12C-1C0B8D349F43}" destId="{73661CAF-CA8D-9540-A0D1-BEBDC6611F13}" srcOrd="0" destOrd="0" presId="urn:microsoft.com/office/officeart/2005/8/layout/hierarchy2"/>
    <dgm:cxn modelId="{920D9F73-9A66-674C-8126-F377985CBC93}" srcId="{F3E1455C-F5CE-9B4B-8AD9-336E4D5121BC}" destId="{EC0568F9-7EA4-F948-9032-07A91598D27A}" srcOrd="1" destOrd="0" parTransId="{9260F649-E521-484E-9F25-DFCB724833BC}" sibTransId="{26DC848B-9712-3341-BD86-D01E96BDD824}"/>
    <dgm:cxn modelId="{CA118580-0B06-5E4B-B76D-713C3E363EFE}" type="presOf" srcId="{47F123AE-3931-7948-84D6-E53DE682C619}" destId="{F7B8F049-7CA2-5845-8A24-56639E9739B2}" srcOrd="0" destOrd="0" presId="urn:microsoft.com/office/officeart/2005/8/layout/hierarchy2"/>
    <dgm:cxn modelId="{57D1C6B0-DFF4-D64D-927E-94EB40B950D3}" type="presOf" srcId="{454E178A-0BAD-EE47-8FD4-597BD715507B}" destId="{3A16CCE7-F26D-A845-9882-9D4DF07D55D4}" srcOrd="0" destOrd="0" presId="urn:microsoft.com/office/officeart/2005/8/layout/hierarchy2"/>
    <dgm:cxn modelId="{66015F07-AF28-F043-8FA2-6FA493B78EAB}" type="presOf" srcId="{9260F649-E521-484E-9F25-DFCB724833BC}" destId="{4071E0B2-6F72-D14C-B6F5-DA3765121692}" srcOrd="0" destOrd="0" presId="urn:microsoft.com/office/officeart/2005/8/layout/hierarchy2"/>
    <dgm:cxn modelId="{FC557883-8C4E-3048-8CF9-EC732DA7B818}" type="presOf" srcId="{5655953E-BE6A-3841-91E4-44787C538028}" destId="{60BFCA30-9943-8249-8DD1-FED1A3844493}" srcOrd="0" destOrd="0" presId="urn:microsoft.com/office/officeart/2005/8/layout/hierarchy2"/>
    <dgm:cxn modelId="{B4FAD2BA-9096-9C49-94E6-C92ED0E2C004}" srcId="{7D7F0807-BBA0-0942-A930-83BF4F8DCF94}" destId="{8AD6517D-56C4-C24B-B106-B5CCBAE88CAB}" srcOrd="1" destOrd="0" parTransId="{F14B8DED-8E94-514C-A99B-9C1FC2209834}" sibTransId="{46D03791-18DA-9C4C-8BF4-8B700069A061}"/>
    <dgm:cxn modelId="{6E432364-5CFB-0948-9DD1-2E82D68F2D5F}" type="presOf" srcId="{5E921C78-3F7D-9F4B-AD15-3A7E47340FFB}" destId="{9908624F-CD9C-9947-8F8F-096CACA12077}" srcOrd="0" destOrd="0" presId="urn:microsoft.com/office/officeart/2005/8/layout/hierarchy2"/>
    <dgm:cxn modelId="{A86AFEDF-11D9-4540-A268-15DC0AC02711}" type="presOf" srcId="{E3F0B36A-FDA5-6148-BE08-4BE230C2A291}" destId="{2959A09C-3722-444E-98C1-492F2C500F94}" srcOrd="1" destOrd="0" presId="urn:microsoft.com/office/officeart/2005/8/layout/hierarchy2"/>
    <dgm:cxn modelId="{2BB5027C-053C-5548-8019-4F084F0469D1}" srcId="{4B237085-AF72-E748-970B-C27B57186C6D}" destId="{887225C7-B0C4-CF4D-86A7-57694CAE59D8}" srcOrd="0" destOrd="0" parTransId="{8D7FDF18-FA5F-EE49-8C06-DBA098D580EF}" sibTransId="{F9A82BF0-F161-AA4B-8FA0-076E3B08A588}"/>
    <dgm:cxn modelId="{3BD16200-7C8C-114E-92AD-95A3E1FC01F8}" type="presOf" srcId="{F3E1455C-F5CE-9B4B-8AD9-336E4D5121BC}" destId="{19C489FA-AA1C-574B-9D1B-940E6CD9018C}" srcOrd="0" destOrd="0" presId="urn:microsoft.com/office/officeart/2005/8/layout/hierarchy2"/>
    <dgm:cxn modelId="{4CC799CE-DBC7-9E4E-8257-5633F0581F8A}" type="presOf" srcId="{37C8E385-82FD-7648-BC69-C0BDC99C7CD7}" destId="{DE3B35B7-966A-1240-A7EA-19D4C58C4462}" srcOrd="0" destOrd="0" presId="urn:microsoft.com/office/officeart/2005/8/layout/hierarchy2"/>
    <dgm:cxn modelId="{6F2A5B5F-3F4C-B844-9E67-1B7DDF46D619}" type="presOf" srcId="{887225C7-B0C4-CF4D-86A7-57694CAE59D8}" destId="{1B062AF8-9A9A-1B4B-9679-0C7075A503B0}" srcOrd="0" destOrd="0" presId="urn:microsoft.com/office/officeart/2005/8/layout/hierarchy2"/>
    <dgm:cxn modelId="{3167C98A-5CF5-304D-9541-155266CC058C}" srcId="{454E178A-0BAD-EE47-8FD4-597BD715507B}" destId="{922936FD-E65D-FF4D-9657-98706DF5BE03}" srcOrd="0" destOrd="0" parTransId="{BB7E7D83-5788-9245-8B87-1291A4FF7A9B}" sibTransId="{EE67277C-C00E-E449-B79E-08D7A6B08E70}"/>
    <dgm:cxn modelId="{22A2B29A-266D-9645-8619-C8DA1A01B6ED}" type="presOf" srcId="{BB7E7D83-5788-9245-8B87-1291A4FF7A9B}" destId="{D0243567-18DE-634E-B585-71FAE6B477FB}" srcOrd="0" destOrd="0" presId="urn:microsoft.com/office/officeart/2005/8/layout/hierarchy2"/>
    <dgm:cxn modelId="{022B9D85-20D4-1C44-89A2-86E4450BDCAB}" srcId="{F3E1455C-F5CE-9B4B-8AD9-336E4D5121BC}" destId="{7D7F0807-BBA0-0942-A930-83BF4F8DCF94}" srcOrd="0" destOrd="0" parTransId="{9BDAC96A-06E8-E946-AF02-981403258084}" sibTransId="{B487EB5E-BD5C-9045-9A86-B00439A7680A}"/>
    <dgm:cxn modelId="{76349E93-F372-3549-8B60-B84DB7B06719}" srcId="{454E178A-0BAD-EE47-8FD4-597BD715507B}" destId="{5E921C78-3F7D-9F4B-AD15-3A7E47340FFB}" srcOrd="1" destOrd="0" parTransId="{DED9FE26-CA5A-9049-A11B-6021EA4058C8}" sibTransId="{2E5C03F9-48DB-2644-AC6B-40D935C81AA6}"/>
    <dgm:cxn modelId="{9CA8B3A3-45EC-C644-8DA8-E4A5EA1290E3}" type="presOf" srcId="{5A164CB9-C0B8-334A-92BF-C1EF0538CB6A}" destId="{B446119D-7B5E-684E-A2E4-96278CB7BC1F}" srcOrd="0" destOrd="0" presId="urn:microsoft.com/office/officeart/2005/8/layout/hierarchy2"/>
    <dgm:cxn modelId="{77328A79-8AAD-CF40-BE55-C346031FB9EB}" type="presOf" srcId="{725A40B2-879C-1846-BF84-A4B149D69DBD}" destId="{6B2D5CCC-0840-E34D-A281-BE5AE9FE3A85}" srcOrd="1" destOrd="0" presId="urn:microsoft.com/office/officeart/2005/8/layout/hierarchy2"/>
    <dgm:cxn modelId="{571553F5-E196-8341-9A48-730193046FEE}" srcId="{5A164CB9-C0B8-334A-92BF-C1EF0538CB6A}" destId="{4B237085-AF72-E748-970B-C27B57186C6D}" srcOrd="0" destOrd="0" parTransId="{71B3AD12-9920-7441-9C1C-7390FF488B91}" sibTransId="{59F359DD-9744-2347-8FB2-F28917681E1B}"/>
    <dgm:cxn modelId="{4EA4CAC5-399E-F34E-BD7B-59AE6FD66157}" srcId="{5A164CB9-C0B8-334A-92BF-C1EF0538CB6A}" destId="{454E178A-0BAD-EE47-8FD4-597BD715507B}" srcOrd="1" destOrd="0" parTransId="{E3F0B36A-FDA5-6148-BE08-4BE230C2A291}" sibTransId="{F4330824-6CE9-E240-A1F0-A3FF75CB7224}"/>
    <dgm:cxn modelId="{17B76A66-8035-654A-8E98-3E43349D6FB8}" type="presOf" srcId="{D855A706-E4F0-044F-8A46-51A68800E046}" destId="{EF79E6CC-E2AE-6249-ADD7-9B9A0D0B48EB}" srcOrd="0" destOrd="0" presId="urn:microsoft.com/office/officeart/2005/8/layout/hierarchy2"/>
    <dgm:cxn modelId="{AC5DF4D7-B8E0-4F4E-8034-E9A937D3763A}" type="presOf" srcId="{6D45DE19-06DA-294F-A2BD-50E61ECF614F}" destId="{D6176B2B-B631-B44C-A119-123476FA8002}" srcOrd="0" destOrd="0" presId="urn:microsoft.com/office/officeart/2005/8/layout/hierarchy2"/>
    <dgm:cxn modelId="{971BDAA7-E909-3E48-BF3F-C157086B7BBE}" srcId="{4B237085-AF72-E748-970B-C27B57186C6D}" destId="{2768E367-28F1-B942-B157-3EC884C834EC}" srcOrd="1" destOrd="0" parTransId="{47F123AE-3931-7948-84D6-E53DE682C619}" sibTransId="{D196BC4B-E990-EC4F-846B-BBEC5C55D3A1}"/>
    <dgm:cxn modelId="{148B5C4D-5A9A-374B-8FA3-5236F49DDCA1}" type="presOf" srcId="{A4ACCA57-A6AE-5040-B004-48C1C04692E9}" destId="{9DA09DA4-0E9A-F244-A0B4-07473FE8C531}" srcOrd="1" destOrd="0" presId="urn:microsoft.com/office/officeart/2005/8/layout/hierarchy2"/>
    <dgm:cxn modelId="{353D1883-70E6-C347-8A24-19EA2283DCE2}" type="presOf" srcId="{F14B8DED-8E94-514C-A99B-9C1FC2209834}" destId="{78AB9107-C47D-FD4B-A12F-26D844EFC66B}" srcOrd="0" destOrd="0" presId="urn:microsoft.com/office/officeart/2005/8/layout/hierarchy2"/>
    <dgm:cxn modelId="{3197C16F-C23B-7A4A-802F-EAC8013B497F}" type="presOf" srcId="{4B237085-AF72-E748-970B-C27B57186C6D}" destId="{6971F981-4C50-C944-A1F3-42C97877117A}" srcOrd="0" destOrd="0" presId="urn:microsoft.com/office/officeart/2005/8/layout/hierarchy2"/>
    <dgm:cxn modelId="{4C9A301E-3A7F-5F42-9353-19EB31DFEBD2}" srcId="{229BCE42-A950-7441-8D21-A7081BD65201}" destId="{32145068-3B85-7744-A12C-1C0B8D349F43}" srcOrd="0" destOrd="0" parTransId="{D5C9729B-04FE-C74B-908B-2C80F2736C38}" sibTransId="{EACD70E1-2972-3B45-847C-59324B059DBF}"/>
    <dgm:cxn modelId="{B993BDCF-1EB8-6040-8C7B-C8A95D44F481}" type="presOf" srcId="{9BDAC96A-06E8-E946-AF02-981403258084}" destId="{556B8957-DF3C-E844-8771-FFA28396A833}" srcOrd="1" destOrd="0" presId="urn:microsoft.com/office/officeart/2005/8/layout/hierarchy2"/>
    <dgm:cxn modelId="{404EC7C6-0671-2042-AEF1-56D48D95172A}" type="presOf" srcId="{DED9FE26-CA5A-9049-A11B-6021EA4058C8}" destId="{61A786AF-8AB6-EC42-99CA-04C3D53ADE63}" srcOrd="0" destOrd="0" presId="urn:microsoft.com/office/officeart/2005/8/layout/hierarchy2"/>
    <dgm:cxn modelId="{A3635FE8-85F1-7B4E-85B0-90EA450B8F65}" type="presOf" srcId="{725A40B2-879C-1846-BF84-A4B149D69DBD}" destId="{837B3691-A356-4C47-9B49-8A0AE1E26101}" srcOrd="0" destOrd="0" presId="urn:microsoft.com/office/officeart/2005/8/layout/hierarchy2"/>
    <dgm:cxn modelId="{C8713C47-B79B-464C-8319-44455F1E8511}" type="presOf" srcId="{37C8E385-82FD-7648-BC69-C0BDC99C7CD7}" destId="{28EA6F70-7153-2F42-927F-EC77662AD8E3}" srcOrd="1" destOrd="0" presId="urn:microsoft.com/office/officeart/2005/8/layout/hierarchy2"/>
    <dgm:cxn modelId="{F7C8A8D9-C307-0849-8920-C011AEBF0824}" type="presOf" srcId="{E3F0B36A-FDA5-6148-BE08-4BE230C2A291}" destId="{5C466119-4551-6940-815B-8F8613862A3D}" srcOrd="0" destOrd="0" presId="urn:microsoft.com/office/officeart/2005/8/layout/hierarchy2"/>
    <dgm:cxn modelId="{9E0DF945-0148-FA4A-A320-4EC7712B4699}" type="presOf" srcId="{A9993B02-63D6-B24F-8478-62E84AE569B9}" destId="{E7962D03-67A0-AB40-96EC-D3C87E190DF0}" srcOrd="0" destOrd="0" presId="urn:microsoft.com/office/officeart/2005/8/layout/hierarchy2"/>
    <dgm:cxn modelId="{FA862AC3-DE3F-A447-B517-D5870C0B3E85}" type="presOf" srcId="{47D24B05-0D01-E342-9711-5A4F3CA2BCBD}" destId="{1CC580AC-FEB2-2643-9828-88812F25C3A4}" srcOrd="1" destOrd="0" presId="urn:microsoft.com/office/officeart/2005/8/layout/hierarchy2"/>
    <dgm:cxn modelId="{E14653DF-3BCB-C041-BE33-9ED109E14518}" type="presOf" srcId="{71B3AD12-9920-7441-9C1C-7390FF488B91}" destId="{F4F7814D-5267-434D-9B38-EC872E3DA6A8}" srcOrd="0" destOrd="0" presId="urn:microsoft.com/office/officeart/2005/8/layout/hierarchy2"/>
    <dgm:cxn modelId="{8CD8AD08-412A-3D43-A20F-2C5E2B317FE9}" type="presOf" srcId="{229BCE42-A950-7441-8D21-A7081BD65201}" destId="{712BEEBB-7BF6-A049-9B6A-FBBE8DA21F6F}" srcOrd="0" destOrd="0" presId="urn:microsoft.com/office/officeart/2005/8/layout/hierarchy2"/>
    <dgm:cxn modelId="{FD410D9B-0BAA-B945-A957-4E675CAE95A1}" type="presOf" srcId="{F14B8DED-8E94-514C-A99B-9C1FC2209834}" destId="{E6590C91-48B9-BF4A-B91E-E0E23D25C24C}" srcOrd="1" destOrd="0" presId="urn:microsoft.com/office/officeart/2005/8/layout/hierarchy2"/>
    <dgm:cxn modelId="{55794471-1EC3-4345-B887-8035464C1B81}" type="presOf" srcId="{6D45DE19-06DA-294F-A2BD-50E61ECF614F}" destId="{50D4FEB5-5168-494F-8100-9C449AF6987D}" srcOrd="1" destOrd="0" presId="urn:microsoft.com/office/officeart/2005/8/layout/hierarchy2"/>
    <dgm:cxn modelId="{AB4546B1-2688-C64E-9D6F-0C298B62E306}" type="presOf" srcId="{8D7FDF18-FA5F-EE49-8C06-DBA098D580EF}" destId="{2F9CF3F1-6C46-DE45-95D5-1755D0BDE623}" srcOrd="1" destOrd="0" presId="urn:microsoft.com/office/officeart/2005/8/layout/hierarchy2"/>
    <dgm:cxn modelId="{31954DCF-B9C4-854C-816F-7572144759B6}" srcId="{7D7F0807-BBA0-0942-A930-83BF4F8DCF94}" destId="{37AEF331-69FB-6E4C-9A64-1F15F934E486}" srcOrd="0" destOrd="0" parTransId="{A4ACCA57-A6AE-5040-B004-48C1C04692E9}" sibTransId="{8FE5C5E2-824D-144A-835F-A6D4743C0B08}"/>
    <dgm:cxn modelId="{C7F89F64-22BD-CF47-887E-E051583E71B3}" type="presOf" srcId="{7D7F0807-BBA0-0942-A930-83BF4F8DCF94}" destId="{0DAAA654-84A6-1049-BACC-B0889920AF7F}" srcOrd="0" destOrd="0" presId="urn:microsoft.com/office/officeart/2005/8/layout/hierarchy2"/>
    <dgm:cxn modelId="{443B285C-86DB-2D4D-9381-99B26E4B687F}" type="presOf" srcId="{EC0568F9-7EA4-F948-9032-07A91598D27A}" destId="{8DB7DE0E-C65A-AE48-BF65-D211788FD4E6}" srcOrd="0" destOrd="0" presId="urn:microsoft.com/office/officeart/2005/8/layout/hierarchy2"/>
    <dgm:cxn modelId="{47CD7BBA-9D6D-A042-9EE9-AD32512D9268}" type="presOf" srcId="{47F123AE-3931-7948-84D6-E53DE682C619}" destId="{33D61F6B-8617-B341-9F74-2A96EC354BA9}" srcOrd="1" destOrd="0" presId="urn:microsoft.com/office/officeart/2005/8/layout/hierarchy2"/>
    <dgm:cxn modelId="{1912B4D7-4F8D-4E42-AB41-5588BD2B4DD0}" type="presParOf" srcId="{712BEEBB-7BF6-A049-9B6A-FBBE8DA21F6F}" destId="{258512AA-305E-4440-8FAF-1D597F4232EB}" srcOrd="0" destOrd="0" presId="urn:microsoft.com/office/officeart/2005/8/layout/hierarchy2"/>
    <dgm:cxn modelId="{1962AFAD-1D11-5C4A-9415-2CC692099DFD}" type="presParOf" srcId="{258512AA-305E-4440-8FAF-1D597F4232EB}" destId="{73661CAF-CA8D-9540-A0D1-BEBDC6611F13}" srcOrd="0" destOrd="0" presId="urn:microsoft.com/office/officeart/2005/8/layout/hierarchy2"/>
    <dgm:cxn modelId="{4A5F45EB-B804-BB49-B5BD-FCCE933F4184}" type="presParOf" srcId="{258512AA-305E-4440-8FAF-1D597F4232EB}" destId="{BF67BF1C-CAB4-BB47-86C0-073CE1183DF1}" srcOrd="1" destOrd="0" presId="urn:microsoft.com/office/officeart/2005/8/layout/hierarchy2"/>
    <dgm:cxn modelId="{BDE20A19-7223-BF42-9F4B-0B610200787C}" type="presParOf" srcId="{BF67BF1C-CAB4-BB47-86C0-073CE1183DF1}" destId="{837B3691-A356-4C47-9B49-8A0AE1E26101}" srcOrd="0" destOrd="0" presId="urn:microsoft.com/office/officeart/2005/8/layout/hierarchy2"/>
    <dgm:cxn modelId="{D6558E4B-0985-E644-9A22-C19886F0C736}" type="presParOf" srcId="{837B3691-A356-4C47-9B49-8A0AE1E26101}" destId="{6B2D5CCC-0840-E34D-A281-BE5AE9FE3A85}" srcOrd="0" destOrd="0" presId="urn:microsoft.com/office/officeart/2005/8/layout/hierarchy2"/>
    <dgm:cxn modelId="{EB2FF979-0F0D-154F-8E59-E0C12CB1348F}" type="presParOf" srcId="{BF67BF1C-CAB4-BB47-86C0-073CE1183DF1}" destId="{96CFC8BB-F715-9F4B-9E0A-5A1447286D01}" srcOrd="1" destOrd="0" presId="urn:microsoft.com/office/officeart/2005/8/layout/hierarchy2"/>
    <dgm:cxn modelId="{06922E1C-37B6-EF41-83DB-8518F6457DF6}" type="presParOf" srcId="{96CFC8BB-F715-9F4B-9E0A-5A1447286D01}" destId="{EF79E6CC-E2AE-6249-ADD7-9B9A0D0B48EB}" srcOrd="0" destOrd="0" presId="urn:microsoft.com/office/officeart/2005/8/layout/hierarchy2"/>
    <dgm:cxn modelId="{04D1C9C6-0390-E748-BC82-75F2506FD62A}" type="presParOf" srcId="{96CFC8BB-F715-9F4B-9E0A-5A1447286D01}" destId="{61D73DA9-790B-364C-A631-026700C6E2BB}" srcOrd="1" destOrd="0" presId="urn:microsoft.com/office/officeart/2005/8/layout/hierarchy2"/>
    <dgm:cxn modelId="{98AA775A-78D7-E642-9E44-6EDF4F46BCC0}" type="presParOf" srcId="{61D73DA9-790B-364C-A631-026700C6E2BB}" destId="{E7962D03-67A0-AB40-96EC-D3C87E190DF0}" srcOrd="0" destOrd="0" presId="urn:microsoft.com/office/officeart/2005/8/layout/hierarchy2"/>
    <dgm:cxn modelId="{B3C4266C-529F-7446-B226-CE365E9A78A7}" type="presParOf" srcId="{E7962D03-67A0-AB40-96EC-D3C87E190DF0}" destId="{C50DC37D-1BD3-B344-A99E-0949F1E1B0FF}" srcOrd="0" destOrd="0" presId="urn:microsoft.com/office/officeart/2005/8/layout/hierarchy2"/>
    <dgm:cxn modelId="{7ACFE734-245E-E445-861C-AB9328177D49}" type="presParOf" srcId="{61D73DA9-790B-364C-A631-026700C6E2BB}" destId="{74405E53-B9DB-A344-B8CC-64EDBA51CC2D}" srcOrd="1" destOrd="0" presId="urn:microsoft.com/office/officeart/2005/8/layout/hierarchy2"/>
    <dgm:cxn modelId="{9BC4566A-CD3C-5840-9E84-8F3FDF182580}" type="presParOf" srcId="{74405E53-B9DB-A344-B8CC-64EDBA51CC2D}" destId="{B446119D-7B5E-684E-A2E4-96278CB7BC1F}" srcOrd="0" destOrd="0" presId="urn:microsoft.com/office/officeart/2005/8/layout/hierarchy2"/>
    <dgm:cxn modelId="{35FA8ECF-4D5C-6C45-9BC2-F2EB5D16D7CB}" type="presParOf" srcId="{74405E53-B9DB-A344-B8CC-64EDBA51CC2D}" destId="{230AA0BF-7A25-BB4C-8802-EB1432FC0BE5}" srcOrd="1" destOrd="0" presId="urn:microsoft.com/office/officeart/2005/8/layout/hierarchy2"/>
    <dgm:cxn modelId="{FAD284D9-85FB-C74F-B047-26E0D958A716}" type="presParOf" srcId="{230AA0BF-7A25-BB4C-8802-EB1432FC0BE5}" destId="{F4F7814D-5267-434D-9B38-EC872E3DA6A8}" srcOrd="0" destOrd="0" presId="urn:microsoft.com/office/officeart/2005/8/layout/hierarchy2"/>
    <dgm:cxn modelId="{C762BF05-F7C5-6941-B1D5-4B06273702EA}" type="presParOf" srcId="{F4F7814D-5267-434D-9B38-EC872E3DA6A8}" destId="{E2ABB24E-E1FD-0B40-8848-9EC34E1A43D2}" srcOrd="0" destOrd="0" presId="urn:microsoft.com/office/officeart/2005/8/layout/hierarchy2"/>
    <dgm:cxn modelId="{537D8E53-E4A7-F341-9464-8092A52BCD58}" type="presParOf" srcId="{230AA0BF-7A25-BB4C-8802-EB1432FC0BE5}" destId="{12825522-FD97-E140-A2C5-81ABDF0C09C1}" srcOrd="1" destOrd="0" presId="urn:microsoft.com/office/officeart/2005/8/layout/hierarchy2"/>
    <dgm:cxn modelId="{CB286278-1FBD-8C4A-80D7-C6D7880615C3}" type="presParOf" srcId="{12825522-FD97-E140-A2C5-81ABDF0C09C1}" destId="{6971F981-4C50-C944-A1F3-42C97877117A}" srcOrd="0" destOrd="0" presId="urn:microsoft.com/office/officeart/2005/8/layout/hierarchy2"/>
    <dgm:cxn modelId="{08A97069-C233-AA49-9634-D79729A685FF}" type="presParOf" srcId="{12825522-FD97-E140-A2C5-81ABDF0C09C1}" destId="{4C2BC564-FE0C-764D-A154-CAFBF7591160}" srcOrd="1" destOrd="0" presId="urn:microsoft.com/office/officeart/2005/8/layout/hierarchy2"/>
    <dgm:cxn modelId="{433653A3-FE98-8343-9AC6-EF8A8AFC672E}" type="presParOf" srcId="{4C2BC564-FE0C-764D-A154-CAFBF7591160}" destId="{37C7A154-27A6-824F-8003-5042384AACA2}" srcOrd="0" destOrd="0" presId="urn:microsoft.com/office/officeart/2005/8/layout/hierarchy2"/>
    <dgm:cxn modelId="{71EDFDB6-3151-E148-84BC-C2784A05A2D4}" type="presParOf" srcId="{37C7A154-27A6-824F-8003-5042384AACA2}" destId="{2F9CF3F1-6C46-DE45-95D5-1755D0BDE623}" srcOrd="0" destOrd="0" presId="urn:microsoft.com/office/officeart/2005/8/layout/hierarchy2"/>
    <dgm:cxn modelId="{CCA9EA44-1B68-D24E-99D0-373BCE8D8A07}" type="presParOf" srcId="{4C2BC564-FE0C-764D-A154-CAFBF7591160}" destId="{C24B849A-A4C9-2240-9AB6-E8E5B6CA1837}" srcOrd="1" destOrd="0" presId="urn:microsoft.com/office/officeart/2005/8/layout/hierarchy2"/>
    <dgm:cxn modelId="{75844321-2AEF-5643-9393-A1C73593B87E}" type="presParOf" srcId="{C24B849A-A4C9-2240-9AB6-E8E5B6CA1837}" destId="{1B062AF8-9A9A-1B4B-9679-0C7075A503B0}" srcOrd="0" destOrd="0" presId="urn:microsoft.com/office/officeart/2005/8/layout/hierarchy2"/>
    <dgm:cxn modelId="{A0F28623-BF51-4145-B571-72477844A7CD}" type="presParOf" srcId="{C24B849A-A4C9-2240-9AB6-E8E5B6CA1837}" destId="{DF522BBC-5CE6-AA42-989D-5CDD4A81D173}" srcOrd="1" destOrd="0" presId="urn:microsoft.com/office/officeart/2005/8/layout/hierarchy2"/>
    <dgm:cxn modelId="{E8CEF754-6B74-704F-B27B-272278E67DCD}" type="presParOf" srcId="{4C2BC564-FE0C-764D-A154-CAFBF7591160}" destId="{F7B8F049-7CA2-5845-8A24-56639E9739B2}" srcOrd="2" destOrd="0" presId="urn:microsoft.com/office/officeart/2005/8/layout/hierarchy2"/>
    <dgm:cxn modelId="{DC3B7D1B-8F08-354D-BF12-18ECE54A78AD}" type="presParOf" srcId="{F7B8F049-7CA2-5845-8A24-56639E9739B2}" destId="{33D61F6B-8617-B341-9F74-2A96EC354BA9}" srcOrd="0" destOrd="0" presId="urn:microsoft.com/office/officeart/2005/8/layout/hierarchy2"/>
    <dgm:cxn modelId="{FFC52694-55AD-1347-8EDE-B5770B5BF84F}" type="presParOf" srcId="{4C2BC564-FE0C-764D-A154-CAFBF7591160}" destId="{3E7B26BA-9E73-6F4B-A517-4677068361CA}" srcOrd="3" destOrd="0" presId="urn:microsoft.com/office/officeart/2005/8/layout/hierarchy2"/>
    <dgm:cxn modelId="{F28FDAE0-60D4-E94A-ACC0-F029A1ABD9A3}" type="presParOf" srcId="{3E7B26BA-9E73-6F4B-A517-4677068361CA}" destId="{F79CE1EB-ED69-CC45-AF62-DF5EA7EF392E}" srcOrd="0" destOrd="0" presId="urn:microsoft.com/office/officeart/2005/8/layout/hierarchy2"/>
    <dgm:cxn modelId="{FF11145C-5A81-834B-A2D6-971C78021E86}" type="presParOf" srcId="{3E7B26BA-9E73-6F4B-A517-4677068361CA}" destId="{5B0D188E-621C-CB4C-8CC9-8E0EC2D1AEA5}" srcOrd="1" destOrd="0" presId="urn:microsoft.com/office/officeart/2005/8/layout/hierarchy2"/>
    <dgm:cxn modelId="{F3F9BBEA-31BF-CA4D-906C-4B1A38466F8E}" type="presParOf" srcId="{230AA0BF-7A25-BB4C-8802-EB1432FC0BE5}" destId="{5C466119-4551-6940-815B-8F8613862A3D}" srcOrd="2" destOrd="0" presId="urn:microsoft.com/office/officeart/2005/8/layout/hierarchy2"/>
    <dgm:cxn modelId="{02B058CE-8D0B-8E41-8B34-EC314BF9D572}" type="presParOf" srcId="{5C466119-4551-6940-815B-8F8613862A3D}" destId="{2959A09C-3722-444E-98C1-492F2C500F94}" srcOrd="0" destOrd="0" presId="urn:microsoft.com/office/officeart/2005/8/layout/hierarchy2"/>
    <dgm:cxn modelId="{229F6AA3-DCE0-4147-A418-A1DC0FA1E9D0}" type="presParOf" srcId="{230AA0BF-7A25-BB4C-8802-EB1432FC0BE5}" destId="{DEAE18DF-DEE5-8E46-9E86-6DEBA4C27F9B}" srcOrd="3" destOrd="0" presId="urn:microsoft.com/office/officeart/2005/8/layout/hierarchy2"/>
    <dgm:cxn modelId="{EEECE48B-7DB9-9340-ADC0-2CA2F7693E1C}" type="presParOf" srcId="{DEAE18DF-DEE5-8E46-9E86-6DEBA4C27F9B}" destId="{3A16CCE7-F26D-A845-9882-9D4DF07D55D4}" srcOrd="0" destOrd="0" presId="urn:microsoft.com/office/officeart/2005/8/layout/hierarchy2"/>
    <dgm:cxn modelId="{8FD3AFDB-9C05-2D44-862F-6A49F30BF3E3}" type="presParOf" srcId="{DEAE18DF-DEE5-8E46-9E86-6DEBA4C27F9B}" destId="{D4EDABB5-C2B3-2144-AF7D-C71A1CC1A9B2}" srcOrd="1" destOrd="0" presId="urn:microsoft.com/office/officeart/2005/8/layout/hierarchy2"/>
    <dgm:cxn modelId="{DB1AC056-261A-944B-9242-8E6DEA52A960}" type="presParOf" srcId="{D4EDABB5-C2B3-2144-AF7D-C71A1CC1A9B2}" destId="{D0243567-18DE-634E-B585-71FAE6B477FB}" srcOrd="0" destOrd="0" presId="urn:microsoft.com/office/officeart/2005/8/layout/hierarchy2"/>
    <dgm:cxn modelId="{9E9D4998-1391-B746-8474-A5E5F06B4805}" type="presParOf" srcId="{D0243567-18DE-634E-B585-71FAE6B477FB}" destId="{30F2878F-F7D9-7F49-9DB5-A1A2205FC36F}" srcOrd="0" destOrd="0" presId="urn:microsoft.com/office/officeart/2005/8/layout/hierarchy2"/>
    <dgm:cxn modelId="{744954D6-46B1-0C42-BF3D-A21AEE2A6C0F}" type="presParOf" srcId="{D4EDABB5-C2B3-2144-AF7D-C71A1CC1A9B2}" destId="{612D27A7-A726-ED42-9852-F59DC2C64A8D}" srcOrd="1" destOrd="0" presId="urn:microsoft.com/office/officeart/2005/8/layout/hierarchy2"/>
    <dgm:cxn modelId="{20CD3340-2F7A-1F4A-9CAC-DA96DC7E1292}" type="presParOf" srcId="{612D27A7-A726-ED42-9852-F59DC2C64A8D}" destId="{3A3CE7F1-F79C-5049-BB61-152E52A1CD07}" srcOrd="0" destOrd="0" presId="urn:microsoft.com/office/officeart/2005/8/layout/hierarchy2"/>
    <dgm:cxn modelId="{6B62F862-4DC6-764B-9BCC-077F6B094FFE}" type="presParOf" srcId="{612D27A7-A726-ED42-9852-F59DC2C64A8D}" destId="{0DEA116B-6C8E-AD41-90C8-A520C7C8F8BB}" srcOrd="1" destOrd="0" presId="urn:microsoft.com/office/officeart/2005/8/layout/hierarchy2"/>
    <dgm:cxn modelId="{CEF20CC7-BC4F-324B-8A3F-67E8CDF5DB2D}" type="presParOf" srcId="{D4EDABB5-C2B3-2144-AF7D-C71A1CC1A9B2}" destId="{61A786AF-8AB6-EC42-99CA-04C3D53ADE63}" srcOrd="2" destOrd="0" presId="urn:microsoft.com/office/officeart/2005/8/layout/hierarchy2"/>
    <dgm:cxn modelId="{F6BED1E8-3100-AD48-A7F6-8E06548AB043}" type="presParOf" srcId="{61A786AF-8AB6-EC42-99CA-04C3D53ADE63}" destId="{1C8BE666-1C26-1241-97A8-637809DAAB45}" srcOrd="0" destOrd="0" presId="urn:microsoft.com/office/officeart/2005/8/layout/hierarchy2"/>
    <dgm:cxn modelId="{1F67D6E9-1186-0D42-9AB5-CFB089BCE812}" type="presParOf" srcId="{D4EDABB5-C2B3-2144-AF7D-C71A1CC1A9B2}" destId="{764E99AD-3323-F645-BAB2-0CF3C9905CC8}" srcOrd="3" destOrd="0" presId="urn:microsoft.com/office/officeart/2005/8/layout/hierarchy2"/>
    <dgm:cxn modelId="{FDF10A34-320B-984A-8322-C7FFE4C577C7}" type="presParOf" srcId="{764E99AD-3323-F645-BAB2-0CF3C9905CC8}" destId="{9908624F-CD9C-9947-8F8F-096CACA12077}" srcOrd="0" destOrd="0" presId="urn:microsoft.com/office/officeart/2005/8/layout/hierarchy2"/>
    <dgm:cxn modelId="{C9B76312-98BE-894E-A7AA-1B4210E05E22}" type="presParOf" srcId="{764E99AD-3323-F645-BAB2-0CF3C9905CC8}" destId="{A72323D4-E9C4-3241-A0EE-1B9EFC4A1CD9}" srcOrd="1" destOrd="0" presId="urn:microsoft.com/office/officeart/2005/8/layout/hierarchy2"/>
    <dgm:cxn modelId="{6181E02B-5D84-1C48-A83B-C968D01FAEC3}" type="presParOf" srcId="{61D73DA9-790B-364C-A631-026700C6E2BB}" destId="{DE3B35B7-966A-1240-A7EA-19D4C58C4462}" srcOrd="2" destOrd="0" presId="urn:microsoft.com/office/officeart/2005/8/layout/hierarchy2"/>
    <dgm:cxn modelId="{33E0752D-8ADC-6740-823E-B1C2C3F171B9}" type="presParOf" srcId="{DE3B35B7-966A-1240-A7EA-19D4C58C4462}" destId="{28EA6F70-7153-2F42-927F-EC77662AD8E3}" srcOrd="0" destOrd="0" presId="urn:microsoft.com/office/officeart/2005/8/layout/hierarchy2"/>
    <dgm:cxn modelId="{91EE488A-ED7A-5D4C-93CE-7BBC3B79AAF5}" type="presParOf" srcId="{61D73DA9-790B-364C-A631-026700C6E2BB}" destId="{CB95D5AC-A1B4-2B40-9E8D-19F177DB4BDA}" srcOrd="3" destOrd="0" presId="urn:microsoft.com/office/officeart/2005/8/layout/hierarchy2"/>
    <dgm:cxn modelId="{A1CC56C3-04FF-2C40-91C9-678A530A88F9}" type="presParOf" srcId="{CB95D5AC-A1B4-2B40-9E8D-19F177DB4BDA}" destId="{60BFCA30-9943-8249-8DD1-FED1A3844493}" srcOrd="0" destOrd="0" presId="urn:microsoft.com/office/officeart/2005/8/layout/hierarchy2"/>
    <dgm:cxn modelId="{D8FA31E0-98C9-4B4B-90B4-814FE9F3FB00}" type="presParOf" srcId="{CB95D5AC-A1B4-2B40-9E8D-19F177DB4BDA}" destId="{557C5FB5-EC94-EE4C-8F91-E1EA6C83BE95}" srcOrd="1" destOrd="0" presId="urn:microsoft.com/office/officeart/2005/8/layout/hierarchy2"/>
    <dgm:cxn modelId="{5BEECC30-B4B7-E541-8B0F-FE25F6E74B0D}" type="presParOf" srcId="{BF67BF1C-CAB4-BB47-86C0-073CE1183DF1}" destId="{D6176B2B-B631-B44C-A119-123476FA8002}" srcOrd="2" destOrd="0" presId="urn:microsoft.com/office/officeart/2005/8/layout/hierarchy2"/>
    <dgm:cxn modelId="{15795BF2-A2DA-8649-B24A-6B05E0D97684}" type="presParOf" srcId="{D6176B2B-B631-B44C-A119-123476FA8002}" destId="{50D4FEB5-5168-494F-8100-9C449AF6987D}" srcOrd="0" destOrd="0" presId="urn:microsoft.com/office/officeart/2005/8/layout/hierarchy2"/>
    <dgm:cxn modelId="{05014881-75C5-5C4C-9DA9-6BBFB8B2B6ED}" type="presParOf" srcId="{BF67BF1C-CAB4-BB47-86C0-073CE1183DF1}" destId="{C4114A55-6E76-7F45-BC77-7D973F65356F}" srcOrd="3" destOrd="0" presId="urn:microsoft.com/office/officeart/2005/8/layout/hierarchy2"/>
    <dgm:cxn modelId="{1FC49B7B-AC3E-CB42-927D-BA7B904D036D}" type="presParOf" srcId="{C4114A55-6E76-7F45-BC77-7D973F65356F}" destId="{19C489FA-AA1C-574B-9D1B-940E6CD9018C}" srcOrd="0" destOrd="0" presId="urn:microsoft.com/office/officeart/2005/8/layout/hierarchy2"/>
    <dgm:cxn modelId="{9D65B3CA-6CAD-3B4D-AB45-2D80D082DBE9}" type="presParOf" srcId="{C4114A55-6E76-7F45-BC77-7D973F65356F}" destId="{464E2D14-1F7C-4040-8068-E01E5468E472}" srcOrd="1" destOrd="0" presId="urn:microsoft.com/office/officeart/2005/8/layout/hierarchy2"/>
    <dgm:cxn modelId="{51FF3BDE-1189-1943-912D-7601A3D6D4CD}" type="presParOf" srcId="{464E2D14-1F7C-4040-8068-E01E5468E472}" destId="{35A7E2AD-A009-A04F-AE37-B62049CF46E2}" srcOrd="0" destOrd="0" presId="urn:microsoft.com/office/officeart/2005/8/layout/hierarchy2"/>
    <dgm:cxn modelId="{F12FA7CC-C111-B444-8CFA-648B0B180775}" type="presParOf" srcId="{35A7E2AD-A009-A04F-AE37-B62049CF46E2}" destId="{556B8957-DF3C-E844-8771-FFA28396A833}" srcOrd="0" destOrd="0" presId="urn:microsoft.com/office/officeart/2005/8/layout/hierarchy2"/>
    <dgm:cxn modelId="{FA659C31-89EA-2647-BFBE-8982A7C9A344}" type="presParOf" srcId="{464E2D14-1F7C-4040-8068-E01E5468E472}" destId="{CDA7DE56-FF93-3E4B-89EC-B0134D3EB94B}" srcOrd="1" destOrd="0" presId="urn:microsoft.com/office/officeart/2005/8/layout/hierarchy2"/>
    <dgm:cxn modelId="{303FF245-3FB5-4F41-911F-CEEAD4B68433}" type="presParOf" srcId="{CDA7DE56-FF93-3E4B-89EC-B0134D3EB94B}" destId="{0DAAA654-84A6-1049-BACC-B0889920AF7F}" srcOrd="0" destOrd="0" presId="urn:microsoft.com/office/officeart/2005/8/layout/hierarchy2"/>
    <dgm:cxn modelId="{A3A14755-4211-4146-9C47-98929295641C}" type="presParOf" srcId="{CDA7DE56-FF93-3E4B-89EC-B0134D3EB94B}" destId="{A39F1152-3482-4146-BE7C-F724B5670169}" srcOrd="1" destOrd="0" presId="urn:microsoft.com/office/officeart/2005/8/layout/hierarchy2"/>
    <dgm:cxn modelId="{B35E9DBC-46D2-1640-9B69-19C3AD56BBCC}" type="presParOf" srcId="{A39F1152-3482-4146-BE7C-F724B5670169}" destId="{B2B570AD-5120-FE4A-BB77-A7AA5E68668B}" srcOrd="0" destOrd="0" presId="urn:microsoft.com/office/officeart/2005/8/layout/hierarchy2"/>
    <dgm:cxn modelId="{8B2EFBFD-3932-3F49-A776-8ED9FA78D9C4}" type="presParOf" srcId="{B2B570AD-5120-FE4A-BB77-A7AA5E68668B}" destId="{9DA09DA4-0E9A-F244-A0B4-07473FE8C531}" srcOrd="0" destOrd="0" presId="urn:microsoft.com/office/officeart/2005/8/layout/hierarchy2"/>
    <dgm:cxn modelId="{A23C4C7E-DC79-294F-96F0-BC0BE9E5D35C}" type="presParOf" srcId="{A39F1152-3482-4146-BE7C-F724B5670169}" destId="{B362BEA0-7D4F-3947-A0B7-9A73287D28A8}" srcOrd="1" destOrd="0" presId="urn:microsoft.com/office/officeart/2005/8/layout/hierarchy2"/>
    <dgm:cxn modelId="{E116B349-E90B-1E40-873C-9BE69E774AD2}" type="presParOf" srcId="{B362BEA0-7D4F-3947-A0B7-9A73287D28A8}" destId="{557E766A-AFDF-3E4E-8AEA-BE888A5E9CB2}" srcOrd="0" destOrd="0" presId="urn:microsoft.com/office/officeart/2005/8/layout/hierarchy2"/>
    <dgm:cxn modelId="{FE874040-3E6C-D246-82A4-BB5F8940963C}" type="presParOf" srcId="{B362BEA0-7D4F-3947-A0B7-9A73287D28A8}" destId="{28D9E502-33F2-5240-BFC2-97E731ACA3C2}" srcOrd="1" destOrd="0" presId="urn:microsoft.com/office/officeart/2005/8/layout/hierarchy2"/>
    <dgm:cxn modelId="{8213DCD4-FD50-3943-A0DF-3BB9FEA53F24}" type="presParOf" srcId="{A39F1152-3482-4146-BE7C-F724B5670169}" destId="{78AB9107-C47D-FD4B-A12F-26D844EFC66B}" srcOrd="2" destOrd="0" presId="urn:microsoft.com/office/officeart/2005/8/layout/hierarchy2"/>
    <dgm:cxn modelId="{4A8F20FA-67DB-FE41-8502-7C518459078B}" type="presParOf" srcId="{78AB9107-C47D-FD4B-A12F-26D844EFC66B}" destId="{E6590C91-48B9-BF4A-B91E-E0E23D25C24C}" srcOrd="0" destOrd="0" presId="urn:microsoft.com/office/officeart/2005/8/layout/hierarchy2"/>
    <dgm:cxn modelId="{31C63140-5851-6047-851C-1D5251802EF7}" type="presParOf" srcId="{A39F1152-3482-4146-BE7C-F724B5670169}" destId="{119F9004-B787-1D49-A893-3CDD4046B07A}" srcOrd="3" destOrd="0" presId="urn:microsoft.com/office/officeart/2005/8/layout/hierarchy2"/>
    <dgm:cxn modelId="{93600533-0BD2-0D42-85DC-97F51BE6BB93}" type="presParOf" srcId="{119F9004-B787-1D49-A893-3CDD4046B07A}" destId="{4BA460FE-0BA4-3B40-9674-A7A5F708AD34}" srcOrd="0" destOrd="0" presId="urn:microsoft.com/office/officeart/2005/8/layout/hierarchy2"/>
    <dgm:cxn modelId="{DEAC0B7E-8D97-4248-A2E8-F397AF2329A6}" type="presParOf" srcId="{119F9004-B787-1D49-A893-3CDD4046B07A}" destId="{AF9BE27A-8615-2B4E-9CF9-444F96455021}" srcOrd="1" destOrd="0" presId="urn:microsoft.com/office/officeart/2005/8/layout/hierarchy2"/>
    <dgm:cxn modelId="{D2E8148A-8244-8142-8FE1-BA7D14054874}" type="presParOf" srcId="{464E2D14-1F7C-4040-8068-E01E5468E472}" destId="{4071E0B2-6F72-D14C-B6F5-DA3765121692}" srcOrd="2" destOrd="0" presId="urn:microsoft.com/office/officeart/2005/8/layout/hierarchy2"/>
    <dgm:cxn modelId="{83F43C11-D10C-D949-A48C-4BFBA73E7CE7}" type="presParOf" srcId="{4071E0B2-6F72-D14C-B6F5-DA3765121692}" destId="{63F9E96C-D655-4340-81A8-88329047E6A0}" srcOrd="0" destOrd="0" presId="urn:microsoft.com/office/officeart/2005/8/layout/hierarchy2"/>
    <dgm:cxn modelId="{BF1B8CFF-2971-1443-B794-06298DB0FB45}" type="presParOf" srcId="{464E2D14-1F7C-4040-8068-E01E5468E472}" destId="{6B6FB32C-7A30-7D4C-AFAE-81BF477B5139}" srcOrd="3" destOrd="0" presId="urn:microsoft.com/office/officeart/2005/8/layout/hierarchy2"/>
    <dgm:cxn modelId="{3EAB6926-71FF-B74A-820B-3E9F1962A3AA}" type="presParOf" srcId="{6B6FB32C-7A30-7D4C-AFAE-81BF477B5139}" destId="{8DB7DE0E-C65A-AE48-BF65-D211788FD4E6}" srcOrd="0" destOrd="0" presId="urn:microsoft.com/office/officeart/2005/8/layout/hierarchy2"/>
    <dgm:cxn modelId="{94395E52-9BCB-144D-A943-F74AB3FD25F3}" type="presParOf" srcId="{6B6FB32C-7A30-7D4C-AFAE-81BF477B5139}" destId="{F5CB4EC9-380F-0F4E-86D4-3FBEB7E066CB}" srcOrd="1" destOrd="0" presId="urn:microsoft.com/office/officeart/2005/8/layout/hierarchy2"/>
    <dgm:cxn modelId="{7092238B-4EFC-604C-98F7-80962FABFDFE}" type="presParOf" srcId="{BF67BF1C-CAB4-BB47-86C0-073CE1183DF1}" destId="{4E8D4C39-2F1E-C344-8B5A-6DF4666B7596}" srcOrd="4" destOrd="0" presId="urn:microsoft.com/office/officeart/2005/8/layout/hierarchy2"/>
    <dgm:cxn modelId="{2CF6B3DF-FA6F-5749-A266-34C20C55C2CE}" type="presParOf" srcId="{4E8D4C39-2F1E-C344-8B5A-6DF4666B7596}" destId="{1CC580AC-FEB2-2643-9828-88812F25C3A4}" srcOrd="0" destOrd="0" presId="urn:microsoft.com/office/officeart/2005/8/layout/hierarchy2"/>
    <dgm:cxn modelId="{6821D588-E406-F745-8025-F7F691B8FEA2}" type="presParOf" srcId="{BF67BF1C-CAB4-BB47-86C0-073CE1183DF1}" destId="{F56E074F-6C79-9E4E-92D3-2D87B453445D}" srcOrd="5" destOrd="0" presId="urn:microsoft.com/office/officeart/2005/8/layout/hierarchy2"/>
    <dgm:cxn modelId="{B9AB34C1-8C8E-6345-9DCF-B355B3087FA0}" type="presParOf" srcId="{F56E074F-6C79-9E4E-92D3-2D87B453445D}" destId="{D2AD26C3-E39D-364E-AF51-DAAEA63E56A2}" srcOrd="0" destOrd="0" presId="urn:microsoft.com/office/officeart/2005/8/layout/hierarchy2"/>
    <dgm:cxn modelId="{F5CB1159-9A18-214C-96B9-BE7790BF27C7}" type="presParOf" srcId="{F56E074F-6C79-9E4E-92D3-2D87B453445D}" destId="{AE25F01B-4834-284E-9959-FA7180B97CB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61CAF-CA8D-9540-A0D1-BEBDC6611F13}">
      <dsp:nvSpPr>
        <dsp:cNvPr id="0" name=""/>
        <dsp:cNvSpPr/>
      </dsp:nvSpPr>
      <dsp:spPr>
        <a:xfrm>
          <a:off x="3891" y="3312324"/>
          <a:ext cx="1122578" cy="56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总用户</a:t>
          </a:r>
          <a:endParaRPr lang="en-US" sz="1700" kern="1200" dirty="0"/>
        </a:p>
      </dsp:txBody>
      <dsp:txXfrm>
        <a:off x="20331" y="3328764"/>
        <a:ext cx="1089698" cy="528409"/>
      </dsp:txXfrm>
    </dsp:sp>
    <dsp:sp modelId="{837B3691-A356-4C47-9B49-8A0AE1E26101}">
      <dsp:nvSpPr>
        <dsp:cNvPr id="0" name=""/>
        <dsp:cNvSpPr/>
      </dsp:nvSpPr>
      <dsp:spPr>
        <a:xfrm rot="17500715">
          <a:off x="743200" y="3019602"/>
          <a:ext cx="1215570" cy="17138"/>
        </a:xfrm>
        <a:custGeom>
          <a:avLst/>
          <a:gdLst/>
          <a:ahLst/>
          <a:cxnLst/>
          <a:rect l="0" t="0" r="0" b="0"/>
          <a:pathLst>
            <a:path>
              <a:moveTo>
                <a:pt x="0" y="8569"/>
              </a:moveTo>
              <a:lnTo>
                <a:pt x="1215570" y="8569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20596" y="2997783"/>
        <a:ext cx="60778" cy="60778"/>
      </dsp:txXfrm>
    </dsp:sp>
    <dsp:sp modelId="{EF79E6CC-E2AE-6249-ADD7-9B9A0D0B48EB}">
      <dsp:nvSpPr>
        <dsp:cNvPr id="0" name=""/>
        <dsp:cNvSpPr/>
      </dsp:nvSpPr>
      <dsp:spPr>
        <a:xfrm>
          <a:off x="1575501" y="2182730"/>
          <a:ext cx="1122578" cy="56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轻流失（</a:t>
          </a:r>
          <a:r>
            <a:rPr lang="en-US" altLang="zh-CN" sz="1700" kern="1200" dirty="0" smtClean="0"/>
            <a:t>30-60</a:t>
          </a:r>
          <a:r>
            <a:rPr lang="zh-CN" altLang="en-US" sz="1700" kern="1200" dirty="0" smtClean="0"/>
            <a:t>）</a:t>
          </a:r>
        </a:p>
      </dsp:txBody>
      <dsp:txXfrm>
        <a:off x="1591941" y="2199170"/>
        <a:ext cx="1089698" cy="528409"/>
      </dsp:txXfrm>
    </dsp:sp>
    <dsp:sp modelId="{E7962D03-67A0-AB40-96EC-D3C87E190DF0}">
      <dsp:nvSpPr>
        <dsp:cNvPr id="0" name=""/>
        <dsp:cNvSpPr/>
      </dsp:nvSpPr>
      <dsp:spPr>
        <a:xfrm rot="19457599">
          <a:off x="2646103" y="2293435"/>
          <a:ext cx="552983" cy="17138"/>
        </a:xfrm>
        <a:custGeom>
          <a:avLst/>
          <a:gdLst/>
          <a:ahLst/>
          <a:cxnLst/>
          <a:rect l="0" t="0" r="0" b="0"/>
          <a:pathLst>
            <a:path>
              <a:moveTo>
                <a:pt x="0" y="8569"/>
              </a:moveTo>
              <a:lnTo>
                <a:pt x="552983" y="8569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8770" y="2288180"/>
        <a:ext cx="27649" cy="27649"/>
      </dsp:txXfrm>
    </dsp:sp>
    <dsp:sp modelId="{B446119D-7B5E-684E-A2E4-96278CB7BC1F}">
      <dsp:nvSpPr>
        <dsp:cNvPr id="0" name=""/>
        <dsp:cNvSpPr/>
      </dsp:nvSpPr>
      <dsp:spPr>
        <a:xfrm>
          <a:off x="3147110" y="1859989"/>
          <a:ext cx="1122578" cy="56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多单</a:t>
          </a:r>
          <a:endParaRPr lang="en-US" sz="1700" kern="1200" dirty="0"/>
        </a:p>
      </dsp:txBody>
      <dsp:txXfrm>
        <a:off x="3163550" y="1876429"/>
        <a:ext cx="1089698" cy="528409"/>
      </dsp:txXfrm>
    </dsp:sp>
    <dsp:sp modelId="{F4F7814D-5267-434D-9B38-EC872E3DA6A8}">
      <dsp:nvSpPr>
        <dsp:cNvPr id="0" name=""/>
        <dsp:cNvSpPr/>
      </dsp:nvSpPr>
      <dsp:spPr>
        <a:xfrm rot="17575562">
          <a:off x="3940549" y="1635486"/>
          <a:ext cx="1078335" cy="17138"/>
        </a:xfrm>
        <a:custGeom>
          <a:avLst/>
          <a:gdLst/>
          <a:ahLst/>
          <a:cxnLst/>
          <a:rect l="0" t="0" r="0" b="0"/>
          <a:pathLst>
            <a:path>
              <a:moveTo>
                <a:pt x="0" y="8569"/>
              </a:moveTo>
              <a:lnTo>
                <a:pt x="1078335" y="8569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52758" y="1617097"/>
        <a:ext cx="53916" cy="53916"/>
      </dsp:txXfrm>
    </dsp:sp>
    <dsp:sp modelId="{6971F981-4C50-C944-A1F3-42C97877117A}">
      <dsp:nvSpPr>
        <dsp:cNvPr id="0" name=""/>
        <dsp:cNvSpPr/>
      </dsp:nvSpPr>
      <dsp:spPr>
        <a:xfrm>
          <a:off x="4689746" y="866833"/>
          <a:ext cx="1122578" cy="56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新加入</a:t>
          </a:r>
          <a:endParaRPr lang="en-US" sz="1700" kern="1200" dirty="0"/>
        </a:p>
      </dsp:txBody>
      <dsp:txXfrm>
        <a:off x="4706186" y="883273"/>
        <a:ext cx="1089698" cy="528409"/>
      </dsp:txXfrm>
    </dsp:sp>
    <dsp:sp modelId="{37C7A154-27A6-824F-8003-5042384AACA2}">
      <dsp:nvSpPr>
        <dsp:cNvPr id="0" name=""/>
        <dsp:cNvSpPr/>
      </dsp:nvSpPr>
      <dsp:spPr>
        <a:xfrm rot="18655394">
          <a:off x="5685438" y="860977"/>
          <a:ext cx="735667" cy="17138"/>
        </a:xfrm>
        <a:custGeom>
          <a:avLst/>
          <a:gdLst/>
          <a:ahLst/>
          <a:cxnLst/>
          <a:rect l="0" t="0" r="0" b="0"/>
          <a:pathLst>
            <a:path>
              <a:moveTo>
                <a:pt x="0" y="8569"/>
              </a:moveTo>
              <a:lnTo>
                <a:pt x="735667" y="8569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34880" y="851155"/>
        <a:ext cx="36783" cy="36783"/>
      </dsp:txXfrm>
    </dsp:sp>
    <dsp:sp modelId="{1B062AF8-9A9A-1B4B-9679-0C7075A503B0}">
      <dsp:nvSpPr>
        <dsp:cNvPr id="0" name=""/>
        <dsp:cNvSpPr/>
      </dsp:nvSpPr>
      <dsp:spPr>
        <a:xfrm>
          <a:off x="6294220" y="310972"/>
          <a:ext cx="1122578" cy="56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价格敏感</a:t>
          </a:r>
          <a:endParaRPr lang="en-US" sz="1700" kern="1200" dirty="0"/>
        </a:p>
      </dsp:txBody>
      <dsp:txXfrm>
        <a:off x="6310660" y="327412"/>
        <a:ext cx="1089698" cy="528409"/>
      </dsp:txXfrm>
    </dsp:sp>
    <dsp:sp modelId="{F7B8F049-7CA2-5845-8A24-56639E9739B2}">
      <dsp:nvSpPr>
        <dsp:cNvPr id="0" name=""/>
        <dsp:cNvSpPr/>
      </dsp:nvSpPr>
      <dsp:spPr>
        <a:xfrm rot="935136">
          <a:off x="5803126" y="1206117"/>
          <a:ext cx="500292" cy="17138"/>
        </a:xfrm>
        <a:custGeom>
          <a:avLst/>
          <a:gdLst/>
          <a:ahLst/>
          <a:cxnLst/>
          <a:rect l="0" t="0" r="0" b="0"/>
          <a:pathLst>
            <a:path>
              <a:moveTo>
                <a:pt x="0" y="8569"/>
              </a:moveTo>
              <a:lnTo>
                <a:pt x="500292" y="8569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0765" y="1202179"/>
        <a:ext cx="25014" cy="25014"/>
      </dsp:txXfrm>
    </dsp:sp>
    <dsp:sp modelId="{F79CE1EB-ED69-CC45-AF62-DF5EA7EF392E}">
      <dsp:nvSpPr>
        <dsp:cNvPr id="0" name=""/>
        <dsp:cNvSpPr/>
      </dsp:nvSpPr>
      <dsp:spPr>
        <a:xfrm>
          <a:off x="6294220" y="1001250"/>
          <a:ext cx="1122578" cy="56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价格迟钝</a:t>
          </a:r>
          <a:endParaRPr lang="en-US" sz="1700" kern="1200" dirty="0"/>
        </a:p>
      </dsp:txBody>
      <dsp:txXfrm>
        <a:off x="6310660" y="1017690"/>
        <a:ext cx="1089698" cy="528409"/>
      </dsp:txXfrm>
    </dsp:sp>
    <dsp:sp modelId="{5C466119-4551-6940-815B-8F8613862A3D}">
      <dsp:nvSpPr>
        <dsp:cNvPr id="0" name=""/>
        <dsp:cNvSpPr/>
      </dsp:nvSpPr>
      <dsp:spPr>
        <a:xfrm rot="20480365">
          <a:off x="4259642" y="2070917"/>
          <a:ext cx="382213" cy="17138"/>
        </a:xfrm>
        <a:custGeom>
          <a:avLst/>
          <a:gdLst/>
          <a:ahLst/>
          <a:cxnLst/>
          <a:rect l="0" t="0" r="0" b="0"/>
          <a:pathLst>
            <a:path>
              <a:moveTo>
                <a:pt x="0" y="8569"/>
              </a:moveTo>
              <a:lnTo>
                <a:pt x="382213" y="8569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1193" y="2069931"/>
        <a:ext cx="19110" cy="19110"/>
      </dsp:txXfrm>
    </dsp:sp>
    <dsp:sp modelId="{3A16CCE7-F26D-A845-9882-9D4DF07D55D4}">
      <dsp:nvSpPr>
        <dsp:cNvPr id="0" name=""/>
        <dsp:cNvSpPr/>
      </dsp:nvSpPr>
      <dsp:spPr>
        <a:xfrm>
          <a:off x="4631809" y="1737695"/>
          <a:ext cx="1122578" cy="56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老加入</a:t>
          </a:r>
          <a:endParaRPr lang="en-US" sz="1700" kern="1200" dirty="0"/>
        </a:p>
      </dsp:txBody>
      <dsp:txXfrm>
        <a:off x="4648249" y="1754135"/>
        <a:ext cx="1089698" cy="528409"/>
      </dsp:txXfrm>
    </dsp:sp>
    <dsp:sp modelId="{D0243567-18DE-634E-B585-71FAE6B477FB}">
      <dsp:nvSpPr>
        <dsp:cNvPr id="0" name=""/>
        <dsp:cNvSpPr/>
      </dsp:nvSpPr>
      <dsp:spPr>
        <a:xfrm rot="20643789">
          <a:off x="5743966" y="1935318"/>
          <a:ext cx="542303" cy="17138"/>
        </a:xfrm>
        <a:custGeom>
          <a:avLst/>
          <a:gdLst/>
          <a:ahLst/>
          <a:cxnLst/>
          <a:rect l="0" t="0" r="0" b="0"/>
          <a:pathLst>
            <a:path>
              <a:moveTo>
                <a:pt x="0" y="8569"/>
              </a:moveTo>
              <a:lnTo>
                <a:pt x="542303" y="8569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01560" y="1930330"/>
        <a:ext cx="27115" cy="27115"/>
      </dsp:txXfrm>
    </dsp:sp>
    <dsp:sp modelId="{3A3CE7F1-F79C-5049-BB61-152E52A1CD07}">
      <dsp:nvSpPr>
        <dsp:cNvPr id="0" name=""/>
        <dsp:cNvSpPr/>
      </dsp:nvSpPr>
      <dsp:spPr>
        <a:xfrm>
          <a:off x="6275847" y="1588791"/>
          <a:ext cx="1122578" cy="56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价格敏感</a:t>
          </a:r>
          <a:endParaRPr lang="en-US" sz="1700" kern="1200" dirty="0"/>
        </a:p>
      </dsp:txBody>
      <dsp:txXfrm>
        <a:off x="6292287" y="1605231"/>
        <a:ext cx="1089698" cy="528409"/>
      </dsp:txXfrm>
    </dsp:sp>
    <dsp:sp modelId="{61A786AF-8AB6-EC42-99CA-04C3D53ADE63}">
      <dsp:nvSpPr>
        <dsp:cNvPr id="0" name=""/>
        <dsp:cNvSpPr/>
      </dsp:nvSpPr>
      <dsp:spPr>
        <a:xfrm rot="2357876">
          <a:off x="5676081" y="2229086"/>
          <a:ext cx="692553" cy="17138"/>
        </a:xfrm>
        <a:custGeom>
          <a:avLst/>
          <a:gdLst/>
          <a:ahLst/>
          <a:cxnLst/>
          <a:rect l="0" t="0" r="0" b="0"/>
          <a:pathLst>
            <a:path>
              <a:moveTo>
                <a:pt x="0" y="8569"/>
              </a:moveTo>
              <a:lnTo>
                <a:pt x="692553" y="8569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05044" y="2220341"/>
        <a:ext cx="34627" cy="34627"/>
      </dsp:txXfrm>
    </dsp:sp>
    <dsp:sp modelId="{9908624F-CD9C-9947-8F8F-096CACA12077}">
      <dsp:nvSpPr>
        <dsp:cNvPr id="0" name=""/>
        <dsp:cNvSpPr/>
      </dsp:nvSpPr>
      <dsp:spPr>
        <a:xfrm>
          <a:off x="6290329" y="2176326"/>
          <a:ext cx="1122578" cy="56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价格迟钝</a:t>
          </a:r>
          <a:endParaRPr lang="en-US" sz="1700" kern="1200" dirty="0"/>
        </a:p>
      </dsp:txBody>
      <dsp:txXfrm>
        <a:off x="6306769" y="2192766"/>
        <a:ext cx="1089698" cy="528409"/>
      </dsp:txXfrm>
    </dsp:sp>
    <dsp:sp modelId="{DE3B35B7-966A-1240-A7EA-19D4C58C4462}">
      <dsp:nvSpPr>
        <dsp:cNvPr id="0" name=""/>
        <dsp:cNvSpPr/>
      </dsp:nvSpPr>
      <dsp:spPr>
        <a:xfrm rot="3007750">
          <a:off x="2568305" y="2732290"/>
          <a:ext cx="723094" cy="17138"/>
        </a:xfrm>
        <a:custGeom>
          <a:avLst/>
          <a:gdLst/>
          <a:ahLst/>
          <a:cxnLst/>
          <a:rect l="0" t="0" r="0" b="0"/>
          <a:pathLst>
            <a:path>
              <a:moveTo>
                <a:pt x="0" y="8569"/>
              </a:moveTo>
              <a:lnTo>
                <a:pt x="723094" y="8569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11774" y="2722782"/>
        <a:ext cx="36154" cy="36154"/>
      </dsp:txXfrm>
    </dsp:sp>
    <dsp:sp modelId="{60BFCA30-9943-8249-8DD1-FED1A3844493}">
      <dsp:nvSpPr>
        <dsp:cNvPr id="0" name=""/>
        <dsp:cNvSpPr/>
      </dsp:nvSpPr>
      <dsp:spPr>
        <a:xfrm>
          <a:off x="3161625" y="2737699"/>
          <a:ext cx="1122578" cy="56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少单</a:t>
          </a:r>
          <a:endParaRPr lang="en-US" sz="1700" kern="1200" dirty="0"/>
        </a:p>
      </dsp:txBody>
      <dsp:txXfrm>
        <a:off x="3178065" y="2754139"/>
        <a:ext cx="1089698" cy="528409"/>
      </dsp:txXfrm>
    </dsp:sp>
    <dsp:sp modelId="{D6176B2B-B631-B44C-A119-123476FA8002}">
      <dsp:nvSpPr>
        <dsp:cNvPr id="0" name=""/>
        <dsp:cNvSpPr/>
      </dsp:nvSpPr>
      <dsp:spPr>
        <a:xfrm rot="2829178">
          <a:off x="1020836" y="3826455"/>
          <a:ext cx="660297" cy="17138"/>
        </a:xfrm>
        <a:custGeom>
          <a:avLst/>
          <a:gdLst/>
          <a:ahLst/>
          <a:cxnLst/>
          <a:rect l="0" t="0" r="0" b="0"/>
          <a:pathLst>
            <a:path>
              <a:moveTo>
                <a:pt x="0" y="8569"/>
              </a:moveTo>
              <a:lnTo>
                <a:pt x="660297" y="8569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34478" y="3818517"/>
        <a:ext cx="33014" cy="33014"/>
      </dsp:txXfrm>
    </dsp:sp>
    <dsp:sp modelId="{19C489FA-AA1C-574B-9D1B-940E6CD9018C}">
      <dsp:nvSpPr>
        <dsp:cNvPr id="0" name=""/>
        <dsp:cNvSpPr/>
      </dsp:nvSpPr>
      <dsp:spPr>
        <a:xfrm>
          <a:off x="1575501" y="3796436"/>
          <a:ext cx="1122578" cy="56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重流失（</a:t>
          </a:r>
          <a:r>
            <a:rPr lang="en-US" altLang="zh-CN" sz="1700" kern="1200" dirty="0" smtClean="0"/>
            <a:t>60+</a:t>
          </a:r>
          <a:r>
            <a:rPr lang="zh-CN" altLang="en-US" sz="1700" kern="1200" dirty="0" smtClean="0"/>
            <a:t>）</a:t>
          </a:r>
          <a:endParaRPr lang="en-US" sz="1700" kern="1200" dirty="0"/>
        </a:p>
      </dsp:txBody>
      <dsp:txXfrm>
        <a:off x="1591941" y="3812876"/>
        <a:ext cx="1089698" cy="528409"/>
      </dsp:txXfrm>
    </dsp:sp>
    <dsp:sp modelId="{35A7E2AD-A009-A04F-AE37-B62049CF46E2}">
      <dsp:nvSpPr>
        <dsp:cNvPr id="0" name=""/>
        <dsp:cNvSpPr/>
      </dsp:nvSpPr>
      <dsp:spPr>
        <a:xfrm rot="525244">
          <a:off x="2695432" y="4103084"/>
          <a:ext cx="454323" cy="17138"/>
        </a:xfrm>
        <a:custGeom>
          <a:avLst/>
          <a:gdLst/>
          <a:ahLst/>
          <a:cxnLst/>
          <a:rect l="0" t="0" r="0" b="0"/>
          <a:pathLst>
            <a:path>
              <a:moveTo>
                <a:pt x="0" y="8569"/>
              </a:moveTo>
              <a:lnTo>
                <a:pt x="454323" y="8569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11236" y="4100295"/>
        <a:ext cx="22716" cy="22716"/>
      </dsp:txXfrm>
    </dsp:sp>
    <dsp:sp modelId="{0DAAA654-84A6-1049-BACC-B0889920AF7F}">
      <dsp:nvSpPr>
        <dsp:cNvPr id="0" name=""/>
        <dsp:cNvSpPr/>
      </dsp:nvSpPr>
      <dsp:spPr>
        <a:xfrm>
          <a:off x="3147110" y="3865581"/>
          <a:ext cx="1122578" cy="56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多单</a:t>
          </a:r>
          <a:endParaRPr lang="en-US" sz="1700" kern="1200" dirty="0"/>
        </a:p>
      </dsp:txBody>
      <dsp:txXfrm>
        <a:off x="3163550" y="3882021"/>
        <a:ext cx="1089698" cy="528409"/>
      </dsp:txXfrm>
    </dsp:sp>
    <dsp:sp modelId="{B2B570AD-5120-FE4A-BB77-A7AA5E68668B}">
      <dsp:nvSpPr>
        <dsp:cNvPr id="0" name=""/>
        <dsp:cNvSpPr/>
      </dsp:nvSpPr>
      <dsp:spPr>
        <a:xfrm rot="18938151">
          <a:off x="4177262" y="3910972"/>
          <a:ext cx="648397" cy="17138"/>
        </a:xfrm>
        <a:custGeom>
          <a:avLst/>
          <a:gdLst/>
          <a:ahLst/>
          <a:cxnLst/>
          <a:rect l="0" t="0" r="0" b="0"/>
          <a:pathLst>
            <a:path>
              <a:moveTo>
                <a:pt x="0" y="8569"/>
              </a:moveTo>
              <a:lnTo>
                <a:pt x="648397" y="8569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85251" y="3903331"/>
        <a:ext cx="32419" cy="32419"/>
      </dsp:txXfrm>
    </dsp:sp>
    <dsp:sp modelId="{557E766A-AFDF-3E4E-8AEA-BE888A5E9CB2}">
      <dsp:nvSpPr>
        <dsp:cNvPr id="0" name=""/>
        <dsp:cNvSpPr/>
      </dsp:nvSpPr>
      <dsp:spPr>
        <a:xfrm>
          <a:off x="4733234" y="3412211"/>
          <a:ext cx="1122578" cy="56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价格敏感</a:t>
          </a:r>
          <a:endParaRPr lang="en-US" sz="1700" kern="1200" dirty="0"/>
        </a:p>
      </dsp:txBody>
      <dsp:txXfrm>
        <a:off x="4749674" y="3428651"/>
        <a:ext cx="1089698" cy="528409"/>
      </dsp:txXfrm>
    </dsp:sp>
    <dsp:sp modelId="{78AB9107-C47D-FD4B-A12F-26D844EFC66B}">
      <dsp:nvSpPr>
        <dsp:cNvPr id="0" name=""/>
        <dsp:cNvSpPr/>
      </dsp:nvSpPr>
      <dsp:spPr>
        <a:xfrm rot="1747396">
          <a:off x="4237196" y="4262740"/>
          <a:ext cx="514015" cy="17138"/>
        </a:xfrm>
        <a:custGeom>
          <a:avLst/>
          <a:gdLst/>
          <a:ahLst/>
          <a:cxnLst/>
          <a:rect l="0" t="0" r="0" b="0"/>
          <a:pathLst>
            <a:path>
              <a:moveTo>
                <a:pt x="0" y="8569"/>
              </a:moveTo>
              <a:lnTo>
                <a:pt x="514015" y="8569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81353" y="4258459"/>
        <a:ext cx="25700" cy="25700"/>
      </dsp:txXfrm>
    </dsp:sp>
    <dsp:sp modelId="{4BA460FE-0BA4-3B40-9674-A7A5F708AD34}">
      <dsp:nvSpPr>
        <dsp:cNvPr id="0" name=""/>
        <dsp:cNvSpPr/>
      </dsp:nvSpPr>
      <dsp:spPr>
        <a:xfrm>
          <a:off x="4718719" y="4115748"/>
          <a:ext cx="1122578" cy="56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价格迟钝</a:t>
          </a:r>
          <a:endParaRPr lang="en-US" sz="1700" kern="1200" dirty="0"/>
        </a:p>
      </dsp:txBody>
      <dsp:txXfrm>
        <a:off x="4735159" y="4132188"/>
        <a:ext cx="1089698" cy="528409"/>
      </dsp:txXfrm>
    </dsp:sp>
    <dsp:sp modelId="{4071E0B2-6F72-D14C-B6F5-DA3765121692}">
      <dsp:nvSpPr>
        <dsp:cNvPr id="0" name=""/>
        <dsp:cNvSpPr/>
      </dsp:nvSpPr>
      <dsp:spPr>
        <a:xfrm rot="3834926">
          <a:off x="2402732" y="4541942"/>
          <a:ext cx="1054239" cy="17138"/>
        </a:xfrm>
        <a:custGeom>
          <a:avLst/>
          <a:gdLst/>
          <a:ahLst/>
          <a:cxnLst/>
          <a:rect l="0" t="0" r="0" b="0"/>
          <a:pathLst>
            <a:path>
              <a:moveTo>
                <a:pt x="0" y="8569"/>
              </a:moveTo>
              <a:lnTo>
                <a:pt x="1054239" y="8569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3496" y="4524155"/>
        <a:ext cx="52711" cy="52711"/>
      </dsp:txXfrm>
    </dsp:sp>
    <dsp:sp modelId="{8DB7DE0E-C65A-AE48-BF65-D211788FD4E6}">
      <dsp:nvSpPr>
        <dsp:cNvPr id="0" name=""/>
        <dsp:cNvSpPr/>
      </dsp:nvSpPr>
      <dsp:spPr>
        <a:xfrm>
          <a:off x="3161625" y="4743297"/>
          <a:ext cx="1122578" cy="56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少单</a:t>
          </a:r>
          <a:endParaRPr lang="en-US" sz="1700" kern="1200" dirty="0"/>
        </a:p>
      </dsp:txBody>
      <dsp:txXfrm>
        <a:off x="3178065" y="4759737"/>
        <a:ext cx="1089698" cy="528409"/>
      </dsp:txXfrm>
    </dsp:sp>
    <dsp:sp modelId="{4E8D4C39-2F1E-C344-8B5A-6DF4666B7596}">
      <dsp:nvSpPr>
        <dsp:cNvPr id="0" name=""/>
        <dsp:cNvSpPr/>
      </dsp:nvSpPr>
      <dsp:spPr>
        <a:xfrm rot="4722096">
          <a:off x="324165" y="4562853"/>
          <a:ext cx="1995580" cy="17138"/>
        </a:xfrm>
        <a:custGeom>
          <a:avLst/>
          <a:gdLst/>
          <a:ahLst/>
          <a:cxnLst/>
          <a:rect l="0" t="0" r="0" b="0"/>
          <a:pathLst>
            <a:path>
              <a:moveTo>
                <a:pt x="0" y="8569"/>
              </a:moveTo>
              <a:lnTo>
                <a:pt x="1995580" y="8569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272066" y="4521532"/>
        <a:ext cx="99779" cy="99779"/>
      </dsp:txXfrm>
    </dsp:sp>
    <dsp:sp modelId="{D2AD26C3-E39D-364E-AF51-DAAEA63E56A2}">
      <dsp:nvSpPr>
        <dsp:cNvPr id="0" name=""/>
        <dsp:cNvSpPr/>
      </dsp:nvSpPr>
      <dsp:spPr>
        <a:xfrm flipH="1">
          <a:off x="1517441" y="5269231"/>
          <a:ext cx="1286788" cy="561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沉睡（</a:t>
          </a:r>
          <a:r>
            <a:rPr lang="en-US" altLang="zh-CN" sz="1700" kern="1200" dirty="0" smtClean="0"/>
            <a:t>15-30</a:t>
          </a:r>
          <a:r>
            <a:rPr lang="zh-CN" altLang="en-US" sz="1700" kern="1200" dirty="0" smtClean="0"/>
            <a:t>）</a:t>
          </a:r>
          <a:endParaRPr lang="en-US" sz="1700" kern="1200" dirty="0"/>
        </a:p>
      </dsp:txBody>
      <dsp:txXfrm>
        <a:off x="1533881" y="5285671"/>
        <a:ext cx="1253908" cy="528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642920-0F61-134D-AC74-64BA76E50F6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0E5CC8-4961-D54A-9F52-31CBB8647B7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24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20-0F61-134D-AC74-64BA76E50F6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5CC8-4961-D54A-9F52-31CBB864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8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20-0F61-134D-AC74-64BA76E50F6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5CC8-4961-D54A-9F52-31CBB864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2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20-0F61-134D-AC74-64BA76E50F6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5CC8-4961-D54A-9F52-31CBB864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642920-0F61-134D-AC74-64BA76E50F6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E5CC8-4961-D54A-9F52-31CBB8647B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188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20-0F61-134D-AC74-64BA76E50F6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5CC8-4961-D54A-9F52-31CBB864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95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20-0F61-134D-AC74-64BA76E50F6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5CC8-4961-D54A-9F52-31CBB864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37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20-0F61-134D-AC74-64BA76E50F6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5CC8-4961-D54A-9F52-31CBB864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2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920-0F61-134D-AC74-64BA76E50F6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5CC8-4961-D54A-9F52-31CBB864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5642920-0F61-134D-AC74-64BA76E50F6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70E5CC8-4961-D54A-9F52-31CBB8647B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1881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5642920-0F61-134D-AC74-64BA76E50F6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70E5CC8-4961-D54A-9F52-31CBB864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0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642920-0F61-134D-AC74-64BA76E50F6F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E5CC8-4961-D54A-9F52-31CBB8647B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45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第二次推送分析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3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463067"/>
            <a:ext cx="10178322" cy="1492132"/>
          </a:xfrm>
        </p:spPr>
        <p:txBody>
          <a:bodyPr/>
          <a:lstStyle/>
          <a:p>
            <a:r>
              <a:rPr lang="zh-CN" altLang="en-US" dirty="0" smtClean="0"/>
              <a:t>优惠券＋品建议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38341"/>
            <a:ext cx="3911993" cy="46338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电子券到账</a:t>
            </a:r>
            <a:r>
              <a:rPr lang="zh-CN" altLang="en-US" dirty="0" smtClean="0"/>
              <a:t>提醒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Hi </a:t>
            </a:r>
            <a:r>
              <a:rPr lang="en-US" altLang="zh-CN" dirty="0"/>
              <a:t>#</a:t>
            </a:r>
            <a:r>
              <a:rPr lang="en-US" altLang="zh-CN" dirty="0" err="1"/>
              <a:t>usernickname</a:t>
            </a:r>
            <a:r>
              <a:rPr lang="en-US" altLang="zh-CN" dirty="0"/>
              <a:t>#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上次</a:t>
            </a:r>
            <a:r>
              <a:rPr lang="zh-CN" altLang="en-US" dirty="0"/>
              <a:t>见到你，天气才刚刚转暖，转眼盛夏将至，偷偷</a:t>
            </a:r>
            <a:r>
              <a:rPr lang="zh-CN" altLang="en-US" dirty="0" smtClean="0"/>
              <a:t>把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coupon_amount</a:t>
            </a:r>
            <a:r>
              <a:rPr lang="en-US" altLang="zh-CN" dirty="0" smtClean="0"/>
              <a:t>#</a:t>
            </a:r>
            <a:r>
              <a:rPr lang="zh-CN" altLang="en-US" dirty="0" smtClean="0"/>
              <a:t>元</a:t>
            </a:r>
            <a:r>
              <a:rPr lang="zh-CN" altLang="en-US" dirty="0"/>
              <a:t>优惠券塞给</a:t>
            </a:r>
            <a:r>
              <a:rPr lang="zh-CN" altLang="en-US" dirty="0" smtClean="0"/>
              <a:t>你</a:t>
            </a:r>
            <a:r>
              <a:rPr lang="en-US" altLang="zh-CN" dirty="0" smtClean="0"/>
              <a:t> </a:t>
            </a:r>
            <a:r>
              <a:rPr lang="zh-CN" altLang="en-US" dirty="0" smtClean="0"/>
              <a:t>😘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夏天好热，营养流失快</a:t>
            </a:r>
            <a:r>
              <a:rPr lang="zh-CN" altLang="en-US" dirty="0" smtClean="0"/>
              <a:t>，来看看美味的 新西兰</a:t>
            </a:r>
            <a:r>
              <a:rPr lang="zh-CN" altLang="en-US" dirty="0"/>
              <a:t>巨无霸金奇</a:t>
            </a:r>
            <a:r>
              <a:rPr lang="zh-CN" altLang="en-US" dirty="0" smtClean="0"/>
              <a:t>异果 补充</a:t>
            </a:r>
            <a:r>
              <a:rPr lang="zh-CN" altLang="en-US" dirty="0"/>
              <a:t>满满维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</a:p>
          <a:p>
            <a:pPr marL="0" indent="0">
              <a:buNone/>
            </a:pPr>
            <a:r>
              <a:rPr lang="zh-CN" altLang="en-US" dirty="0" smtClean="0">
                <a:sym typeface="Wingdings"/>
              </a:rPr>
              <a:t>电子</a:t>
            </a:r>
            <a:r>
              <a:rPr lang="zh-CN" altLang="en-US" dirty="0">
                <a:sym typeface="Wingdings"/>
              </a:rPr>
              <a:t>凭证：</a:t>
            </a:r>
            <a:r>
              <a:rPr lang="en-US" altLang="zh-CN" dirty="0">
                <a:sym typeface="Wingdings"/>
              </a:rPr>
              <a:t>#</a:t>
            </a:r>
            <a:r>
              <a:rPr lang="en-US" altLang="zh-CN" dirty="0" err="1">
                <a:sym typeface="Wingdings"/>
              </a:rPr>
              <a:t>coupon_amount</a:t>
            </a:r>
            <a:r>
              <a:rPr lang="en-US" altLang="zh-CN" dirty="0">
                <a:sym typeface="Wingdings"/>
              </a:rPr>
              <a:t>#</a:t>
            </a:r>
            <a:r>
              <a:rPr lang="zh-CN" altLang="en-US" dirty="0">
                <a:sym typeface="Wingdings"/>
              </a:rPr>
              <a:t>元 ［待领取］</a:t>
            </a:r>
          </a:p>
          <a:p>
            <a:pPr marL="0" indent="0">
              <a:buNone/>
            </a:pPr>
            <a:r>
              <a:rPr lang="zh-CN" altLang="en-US" dirty="0">
                <a:sym typeface="Wingdings"/>
              </a:rPr>
              <a:t>兑换产品：全场通用</a:t>
            </a:r>
          </a:p>
          <a:p>
            <a:pPr marL="0" indent="0">
              <a:buNone/>
            </a:pPr>
            <a:r>
              <a:rPr lang="zh-CN" altLang="en-US" dirty="0">
                <a:sym typeface="Wingdings"/>
              </a:rPr>
              <a:t>可用数量：</a:t>
            </a:r>
            <a:r>
              <a:rPr lang="en-US" altLang="zh-CN" dirty="0">
                <a:sym typeface="Wingdings"/>
              </a:rPr>
              <a:t>1</a:t>
            </a:r>
            <a:r>
              <a:rPr lang="zh-CN" altLang="en-US" dirty="0">
                <a:sym typeface="Wingdings"/>
              </a:rPr>
              <a:t>个</a:t>
            </a:r>
          </a:p>
          <a:p>
            <a:pPr marL="0" indent="0">
              <a:buNone/>
            </a:pPr>
            <a:r>
              <a:rPr lang="zh-CN" altLang="en-US" dirty="0">
                <a:sym typeface="Wingdings"/>
              </a:rPr>
              <a:t>有效期限：</a:t>
            </a:r>
            <a:r>
              <a:rPr lang="en-US" altLang="zh-CN" dirty="0">
                <a:sym typeface="Wingdings"/>
              </a:rPr>
              <a:t>2017-06-08</a:t>
            </a:r>
            <a:r>
              <a:rPr lang="zh-CN" altLang="en-US" dirty="0">
                <a:sym typeface="Wingdings"/>
              </a:rPr>
              <a:t>至</a:t>
            </a:r>
            <a:r>
              <a:rPr lang="en-US" altLang="zh-CN" dirty="0">
                <a:sym typeface="Wingdings"/>
              </a:rPr>
              <a:t>208-06-10</a:t>
            </a:r>
          </a:p>
          <a:p>
            <a:pPr marL="0" indent="0">
              <a:buNone/>
            </a:pPr>
            <a:r>
              <a:rPr lang="zh-CN" altLang="en-US" dirty="0">
                <a:sym typeface="Wingdings"/>
              </a:rPr>
              <a:t>适用范围：无订单金额</a:t>
            </a:r>
            <a:r>
              <a:rPr lang="zh-CN" altLang="en-US" dirty="0" smtClean="0">
                <a:sym typeface="Wingdings"/>
              </a:rPr>
              <a:t>限制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臻臻至至，只为给你更好的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点击领取优惠券，退订回复</a:t>
            </a:r>
            <a:r>
              <a:rPr lang="en-US" altLang="zh-CN" dirty="0"/>
              <a:t>TD&gt;&gt;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79771" y="1654629"/>
            <a:ext cx="2873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凤梨 </a:t>
            </a:r>
          </a:p>
          <a:p>
            <a:r>
              <a:rPr lang="en-US" altLang="zh-CN" dirty="0" smtClean="0"/>
              <a:t>B.</a:t>
            </a:r>
            <a:r>
              <a:rPr lang="zh-CN" altLang="en-US" dirty="0" smtClean="0"/>
              <a:t>奇异果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452" y="22865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5B9BD1"/>
                </a:solidFill>
                <a:latin typeface="Open Sans" charset="0"/>
              </a:rPr>
              <a:t>新西兰巨无霸金奇异果丨美誉“新国宝”的阳光金色超大果，香甜多汁又满满维</a:t>
            </a:r>
            <a:r>
              <a:rPr lang="en-US" altLang="zh-CN" dirty="0" smtClean="0">
                <a:solidFill>
                  <a:srgbClr val="5B9BD1"/>
                </a:solidFill>
                <a:latin typeface="Open Sans" charset="0"/>
              </a:rPr>
              <a:t>C</a:t>
            </a:r>
            <a:r>
              <a:rPr lang="zh-CN" altLang="en-US" dirty="0" smtClean="0">
                <a:solidFill>
                  <a:srgbClr val="5B9BD1"/>
                </a:solidFill>
                <a:latin typeface="Open Sans" charset="0"/>
              </a:rPr>
              <a:t>！ </a:t>
            </a:r>
            <a:r>
              <a:rPr lang="en-US" altLang="zh-CN" dirty="0" smtClean="0">
                <a:solidFill>
                  <a:srgbClr val="5B9BD1"/>
                </a:solidFill>
                <a:latin typeface="Open Sans" charset="0"/>
              </a:rPr>
              <a:t>(Golden Kiwi Fruit</a:t>
            </a:r>
            <a:r>
              <a:rPr lang="zh-CN" altLang="en-US" dirty="0" smtClean="0">
                <a:solidFill>
                  <a:srgbClr val="5B9BD1"/>
                </a:solidFill>
                <a:latin typeface="Open Sans" charset="0"/>
              </a:rPr>
              <a:t>）</a:t>
            </a:r>
          </a:p>
          <a:p>
            <a:endParaRPr lang="zh-CN" altLang="en-US" dirty="0">
              <a:solidFill>
                <a:srgbClr val="5B9BD1"/>
              </a:solidFill>
              <a:latin typeface="Open Sans" charset="0"/>
            </a:endParaRPr>
          </a:p>
          <a:p>
            <a:endParaRPr lang="zh-CN" altLang="en-US" dirty="0" smtClean="0">
              <a:solidFill>
                <a:srgbClr val="5B9BD1"/>
              </a:solidFill>
              <a:latin typeface="Open Sans" charset="0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77452" y="316267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175AF"/>
                </a:solidFill>
                <a:latin typeface="Open Sans" charset="0"/>
              </a:rPr>
              <a:t>台农凤梨</a:t>
            </a:r>
            <a:r>
              <a:rPr lang="en-US" altLang="zh-CN" dirty="0">
                <a:solidFill>
                  <a:srgbClr val="3175AF"/>
                </a:solidFill>
                <a:latin typeface="Open Sans" charset="0"/>
              </a:rPr>
              <a:t>16</a:t>
            </a:r>
            <a:r>
              <a:rPr lang="zh-CN" altLang="en-US" dirty="0">
                <a:solidFill>
                  <a:srgbClr val="3175AF"/>
                </a:solidFill>
                <a:latin typeface="Open Sans" charset="0"/>
              </a:rPr>
              <a:t>号 </a:t>
            </a:r>
            <a:r>
              <a:rPr lang="en-US" altLang="zh-CN" dirty="0">
                <a:solidFill>
                  <a:srgbClr val="3175AF"/>
                </a:solidFill>
                <a:latin typeface="Open Sans" charset="0"/>
              </a:rPr>
              <a:t>| </a:t>
            </a:r>
            <a:r>
              <a:rPr lang="zh-CN" altLang="en-US" dirty="0">
                <a:solidFill>
                  <a:srgbClr val="3175AF"/>
                </a:solidFill>
                <a:latin typeface="Open Sans" charset="0"/>
              </a:rPr>
              <a:t>颗颗精选，细腻无渣香甜如蜜的口感</a:t>
            </a:r>
            <a:r>
              <a:rPr lang="zh-CN" altLang="en-US" dirty="0" smtClean="0">
                <a:solidFill>
                  <a:srgbClr val="3175AF"/>
                </a:solidFill>
                <a:latin typeface="Open Sans" charset="0"/>
              </a:rPr>
              <a:t>体验</a:t>
            </a:r>
          </a:p>
          <a:p>
            <a:endParaRPr lang="zh-CN" altLang="en-US" b="0" i="0" dirty="0">
              <a:solidFill>
                <a:srgbClr val="3175AF"/>
              </a:solidFill>
              <a:effectLst/>
              <a:latin typeface="Open Sans" charset="0"/>
            </a:endParaRPr>
          </a:p>
          <a:p>
            <a:r>
              <a:rPr lang="zh-CN" altLang="en-US" dirty="0" smtClean="0"/>
              <a:t>凤梨🍍</a:t>
            </a:r>
            <a:r>
              <a:rPr lang="zh-CN" altLang="en-US" dirty="0"/>
              <a:t> </a:t>
            </a:r>
            <a:r>
              <a:rPr lang="zh-CN" altLang="en-US" dirty="0" smtClean="0"/>
              <a:t>美味</a:t>
            </a:r>
            <a:r>
              <a:rPr lang="zh-CN" altLang="en-US" dirty="0"/>
              <a:t>正当季，现在错过了，难免会有点小遗憾</a:t>
            </a:r>
            <a:r>
              <a:rPr lang="zh-CN" altLang="en-US" dirty="0" smtClean="0"/>
              <a:t>呢</a:t>
            </a:r>
          </a:p>
          <a:p>
            <a:r>
              <a:rPr lang="zh-CN" altLang="en-US" dirty="0"/>
              <a:t>夏天好热，营养流失快，你需要美味的奇异果补充满满维</a:t>
            </a:r>
            <a:r>
              <a:rPr lang="en-US" altLang="zh-CN" dirty="0"/>
              <a:t>C</a:t>
            </a:r>
          </a:p>
          <a:p>
            <a:endParaRPr lang="zh-CN" altLang="en-US" b="0" i="0" dirty="0">
              <a:solidFill>
                <a:srgbClr val="777777"/>
              </a:solidFill>
              <a:effectLst/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02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463067"/>
            <a:ext cx="10178322" cy="1492132"/>
          </a:xfrm>
        </p:spPr>
        <p:txBody>
          <a:bodyPr/>
          <a:lstStyle/>
          <a:p>
            <a:r>
              <a:rPr lang="zh-CN" altLang="en-US" dirty="0" smtClean="0"/>
              <a:t>甄选师推品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38341"/>
            <a:ext cx="3911993" cy="46338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700" dirty="0" smtClean="0"/>
              <a:t>参团成功提醒</a:t>
            </a:r>
          </a:p>
          <a:p>
            <a:pPr marL="0" indent="0">
              <a:buNone/>
            </a:pPr>
            <a:endParaRPr lang="zh-CN" altLang="en-US" sz="1700" dirty="0" smtClean="0"/>
          </a:p>
          <a:p>
            <a:pPr marL="0" indent="0">
              <a:buNone/>
            </a:pPr>
            <a:r>
              <a:rPr lang="en-US" altLang="zh-CN" sz="1700" dirty="0" smtClean="0"/>
              <a:t>Hi</a:t>
            </a:r>
            <a:r>
              <a:rPr lang="zh-CN" altLang="en-US" sz="1700" dirty="0" smtClean="0"/>
              <a:t> </a:t>
            </a:r>
            <a:r>
              <a:rPr lang="en-US" altLang="zh-CN" sz="1700" dirty="0" smtClean="0"/>
              <a:t>#</a:t>
            </a:r>
            <a:r>
              <a:rPr lang="en-US" altLang="zh-CN" sz="1700" dirty="0" err="1" smtClean="0"/>
              <a:t>usernickname</a:t>
            </a:r>
            <a:r>
              <a:rPr lang="en-US" altLang="zh-CN" sz="1700" dirty="0"/>
              <a:t># </a:t>
            </a:r>
            <a:r>
              <a:rPr lang="zh-CN" altLang="en-US" sz="1700" dirty="0"/>
              <a:t>，</a:t>
            </a:r>
            <a:r>
              <a:rPr lang="zh-CN" altLang="en-US" sz="1700" dirty="0" smtClean="0"/>
              <a:t>好久不见！</a:t>
            </a:r>
          </a:p>
          <a:p>
            <a:pPr marL="0" indent="0">
              <a:buNone/>
            </a:pPr>
            <a:r>
              <a:rPr lang="zh-CN" altLang="en-US" sz="1700" dirty="0" smtClean="0"/>
              <a:t>你</a:t>
            </a:r>
            <a:r>
              <a:rPr lang="zh-CN" altLang="en-US" sz="1700" dirty="0"/>
              <a:t>的</a:t>
            </a:r>
            <a:r>
              <a:rPr lang="zh-CN" altLang="en-US" sz="1700" dirty="0" smtClean="0"/>
              <a:t>甄选师 </a:t>
            </a:r>
            <a:r>
              <a:rPr lang="en-US" altLang="zh-CN" sz="1700" dirty="0" smtClean="0"/>
              <a:t>#</a:t>
            </a:r>
            <a:r>
              <a:rPr lang="en-US" altLang="zh-CN" sz="1700" dirty="0" err="1" smtClean="0"/>
              <a:t>leader_name</a:t>
            </a:r>
            <a:r>
              <a:rPr lang="en-US" altLang="zh-CN" sz="1700" dirty="0" smtClean="0"/>
              <a:t>#</a:t>
            </a:r>
            <a:r>
              <a:rPr lang="zh-CN" altLang="en-US" sz="1700" dirty="0" smtClean="0"/>
              <a:t> 非常</a:t>
            </a:r>
            <a:r>
              <a:rPr lang="zh-CN" altLang="en-US" sz="1700" dirty="0"/>
              <a:t>喜欢</a:t>
            </a:r>
            <a:r>
              <a:rPr lang="zh-CN" altLang="en-US" sz="1700" dirty="0" smtClean="0"/>
              <a:t>这款与众不同的 </a:t>
            </a:r>
            <a:r>
              <a:rPr lang="en-US" altLang="zh-CN" sz="1700" dirty="0" smtClean="0"/>
              <a:t>#</a:t>
            </a:r>
            <a:r>
              <a:rPr lang="en-US" altLang="zh-CN" sz="1700" dirty="0" err="1" smtClean="0"/>
              <a:t>product_abbrev</a:t>
            </a:r>
            <a:r>
              <a:rPr lang="en-US" altLang="zh-CN" sz="1700" dirty="0" smtClean="0"/>
              <a:t>#</a:t>
            </a:r>
            <a:r>
              <a:rPr lang="zh-CN" altLang="en-US" sz="1700" dirty="0" smtClean="0"/>
              <a:t>，有</a:t>
            </a:r>
            <a:r>
              <a:rPr lang="en-US" altLang="zh-CN" sz="1700" dirty="0" smtClean="0"/>
              <a:t>5000</a:t>
            </a:r>
            <a:r>
              <a:rPr lang="zh-CN" altLang="en-US" sz="1700" dirty="0" smtClean="0"/>
              <a:t>人</a:t>
            </a:r>
            <a:r>
              <a:rPr lang="zh-CN" altLang="en-US" sz="1700" dirty="0"/>
              <a:t>已经尝试并爱上</a:t>
            </a:r>
            <a:r>
              <a:rPr lang="en-US" altLang="zh-CN" sz="1700" dirty="0"/>
              <a:t>Ta </a:t>
            </a:r>
            <a:r>
              <a:rPr lang="zh-CN" altLang="en-US" sz="1700" dirty="0"/>
              <a:t>啦</a:t>
            </a:r>
            <a:r>
              <a:rPr lang="zh-CN" altLang="en-US" sz="1700" dirty="0" smtClean="0"/>
              <a:t>！💖</a:t>
            </a:r>
            <a:r>
              <a:rPr lang="en-US" altLang="zh-CN" sz="1700" dirty="0"/>
              <a:t> </a:t>
            </a:r>
            <a:r>
              <a:rPr lang="zh-CN" altLang="en-US" sz="1700" dirty="0" smtClean="0">
                <a:solidFill>
                  <a:schemeClr val="tx1"/>
                </a:solidFill>
              </a:rPr>
              <a:t>数量</a:t>
            </a:r>
            <a:r>
              <a:rPr lang="zh-CN" altLang="en-US" sz="1700" dirty="0">
                <a:solidFill>
                  <a:schemeClr val="tx1"/>
                </a:solidFill>
              </a:rPr>
              <a:t>有限，快行动</a:t>
            </a:r>
            <a:r>
              <a:rPr lang="zh-CN" altLang="en-US" sz="1700" dirty="0" smtClean="0">
                <a:solidFill>
                  <a:schemeClr val="tx1"/>
                </a:solidFill>
              </a:rPr>
              <a:t>哦！</a:t>
            </a:r>
            <a:r>
              <a:rPr lang="zh-CN" altLang="en-US" sz="1700" dirty="0" smtClean="0"/>
              <a:t>🏃</a:t>
            </a:r>
            <a:endParaRPr lang="en-US" altLang="zh-CN" sz="1700" dirty="0" smtClean="0"/>
          </a:p>
          <a:p>
            <a:pPr marL="0" indent="0">
              <a:buNone/>
            </a:pPr>
            <a:endParaRPr lang="zh-CN" altLang="en-US" sz="1700" dirty="0" smtClean="0"/>
          </a:p>
          <a:p>
            <a:pPr marL="0" indent="0">
              <a:buNone/>
            </a:pPr>
            <a:r>
              <a:rPr lang="zh-CN" altLang="en-US" sz="1700" dirty="0" smtClean="0"/>
              <a:t>团购商品：火山岩妃子笑</a:t>
            </a:r>
            <a:r>
              <a:rPr lang="en-US" altLang="zh-CN" sz="1700" dirty="0" smtClean="0"/>
              <a:t>| </a:t>
            </a:r>
            <a:r>
              <a:rPr lang="zh-CN" altLang="en-US" sz="1700" dirty="0" smtClean="0"/>
              <a:t>个头饱满果核细小，汁多肉嫩鲜甜无比</a:t>
            </a:r>
            <a:r>
              <a:rPr lang="en-US" altLang="zh-CN" sz="1700" dirty="0" smtClean="0"/>
              <a:t> (My Concubine’s Lychee)</a:t>
            </a:r>
          </a:p>
          <a:p>
            <a:pPr marL="0" indent="0">
              <a:buNone/>
            </a:pPr>
            <a:r>
              <a:rPr lang="zh-CN" altLang="en-US" sz="1700" dirty="0" smtClean="0"/>
              <a:t>参团时间：</a:t>
            </a:r>
            <a:r>
              <a:rPr lang="en-US" altLang="zh-CN" sz="1700" dirty="0" smtClean="0"/>
              <a:t>2017</a:t>
            </a:r>
            <a:r>
              <a:rPr lang="zh-CN" altLang="en-US" sz="1700" dirty="0" smtClean="0"/>
              <a:t>年</a:t>
            </a:r>
            <a:r>
              <a:rPr lang="en-US" altLang="zh-CN" sz="1700" dirty="0" smtClean="0"/>
              <a:t>6</a:t>
            </a:r>
            <a:r>
              <a:rPr lang="zh-CN" altLang="en-US" sz="1700" dirty="0" smtClean="0"/>
              <a:t>月</a:t>
            </a:r>
            <a:r>
              <a:rPr lang="en-US" altLang="zh-CN" sz="1700" dirty="0" smtClean="0"/>
              <a:t>12</a:t>
            </a:r>
            <a:r>
              <a:rPr lang="zh-CN" altLang="en-US" sz="1700" dirty="0" smtClean="0"/>
              <a:t>日</a:t>
            </a:r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r>
              <a:rPr lang="zh-CN" altLang="en-US" sz="1600" dirty="0" smtClean="0"/>
              <a:t>臻臻至至，只为给你更好的。</a:t>
            </a:r>
            <a:endParaRPr lang="zh-CN" altLang="en-US" sz="1700" dirty="0"/>
          </a:p>
          <a:p>
            <a:pPr marL="0" indent="0">
              <a:buNone/>
            </a:pPr>
            <a:r>
              <a:rPr lang="zh-CN" altLang="en-US" sz="1700" dirty="0"/>
              <a:t>点开逛逛好</a:t>
            </a:r>
            <a:r>
              <a:rPr lang="zh-CN" altLang="en-US" sz="1700" dirty="0" smtClean="0"/>
              <a:t>东西</a:t>
            </a:r>
            <a:r>
              <a:rPr lang="zh-CN" altLang="en-US" sz="1700" dirty="0"/>
              <a:t>，</a:t>
            </a:r>
            <a:r>
              <a:rPr lang="zh-CN" altLang="en-US" sz="1700" dirty="0" smtClean="0"/>
              <a:t>退订回复</a:t>
            </a:r>
            <a:r>
              <a:rPr lang="en-US" altLang="zh-CN" sz="1700" dirty="0" smtClean="0"/>
              <a:t>TD&gt;&gt;</a:t>
            </a:r>
            <a:endParaRPr lang="zh-CN" altLang="en-US" sz="1700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727176" y="222235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荔枝</a:t>
            </a:r>
          </a:p>
          <a:p>
            <a:r>
              <a:rPr lang="zh-CN" altLang="en-US" dirty="0" smtClean="0"/>
              <a:t>腐竹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56730" y="34173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175AF"/>
                </a:solidFill>
                <a:latin typeface="Open Sans" charset="0"/>
              </a:rPr>
              <a:t>生态鲜腐竹 </a:t>
            </a:r>
            <a:r>
              <a:rPr lang="en-US" altLang="zh-CN" dirty="0">
                <a:solidFill>
                  <a:srgbClr val="3175AF"/>
                </a:solidFill>
                <a:latin typeface="Open Sans" charset="0"/>
              </a:rPr>
              <a:t>| </a:t>
            </a:r>
            <a:r>
              <a:rPr lang="zh-CN" altLang="en-US" dirty="0">
                <a:solidFill>
                  <a:srgbClr val="3175AF"/>
                </a:solidFill>
                <a:latin typeface="Open Sans" charset="0"/>
              </a:rPr>
              <a:t>非转基因大豆制成，纯正无添加，化冻即可生吃的新鲜腐竹（</a:t>
            </a:r>
            <a:r>
              <a:rPr lang="en-US" altLang="zh-CN" dirty="0">
                <a:solidFill>
                  <a:srgbClr val="3175AF"/>
                </a:solidFill>
                <a:latin typeface="Open Sans" charset="0"/>
              </a:rPr>
              <a:t>Eco Fresh Soybean Milk Film</a:t>
            </a:r>
            <a:r>
              <a:rPr lang="zh-CN" altLang="en-US" dirty="0">
                <a:solidFill>
                  <a:srgbClr val="3175AF"/>
                </a:solidFill>
                <a:latin typeface="Open Sans" charset="0"/>
              </a:rPr>
              <a:t>）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56730" y="412953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dk1"/>
                </a:solidFill>
              </a:rPr>
              <a:t>火山岩妃子笑 </a:t>
            </a:r>
            <a:r>
              <a:rPr lang="en-US" altLang="zh-CN" sz="1400" dirty="0">
                <a:solidFill>
                  <a:schemeClr val="dk1"/>
                </a:solidFill>
              </a:rPr>
              <a:t>| </a:t>
            </a:r>
            <a:r>
              <a:rPr lang="zh-CN" altLang="en-US" sz="1400" dirty="0">
                <a:solidFill>
                  <a:schemeClr val="dk1"/>
                </a:solidFill>
              </a:rPr>
              <a:t>个头饱满果核细小，汁多肉嫩鲜甜无比（</a:t>
            </a:r>
            <a:r>
              <a:rPr lang="en-US" altLang="zh-CN" sz="1400" dirty="0">
                <a:solidFill>
                  <a:schemeClr val="dk1"/>
                </a:solidFill>
              </a:rPr>
              <a:t>My Concubine's Lychee</a:t>
            </a:r>
            <a:r>
              <a:rPr lang="zh-CN" altLang="en-US" sz="1400" dirty="0">
                <a:solidFill>
                  <a:schemeClr val="dk1"/>
                </a:solidFill>
              </a:rPr>
              <a:t>）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56730" y="4879537"/>
            <a:ext cx="5025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春夏秋冬，我们只做安全、高品质的好东西。寻味师品控，甄选师精选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有没有想我呢？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关注、退订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38" y="2286000"/>
            <a:ext cx="4114024" cy="36195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退订率：</a:t>
            </a:r>
            <a:r>
              <a:rPr lang="en-US" altLang="zh-CN" dirty="0" smtClean="0"/>
              <a:t>0.1%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取消关注：</a:t>
            </a:r>
          </a:p>
        </p:txBody>
      </p:sp>
    </p:spTree>
    <p:extLst>
      <p:ext uri="{BB962C8B-B14F-4D97-AF65-F5344CB8AC3E}">
        <p14:creationId xmlns:p14="http://schemas.microsoft.com/office/powerpoint/2010/main" val="60055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推送后追踪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221334"/>
              </p:ext>
            </p:extLst>
          </p:nvPr>
        </p:nvGraphicFramePr>
        <p:xfrm>
          <a:off x="1251678" y="1319746"/>
          <a:ext cx="10422894" cy="110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"/>
                <a:gridCol w="632143"/>
                <a:gridCol w="757555"/>
                <a:gridCol w="851218"/>
                <a:gridCol w="433705"/>
                <a:gridCol w="682943"/>
                <a:gridCol w="673418"/>
                <a:gridCol w="998855"/>
                <a:gridCol w="1000443"/>
                <a:gridCol w="1000443"/>
                <a:gridCol w="960755"/>
                <a:gridCol w="1000443"/>
                <a:gridCol w="1000443"/>
              </a:tblGrid>
              <a:tr h="36786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leader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Sub_pre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Sub_after</a:t>
                      </a:r>
                      <a:endParaRPr lang="en-US" altLang="zh-CN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pushed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clicked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Order_1day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Order_2day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order_3day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Order_4day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Order_5day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123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345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115;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dirty="0" smtClean="0"/>
                        <a:t>130; 23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1678" y="3037490"/>
            <a:ext cx="10646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推送后：</a:t>
            </a:r>
          </a:p>
          <a:p>
            <a:r>
              <a:rPr lang="zh-CN" altLang="en-US" dirty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D1</a:t>
            </a:r>
            <a:r>
              <a:rPr lang="zh-CN" altLang="en-US" dirty="0" smtClean="0">
                <a:solidFill>
                  <a:srgbClr val="FF0000"/>
                </a:solidFill>
              </a:rPr>
              <a:t>－</a:t>
            </a:r>
            <a:r>
              <a:rPr lang="en-US" altLang="zh-CN" dirty="0" smtClean="0">
                <a:solidFill>
                  <a:srgbClr val="FF0000"/>
                </a:solidFill>
              </a:rPr>
              <a:t>5:</a:t>
            </a:r>
            <a:r>
              <a:rPr lang="zh-CN" altLang="en-US" dirty="0" smtClean="0">
                <a:solidFill>
                  <a:srgbClr val="FF0000"/>
                </a:solidFill>
              </a:rPr>
              <a:t> 关注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，各模版消息点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拿到券后平均看几个页面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	</a:t>
            </a:r>
            <a:r>
              <a:rPr lang="en-US" altLang="zh-CN" dirty="0" smtClean="0"/>
              <a:t>D1</a:t>
            </a:r>
            <a:r>
              <a:rPr lang="zh-CN" altLang="en-US" dirty="0" smtClean="0"/>
              <a:t>－</a:t>
            </a:r>
            <a:r>
              <a:rPr lang="en-US" altLang="zh-CN" dirty="0" smtClean="0"/>
              <a:t>5:</a:t>
            </a:r>
            <a:r>
              <a:rPr lang="zh-CN" altLang="en-US" dirty="0" smtClean="0"/>
              <a:t> 浏览数据：</a:t>
            </a:r>
            <a:endParaRPr lang="zh-CN" altLang="en-US" dirty="0"/>
          </a:p>
          <a:p>
            <a:r>
              <a:rPr lang="zh-CN" altLang="en-US" dirty="0" smtClean="0"/>
              <a:t>	－点击后非购买最多页面（</a:t>
            </a:r>
            <a:r>
              <a:rPr lang="en-US" altLang="zh-CN" dirty="0" smtClean="0"/>
              <a:t>ranktop5</a:t>
            </a:r>
            <a:r>
              <a:rPr lang="zh-CN" altLang="en-US" dirty="0" smtClean="0"/>
              <a:t>，分流情况等）</a:t>
            </a:r>
          </a:p>
          <a:p>
            <a:r>
              <a:rPr lang="zh-CN" altLang="en-US" dirty="0" smtClean="0"/>
              <a:t>	－比较不同文案后的分流</a:t>
            </a:r>
          </a:p>
          <a:p>
            <a:r>
              <a:rPr lang="zh-CN" altLang="en-US" dirty="0" smtClean="0"/>
              <a:t>	－识别推送后，用户自主浏览入口（主页，</a:t>
            </a:r>
            <a:r>
              <a:rPr lang="en-US" altLang="zh-CN" dirty="0" err="1" smtClean="0"/>
              <a:t>zxs</a:t>
            </a:r>
            <a:r>
              <a:rPr lang="zh-CN" altLang="en-US" dirty="0" smtClean="0"/>
              <a:t>分享等）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多少人，什么方案没有购买却有浏览。都看什么了</a:t>
            </a:r>
          </a:p>
          <a:p>
            <a:r>
              <a:rPr lang="zh-CN" altLang="en-US" dirty="0" smtClean="0"/>
              <a:t>单数多，浏览过，却没购买的用户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大打击</a:t>
            </a:r>
          </a:p>
          <a:p>
            <a:r>
              <a:rPr lang="zh-CN" altLang="en-US" dirty="0" smtClean="0"/>
              <a:t>文案上体现，我们在关注你，爱你，为你推荐好的，</a:t>
            </a:r>
            <a:r>
              <a:rPr lang="en-US" altLang="zh-CN" dirty="0" smtClean="0"/>
              <a:t>+</a:t>
            </a:r>
            <a:r>
              <a:rPr lang="zh-CN" altLang="en-US" dirty="0" smtClean="0"/>
              <a:t>￥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4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622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23</a:t>
            </a:r>
            <a:r>
              <a:rPr lang="zh-CN" altLang="en-US" dirty="0" smtClean="0"/>
              <a:t>下雨天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沉睡用户初试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8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862498"/>
              </p:ext>
            </p:extLst>
          </p:nvPr>
        </p:nvGraphicFramePr>
        <p:xfrm>
          <a:off x="1251677" y="2092035"/>
          <a:ext cx="7365849" cy="4447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17526" y="2092035"/>
            <a:ext cx="2784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zh-CN" altLang="en-US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推品平均转化率在</a:t>
            </a:r>
            <a:r>
              <a:rPr lang="en-US" altLang="zh-CN" dirty="0" smtClean="0"/>
              <a:t>4.5%</a:t>
            </a:r>
            <a:r>
              <a:rPr lang="zh-CN" altLang="en-US" dirty="0" smtClean="0"/>
              <a:t>左右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选品导致整体转化率提升</a:t>
            </a:r>
            <a:r>
              <a:rPr lang="en-US" altLang="zh-CN" dirty="0" smtClean="0"/>
              <a:t>(1%/20%)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23</a:t>
            </a:r>
            <a:r>
              <a:rPr lang="zh-CN" altLang="en-US" dirty="0" smtClean="0"/>
              <a:t>号晚有活动。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单天</a:t>
            </a:r>
            <a:r>
              <a:rPr lang="en-US" altLang="zh-CN" dirty="0" smtClean="0"/>
              <a:t>1</a:t>
            </a:r>
            <a:r>
              <a:rPr lang="zh-CN" altLang="en-US" dirty="0" smtClean="0"/>
              <a:t>单用户需要单独对待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2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526735"/>
              </p:ext>
            </p:extLst>
          </p:nvPr>
        </p:nvGraphicFramePr>
        <p:xfrm>
          <a:off x="377373" y="740228"/>
          <a:ext cx="7416799" cy="589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4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3834341"/>
            <a:ext cx="6281236" cy="15131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用户细分：</a:t>
            </a:r>
          </a:p>
          <a:p>
            <a:pPr marL="0" lvl="2"/>
            <a:r>
              <a:rPr lang="zh-CN" altLang="en-US" sz="1800" dirty="0">
                <a:solidFill>
                  <a:schemeClr val="tx1"/>
                </a:solidFill>
              </a:rPr>
              <a:t>单天用户（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单，多单））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2"/>
            <a:r>
              <a:rPr lang="zh-CN" altLang="en-US" sz="1800" dirty="0">
                <a:solidFill>
                  <a:schemeClr val="tx1"/>
                </a:solidFill>
              </a:rPr>
              <a:t>新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老用户（</a:t>
            </a:r>
            <a:r>
              <a:rPr lang="en-US" altLang="zh-CN" sz="1800" dirty="0">
                <a:solidFill>
                  <a:schemeClr val="tx1"/>
                </a:solidFill>
              </a:rPr>
              <a:t>1-3</a:t>
            </a:r>
            <a:r>
              <a:rPr lang="zh-CN" altLang="en-US" sz="1800" dirty="0">
                <a:solidFill>
                  <a:schemeClr val="tx1"/>
                </a:solidFill>
              </a:rPr>
              <a:t>个月内加入，加入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个月以上）</a:t>
            </a:r>
          </a:p>
          <a:p>
            <a:pPr marL="0" lvl="2"/>
            <a:r>
              <a:rPr lang="zh-CN" altLang="en-US" sz="1800" dirty="0">
                <a:solidFill>
                  <a:schemeClr val="tx1"/>
                </a:solidFill>
              </a:rPr>
              <a:t>轻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重流失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2"/>
            <a:r>
              <a:rPr lang="zh-CN" altLang="en-US" sz="1800" dirty="0">
                <a:solidFill>
                  <a:schemeClr val="tx1"/>
                </a:solidFill>
              </a:rPr>
              <a:t>价格敏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无感－优惠券占比，活动占比</a:t>
            </a:r>
          </a:p>
          <a:p>
            <a:pPr marL="457200" lvl="2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1678" y="1725519"/>
            <a:ext cx="977428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推送措施：</a:t>
            </a:r>
          </a:p>
          <a:p>
            <a:r>
              <a:rPr lang="zh-CN" altLang="en-US" sz="1600" dirty="0" smtClean="0"/>
              <a:t>－ 优先研究轻度流失用户（</a:t>
            </a:r>
            <a:r>
              <a:rPr lang="en-US" altLang="zh-CN" sz="1200" dirty="0" smtClean="0"/>
              <a:t>30</a:t>
            </a:r>
            <a:r>
              <a:rPr lang="zh-CN" altLang="en-US" sz="1200" dirty="0"/>
              <a:t>以上，</a:t>
            </a:r>
            <a:r>
              <a:rPr lang="en-US" altLang="zh-CN" sz="1200" dirty="0"/>
              <a:t>90</a:t>
            </a:r>
            <a:r>
              <a:rPr lang="zh-CN" altLang="en-US" sz="1200" dirty="0"/>
              <a:t>天以内最后一次购买</a:t>
            </a:r>
            <a:r>
              <a:rPr lang="zh-CN" altLang="en-US" sz="1200" dirty="0" smtClean="0"/>
              <a:t>用户</a:t>
            </a:r>
            <a:r>
              <a:rPr lang="zh-CN" altLang="en-US" sz="1600" dirty="0" smtClean="0"/>
              <a:t>）</a:t>
            </a:r>
          </a:p>
          <a:p>
            <a:r>
              <a:rPr lang="zh-CN" altLang="en-US" sz="1600" dirty="0" smtClean="0"/>
              <a:t>－ 扩大样本至</a:t>
            </a:r>
            <a:r>
              <a:rPr lang="en-US" altLang="zh-CN" sz="1600" dirty="0" smtClean="0"/>
              <a:t>7100</a:t>
            </a:r>
            <a:r>
              <a:rPr lang="zh-CN" altLang="en-US" sz="1600" dirty="0" smtClean="0"/>
              <a:t>人，成功</a:t>
            </a:r>
            <a:r>
              <a:rPr lang="en-US" altLang="zh-CN" sz="1600" dirty="0" smtClean="0"/>
              <a:t>4387</a:t>
            </a:r>
            <a:r>
              <a:rPr lang="zh-CN" altLang="en-US" sz="1600" dirty="0" smtClean="0"/>
              <a:t>人（取消关注：</a:t>
            </a:r>
            <a:r>
              <a:rPr lang="en-US" altLang="zh-CN" sz="1600" dirty="0" smtClean="0"/>
              <a:t>38%</a:t>
            </a:r>
            <a:r>
              <a:rPr lang="zh-CN" altLang="en-US" sz="1600" dirty="0" smtClean="0"/>
              <a:t>）。持续跟踪方案效果</a:t>
            </a:r>
            <a:r>
              <a:rPr lang="zh-CN" altLang="en-US" sz="1200" dirty="0" smtClean="0"/>
              <a:t>（预期优惠券单次召回效果强，而推品成功的用户粘性更高）</a:t>
            </a:r>
          </a:p>
          <a:p>
            <a:r>
              <a:rPr lang="zh-CN" altLang="en-US" sz="1600" dirty="0" smtClean="0"/>
              <a:t>－ 优化文案，退订功能等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80040" y="3834341"/>
            <a:ext cx="4945923" cy="1563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营销文案：</a:t>
            </a:r>
          </a:p>
          <a:p>
            <a:pPr marL="0" lvl="2"/>
            <a:r>
              <a:rPr lang="zh-CN" altLang="en-US" sz="1800" dirty="0" smtClean="0">
                <a:solidFill>
                  <a:schemeClr val="tx1"/>
                </a:solidFill>
              </a:rPr>
              <a:t>一：优惠券</a:t>
            </a:r>
            <a:r>
              <a:rPr lang="en-US" altLang="zh-CN" sz="1800" dirty="0" smtClean="0">
                <a:solidFill>
                  <a:schemeClr val="tx1"/>
                </a:solidFill>
              </a:rPr>
              <a:t>15</a:t>
            </a:r>
            <a:r>
              <a:rPr lang="zh-CN" altLang="en-US" sz="1800" dirty="0" smtClean="0">
                <a:solidFill>
                  <a:schemeClr val="tx1"/>
                </a:solidFill>
              </a:rPr>
              <a:t>元</a:t>
            </a:r>
          </a:p>
          <a:p>
            <a:pPr marL="0" lvl="2"/>
            <a:r>
              <a:rPr lang="zh-CN" altLang="en-US" sz="1800" dirty="0" smtClean="0">
                <a:solidFill>
                  <a:schemeClr val="tx1"/>
                </a:solidFill>
              </a:rPr>
              <a:t>二：优惠券</a:t>
            </a:r>
            <a:r>
              <a:rPr lang="en-US" altLang="zh-CN" sz="1800" dirty="0" smtClean="0">
                <a:solidFill>
                  <a:schemeClr val="tx1"/>
                </a:solidFill>
              </a:rPr>
              <a:t>30</a:t>
            </a:r>
            <a:r>
              <a:rPr lang="zh-CN" altLang="en-US" sz="1800" dirty="0" smtClean="0">
                <a:solidFill>
                  <a:schemeClr val="tx1"/>
                </a:solidFill>
              </a:rPr>
              <a:t>元</a:t>
            </a:r>
          </a:p>
          <a:p>
            <a:pPr marL="0" lvl="2"/>
            <a:r>
              <a:rPr lang="zh-CN" altLang="en-US" sz="1800" dirty="0" smtClean="0">
                <a:solidFill>
                  <a:schemeClr val="tx1"/>
                </a:solidFill>
              </a:rPr>
              <a:t>三：优惠券</a:t>
            </a:r>
            <a:r>
              <a:rPr lang="en-US" altLang="zh-CN" sz="1800" dirty="0" smtClean="0">
                <a:solidFill>
                  <a:schemeClr val="tx1"/>
                </a:solidFill>
              </a:rPr>
              <a:t>15</a:t>
            </a:r>
            <a:r>
              <a:rPr lang="zh-CN" altLang="en-US" sz="1800" dirty="0" smtClean="0">
                <a:solidFill>
                  <a:schemeClr val="tx1"/>
                </a:solidFill>
              </a:rPr>
              <a:t>元</a:t>
            </a:r>
            <a:r>
              <a:rPr lang="en-US" altLang="zh-CN" sz="1800" dirty="0" smtClean="0">
                <a:solidFill>
                  <a:schemeClr val="tx1"/>
                </a:solidFill>
              </a:rPr>
              <a:t>+</a:t>
            </a:r>
            <a:r>
              <a:rPr lang="zh-CN" altLang="en-US" sz="1800" dirty="0" smtClean="0">
                <a:solidFill>
                  <a:schemeClr val="tx1"/>
                </a:solidFill>
              </a:rPr>
              <a:t>品建议</a:t>
            </a:r>
          </a:p>
          <a:p>
            <a:pPr marL="0" lvl="2"/>
            <a:r>
              <a:rPr lang="zh-CN" altLang="en-US" sz="1800" dirty="0" smtClean="0">
                <a:solidFill>
                  <a:schemeClr val="tx1"/>
                </a:solidFill>
              </a:rPr>
              <a:t>四：甄选师推品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9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天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800</a:t>
            </a:r>
            <a:r>
              <a:rPr lang="zh-CN" altLang="en-US" dirty="0" smtClean="0"/>
              <a:t>单（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人</a:t>
            </a:r>
            <a:r>
              <a:rPr lang="en-US" altLang="zh-CN" dirty="0" smtClean="0"/>
              <a:t>TD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人取消关注（多为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个月内加入，少单用户）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7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" y="0"/>
            <a:ext cx="11808895" cy="6858000"/>
          </a:xfrm>
        </p:spPr>
      </p:pic>
    </p:spTree>
    <p:extLst>
      <p:ext uri="{BB962C8B-B14F-4D97-AF65-F5344CB8AC3E}">
        <p14:creationId xmlns:p14="http://schemas.microsoft.com/office/powerpoint/2010/main" val="206256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连续购买力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295399"/>
            <a:ext cx="6965684" cy="5464629"/>
          </a:xfrm>
        </p:spPr>
      </p:pic>
    </p:spTree>
    <p:extLst>
      <p:ext uri="{BB962C8B-B14F-4D97-AF65-F5344CB8AC3E}">
        <p14:creationId xmlns:p14="http://schemas.microsoft.com/office/powerpoint/2010/main" val="166184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827684"/>
              </p:ext>
            </p:extLst>
          </p:nvPr>
        </p:nvGraphicFramePr>
        <p:xfrm>
          <a:off x="1251678" y="1874516"/>
          <a:ext cx="488588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472"/>
                <a:gridCol w="1221472"/>
                <a:gridCol w="1221472"/>
                <a:gridCol w="1221472"/>
              </a:tblGrid>
              <a:tr h="4583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en-US" altLang="zh-CN" dirty="0" smtClean="0"/>
                    </a:p>
                    <a:p>
                      <a:r>
                        <a:rPr lang="en-US" dirty="0" smtClean="0"/>
                        <a:t>(1%)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2-5</a:t>
                      </a:r>
                      <a:r>
                        <a:rPr lang="zh-CN" altLang="en-US" dirty="0" smtClean="0"/>
                        <a:t>天</a:t>
                      </a:r>
                      <a:endParaRPr lang="en-US" altLang="zh-CN" dirty="0" smtClean="0"/>
                    </a:p>
                    <a:p>
                      <a:r>
                        <a:rPr lang="en-US" dirty="0" smtClean="0"/>
                        <a:t>(4.6%)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6-9</a:t>
                      </a:r>
                      <a:r>
                        <a:rPr lang="zh-CN" altLang="en-US" dirty="0" smtClean="0"/>
                        <a:t>天</a:t>
                      </a:r>
                    </a:p>
                    <a:p>
                      <a:r>
                        <a:rPr lang="en-US" dirty="0" smtClean="0"/>
                        <a:t>(4.5%)</a:t>
                      </a:r>
                      <a:endParaRPr lang="en-US" dirty="0"/>
                    </a:p>
                  </a:txBody>
                  <a:tcPr/>
                </a:tc>
              </a:tr>
              <a:tr h="2619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4.7%</a:t>
                      </a:r>
                      <a:endParaRPr lang="en-US" dirty="0"/>
                    </a:p>
                  </a:txBody>
                  <a:tcPr/>
                </a:tc>
              </a:tr>
              <a:tr h="2619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5.1%</a:t>
                      </a:r>
                      <a:endParaRPr lang="en-US" dirty="0"/>
                    </a:p>
                  </a:txBody>
                  <a:tcPr/>
                </a:tc>
              </a:tr>
              <a:tr h="2619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4.1%</a:t>
                      </a:r>
                      <a:endParaRPr lang="en-US" dirty="0"/>
                    </a:p>
                  </a:txBody>
                  <a:tcPr/>
                </a:tc>
              </a:tr>
              <a:tr h="2619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8618" y="1997105"/>
            <a:ext cx="4821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其中，</a:t>
            </a:r>
            <a:r>
              <a:rPr lang="en-US" altLang="zh-CN" dirty="0" smtClean="0"/>
              <a:t>6-9</a:t>
            </a:r>
            <a:r>
              <a:rPr lang="zh-CN" altLang="en-US" dirty="0" smtClean="0"/>
              <a:t>天持续购买的</a:t>
            </a:r>
          </a:p>
          <a:p>
            <a:endParaRPr lang="zh-CN" altLang="en-US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【</a:t>
            </a:r>
            <a:r>
              <a:rPr lang="zh-CN" altLang="en-US" dirty="0" smtClean="0"/>
              <a:t>文案</a:t>
            </a:r>
            <a:r>
              <a:rPr lang="en-US" altLang="zh-CN" dirty="0" smtClean="0"/>
              <a:t>4:</a:t>
            </a:r>
            <a:r>
              <a:rPr lang="zh-CN" altLang="en-US" dirty="0" smtClean="0"/>
              <a:t>老用户（加入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个月以上）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购买率高达</a:t>
            </a:r>
            <a:r>
              <a:rPr lang="en-US" altLang="zh-CN" dirty="0" smtClean="0"/>
              <a:t>9.1%.</a:t>
            </a:r>
            <a:endParaRPr lang="zh-CN" altLang="en-US" dirty="0" smtClean="0"/>
          </a:p>
          <a:p>
            <a:endParaRPr lang="zh-CN" altLang="en-US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【</a:t>
            </a:r>
            <a:r>
              <a:rPr lang="zh-CN" altLang="en-US" dirty="0" smtClean="0"/>
              <a:t>文案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：轻流失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和</a:t>
            </a:r>
            <a:r>
              <a:rPr lang="en-US" altLang="zh-CN" dirty="0"/>
              <a:t>【</a:t>
            </a:r>
            <a:r>
              <a:rPr lang="zh-CN" altLang="en-US" dirty="0"/>
              <a:t>文案</a:t>
            </a:r>
            <a:r>
              <a:rPr lang="en-US" altLang="zh-CN" dirty="0"/>
              <a:t>2</a:t>
            </a:r>
            <a:r>
              <a:rPr lang="zh-CN" altLang="en-US" dirty="0" smtClean="0"/>
              <a:t>：多天下单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用户购买率为</a:t>
            </a:r>
            <a:r>
              <a:rPr lang="en-US" altLang="zh-CN" dirty="0" smtClean="0"/>
              <a:t>7.1%</a:t>
            </a:r>
            <a:endParaRPr lang="zh-CN" altLang="en-US" dirty="0" smtClean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29115834"/>
              </p:ext>
            </p:extLst>
          </p:nvPr>
        </p:nvGraphicFramePr>
        <p:xfrm>
          <a:off x="1251678" y="3977636"/>
          <a:ext cx="5089160" cy="2947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787236" y="4890652"/>
            <a:ext cx="4553603" cy="0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6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点击数：总，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文案；一次性用户，新用户，多优惠券用户</a:t>
            </a:r>
          </a:p>
          <a:p>
            <a:r>
              <a:rPr lang="zh-CN" altLang="en-US" dirty="0" smtClean="0"/>
              <a:t>购买：</a:t>
            </a:r>
          </a:p>
          <a:p>
            <a:r>
              <a:rPr lang="zh-CN" altLang="en-US" dirty="0" smtClean="0"/>
              <a:t>连续购买力：</a:t>
            </a:r>
          </a:p>
          <a:p>
            <a:r>
              <a:rPr lang="zh-CN" altLang="en-US" dirty="0" smtClean="0"/>
              <a:t>多少人收到后取消关注</a:t>
            </a:r>
          </a:p>
          <a:p>
            <a:r>
              <a:rPr lang="zh-CN" altLang="en-US" dirty="0" smtClean="0"/>
              <a:t>多少人退订</a:t>
            </a:r>
          </a:p>
          <a:p>
            <a:r>
              <a:rPr lang="zh-CN" altLang="en-US" dirty="0" smtClean="0"/>
              <a:t>点击后路径</a:t>
            </a:r>
          </a:p>
          <a:p>
            <a:r>
              <a:rPr lang="zh-CN" altLang="en-US" dirty="0" smtClean="0"/>
              <a:t>购买什么品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9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四种方案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33483"/>
            <a:ext cx="4097562" cy="46803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电子券</a:t>
            </a:r>
            <a:r>
              <a:rPr lang="zh-CN" altLang="en-US" dirty="0" smtClean="0"/>
              <a:t>到账提醒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Hi #</a:t>
            </a:r>
            <a:r>
              <a:rPr lang="en-US" altLang="zh-CN" dirty="0" err="1"/>
              <a:t>usernickname</a:t>
            </a:r>
            <a:r>
              <a:rPr lang="en-US" altLang="zh-CN" dirty="0"/>
              <a:t>#</a:t>
            </a:r>
            <a:r>
              <a:rPr lang="zh-CN" altLang="en-US" dirty="0" smtClean="0"/>
              <a:t>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上次见到你，天气才刚刚转暖，转眼</a:t>
            </a:r>
            <a:r>
              <a:rPr lang="zh-CN" altLang="en-US" dirty="0" smtClean="0"/>
              <a:t>盛夏将至，</a:t>
            </a:r>
            <a:r>
              <a:rPr lang="zh-CN" altLang="en-US" dirty="0"/>
              <a:t>偷偷</a:t>
            </a:r>
            <a:r>
              <a:rPr lang="zh-CN" altLang="en-US" dirty="0" smtClean="0"/>
              <a:t>把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coupon_amount</a:t>
            </a:r>
            <a:r>
              <a:rPr lang="en-US" altLang="zh-CN" dirty="0" smtClean="0"/>
              <a:t>#</a:t>
            </a:r>
            <a:r>
              <a:rPr lang="zh-CN" altLang="en-US" dirty="0" smtClean="0"/>
              <a:t>元</a:t>
            </a:r>
            <a:r>
              <a:rPr lang="zh-CN" altLang="en-US" dirty="0"/>
              <a:t>优惠券塞给</a:t>
            </a:r>
            <a:r>
              <a:rPr lang="zh-CN" altLang="en-US" dirty="0" smtClean="0"/>
              <a:t>你</a:t>
            </a:r>
            <a:r>
              <a:rPr lang="en-US" altLang="zh-CN" dirty="0" smtClean="0"/>
              <a:t> </a:t>
            </a:r>
            <a:r>
              <a:rPr lang="zh-CN" altLang="en-US" dirty="0" smtClean="0"/>
              <a:t>😘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快来</a:t>
            </a:r>
            <a:r>
              <a:rPr lang="zh-CN" altLang="en-US" dirty="0">
                <a:solidFill>
                  <a:schemeClr val="tx1"/>
                </a:solidFill>
              </a:rPr>
              <a:t>看看有什么降暑的好</a:t>
            </a:r>
            <a:r>
              <a:rPr lang="zh-CN" altLang="en-US" dirty="0" smtClean="0">
                <a:solidFill>
                  <a:schemeClr val="tx1"/>
                </a:solidFill>
              </a:rPr>
              <a:t>东西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/>
              <a:t>🍉🍍🍦</a:t>
            </a:r>
            <a:endParaRPr lang="en-US" altLang="zh-CN" dirty="0">
              <a:sym typeface="Wingdings"/>
            </a:endParaRPr>
          </a:p>
          <a:p>
            <a:pPr marL="0" indent="0">
              <a:buNone/>
            </a:pPr>
            <a:r>
              <a:rPr lang="zh-CN" altLang="en-US" dirty="0">
                <a:sym typeface="Wingdings"/>
              </a:rPr>
              <a:t>电子凭证：</a:t>
            </a:r>
            <a:r>
              <a:rPr lang="en-US" altLang="zh-CN" dirty="0">
                <a:sym typeface="Wingdings"/>
              </a:rPr>
              <a:t>#</a:t>
            </a:r>
            <a:r>
              <a:rPr lang="en-US" altLang="zh-CN" dirty="0" err="1">
                <a:sym typeface="Wingdings"/>
              </a:rPr>
              <a:t>coupon_amount</a:t>
            </a:r>
            <a:r>
              <a:rPr lang="en-US" altLang="zh-CN" dirty="0">
                <a:sym typeface="Wingdings"/>
              </a:rPr>
              <a:t>#</a:t>
            </a:r>
            <a:r>
              <a:rPr lang="zh-CN" altLang="en-US" dirty="0">
                <a:sym typeface="Wingdings"/>
              </a:rPr>
              <a:t>元 ［待领取］</a:t>
            </a:r>
          </a:p>
          <a:p>
            <a:pPr marL="0" indent="0">
              <a:buNone/>
            </a:pPr>
            <a:r>
              <a:rPr lang="zh-CN" altLang="en-US" dirty="0">
                <a:sym typeface="Wingdings"/>
              </a:rPr>
              <a:t>兑换产品：全场通用</a:t>
            </a:r>
          </a:p>
          <a:p>
            <a:pPr marL="0" indent="0">
              <a:buNone/>
            </a:pPr>
            <a:r>
              <a:rPr lang="zh-CN" altLang="en-US" dirty="0">
                <a:sym typeface="Wingdings"/>
              </a:rPr>
              <a:t>可用数量：</a:t>
            </a:r>
            <a:r>
              <a:rPr lang="en-US" altLang="zh-CN" dirty="0">
                <a:sym typeface="Wingdings"/>
              </a:rPr>
              <a:t>1</a:t>
            </a:r>
            <a:r>
              <a:rPr lang="zh-CN" altLang="en-US" dirty="0">
                <a:sym typeface="Wingdings"/>
              </a:rPr>
              <a:t>个</a:t>
            </a:r>
          </a:p>
          <a:p>
            <a:pPr marL="0" indent="0">
              <a:buNone/>
            </a:pPr>
            <a:r>
              <a:rPr lang="zh-CN" altLang="en-US" dirty="0">
                <a:sym typeface="Wingdings"/>
              </a:rPr>
              <a:t>有效期限：</a:t>
            </a:r>
            <a:r>
              <a:rPr lang="en-US" altLang="zh-CN" dirty="0">
                <a:sym typeface="Wingdings"/>
              </a:rPr>
              <a:t>2017-06-08</a:t>
            </a:r>
            <a:r>
              <a:rPr lang="zh-CN" altLang="en-US" dirty="0">
                <a:sym typeface="Wingdings"/>
              </a:rPr>
              <a:t>至</a:t>
            </a:r>
            <a:r>
              <a:rPr lang="en-US" altLang="zh-CN" dirty="0">
                <a:sym typeface="Wingdings"/>
              </a:rPr>
              <a:t>208-06-10</a:t>
            </a:r>
          </a:p>
          <a:p>
            <a:pPr marL="0" indent="0">
              <a:buNone/>
            </a:pPr>
            <a:r>
              <a:rPr lang="zh-CN" altLang="en-US" dirty="0">
                <a:sym typeface="Wingdings"/>
              </a:rPr>
              <a:t>适用范围：无订单金额</a:t>
            </a:r>
            <a:r>
              <a:rPr lang="zh-CN" altLang="en-US" dirty="0" smtClean="0">
                <a:sym typeface="Wingdings"/>
              </a:rPr>
              <a:t>限制</a:t>
            </a:r>
            <a:endParaRPr lang="en-US" altLang="zh-CN" dirty="0">
              <a:sym typeface="Wingdings"/>
            </a:endParaRPr>
          </a:p>
          <a:p>
            <a:pPr marL="0" indent="0">
              <a:buNone/>
            </a:pPr>
            <a:r>
              <a:rPr lang="zh-CN" altLang="en-US" dirty="0"/>
              <a:t>臻臻至至，只为给你更好</a:t>
            </a:r>
            <a:r>
              <a:rPr lang="zh-CN" altLang="en-US" dirty="0" smtClean="0"/>
              <a:t>的。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点击领取优惠券，退订回复</a:t>
            </a:r>
            <a:r>
              <a:rPr lang="en-US" altLang="zh-CN" dirty="0"/>
              <a:t>TD&gt;&gt;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51678" y="464688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优惠券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584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29697</TotalTime>
  <Words>1272</Words>
  <Application>Microsoft Macintosh PowerPoint</Application>
  <PresentationFormat>Widescreen</PresentationFormat>
  <Paragraphs>172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Gill Sans MT</vt:lpstr>
      <vt:lpstr>Impact</vt:lpstr>
      <vt:lpstr>Open Sans</vt:lpstr>
      <vt:lpstr>Wingdings</vt:lpstr>
      <vt:lpstr>Arial</vt:lpstr>
      <vt:lpstr>Badge</vt:lpstr>
      <vt:lpstr>第二次推送分析</vt:lpstr>
      <vt:lpstr>背景</vt:lpstr>
      <vt:lpstr>总结</vt:lpstr>
      <vt:lpstr>PowerPoint Presentation</vt:lpstr>
      <vt:lpstr>连续购买力</vt:lpstr>
      <vt:lpstr>PowerPoint Presentation</vt:lpstr>
      <vt:lpstr>PowerPoint Presentation</vt:lpstr>
      <vt:lpstr>四种方案</vt:lpstr>
      <vt:lpstr>PowerPoint Presentation</vt:lpstr>
      <vt:lpstr>优惠券＋品建议</vt:lpstr>
      <vt:lpstr>甄选师推品</vt:lpstr>
      <vt:lpstr>关注、退订</vt:lpstr>
      <vt:lpstr>推送后追踪</vt:lpstr>
      <vt:lpstr>622、23下雨天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第二次推送分析</dc:title>
  <dc:creator>serena zhang</dc:creator>
  <cp:lastModifiedBy>serena zhang</cp:lastModifiedBy>
  <cp:revision>119</cp:revision>
  <dcterms:created xsi:type="dcterms:W3CDTF">2017-05-31T09:27:33Z</dcterms:created>
  <dcterms:modified xsi:type="dcterms:W3CDTF">2017-07-11T07:25:04Z</dcterms:modified>
</cp:coreProperties>
</file>