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163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7B847-4205-4DE2-B0C2-9893D0DA6F0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E57B3-B025-410C-B2B0-8D33B4D52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002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A0313-7F4C-47DF-AB5F-313E6DBA0E3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90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F90E2-8E1F-2239-6168-263EBB9C3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55FD1D-C1E5-7E45-269D-76447D160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31019-6C14-6B07-3FBA-E331FA39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B181-7C9C-4704-826B-4C49AAF373BE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EA02C-8CBA-F012-EE00-B66BC802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2F260-1BCB-889D-3FC5-D01B63B1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8F96-CA3C-4720-9941-7A7FCFD5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59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E0171-144E-0FB7-2668-39420A27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31F589-2EDF-90C2-5A3A-4EC0249C5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BA85F-1ACA-0366-7280-6351610E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B181-7C9C-4704-826B-4C49AAF373BE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4B2A2-0F56-3857-A129-5E2F673C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29F67-4F54-F99B-D3AB-C6745E14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8F96-CA3C-4720-9941-7A7FCFD5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2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1EC576-5DAA-F2DF-23E4-7718ACAB8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17D07-E3B4-52CA-A89F-E0A13A802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54AE2-570B-4CC9-BB8F-474CA4292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B181-7C9C-4704-826B-4C49AAF373BE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CB1B6-4E38-A245-BCD0-485D38BBA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58E6D4-EC65-FA93-29CB-A9C603BC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8F96-CA3C-4720-9941-7A7FCFD5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3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6D162-1AAF-BA5B-02C6-30AFFDB0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2EE3A9-089E-8C5D-A3C1-CCC85BDFD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D3358-D84B-5584-4659-6D47237D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B181-7C9C-4704-826B-4C49AAF373BE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57097B-A936-552B-0D61-5E7C74AC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FD5886-491E-8414-8F61-1C8658A7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8F96-CA3C-4720-9941-7A7FCFD5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41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97501-1F3E-9517-3FC7-95272773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80290-4458-8F79-6AD9-999757458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1B8288-4F31-4121-DCCF-28CE2379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B181-7C9C-4704-826B-4C49AAF373BE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F42F7-6D00-6C4E-7539-906BB3519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405FD-416D-B4C1-3142-EF316F72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8F96-CA3C-4720-9941-7A7FCFD5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79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06A6B-E69E-8AB2-F8B2-B1E0AB90E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B6B8B3-6031-9A0C-6868-1A2FB9518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424FB9-F062-4E8D-230F-916679A14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DB1ED4-650A-B6B7-D378-B73F3EFC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B181-7C9C-4704-826B-4C49AAF373BE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464684-7AA0-BC4C-7A98-6A18280A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34F10-BE13-45B8-B2D5-F3420E9F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8F96-CA3C-4720-9941-7A7FCFD5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1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A0331-29F3-F312-F13C-CB21D157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697538-328E-2340-45A7-4C18D4AAA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826231-4011-0FF6-3DC9-E1297F32C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8F3DC8-E316-7BA1-8EA0-016B91792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F70099-3AF2-051B-8F68-9160DFE0D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163526-2AB9-6701-E5E1-BBE94D39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B181-7C9C-4704-826B-4C49AAF373BE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3C634D-DB52-3EB7-C988-D5EB4CE6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72C53A-A7FA-3592-885E-89D17827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8F96-CA3C-4720-9941-7A7FCFD5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E0EB3-64E1-99D4-D3FF-5C5CAE03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2DDBB8-B75C-816E-A3C3-60B62DAB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B181-7C9C-4704-826B-4C49AAF373BE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CF52EA-458E-733C-CF4B-C9C16AC6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9E01AD-9835-E7E3-7D84-1163EA9C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8F96-CA3C-4720-9941-7A7FCFD5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38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A3B412-48FF-3E84-615D-E61A742A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B181-7C9C-4704-826B-4C49AAF373BE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0AA8EA-9627-B802-531F-C2FEDBED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986A87-2B8E-1D67-96C7-7EEB59E6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8F96-CA3C-4720-9941-7A7FCFD5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81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7EB23-E2B4-128C-7C34-9A10AC7DF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49455C-A5FB-B5F7-A64A-6BCD92367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3E67FB-C54E-1AA6-21BC-836915E4F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CF16DA-6C60-2D80-1C79-BC118341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B181-7C9C-4704-826B-4C49AAF373BE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6048F8-38B9-BD12-1124-CB51E600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E9E4DC-E281-F038-7674-6F19707C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8F96-CA3C-4720-9941-7A7FCFD5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73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52CE5-7025-B25B-85FC-9BDDD4FA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A02218-C06F-9411-48F1-94B10E65E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11FBAD-A451-D2C8-EA5B-8BEDC5659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972942-E9CA-8D8D-3B84-707CA3390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B181-7C9C-4704-826B-4C49AAF373BE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1ECBA1-4472-36E7-49A2-8ED9A76A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C3DD1E-C67D-1170-F239-E6881DE7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8F96-CA3C-4720-9941-7A7FCFD5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85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1BB4FF-165F-51A8-DE19-D2F2B07F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16AAEB-A26B-D930-AAE2-78F9C84B1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2AA4A8-B918-CFF4-BA50-B3CD5C3CE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3B181-7C9C-4704-826B-4C49AAF373BE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E1AB1B-28FC-94A9-FA92-AC6ADB81D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569562-F61D-8F5E-ED86-D29C77BFE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B8F96-CA3C-4720-9941-7A7FCFD5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19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-nlp.github.io/Korpor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EABC4C87-4443-80E4-6FA7-1A2DD8C8AB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59"/>
          <a:stretch/>
        </p:blipFill>
        <p:spPr>
          <a:xfrm>
            <a:off x="8128625" y="365125"/>
            <a:ext cx="3935996" cy="618035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694E819-6896-A6AD-5C22-1ADEB9AB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Korpora </a:t>
            </a:r>
            <a:r>
              <a:rPr lang="en-US" altLang="ko-KR" sz="2400" i="1"/>
              <a:t>Korean Corpora Archives</a:t>
            </a:r>
            <a:endParaRPr lang="ko-KR" altLang="en-US" i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DA539C-6674-8187-3BD1-73553A522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오픈소스 말뭉치 묶음 패키지</a:t>
            </a:r>
            <a:endParaRPr lang="en-US" altLang="ko-KR" sz="2000"/>
          </a:p>
          <a:p>
            <a:r>
              <a:rPr lang="ko-KR" altLang="en-US" sz="2000"/>
              <a:t>다양한 말뭉치를 간단한 파이썬 명령어로 다운로드할 수 있다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>
                <a:hlinkClick r:id="rId4"/>
              </a:rPr>
              <a:t>https://ko-nlp.github.io/Korpora/</a:t>
            </a:r>
            <a:endParaRPr lang="en-US" altLang="ko-KR" sz="2000"/>
          </a:p>
          <a:p>
            <a:endParaRPr lang="en-US" altLang="ko-KR" sz="2000"/>
          </a:p>
          <a:p>
            <a:pPr marL="0" indent="0">
              <a:buNone/>
            </a:pPr>
            <a:r>
              <a:rPr lang="en-US" altLang="ko-KR" sz="1800"/>
              <a:t>&lt; </a:t>
            </a:r>
            <a:r>
              <a:rPr lang="ko-KR" altLang="en-US" sz="1800"/>
              <a:t>나무위키 텍스트 사용예 </a:t>
            </a:r>
            <a:r>
              <a:rPr lang="en-US" altLang="ko-KR" sz="1800"/>
              <a:t>&gt;</a:t>
            </a:r>
          </a:p>
          <a:p>
            <a:r>
              <a:rPr lang="en-US" altLang="ko-KR" sz="1800"/>
              <a:t>!pip</a:t>
            </a:r>
            <a:r>
              <a:rPr lang="ko-KR" altLang="en-US" sz="1800"/>
              <a:t> </a:t>
            </a:r>
            <a:r>
              <a:rPr lang="en-US" altLang="ko-KR" sz="1800"/>
              <a:t>install</a:t>
            </a:r>
            <a:r>
              <a:rPr lang="ko-KR" altLang="en-US" sz="1800"/>
              <a:t> </a:t>
            </a:r>
            <a:r>
              <a:rPr lang="en-US" altLang="ko-KR" sz="1800"/>
              <a:t>Korpora</a:t>
            </a:r>
          </a:p>
          <a:p>
            <a:r>
              <a:rPr lang="en-US" altLang="ko-KR" sz="1800"/>
              <a:t>from Korpora import Korpora</a:t>
            </a:r>
          </a:p>
          <a:p>
            <a:r>
              <a:rPr lang="en-US" altLang="ko-KR" sz="1800"/>
              <a:t>corpus = Korpora.load("kowikitext")</a:t>
            </a:r>
          </a:p>
          <a:p>
            <a:r>
              <a:rPr lang="en-US" altLang="ko-KR" sz="1800"/>
              <a:t>corpus.get_all_texts()</a:t>
            </a:r>
            <a:endParaRPr lang="ko-KR" alt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1EFB2-12E5-73C5-56BC-1C908739DB8A}"/>
              </a:ext>
            </a:extLst>
          </p:cNvPr>
          <p:cNvSpPr txBox="1"/>
          <p:nvPr/>
        </p:nvSpPr>
        <p:spPr>
          <a:xfrm>
            <a:off x="838200" y="5869186"/>
            <a:ext cx="6793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※ </a:t>
            </a:r>
            <a:r>
              <a:rPr lang="ko-KR" altLang="en-US" sz="1400">
                <a:solidFill>
                  <a:srgbClr val="FF0000"/>
                </a:solidFill>
              </a:rPr>
              <a:t>약 </a:t>
            </a:r>
            <a:r>
              <a:rPr lang="en-US" altLang="ko-KR" sz="1400">
                <a:solidFill>
                  <a:srgbClr val="FF0000"/>
                </a:solidFill>
              </a:rPr>
              <a:t>2GB </a:t>
            </a:r>
            <a:r>
              <a:rPr lang="ko-KR" altLang="en-US" sz="1400">
                <a:solidFill>
                  <a:srgbClr val="FF0000"/>
                </a:solidFill>
              </a:rPr>
              <a:t>데이터로</a:t>
            </a:r>
            <a:r>
              <a:rPr lang="en-US" altLang="ko-KR" sz="1400">
                <a:solidFill>
                  <a:srgbClr val="FF0000"/>
                </a:solidFill>
              </a:rPr>
              <a:t>, Jupyter </a:t>
            </a:r>
            <a:r>
              <a:rPr lang="ko-KR" altLang="en-US" sz="1400">
                <a:solidFill>
                  <a:srgbClr val="FF0000"/>
                </a:solidFill>
              </a:rPr>
              <a:t>실행환경인 </a:t>
            </a:r>
            <a:r>
              <a:rPr lang="en-US" altLang="ko-KR" sz="1400">
                <a:solidFill>
                  <a:srgbClr val="FF0000"/>
                </a:solidFill>
              </a:rPr>
              <a:t>C:\Users\</a:t>
            </a:r>
            <a:r>
              <a:rPr lang="ko-KR" altLang="en-US" sz="1400">
                <a:solidFill>
                  <a:srgbClr val="FF0000"/>
                </a:solidFill>
              </a:rPr>
              <a:t>사용자명</a:t>
            </a:r>
            <a:r>
              <a:rPr lang="en-US" altLang="ko-KR" sz="1400">
                <a:solidFill>
                  <a:srgbClr val="FF0000"/>
                </a:solidFill>
              </a:rPr>
              <a:t>\Korpora</a:t>
            </a:r>
            <a:r>
              <a:rPr lang="ko-KR" altLang="en-US" sz="1400">
                <a:solidFill>
                  <a:srgbClr val="FF0000"/>
                </a:solidFill>
              </a:rPr>
              <a:t>에</a:t>
            </a:r>
            <a:r>
              <a:rPr lang="en-US" altLang="ko-KR" sz="1400">
                <a:solidFill>
                  <a:srgbClr val="FF0000"/>
                </a:solidFill>
              </a:rPr>
              <a:t> </a:t>
            </a:r>
            <a:r>
              <a:rPr lang="ko-KR" altLang="en-US" sz="1400">
                <a:solidFill>
                  <a:srgbClr val="FF0000"/>
                </a:solidFill>
              </a:rPr>
              <a:t>저장된다</a:t>
            </a:r>
            <a:endParaRPr lang="en-US" altLang="ko-KR" sz="1400">
              <a:solidFill>
                <a:srgbClr val="FF0000"/>
              </a:solidFill>
            </a:endParaRPr>
          </a:p>
          <a:p>
            <a:r>
              <a:rPr lang="en-US" altLang="ko-KR" sz="1400">
                <a:solidFill>
                  <a:srgbClr val="FF0000"/>
                </a:solidFill>
              </a:rPr>
              <a:t>    train, test, dev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89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와이드스크린</PresentationFormat>
  <Paragraphs>14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Korpora Korean Corpora Archives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Korpora Korean Corpora Archives</dc:title>
  <dc:creator>Choi Sukjae</dc:creator>
  <cp:lastModifiedBy>Choi Sukjae</cp:lastModifiedBy>
  <cp:revision>1</cp:revision>
  <dcterms:created xsi:type="dcterms:W3CDTF">2022-10-07T02:00:40Z</dcterms:created>
  <dcterms:modified xsi:type="dcterms:W3CDTF">2022-10-07T02:00:56Z</dcterms:modified>
</cp:coreProperties>
</file>