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671" r:id="rId3"/>
    <p:sldId id="680" r:id="rId4"/>
    <p:sldId id="673" r:id="rId5"/>
    <p:sldId id="682" r:id="rId6"/>
    <p:sldId id="681" r:id="rId7"/>
    <p:sldId id="684" r:id="rId8"/>
    <p:sldId id="692" r:id="rId9"/>
    <p:sldId id="693" r:id="rId10"/>
    <p:sldId id="688" r:id="rId11"/>
    <p:sldId id="694" r:id="rId12"/>
    <p:sldId id="686" r:id="rId13"/>
    <p:sldId id="685" r:id="rId14"/>
    <p:sldId id="6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2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zhaoyuan" userId="92dacafb-b293-4395-ae6b-ab8c0207f0fc" providerId="ADAL" clId="{A8EEB87C-4096-4477-9CC8-05E86EA57BBA}"/>
    <pc:docChg chg="modSld">
      <pc:chgData name="Xuzhaoyuan" userId="92dacafb-b293-4395-ae6b-ab8c0207f0fc" providerId="ADAL" clId="{A8EEB87C-4096-4477-9CC8-05E86EA57BBA}" dt="2022-05-11T14:53:35.374" v="2" actId="1076"/>
      <pc:docMkLst>
        <pc:docMk/>
      </pc:docMkLst>
      <pc:sldChg chg="modSp mod">
        <pc:chgData name="Xuzhaoyuan" userId="92dacafb-b293-4395-ae6b-ab8c0207f0fc" providerId="ADAL" clId="{A8EEB87C-4096-4477-9CC8-05E86EA57BBA}" dt="2022-05-11T14:53:35.374" v="2" actId="1076"/>
        <pc:sldMkLst>
          <pc:docMk/>
          <pc:sldMk cId="1311908073" sldId="694"/>
        </pc:sldMkLst>
        <pc:spChg chg="mod">
          <ac:chgData name="Xuzhaoyuan" userId="92dacafb-b293-4395-ae6b-ab8c0207f0fc" providerId="ADAL" clId="{A8EEB87C-4096-4477-9CC8-05E86EA57BBA}" dt="2022-05-11T14:53:35.374" v="2" actId="1076"/>
          <ac:spMkLst>
            <pc:docMk/>
            <pc:sldMk cId="1311908073" sldId="694"/>
            <ac:spMk id="78" creationId="{12BD0A4A-2E5C-411A-9AF1-F0A8F42B289B}"/>
          </ac:spMkLst>
        </pc:spChg>
      </pc:sldChg>
    </pc:docChg>
  </pc:docChgLst>
  <pc:docChgLst>
    <pc:chgData name="Xuzhaoyuan" userId="92dacafb-b293-4395-ae6b-ab8c0207f0fc" providerId="ADAL" clId="{44E7DDCE-DBED-487A-8117-8C457F07B815}"/>
    <pc:docChg chg="undo custSel addSld delSld modSld sldOrd">
      <pc:chgData name="Xuzhaoyuan" userId="92dacafb-b293-4395-ae6b-ab8c0207f0fc" providerId="ADAL" clId="{44E7DDCE-DBED-487A-8117-8C457F07B815}" dt="2022-04-12T03:27:47.421" v="4867"/>
      <pc:docMkLst>
        <pc:docMk/>
      </pc:docMkLst>
      <pc:sldChg chg="addSp delSp modSp mod delAnim">
        <pc:chgData name="Xuzhaoyuan" userId="92dacafb-b293-4395-ae6b-ab8c0207f0fc" providerId="ADAL" clId="{44E7DDCE-DBED-487A-8117-8C457F07B815}" dt="2022-04-11T04:31:26.958" v="1759" actId="1076"/>
        <pc:sldMkLst>
          <pc:docMk/>
          <pc:sldMk cId="3656248109" sldId="671"/>
        </pc:sldMkLst>
        <pc:spChg chg="del">
          <ac:chgData name="Xuzhaoyuan" userId="92dacafb-b293-4395-ae6b-ab8c0207f0fc" providerId="ADAL" clId="{44E7DDCE-DBED-487A-8117-8C457F07B815}" dt="2022-04-10T11:54:58.843" v="20" actId="478"/>
          <ac:spMkLst>
            <pc:docMk/>
            <pc:sldMk cId="3656248109" sldId="671"/>
            <ac:spMk id="4" creationId="{982CA7D4-469D-4CA4-B5CB-BD978857C82A}"/>
          </ac:spMkLst>
        </pc:spChg>
        <pc:spChg chg="del">
          <ac:chgData name="Xuzhaoyuan" userId="92dacafb-b293-4395-ae6b-ab8c0207f0fc" providerId="ADAL" clId="{44E7DDCE-DBED-487A-8117-8C457F07B815}" dt="2022-04-10T11:54:57.080" v="19" actId="478"/>
          <ac:spMkLst>
            <pc:docMk/>
            <pc:sldMk cId="3656248109" sldId="671"/>
            <ac:spMk id="8" creationId="{823996C4-3273-47FC-909F-4E262E323CB0}"/>
          </ac:spMkLst>
        </pc:spChg>
        <pc:spChg chg="del mod">
          <ac:chgData name="Xuzhaoyuan" userId="92dacafb-b293-4395-ae6b-ab8c0207f0fc" providerId="ADAL" clId="{44E7DDCE-DBED-487A-8117-8C457F07B815}" dt="2022-04-10T11:54:55.298" v="18" actId="478"/>
          <ac:spMkLst>
            <pc:docMk/>
            <pc:sldMk cId="3656248109" sldId="671"/>
            <ac:spMk id="13" creationId="{64C062F5-1B81-4560-9DE5-E173B940BED1}"/>
          </ac:spMkLst>
        </pc:spChg>
        <pc:spChg chg="add mod">
          <ac:chgData name="Xuzhaoyuan" userId="92dacafb-b293-4395-ae6b-ab8c0207f0fc" providerId="ADAL" clId="{44E7DDCE-DBED-487A-8117-8C457F07B815}" dt="2022-04-10T12:48:22.661" v="220" actId="1076"/>
          <ac:spMkLst>
            <pc:docMk/>
            <pc:sldMk cId="3656248109" sldId="671"/>
            <ac:spMk id="32" creationId="{B18E202A-ACD7-4721-ADE7-D97289E78234}"/>
          </ac:spMkLst>
        </pc:spChg>
        <pc:spChg chg="add del mod">
          <ac:chgData name="Xuzhaoyuan" userId="92dacafb-b293-4395-ae6b-ab8c0207f0fc" providerId="ADAL" clId="{44E7DDCE-DBED-487A-8117-8C457F07B815}" dt="2022-04-10T13:11:09.916" v="272" actId="478"/>
          <ac:spMkLst>
            <pc:docMk/>
            <pc:sldMk cId="3656248109" sldId="671"/>
            <ac:spMk id="53" creationId="{5967B9A5-769F-4BAD-9DA0-C3183D18FF89}"/>
          </ac:spMkLst>
        </pc:spChg>
        <pc:spChg chg="add mod">
          <ac:chgData name="Xuzhaoyuan" userId="92dacafb-b293-4395-ae6b-ab8c0207f0fc" providerId="ADAL" clId="{44E7DDCE-DBED-487A-8117-8C457F07B815}" dt="2022-04-10T14:11:17.955" v="344" actId="1076"/>
          <ac:spMkLst>
            <pc:docMk/>
            <pc:sldMk cId="3656248109" sldId="671"/>
            <ac:spMk id="76" creationId="{E5C52196-5409-423B-A2E2-5492079472FA}"/>
          </ac:spMkLst>
        </pc:spChg>
        <pc:grpChg chg="add del mod">
          <ac:chgData name="Xuzhaoyuan" userId="92dacafb-b293-4395-ae6b-ab8c0207f0fc" providerId="ADAL" clId="{44E7DDCE-DBED-487A-8117-8C457F07B815}" dt="2022-04-10T12:43:03.462" v="107" actId="165"/>
          <ac:grpSpMkLst>
            <pc:docMk/>
            <pc:sldMk cId="3656248109" sldId="671"/>
            <ac:grpSpMk id="2" creationId="{D3D65281-A4AD-4BFD-BEE6-029AE3693D39}"/>
          </ac:grpSpMkLst>
        </pc:grpChg>
        <pc:grpChg chg="add del mod">
          <ac:chgData name="Xuzhaoyuan" userId="92dacafb-b293-4395-ae6b-ab8c0207f0fc" providerId="ADAL" clId="{44E7DDCE-DBED-487A-8117-8C457F07B815}" dt="2022-04-10T12:45:34.892" v="152" actId="165"/>
          <ac:grpSpMkLst>
            <pc:docMk/>
            <pc:sldMk cId="3656248109" sldId="671"/>
            <ac:grpSpMk id="24" creationId="{4663843A-0650-4484-8EF1-517CCD7D55CA}"/>
          </ac:grpSpMkLst>
        </pc:grpChg>
        <pc:picChg chg="del mod">
          <ac:chgData name="Xuzhaoyuan" userId="92dacafb-b293-4395-ae6b-ab8c0207f0fc" providerId="ADAL" clId="{44E7DDCE-DBED-487A-8117-8C457F07B815}" dt="2022-04-10T11:54:53.944" v="17" actId="478"/>
          <ac:picMkLst>
            <pc:docMk/>
            <pc:sldMk cId="3656248109" sldId="671"/>
            <ac:picMk id="3" creationId="{2C6DDF63-B3F1-45C2-9421-E71562006CE9}"/>
          </ac:picMkLst>
        </pc:picChg>
        <pc:picChg chg="del">
          <ac:chgData name="Xuzhaoyuan" userId="92dacafb-b293-4395-ae6b-ab8c0207f0fc" providerId="ADAL" clId="{44E7DDCE-DBED-487A-8117-8C457F07B815}" dt="2022-04-10T11:54:57.080" v="19" actId="478"/>
          <ac:picMkLst>
            <pc:docMk/>
            <pc:sldMk cId="3656248109" sldId="671"/>
            <ac:picMk id="6" creationId="{9F66752B-AB57-4644-BB90-BE3239D4907E}"/>
          </ac:picMkLst>
        </pc:picChg>
        <pc:picChg chg="del">
          <ac:chgData name="Xuzhaoyuan" userId="92dacafb-b293-4395-ae6b-ab8c0207f0fc" providerId="ADAL" clId="{44E7DDCE-DBED-487A-8117-8C457F07B815}" dt="2022-04-10T11:54:57.080" v="19" actId="478"/>
          <ac:picMkLst>
            <pc:docMk/>
            <pc:sldMk cId="3656248109" sldId="671"/>
            <ac:picMk id="9" creationId="{3F5BF30B-3BFD-4CFD-9379-D8AE40D9C6DC}"/>
          </ac:picMkLst>
        </pc:picChg>
        <pc:picChg chg="del">
          <ac:chgData name="Xuzhaoyuan" userId="92dacafb-b293-4395-ae6b-ab8c0207f0fc" providerId="ADAL" clId="{44E7DDCE-DBED-487A-8117-8C457F07B815}" dt="2022-04-10T11:54:57.080" v="19" actId="478"/>
          <ac:picMkLst>
            <pc:docMk/>
            <pc:sldMk cId="3656248109" sldId="671"/>
            <ac:picMk id="11" creationId="{F80CA484-C77A-44EB-96E7-B6600AFB9715}"/>
          </ac:picMkLst>
        </pc:picChg>
        <pc:picChg chg="add del">
          <ac:chgData name="Xuzhaoyuan" userId="92dacafb-b293-4395-ae6b-ab8c0207f0fc" providerId="ADAL" clId="{44E7DDCE-DBED-487A-8117-8C457F07B815}" dt="2022-04-10T12:14:32.572" v="24" actId="478"/>
          <ac:picMkLst>
            <pc:docMk/>
            <pc:sldMk cId="3656248109" sldId="671"/>
            <ac:picMk id="1026" creationId="{AA1ABEC9-8555-4B76-9AF1-B11823070332}"/>
          </ac:picMkLst>
        </pc:picChg>
        <pc:picChg chg="add del mod">
          <ac:chgData name="Xuzhaoyuan" userId="92dacafb-b293-4395-ae6b-ab8c0207f0fc" providerId="ADAL" clId="{44E7DDCE-DBED-487A-8117-8C457F07B815}" dt="2022-04-10T12:28:25.352" v="28" actId="478"/>
          <ac:picMkLst>
            <pc:docMk/>
            <pc:sldMk cId="3656248109" sldId="671"/>
            <ac:picMk id="1028" creationId="{28584C4B-8792-4832-9ED6-ACDDDE8D0351}"/>
          </ac:picMkLst>
        </pc:picChg>
        <pc:picChg chg="add del">
          <ac:chgData name="Xuzhaoyuan" userId="92dacafb-b293-4395-ae6b-ab8c0207f0fc" providerId="ADAL" clId="{44E7DDCE-DBED-487A-8117-8C457F07B815}" dt="2022-04-10T12:30:10.937" v="32" actId="478"/>
          <ac:picMkLst>
            <pc:docMk/>
            <pc:sldMk cId="3656248109" sldId="671"/>
            <ac:picMk id="1030" creationId="{F453CA4F-4A58-431D-A1B9-EAFCFA4F42D9}"/>
          </ac:picMkLst>
        </pc:picChg>
        <pc:picChg chg="add mod topLvl">
          <ac:chgData name="Xuzhaoyuan" userId="92dacafb-b293-4395-ae6b-ab8c0207f0fc" providerId="ADAL" clId="{44E7DDCE-DBED-487A-8117-8C457F07B815}" dt="2022-04-10T12:45:34.892" v="152" actId="165"/>
          <ac:picMkLst>
            <pc:docMk/>
            <pc:sldMk cId="3656248109" sldId="671"/>
            <ac:picMk id="1032" creationId="{6558F332-51D6-4137-908E-362DAB207A49}"/>
          </ac:picMkLst>
        </pc:picChg>
        <pc:picChg chg="add del mod">
          <ac:chgData name="Xuzhaoyuan" userId="92dacafb-b293-4395-ae6b-ab8c0207f0fc" providerId="ADAL" clId="{44E7DDCE-DBED-487A-8117-8C457F07B815}" dt="2022-04-10T12:31:09.485" v="43" actId="478"/>
          <ac:picMkLst>
            <pc:docMk/>
            <pc:sldMk cId="3656248109" sldId="671"/>
            <ac:picMk id="1034" creationId="{0BE6B506-8D6E-493C-A45A-C99343F5BADB}"/>
          </ac:picMkLst>
        </pc:picChg>
        <pc:picChg chg="add del mod topLvl">
          <ac:chgData name="Xuzhaoyuan" userId="92dacafb-b293-4395-ae6b-ab8c0207f0fc" providerId="ADAL" clId="{44E7DDCE-DBED-487A-8117-8C457F07B815}" dt="2022-04-10T12:45:34.892" v="152" actId="165"/>
          <ac:picMkLst>
            <pc:docMk/>
            <pc:sldMk cId="3656248109" sldId="671"/>
            <ac:picMk id="1036" creationId="{095670D7-71AE-4333-A221-7387E5CDCFF4}"/>
          </ac:picMkLst>
        </pc:picChg>
        <pc:picChg chg="add del mod">
          <ac:chgData name="Xuzhaoyuan" userId="92dacafb-b293-4395-ae6b-ab8c0207f0fc" providerId="ADAL" clId="{44E7DDCE-DBED-487A-8117-8C457F07B815}" dt="2022-04-10T12:31:48.681" v="51" actId="478"/>
          <ac:picMkLst>
            <pc:docMk/>
            <pc:sldMk cId="3656248109" sldId="671"/>
            <ac:picMk id="1038" creationId="{A81FEBD9-E62D-4801-9F39-0078DADD7B6B}"/>
          </ac:picMkLst>
        </pc:picChg>
        <pc:picChg chg="add mod topLvl">
          <ac:chgData name="Xuzhaoyuan" userId="92dacafb-b293-4395-ae6b-ab8c0207f0fc" providerId="ADAL" clId="{44E7DDCE-DBED-487A-8117-8C457F07B815}" dt="2022-04-11T04:31:26.958" v="1759" actId="1076"/>
          <ac:picMkLst>
            <pc:docMk/>
            <pc:sldMk cId="3656248109" sldId="671"/>
            <ac:picMk id="1040" creationId="{D0ABD984-7F5F-4CAA-8F59-291E037403B6}"/>
          </ac:picMkLst>
        </pc:picChg>
        <pc:picChg chg="add mod topLvl">
          <ac:chgData name="Xuzhaoyuan" userId="92dacafb-b293-4395-ae6b-ab8c0207f0fc" providerId="ADAL" clId="{44E7DDCE-DBED-487A-8117-8C457F07B815}" dt="2022-04-10T12:48:00.825" v="213" actId="1076"/>
          <ac:picMkLst>
            <pc:docMk/>
            <pc:sldMk cId="3656248109" sldId="671"/>
            <ac:picMk id="1042" creationId="{F9DC1B4A-DF45-4D5D-B161-71695D86F7EA}"/>
          </ac:picMkLst>
        </pc:picChg>
        <pc:picChg chg="add del mod">
          <ac:chgData name="Xuzhaoyuan" userId="92dacafb-b293-4395-ae6b-ab8c0207f0fc" providerId="ADAL" clId="{44E7DDCE-DBED-487A-8117-8C457F07B815}" dt="2022-04-10T12:40:14.343" v="68" actId="478"/>
          <ac:picMkLst>
            <pc:docMk/>
            <pc:sldMk cId="3656248109" sldId="671"/>
            <ac:picMk id="1044" creationId="{D8238C0B-52AA-484D-950E-3B128E6784EE}"/>
          </ac:picMkLst>
        </pc:picChg>
        <pc:picChg chg="add mod topLvl">
          <ac:chgData name="Xuzhaoyuan" userId="92dacafb-b293-4395-ae6b-ab8c0207f0fc" providerId="ADAL" clId="{44E7DDCE-DBED-487A-8117-8C457F07B815}" dt="2022-04-10T12:45:34.892" v="152" actId="165"/>
          <ac:picMkLst>
            <pc:docMk/>
            <pc:sldMk cId="3656248109" sldId="671"/>
            <ac:picMk id="1046" creationId="{5F1F482C-A6A5-4B0D-B2F1-955F64D6CB45}"/>
          </ac:picMkLst>
        </pc:picChg>
        <pc:picChg chg="add mod topLvl">
          <ac:chgData name="Xuzhaoyuan" userId="92dacafb-b293-4395-ae6b-ab8c0207f0fc" providerId="ADAL" clId="{44E7DDCE-DBED-487A-8117-8C457F07B815}" dt="2022-04-10T12:46:14.622" v="158" actId="1076"/>
          <ac:picMkLst>
            <pc:docMk/>
            <pc:sldMk cId="3656248109" sldId="671"/>
            <ac:picMk id="1048" creationId="{540C14B0-D107-4693-A5CA-77474A608665}"/>
          </ac:picMkLst>
        </pc:picChg>
        <pc:picChg chg="add mod">
          <ac:chgData name="Xuzhaoyuan" userId="92dacafb-b293-4395-ae6b-ab8c0207f0fc" providerId="ADAL" clId="{44E7DDCE-DBED-487A-8117-8C457F07B815}" dt="2022-04-10T12:55:17.086" v="225" actId="14100"/>
          <ac:picMkLst>
            <pc:docMk/>
            <pc:sldMk cId="3656248109" sldId="671"/>
            <ac:picMk id="1050" creationId="{766B9947-8610-43B8-A497-9A7357D70ADB}"/>
          </ac:picMkLst>
        </pc:picChg>
        <pc:picChg chg="add mod">
          <ac:chgData name="Xuzhaoyuan" userId="92dacafb-b293-4395-ae6b-ab8c0207f0fc" providerId="ADAL" clId="{44E7DDCE-DBED-487A-8117-8C457F07B815}" dt="2022-04-10T12:57:42.233" v="231" actId="1076"/>
          <ac:picMkLst>
            <pc:docMk/>
            <pc:sldMk cId="3656248109" sldId="671"/>
            <ac:picMk id="1052" creationId="{F60CCD5E-6129-4F36-90CB-296CE71C71FD}"/>
          </ac:picMkLst>
        </pc:picChg>
        <pc:picChg chg="add del">
          <ac:chgData name="Xuzhaoyuan" userId="92dacafb-b293-4395-ae6b-ab8c0207f0fc" providerId="ADAL" clId="{44E7DDCE-DBED-487A-8117-8C457F07B815}" dt="2022-04-10T12:58:31.075" v="233" actId="478"/>
          <ac:picMkLst>
            <pc:docMk/>
            <pc:sldMk cId="3656248109" sldId="671"/>
            <ac:picMk id="1054" creationId="{7091A1F6-23E8-4B2A-B7C1-E2A6FE6FDFDE}"/>
          </ac:picMkLst>
        </pc:picChg>
        <pc:picChg chg="add mod">
          <ac:chgData name="Xuzhaoyuan" userId="92dacafb-b293-4395-ae6b-ab8c0207f0fc" providerId="ADAL" clId="{44E7DDCE-DBED-487A-8117-8C457F07B815}" dt="2022-04-10T12:58:45.294" v="238" actId="1076"/>
          <ac:picMkLst>
            <pc:docMk/>
            <pc:sldMk cId="3656248109" sldId="671"/>
            <ac:picMk id="1056" creationId="{005B815B-48B5-4C71-9A1C-213D6D2C7BA0}"/>
          </ac:picMkLst>
        </pc:picChg>
        <pc:picChg chg="add mod">
          <ac:chgData name="Xuzhaoyuan" userId="92dacafb-b293-4395-ae6b-ab8c0207f0fc" providerId="ADAL" clId="{44E7DDCE-DBED-487A-8117-8C457F07B815}" dt="2022-04-10T13:11:06.485" v="270" actId="1076"/>
          <ac:picMkLst>
            <pc:docMk/>
            <pc:sldMk cId="3656248109" sldId="671"/>
            <ac:picMk id="1058" creationId="{EDA547BC-68C0-41BA-B23D-AC28B6736F9C}"/>
          </ac:picMkLst>
        </pc:picChg>
        <pc:picChg chg="add mod">
          <ac:chgData name="Xuzhaoyuan" userId="92dacafb-b293-4395-ae6b-ab8c0207f0fc" providerId="ADAL" clId="{44E7DDCE-DBED-487A-8117-8C457F07B815}" dt="2022-04-10T13:11:04.867" v="269" actId="1076"/>
          <ac:picMkLst>
            <pc:docMk/>
            <pc:sldMk cId="3656248109" sldId="671"/>
            <ac:picMk id="1060" creationId="{046B148F-0B7D-4256-92E6-46BE9489C914}"/>
          </ac:picMkLst>
        </pc:picChg>
        <pc:picChg chg="add mod">
          <ac:chgData name="Xuzhaoyuan" userId="92dacafb-b293-4395-ae6b-ab8c0207f0fc" providerId="ADAL" clId="{44E7DDCE-DBED-487A-8117-8C457F07B815}" dt="2022-04-10T13:11:03.593" v="268" actId="1076"/>
          <ac:picMkLst>
            <pc:docMk/>
            <pc:sldMk cId="3656248109" sldId="671"/>
            <ac:picMk id="1062" creationId="{3C15464E-42CD-44C3-9F7F-F9E4C7B6B466}"/>
          </ac:picMkLst>
        </pc:picChg>
        <pc:picChg chg="add mod">
          <ac:chgData name="Xuzhaoyuan" userId="92dacafb-b293-4395-ae6b-ab8c0207f0fc" providerId="ADAL" clId="{44E7DDCE-DBED-487A-8117-8C457F07B815}" dt="2022-04-10T13:11:02.511" v="267" actId="1076"/>
          <ac:picMkLst>
            <pc:docMk/>
            <pc:sldMk cId="3656248109" sldId="671"/>
            <ac:picMk id="1064" creationId="{FE3C2C69-B375-450F-B897-8147FF7FAB49}"/>
          </ac:picMkLst>
        </pc:picChg>
        <pc:picChg chg="add mod">
          <ac:chgData name="Xuzhaoyuan" userId="92dacafb-b293-4395-ae6b-ab8c0207f0fc" providerId="ADAL" clId="{44E7DDCE-DBED-487A-8117-8C457F07B815}" dt="2022-04-11T04:31:16.419" v="1754" actId="1076"/>
          <ac:picMkLst>
            <pc:docMk/>
            <pc:sldMk cId="3656248109" sldId="671"/>
            <ac:picMk id="1066" creationId="{A7C08659-E28C-438C-837D-FBD53EBC8EB4}"/>
          </ac:picMkLst>
        </pc:picChg>
        <pc:cxnChg chg="add mod topLvl">
          <ac:chgData name="Xuzhaoyuan" userId="92dacafb-b293-4395-ae6b-ab8c0207f0fc" providerId="ADAL" clId="{44E7DDCE-DBED-487A-8117-8C457F07B815}" dt="2022-04-10T12:45:34.892" v="152" actId="165"/>
          <ac:cxnSpMkLst>
            <pc:docMk/>
            <pc:sldMk cId="3656248109" sldId="671"/>
            <ac:cxnSpMk id="7" creationId="{9233F358-6AE6-4C12-802B-679E97809A8C}"/>
          </ac:cxnSpMkLst>
        </pc:cxnChg>
        <pc:cxnChg chg="add mod topLvl">
          <ac:chgData name="Xuzhaoyuan" userId="92dacafb-b293-4395-ae6b-ab8c0207f0fc" providerId="ADAL" clId="{44E7DDCE-DBED-487A-8117-8C457F07B815}" dt="2022-04-11T04:31:16.419" v="1754" actId="1076"/>
          <ac:cxnSpMkLst>
            <pc:docMk/>
            <pc:sldMk cId="3656248109" sldId="671"/>
            <ac:cxnSpMk id="25" creationId="{6BDC2448-BAF4-43CD-8E9C-4C6E5C9E28EE}"/>
          </ac:cxnSpMkLst>
        </pc:cxnChg>
        <pc:cxnChg chg="add mod topLvl">
          <ac:chgData name="Xuzhaoyuan" userId="92dacafb-b293-4395-ae6b-ab8c0207f0fc" providerId="ADAL" clId="{44E7DDCE-DBED-487A-8117-8C457F07B815}" dt="2022-04-11T04:31:26.958" v="1759" actId="1076"/>
          <ac:cxnSpMkLst>
            <pc:docMk/>
            <pc:sldMk cId="3656248109" sldId="671"/>
            <ac:cxnSpMk id="27" creationId="{1FA6E0CF-8A03-4C8A-B3FF-5A017A9516AE}"/>
          </ac:cxnSpMkLst>
        </pc:cxnChg>
        <pc:cxnChg chg="add mod topLvl">
          <ac:chgData name="Xuzhaoyuan" userId="92dacafb-b293-4395-ae6b-ab8c0207f0fc" providerId="ADAL" clId="{44E7DDCE-DBED-487A-8117-8C457F07B815}" dt="2022-04-10T12:46:14.622" v="158" actId="1076"/>
          <ac:cxnSpMkLst>
            <pc:docMk/>
            <pc:sldMk cId="3656248109" sldId="671"/>
            <ac:cxnSpMk id="31" creationId="{CF0C29A9-8F77-461C-B345-D5350A6818C4}"/>
          </ac:cxnSpMkLst>
        </pc:cxnChg>
        <pc:cxnChg chg="add del mod topLvl">
          <ac:chgData name="Xuzhaoyuan" userId="92dacafb-b293-4395-ae6b-ab8c0207f0fc" providerId="ADAL" clId="{44E7DDCE-DBED-487A-8117-8C457F07B815}" dt="2022-04-10T12:46:06.403" v="154" actId="478"/>
          <ac:cxnSpMkLst>
            <pc:docMk/>
            <pc:sldMk cId="3656248109" sldId="671"/>
            <ac:cxnSpMk id="33" creationId="{29ED880C-4C66-492D-A82D-73DD34EC628F}"/>
          </ac:cxnSpMkLst>
        </pc:cxnChg>
        <pc:cxnChg chg="add mod topLvl">
          <ac:chgData name="Xuzhaoyuan" userId="92dacafb-b293-4395-ae6b-ab8c0207f0fc" providerId="ADAL" clId="{44E7DDCE-DBED-487A-8117-8C457F07B815}" dt="2022-04-10T12:48:22.661" v="220" actId="1076"/>
          <ac:cxnSpMkLst>
            <pc:docMk/>
            <pc:sldMk cId="3656248109" sldId="671"/>
            <ac:cxnSpMk id="37" creationId="{0490D83F-F94E-43B8-9A71-7FFD146291EC}"/>
          </ac:cxnSpMkLst>
        </pc:cxnChg>
        <pc:cxnChg chg="add mod">
          <ac:chgData name="Xuzhaoyuan" userId="92dacafb-b293-4395-ae6b-ab8c0207f0fc" providerId="ADAL" clId="{44E7DDCE-DBED-487A-8117-8C457F07B815}" dt="2022-04-10T12:48:11.189" v="216" actId="692"/>
          <ac:cxnSpMkLst>
            <pc:docMk/>
            <pc:sldMk cId="3656248109" sldId="671"/>
            <ac:cxnSpMk id="46" creationId="{5CFBA68F-DD60-47A9-8C14-C06A624F79A6}"/>
          </ac:cxnSpMkLst>
        </pc:cxnChg>
        <pc:cxnChg chg="add del mod">
          <ac:chgData name="Xuzhaoyuan" userId="92dacafb-b293-4395-ae6b-ab8c0207f0fc" providerId="ADAL" clId="{44E7DDCE-DBED-487A-8117-8C457F07B815}" dt="2022-04-10T12:47:54.632" v="211" actId="478"/>
          <ac:cxnSpMkLst>
            <pc:docMk/>
            <pc:sldMk cId="3656248109" sldId="671"/>
            <ac:cxnSpMk id="49" creationId="{F1BD71C4-6980-4539-83DA-216D810F5E68}"/>
          </ac:cxnSpMkLst>
        </pc:cxnChg>
        <pc:cxnChg chg="add del mod">
          <ac:chgData name="Xuzhaoyuan" userId="92dacafb-b293-4395-ae6b-ab8c0207f0fc" providerId="ADAL" clId="{44E7DDCE-DBED-487A-8117-8C457F07B815}" dt="2022-04-10T12:47:53.107" v="210" actId="478"/>
          <ac:cxnSpMkLst>
            <pc:docMk/>
            <pc:sldMk cId="3656248109" sldId="671"/>
            <ac:cxnSpMk id="54" creationId="{4E20041B-F27D-4EBF-BAD2-8D4BA7B7B2EB}"/>
          </ac:cxnSpMkLst>
        </pc:cxnChg>
        <pc:cxnChg chg="add mod">
          <ac:chgData name="Xuzhaoyuan" userId="92dacafb-b293-4395-ae6b-ab8c0207f0fc" providerId="ADAL" clId="{44E7DDCE-DBED-487A-8117-8C457F07B815}" dt="2022-04-10T14:09:53.479" v="306" actId="692"/>
          <ac:cxnSpMkLst>
            <pc:docMk/>
            <pc:sldMk cId="3656248109" sldId="671"/>
            <ac:cxnSpMk id="56" creationId="{6FFB7B68-2510-4DD3-8DC1-48A55F2824E1}"/>
          </ac:cxnSpMkLst>
        </pc:cxnChg>
        <pc:cxnChg chg="add mod">
          <ac:chgData name="Xuzhaoyuan" userId="92dacafb-b293-4395-ae6b-ab8c0207f0fc" providerId="ADAL" clId="{44E7DDCE-DBED-487A-8117-8C457F07B815}" dt="2022-04-10T12:48:22.661" v="220" actId="1076"/>
          <ac:cxnSpMkLst>
            <pc:docMk/>
            <pc:sldMk cId="3656248109" sldId="671"/>
            <ac:cxnSpMk id="62" creationId="{7626478C-FB79-42C3-A8CB-5655F1E69524}"/>
          </ac:cxnSpMkLst>
        </pc:cxnChg>
        <pc:cxnChg chg="add mod">
          <ac:chgData name="Xuzhaoyuan" userId="92dacafb-b293-4395-ae6b-ab8c0207f0fc" providerId="ADAL" clId="{44E7DDCE-DBED-487A-8117-8C457F07B815}" dt="2022-04-10T14:10:03.087" v="310" actId="14100"/>
          <ac:cxnSpMkLst>
            <pc:docMk/>
            <pc:sldMk cId="3656248109" sldId="671"/>
            <ac:cxnSpMk id="79" creationId="{480B6EA5-D27A-41CF-AF9E-479EE5B82AF4}"/>
          </ac:cxnSpMkLst>
        </pc:cxnChg>
        <pc:cxnChg chg="add mod">
          <ac:chgData name="Xuzhaoyuan" userId="92dacafb-b293-4395-ae6b-ab8c0207f0fc" providerId="ADAL" clId="{44E7DDCE-DBED-487A-8117-8C457F07B815}" dt="2022-04-10T14:10:18.792" v="318" actId="14100"/>
          <ac:cxnSpMkLst>
            <pc:docMk/>
            <pc:sldMk cId="3656248109" sldId="671"/>
            <ac:cxnSpMk id="83" creationId="{3FA88572-2C79-4144-B584-A40D04AA5291}"/>
          </ac:cxnSpMkLst>
        </pc:cxnChg>
        <pc:cxnChg chg="add mod">
          <ac:chgData name="Xuzhaoyuan" userId="92dacafb-b293-4395-ae6b-ab8c0207f0fc" providerId="ADAL" clId="{44E7DDCE-DBED-487A-8117-8C457F07B815}" dt="2022-04-10T14:10:15.816" v="316" actId="14100"/>
          <ac:cxnSpMkLst>
            <pc:docMk/>
            <pc:sldMk cId="3656248109" sldId="671"/>
            <ac:cxnSpMk id="86" creationId="{5B7BE237-0555-46AB-B69D-2B340FE26366}"/>
          </ac:cxnSpMkLst>
        </pc:cxnChg>
        <pc:cxnChg chg="add mod">
          <ac:chgData name="Xuzhaoyuan" userId="92dacafb-b293-4395-ae6b-ab8c0207f0fc" providerId="ADAL" clId="{44E7DDCE-DBED-487A-8117-8C457F07B815}" dt="2022-04-10T14:10:26.176" v="321" actId="14100"/>
          <ac:cxnSpMkLst>
            <pc:docMk/>
            <pc:sldMk cId="3656248109" sldId="671"/>
            <ac:cxnSpMk id="90" creationId="{0CCF4BB3-7EA7-46C7-B28B-EDD94A75CFF2}"/>
          </ac:cxnSpMkLst>
        </pc:cxnChg>
        <pc:cxnChg chg="add mod">
          <ac:chgData name="Xuzhaoyuan" userId="92dacafb-b293-4395-ae6b-ab8c0207f0fc" providerId="ADAL" clId="{44E7DDCE-DBED-487A-8117-8C457F07B815}" dt="2022-04-10T14:10:34.055" v="324" actId="14100"/>
          <ac:cxnSpMkLst>
            <pc:docMk/>
            <pc:sldMk cId="3656248109" sldId="671"/>
            <ac:cxnSpMk id="93" creationId="{D4BF06A6-6D97-422A-86E7-AB5FF820E111}"/>
          </ac:cxnSpMkLst>
        </pc:cxnChg>
        <pc:cxnChg chg="add mod">
          <ac:chgData name="Xuzhaoyuan" userId="92dacafb-b293-4395-ae6b-ab8c0207f0fc" providerId="ADAL" clId="{44E7DDCE-DBED-487A-8117-8C457F07B815}" dt="2022-04-10T14:10:39.983" v="327" actId="14100"/>
          <ac:cxnSpMkLst>
            <pc:docMk/>
            <pc:sldMk cId="3656248109" sldId="671"/>
            <ac:cxnSpMk id="96" creationId="{7F57E2ED-C37A-4114-AFC2-19C6EA5F96E9}"/>
          </ac:cxnSpMkLst>
        </pc:cxnChg>
        <pc:cxnChg chg="add mod">
          <ac:chgData name="Xuzhaoyuan" userId="92dacafb-b293-4395-ae6b-ab8c0207f0fc" providerId="ADAL" clId="{44E7DDCE-DBED-487A-8117-8C457F07B815}" dt="2022-04-10T14:10:44.784" v="330" actId="14100"/>
          <ac:cxnSpMkLst>
            <pc:docMk/>
            <pc:sldMk cId="3656248109" sldId="671"/>
            <ac:cxnSpMk id="99" creationId="{D1BD80AB-5CBE-4775-8075-F2E70BA007A6}"/>
          </ac:cxnSpMkLst>
        </pc:cxnChg>
        <pc:cxnChg chg="add mod">
          <ac:chgData name="Xuzhaoyuan" userId="92dacafb-b293-4395-ae6b-ab8c0207f0fc" providerId="ADAL" clId="{44E7DDCE-DBED-487A-8117-8C457F07B815}" dt="2022-04-10T14:10:50.920" v="333" actId="14100"/>
          <ac:cxnSpMkLst>
            <pc:docMk/>
            <pc:sldMk cId="3656248109" sldId="671"/>
            <ac:cxnSpMk id="102" creationId="{96C5425F-7253-4DA1-8DDA-86BA80CFF087}"/>
          </ac:cxnSpMkLst>
        </pc:cxnChg>
        <pc:cxnChg chg="add mod">
          <ac:chgData name="Xuzhaoyuan" userId="92dacafb-b293-4395-ae6b-ab8c0207f0fc" providerId="ADAL" clId="{44E7DDCE-DBED-487A-8117-8C457F07B815}" dt="2022-04-10T14:11:05.792" v="337" actId="14100"/>
          <ac:cxnSpMkLst>
            <pc:docMk/>
            <pc:sldMk cId="3656248109" sldId="671"/>
            <ac:cxnSpMk id="105" creationId="{5B0A94CE-2020-4C44-ABBB-1BD788C43A6A}"/>
          </ac:cxnSpMkLst>
        </pc:cxnChg>
        <pc:cxnChg chg="add mod">
          <ac:chgData name="Xuzhaoyuan" userId="92dacafb-b293-4395-ae6b-ab8c0207f0fc" providerId="ADAL" clId="{44E7DDCE-DBED-487A-8117-8C457F07B815}" dt="2022-04-10T14:11:13.135" v="340" actId="14100"/>
          <ac:cxnSpMkLst>
            <pc:docMk/>
            <pc:sldMk cId="3656248109" sldId="671"/>
            <ac:cxnSpMk id="109" creationId="{5D02FFA9-64FE-4BCB-9E49-B1DFE5F4C31B}"/>
          </ac:cxnSpMkLst>
        </pc:cxnChg>
        <pc:cxnChg chg="add mod">
          <ac:chgData name="Xuzhaoyuan" userId="92dacafb-b293-4395-ae6b-ab8c0207f0fc" providerId="ADAL" clId="{44E7DDCE-DBED-487A-8117-8C457F07B815}" dt="2022-04-10T14:11:17.321" v="343" actId="14100"/>
          <ac:cxnSpMkLst>
            <pc:docMk/>
            <pc:sldMk cId="3656248109" sldId="671"/>
            <ac:cxnSpMk id="112" creationId="{2DFA7C0B-5B1C-4F72-8783-7E8370D0C54C}"/>
          </ac:cxnSpMkLst>
        </pc:cxnChg>
        <pc:cxnChg chg="add del mod">
          <ac:chgData name="Xuzhaoyuan" userId="92dacafb-b293-4395-ae6b-ab8c0207f0fc" providerId="ADAL" clId="{44E7DDCE-DBED-487A-8117-8C457F07B815}" dt="2022-04-10T14:11:38.181" v="349" actId="478"/>
          <ac:cxnSpMkLst>
            <pc:docMk/>
            <pc:sldMk cId="3656248109" sldId="671"/>
            <ac:cxnSpMk id="115" creationId="{DB590B51-76FB-4423-9B06-8F7D8698DFB6}"/>
          </ac:cxnSpMkLst>
        </pc:cxnChg>
        <pc:cxnChg chg="add mod">
          <ac:chgData name="Xuzhaoyuan" userId="92dacafb-b293-4395-ae6b-ab8c0207f0fc" providerId="ADAL" clId="{44E7DDCE-DBED-487A-8117-8C457F07B815}" dt="2022-04-11T04:31:26.958" v="1759" actId="1076"/>
          <ac:cxnSpMkLst>
            <pc:docMk/>
            <pc:sldMk cId="3656248109" sldId="671"/>
            <ac:cxnSpMk id="122" creationId="{0567E4C3-8AB2-48B8-ABB5-B387CCA99B51}"/>
          </ac:cxnSpMkLst>
        </pc:cxnChg>
      </pc:sldChg>
      <pc:sldChg chg="addSp delSp modSp mod delAnim modAnim modNotesTx">
        <pc:chgData name="Xuzhaoyuan" userId="92dacafb-b293-4395-ae6b-ab8c0207f0fc" providerId="ADAL" clId="{44E7DDCE-DBED-487A-8117-8C457F07B815}" dt="2022-04-11T05:29:41.984" v="2065"/>
        <pc:sldMkLst>
          <pc:docMk/>
          <pc:sldMk cId="1669225104" sldId="673"/>
        </pc:sldMkLst>
        <pc:spChg chg="del">
          <ac:chgData name="Xuzhaoyuan" userId="92dacafb-b293-4395-ae6b-ab8c0207f0fc" providerId="ADAL" clId="{44E7DDCE-DBED-487A-8117-8C457F07B815}" dt="2022-04-10T11:52:26.431" v="10" actId="478"/>
          <ac:spMkLst>
            <pc:docMk/>
            <pc:sldMk cId="1669225104" sldId="673"/>
            <ac:spMk id="7" creationId="{CF9E33D0-855A-45ED-A7C9-97D7E72BFF9B}"/>
          </ac:spMkLst>
        </pc:spChg>
        <pc:spChg chg="add del mod">
          <ac:chgData name="Xuzhaoyuan" userId="92dacafb-b293-4395-ae6b-ab8c0207f0fc" providerId="ADAL" clId="{44E7DDCE-DBED-487A-8117-8C457F07B815}" dt="2022-04-11T05:12:09.583" v="1915"/>
          <ac:spMkLst>
            <pc:docMk/>
            <pc:sldMk cId="1669225104" sldId="673"/>
            <ac:spMk id="8" creationId="{F26AE8D4-052A-49A3-813E-390E36BED13C}"/>
          </ac:spMkLst>
        </pc:spChg>
        <pc:spChg chg="del">
          <ac:chgData name="Xuzhaoyuan" userId="92dacafb-b293-4395-ae6b-ab8c0207f0fc" providerId="ADAL" clId="{44E7DDCE-DBED-487A-8117-8C457F07B815}" dt="2022-04-10T11:52:31.593" v="12" actId="478"/>
          <ac:spMkLst>
            <pc:docMk/>
            <pc:sldMk cId="1669225104" sldId="673"/>
            <ac:spMk id="10" creationId="{9136671E-099E-4F60-8BC6-24400B5ABCDA}"/>
          </ac:spMkLst>
        </pc:spChg>
        <pc:spChg chg="del">
          <ac:chgData name="Xuzhaoyuan" userId="92dacafb-b293-4395-ae6b-ab8c0207f0fc" providerId="ADAL" clId="{44E7DDCE-DBED-487A-8117-8C457F07B815}" dt="2022-04-10T11:52:31.593" v="12" actId="478"/>
          <ac:spMkLst>
            <pc:docMk/>
            <pc:sldMk cId="1669225104" sldId="673"/>
            <ac:spMk id="11" creationId="{6EDEAAB1-8B32-45DE-93EE-E73319D4A6E6}"/>
          </ac:spMkLst>
        </pc:spChg>
        <pc:spChg chg="del">
          <ac:chgData name="Xuzhaoyuan" userId="92dacafb-b293-4395-ae6b-ab8c0207f0fc" providerId="ADAL" clId="{44E7DDCE-DBED-487A-8117-8C457F07B815}" dt="2022-04-10T11:52:31.593" v="12" actId="478"/>
          <ac:spMkLst>
            <pc:docMk/>
            <pc:sldMk cId="1669225104" sldId="673"/>
            <ac:spMk id="12" creationId="{6DD34941-B206-400B-9694-4D494FDE380B}"/>
          </ac:spMkLst>
        </pc:spChg>
        <pc:spChg chg="add del mod">
          <ac:chgData name="Xuzhaoyuan" userId="92dacafb-b293-4395-ae6b-ab8c0207f0fc" providerId="ADAL" clId="{44E7DDCE-DBED-487A-8117-8C457F07B815}" dt="2022-04-11T05:12:09.583" v="1915"/>
          <ac:spMkLst>
            <pc:docMk/>
            <pc:sldMk cId="1669225104" sldId="673"/>
            <ac:spMk id="13" creationId="{384A9287-8429-4070-8D69-8309E1621472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18" creationId="{BDA5AE46-DA29-40DB-8CDA-82E2F19F8F2B}"/>
          </ac:spMkLst>
        </pc:spChg>
        <pc:spChg chg="add del mod ord topLvl">
          <ac:chgData name="Xuzhaoyuan" userId="92dacafb-b293-4395-ae6b-ab8c0207f0fc" providerId="ADAL" clId="{44E7DDCE-DBED-487A-8117-8C457F07B815}" dt="2022-04-11T05:25:17.532" v="2046" actId="692"/>
          <ac:spMkLst>
            <pc:docMk/>
            <pc:sldMk cId="1669225104" sldId="673"/>
            <ac:spMk id="19" creationId="{33972EF9-3476-419A-942B-93AE1968345C}"/>
          </ac:spMkLst>
        </pc:spChg>
        <pc:spChg chg="del">
          <ac:chgData name="Xuzhaoyuan" userId="92dacafb-b293-4395-ae6b-ab8c0207f0fc" providerId="ADAL" clId="{44E7DDCE-DBED-487A-8117-8C457F07B815}" dt="2022-04-10T11:52:31.593" v="12" actId="478"/>
          <ac:spMkLst>
            <pc:docMk/>
            <pc:sldMk cId="1669225104" sldId="673"/>
            <ac:spMk id="25" creationId="{A1B234CD-D503-4CD9-AB2A-9259348C2E9B}"/>
          </ac:spMkLst>
        </pc:spChg>
        <pc:spChg chg="del mod topLvl">
          <ac:chgData name="Xuzhaoyuan" userId="92dacafb-b293-4395-ae6b-ab8c0207f0fc" providerId="ADAL" clId="{44E7DDCE-DBED-487A-8117-8C457F07B815}" dt="2022-04-11T05:24:47.682" v="2039" actId="478"/>
          <ac:spMkLst>
            <pc:docMk/>
            <pc:sldMk cId="1669225104" sldId="673"/>
            <ac:spMk id="26" creationId="{5252E868-B372-4EFC-9CA3-B4B565B5A5E8}"/>
          </ac:spMkLst>
        </pc:spChg>
        <pc:spChg chg="del mod topLvl">
          <ac:chgData name="Xuzhaoyuan" userId="92dacafb-b293-4395-ae6b-ab8c0207f0fc" providerId="ADAL" clId="{44E7DDCE-DBED-487A-8117-8C457F07B815}" dt="2022-04-11T05:24:10.044" v="2024" actId="478"/>
          <ac:spMkLst>
            <pc:docMk/>
            <pc:sldMk cId="1669225104" sldId="673"/>
            <ac:spMk id="27" creationId="{AF44DC80-47D4-461A-9C29-F7F2BA118688}"/>
          </ac:spMkLst>
        </pc:spChg>
        <pc:spChg chg="del">
          <ac:chgData name="Xuzhaoyuan" userId="92dacafb-b293-4395-ae6b-ab8c0207f0fc" providerId="ADAL" clId="{44E7DDCE-DBED-487A-8117-8C457F07B815}" dt="2022-04-10T11:52:26.431" v="10" actId="478"/>
          <ac:spMkLst>
            <pc:docMk/>
            <pc:sldMk cId="1669225104" sldId="673"/>
            <ac:spMk id="29" creationId="{1CA9A676-88D4-4E9C-AD67-789A5FDB5F20}"/>
          </ac:spMkLst>
        </pc:spChg>
        <pc:spChg chg="del">
          <ac:chgData name="Xuzhaoyuan" userId="92dacafb-b293-4395-ae6b-ab8c0207f0fc" providerId="ADAL" clId="{44E7DDCE-DBED-487A-8117-8C457F07B815}" dt="2022-04-10T11:52:26.431" v="10" actId="478"/>
          <ac:spMkLst>
            <pc:docMk/>
            <pc:sldMk cId="1669225104" sldId="673"/>
            <ac:spMk id="31" creationId="{5D2D7F4C-299C-4243-B31D-4B738D7AF887}"/>
          </ac:spMkLst>
        </pc:spChg>
        <pc:spChg chg="del">
          <ac:chgData name="Xuzhaoyuan" userId="92dacafb-b293-4395-ae6b-ab8c0207f0fc" providerId="ADAL" clId="{44E7DDCE-DBED-487A-8117-8C457F07B815}" dt="2022-04-10T11:52:26.431" v="10" actId="478"/>
          <ac:spMkLst>
            <pc:docMk/>
            <pc:sldMk cId="1669225104" sldId="673"/>
            <ac:spMk id="32" creationId="{3D308BF8-5B8F-41B6-B107-1B4A50ADA7A1}"/>
          </ac:spMkLst>
        </pc:spChg>
        <pc:spChg chg="del">
          <ac:chgData name="Xuzhaoyuan" userId="92dacafb-b293-4395-ae6b-ab8c0207f0fc" providerId="ADAL" clId="{44E7DDCE-DBED-487A-8117-8C457F07B815}" dt="2022-04-10T11:52:34.049" v="13" actId="478"/>
          <ac:spMkLst>
            <pc:docMk/>
            <pc:sldMk cId="1669225104" sldId="673"/>
            <ac:spMk id="34" creationId="{9285E306-A5D9-4E35-BA1D-0F0A8902D968}"/>
          </ac:spMkLst>
        </pc:spChg>
        <pc:spChg chg="del">
          <ac:chgData name="Xuzhaoyuan" userId="92dacafb-b293-4395-ae6b-ab8c0207f0fc" providerId="ADAL" clId="{44E7DDCE-DBED-487A-8117-8C457F07B815}" dt="2022-04-10T11:52:34.049" v="13" actId="478"/>
          <ac:spMkLst>
            <pc:docMk/>
            <pc:sldMk cId="1669225104" sldId="673"/>
            <ac:spMk id="35" creationId="{E1890D49-E26D-4170-9EF2-9A1B6E4B3472}"/>
          </ac:spMkLst>
        </pc:spChg>
        <pc:spChg chg="del">
          <ac:chgData name="Xuzhaoyuan" userId="92dacafb-b293-4395-ae6b-ab8c0207f0fc" providerId="ADAL" clId="{44E7DDCE-DBED-487A-8117-8C457F07B815}" dt="2022-04-10T11:52:34.049" v="13" actId="478"/>
          <ac:spMkLst>
            <pc:docMk/>
            <pc:sldMk cId="1669225104" sldId="673"/>
            <ac:spMk id="36" creationId="{E1DFA0DC-8686-411E-975E-341958F12AA5}"/>
          </ac:spMkLst>
        </pc:spChg>
        <pc:spChg chg="del">
          <ac:chgData name="Xuzhaoyuan" userId="92dacafb-b293-4395-ae6b-ab8c0207f0fc" providerId="ADAL" clId="{44E7DDCE-DBED-487A-8117-8C457F07B815}" dt="2022-04-10T11:52:26.431" v="10" actId="478"/>
          <ac:spMkLst>
            <pc:docMk/>
            <pc:sldMk cId="1669225104" sldId="673"/>
            <ac:spMk id="38" creationId="{06DD12CA-E0A6-40AC-868B-9AD4C8B5F501}"/>
          </ac:spMkLst>
        </pc:spChg>
        <pc:spChg chg="del">
          <ac:chgData name="Xuzhaoyuan" userId="92dacafb-b293-4395-ae6b-ab8c0207f0fc" providerId="ADAL" clId="{44E7DDCE-DBED-487A-8117-8C457F07B815}" dt="2022-04-10T11:52:26.431" v="10" actId="478"/>
          <ac:spMkLst>
            <pc:docMk/>
            <pc:sldMk cId="1669225104" sldId="673"/>
            <ac:spMk id="39" creationId="{605D0B0C-0400-47D3-9D11-A538F846CCF5}"/>
          </ac:spMkLst>
        </pc:spChg>
        <pc:spChg chg="del">
          <ac:chgData name="Xuzhaoyuan" userId="92dacafb-b293-4395-ae6b-ab8c0207f0fc" providerId="ADAL" clId="{44E7DDCE-DBED-487A-8117-8C457F07B815}" dt="2022-04-10T11:52:26.431" v="10" actId="478"/>
          <ac:spMkLst>
            <pc:docMk/>
            <pc:sldMk cId="1669225104" sldId="673"/>
            <ac:spMk id="40" creationId="{D9D12B2A-7A7B-428C-B4AC-8BE30AED0945}"/>
          </ac:spMkLst>
        </pc:spChg>
        <pc:spChg chg="del">
          <ac:chgData name="Xuzhaoyuan" userId="92dacafb-b293-4395-ae6b-ab8c0207f0fc" providerId="ADAL" clId="{44E7DDCE-DBED-487A-8117-8C457F07B815}" dt="2022-04-10T11:52:34.049" v="13" actId="478"/>
          <ac:spMkLst>
            <pc:docMk/>
            <pc:sldMk cId="1669225104" sldId="673"/>
            <ac:spMk id="41" creationId="{4D0195D4-D522-4476-98BD-3FC78098AE8F}"/>
          </ac:spMkLst>
        </pc:spChg>
        <pc:spChg chg="del">
          <ac:chgData name="Xuzhaoyuan" userId="92dacafb-b293-4395-ae6b-ab8c0207f0fc" providerId="ADAL" clId="{44E7DDCE-DBED-487A-8117-8C457F07B815}" dt="2022-04-10T11:52:31.593" v="12" actId="478"/>
          <ac:spMkLst>
            <pc:docMk/>
            <pc:sldMk cId="1669225104" sldId="673"/>
            <ac:spMk id="42" creationId="{B4D6D323-DD27-4C0A-83BA-38E2C92CC12A}"/>
          </ac:spMkLst>
        </pc:spChg>
        <pc:spChg chg="del">
          <ac:chgData name="Xuzhaoyuan" userId="92dacafb-b293-4395-ae6b-ab8c0207f0fc" providerId="ADAL" clId="{44E7DDCE-DBED-487A-8117-8C457F07B815}" dt="2022-04-10T11:52:26.431" v="10" actId="478"/>
          <ac:spMkLst>
            <pc:docMk/>
            <pc:sldMk cId="1669225104" sldId="673"/>
            <ac:spMk id="43" creationId="{5E8A3720-970E-4ADC-9B83-01E9AA0CF797}"/>
          </ac:spMkLst>
        </pc:spChg>
        <pc:spChg chg="del">
          <ac:chgData name="Xuzhaoyuan" userId="92dacafb-b293-4395-ae6b-ab8c0207f0fc" providerId="ADAL" clId="{44E7DDCE-DBED-487A-8117-8C457F07B815}" dt="2022-04-10T11:52:26.431" v="10" actId="478"/>
          <ac:spMkLst>
            <pc:docMk/>
            <pc:sldMk cId="1669225104" sldId="673"/>
            <ac:spMk id="44" creationId="{29EA9E31-AC35-40B3-88EE-3CB803EAC521}"/>
          </ac:spMkLst>
        </pc:spChg>
        <pc:spChg chg="add mod">
          <ac:chgData name="Xuzhaoyuan" userId="92dacafb-b293-4395-ae6b-ab8c0207f0fc" providerId="ADAL" clId="{44E7DDCE-DBED-487A-8117-8C457F07B815}" dt="2022-04-11T04:39:11.604" v="1871" actId="20577"/>
          <ac:spMkLst>
            <pc:docMk/>
            <pc:sldMk cId="1669225104" sldId="673"/>
            <ac:spMk id="45" creationId="{2FC2DC6C-24D6-4014-B9A1-2457A2E12F07}"/>
          </ac:spMkLst>
        </pc:spChg>
        <pc:spChg chg="add del mod">
          <ac:chgData name="Xuzhaoyuan" userId="92dacafb-b293-4395-ae6b-ab8c0207f0fc" providerId="ADAL" clId="{44E7DDCE-DBED-487A-8117-8C457F07B815}" dt="2022-04-11T05:24:31.572" v="2031" actId="478"/>
          <ac:spMkLst>
            <pc:docMk/>
            <pc:sldMk cId="1669225104" sldId="673"/>
            <ac:spMk id="48" creationId="{35445872-03E8-4EC9-B018-855D86EDBA32}"/>
          </ac:spMkLst>
        </pc:spChg>
        <pc:spChg chg="add del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51" creationId="{476FABB2-B05A-4152-8ADA-8252341539E8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53" creationId="{FBEA42DA-D9EA-4490-A3E8-5DC5378E56CB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55" creationId="{8BF450F7-57B9-4716-9E59-1EFB9A2557C5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56" creationId="{9DBDECBF-0274-4BE8-B249-C7954A42241B}"/>
          </ac:spMkLst>
        </pc:spChg>
        <pc:spChg chg="del">
          <ac:chgData name="Xuzhaoyuan" userId="92dacafb-b293-4395-ae6b-ab8c0207f0fc" providerId="ADAL" clId="{44E7DDCE-DBED-487A-8117-8C457F07B815}" dt="2022-04-10T11:52:22.329" v="9" actId="478"/>
          <ac:spMkLst>
            <pc:docMk/>
            <pc:sldMk cId="1669225104" sldId="673"/>
            <ac:spMk id="57" creationId="{17852066-AC68-44FD-B8FB-6C9D8C18B4D3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58" creationId="{153AF233-E088-465F-9856-C4C46D7388EC}"/>
          </ac:spMkLst>
        </pc:spChg>
        <pc:spChg chg="add del mod">
          <ac:chgData name="Xuzhaoyuan" userId="92dacafb-b293-4395-ae6b-ab8c0207f0fc" providerId="ADAL" clId="{44E7DDCE-DBED-487A-8117-8C457F07B815}" dt="2022-04-11T05:17:58.237" v="1959" actId="478"/>
          <ac:spMkLst>
            <pc:docMk/>
            <pc:sldMk cId="1669225104" sldId="673"/>
            <ac:spMk id="59" creationId="{C5089E40-CBE8-4957-AE04-BE2CEFF7955D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0" creationId="{14BC6443-9E22-4113-A934-65B15863B846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1" creationId="{B8BD6714-766B-466B-B4E3-747ED6DD770F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2" creationId="{2078EC2E-78FE-481C-ACC4-DAB77DDB110F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3" creationId="{6B6872BB-22DE-4BC4-AFE9-C30327B5988B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4" creationId="{2D28F3AA-F514-48BB-AEB0-C3B281E227C9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5" creationId="{CAE756FD-252D-45EA-9383-62E7DCFBA997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6" creationId="{0DEE5635-5A58-494B-B8A8-B5880EB4FC7F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7" creationId="{E41DF0D1-D307-4FAE-B10B-4251E8D986BC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8" creationId="{DB7D5E9E-1BFD-499A-82C9-CA8C7F52F392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69" creationId="{1FB0C8FA-8D99-46DD-946E-F3EB18884CB0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70" creationId="{A81F03B8-59CE-42C5-8695-59B73A0A0E9E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71" creationId="{736356C4-8F4E-4D7B-B792-7D988BFD6E80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72" creationId="{9AD5B2AC-D6A5-4C03-BE06-0993B628C7D7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73" creationId="{1C23F7EB-02C5-4561-9DEF-98EDA4A40F5D}"/>
          </ac:spMkLst>
        </pc:spChg>
        <pc:spChg chg="add mod topLvl">
          <ac:chgData name="Xuzhaoyuan" userId="92dacafb-b293-4395-ae6b-ab8c0207f0fc" providerId="ADAL" clId="{44E7DDCE-DBED-487A-8117-8C457F07B815}" dt="2022-04-11T05:23:27.550" v="2023" actId="164"/>
          <ac:spMkLst>
            <pc:docMk/>
            <pc:sldMk cId="1669225104" sldId="673"/>
            <ac:spMk id="74" creationId="{C19AD940-C9BE-4579-B741-3382DA834580}"/>
          </ac:spMkLst>
        </pc:spChg>
        <pc:spChg chg="mod">
          <ac:chgData name="Xuzhaoyuan" userId="92dacafb-b293-4395-ae6b-ab8c0207f0fc" providerId="ADAL" clId="{44E7DDCE-DBED-487A-8117-8C457F07B815}" dt="2022-04-11T05:20:52.096" v="1988"/>
          <ac:spMkLst>
            <pc:docMk/>
            <pc:sldMk cId="1669225104" sldId="673"/>
            <ac:spMk id="75" creationId="{B676C7C5-497C-4193-ABD6-373B331830FD}"/>
          </ac:spMkLst>
        </pc:spChg>
        <pc:spChg chg="add mod">
          <ac:chgData name="Xuzhaoyuan" userId="92dacafb-b293-4395-ae6b-ab8c0207f0fc" providerId="ADAL" clId="{44E7DDCE-DBED-487A-8117-8C457F07B815}" dt="2022-04-11T05:20:55.547" v="1990" actId="571"/>
          <ac:spMkLst>
            <pc:docMk/>
            <pc:sldMk cId="1669225104" sldId="673"/>
            <ac:spMk id="76" creationId="{71027EC7-7ACE-4DE5-B404-BA6283546D05}"/>
          </ac:spMkLst>
        </pc:spChg>
        <pc:spChg chg="add mod">
          <ac:chgData name="Xuzhaoyuan" userId="92dacafb-b293-4395-ae6b-ab8c0207f0fc" providerId="ADAL" clId="{44E7DDCE-DBED-487A-8117-8C457F07B815}" dt="2022-04-11T05:24:21.012" v="2030" actId="1076"/>
          <ac:spMkLst>
            <pc:docMk/>
            <pc:sldMk cId="1669225104" sldId="673"/>
            <ac:spMk id="78" creationId="{229C47F1-7766-4A50-ADFA-452991267A9A}"/>
          </ac:spMkLst>
        </pc:spChg>
        <pc:spChg chg="add mod">
          <ac:chgData name="Xuzhaoyuan" userId="92dacafb-b293-4395-ae6b-ab8c0207f0fc" providerId="ADAL" clId="{44E7DDCE-DBED-487A-8117-8C457F07B815}" dt="2022-04-11T05:24:44.787" v="2038" actId="1076"/>
          <ac:spMkLst>
            <pc:docMk/>
            <pc:sldMk cId="1669225104" sldId="673"/>
            <ac:spMk id="79" creationId="{EE10222C-14A6-48D3-9FDE-14DD1DD60A1D}"/>
          </ac:spMkLst>
        </pc:spChg>
        <pc:spChg chg="add mod">
          <ac:chgData name="Xuzhaoyuan" userId="92dacafb-b293-4395-ae6b-ab8c0207f0fc" providerId="ADAL" clId="{44E7DDCE-DBED-487A-8117-8C457F07B815}" dt="2022-04-11T05:24:51.688" v="2041" actId="1076"/>
          <ac:spMkLst>
            <pc:docMk/>
            <pc:sldMk cId="1669225104" sldId="673"/>
            <ac:spMk id="80" creationId="{19C07B45-591B-40BC-9356-8AFAF76B7DEC}"/>
          </ac:spMkLst>
        </pc:spChg>
        <pc:grpChg chg="add del mod">
          <ac:chgData name="Xuzhaoyuan" userId="92dacafb-b293-4395-ae6b-ab8c0207f0fc" providerId="ADAL" clId="{44E7DDCE-DBED-487A-8117-8C457F07B815}" dt="2022-04-11T04:39:42.931" v="1872" actId="165"/>
          <ac:grpSpMkLst>
            <pc:docMk/>
            <pc:sldMk cId="1669225104" sldId="673"/>
            <ac:grpSpMk id="2" creationId="{B198DC90-2DEA-404F-A444-6CCF82C7C10E}"/>
          </ac:grpSpMkLst>
        </pc:grpChg>
        <pc:grpChg chg="add del mod">
          <ac:chgData name="Xuzhaoyuan" userId="92dacafb-b293-4395-ae6b-ab8c0207f0fc" providerId="ADAL" clId="{44E7DDCE-DBED-487A-8117-8C457F07B815}" dt="2022-04-11T04:39:45.635" v="1873" actId="165"/>
          <ac:grpSpMkLst>
            <pc:docMk/>
            <pc:sldMk cId="1669225104" sldId="673"/>
            <ac:grpSpMk id="3" creationId="{4845810E-63FC-411A-A07D-55A39BAB3DDE}"/>
          </ac:grpSpMkLst>
        </pc:grpChg>
        <pc:grpChg chg="add del mod">
          <ac:chgData name="Xuzhaoyuan" userId="92dacafb-b293-4395-ae6b-ab8c0207f0fc" providerId="ADAL" clId="{44E7DDCE-DBED-487A-8117-8C457F07B815}" dt="2022-04-11T04:44:42.044" v="1875" actId="165"/>
          <ac:grpSpMkLst>
            <pc:docMk/>
            <pc:sldMk cId="1669225104" sldId="673"/>
            <ac:grpSpMk id="5" creationId="{69CEDB43-43BF-411C-917F-593124FEE50F}"/>
          </ac:grpSpMkLst>
        </pc:grpChg>
        <pc:grpChg chg="add del mod">
          <ac:chgData name="Xuzhaoyuan" userId="92dacafb-b293-4395-ae6b-ab8c0207f0fc" providerId="ADAL" clId="{44E7DDCE-DBED-487A-8117-8C457F07B815}" dt="2022-04-11T05:22:40.767" v="2014" actId="165"/>
          <ac:grpSpMkLst>
            <pc:docMk/>
            <pc:sldMk cId="1669225104" sldId="673"/>
            <ac:grpSpMk id="49" creationId="{7E13CDA1-28D3-4CFF-98F9-803745DC5ACD}"/>
          </ac:grpSpMkLst>
        </pc:grpChg>
        <pc:grpChg chg="add mod">
          <ac:chgData name="Xuzhaoyuan" userId="92dacafb-b293-4395-ae6b-ab8c0207f0fc" providerId="ADAL" clId="{44E7DDCE-DBED-487A-8117-8C457F07B815}" dt="2022-04-11T05:23:27.550" v="2023" actId="164"/>
          <ac:grpSpMkLst>
            <pc:docMk/>
            <pc:sldMk cId="1669225104" sldId="673"/>
            <ac:grpSpMk id="50" creationId="{A48E8BBF-B31D-41A8-BF41-3E300416D97D}"/>
          </ac:grpSpMkLst>
        </pc:grpChg>
        <pc:picChg chg="del mod topLvl">
          <ac:chgData name="Xuzhaoyuan" userId="92dacafb-b293-4395-ae6b-ab8c0207f0fc" providerId="ADAL" clId="{44E7DDCE-DBED-487A-8117-8C457F07B815}" dt="2022-04-11T05:22:20.812" v="2008" actId="478"/>
          <ac:picMkLst>
            <pc:docMk/>
            <pc:sldMk cId="1669225104" sldId="673"/>
            <ac:picMk id="4" creationId="{3C32A943-CBAD-4362-BFEC-B436F2F2891D}"/>
          </ac:picMkLst>
        </pc:picChg>
        <pc:picChg chg="mod ord topLvl">
          <ac:chgData name="Xuzhaoyuan" userId="92dacafb-b293-4395-ae6b-ab8c0207f0fc" providerId="ADAL" clId="{44E7DDCE-DBED-487A-8117-8C457F07B815}" dt="2022-04-11T05:23:27.550" v="2023" actId="164"/>
          <ac:picMkLst>
            <pc:docMk/>
            <pc:sldMk cId="1669225104" sldId="673"/>
            <ac:picMk id="6" creationId="{550C5B3B-E964-476D-B9CA-710F309E913C}"/>
          </ac:picMkLst>
        </pc:picChg>
        <pc:picChg chg="del">
          <ac:chgData name="Xuzhaoyuan" userId="92dacafb-b293-4395-ae6b-ab8c0207f0fc" providerId="ADAL" clId="{44E7DDCE-DBED-487A-8117-8C457F07B815}" dt="2022-04-10T11:52:31.593" v="12" actId="478"/>
          <ac:picMkLst>
            <pc:docMk/>
            <pc:sldMk cId="1669225104" sldId="673"/>
            <ac:picMk id="9" creationId="{2EDD6050-6639-42EB-A3AF-86D0116B5493}"/>
          </ac:picMkLst>
        </pc:picChg>
        <pc:picChg chg="del">
          <ac:chgData name="Xuzhaoyuan" userId="92dacafb-b293-4395-ae6b-ab8c0207f0fc" providerId="ADAL" clId="{44E7DDCE-DBED-487A-8117-8C457F07B815}" dt="2022-04-10T11:52:34.049" v="13" actId="478"/>
          <ac:picMkLst>
            <pc:docMk/>
            <pc:sldMk cId="1669225104" sldId="673"/>
            <ac:picMk id="14" creationId="{1C02E230-D806-469F-99E1-18863FA87BC6}"/>
          </ac:picMkLst>
        </pc:picChg>
        <pc:picChg chg="del">
          <ac:chgData name="Xuzhaoyuan" userId="92dacafb-b293-4395-ae6b-ab8c0207f0fc" providerId="ADAL" clId="{44E7DDCE-DBED-487A-8117-8C457F07B815}" dt="2022-04-10T11:52:34.049" v="13" actId="478"/>
          <ac:picMkLst>
            <pc:docMk/>
            <pc:sldMk cId="1669225104" sldId="673"/>
            <ac:picMk id="15" creationId="{3E41F8F4-F729-4A88-AAEF-C39C19D0E613}"/>
          </ac:picMkLst>
        </pc:picChg>
        <pc:picChg chg="del">
          <ac:chgData name="Xuzhaoyuan" userId="92dacafb-b293-4395-ae6b-ab8c0207f0fc" providerId="ADAL" clId="{44E7DDCE-DBED-487A-8117-8C457F07B815}" dt="2022-04-10T11:52:31.593" v="12" actId="478"/>
          <ac:picMkLst>
            <pc:docMk/>
            <pc:sldMk cId="1669225104" sldId="673"/>
            <ac:picMk id="16" creationId="{5D14C56A-4CCD-4D11-B093-63C5586A3BE1}"/>
          </ac:picMkLst>
        </pc:picChg>
        <pc:picChg chg="del">
          <ac:chgData name="Xuzhaoyuan" userId="92dacafb-b293-4395-ae6b-ab8c0207f0fc" providerId="ADAL" clId="{44E7DDCE-DBED-487A-8117-8C457F07B815}" dt="2022-04-10T11:52:31.593" v="12" actId="478"/>
          <ac:picMkLst>
            <pc:docMk/>
            <pc:sldMk cId="1669225104" sldId="673"/>
            <ac:picMk id="17" creationId="{90162ABA-3A75-4A54-8520-A2F48587EB17}"/>
          </ac:picMkLst>
        </pc:picChg>
        <pc:picChg chg="del">
          <ac:chgData name="Xuzhaoyuan" userId="92dacafb-b293-4395-ae6b-ab8c0207f0fc" providerId="ADAL" clId="{44E7DDCE-DBED-487A-8117-8C457F07B815}" dt="2022-04-10T11:52:26.431" v="10" actId="478"/>
          <ac:picMkLst>
            <pc:docMk/>
            <pc:sldMk cId="1669225104" sldId="673"/>
            <ac:picMk id="20" creationId="{358B8083-0092-4BE3-A8BB-C9C2DB743194}"/>
          </ac:picMkLst>
        </pc:picChg>
        <pc:picChg chg="del">
          <ac:chgData name="Xuzhaoyuan" userId="92dacafb-b293-4395-ae6b-ab8c0207f0fc" providerId="ADAL" clId="{44E7DDCE-DBED-487A-8117-8C457F07B815}" dt="2022-04-10T11:52:26.431" v="10" actId="478"/>
          <ac:picMkLst>
            <pc:docMk/>
            <pc:sldMk cId="1669225104" sldId="673"/>
            <ac:picMk id="21" creationId="{EB1F8039-6823-4FBB-B3A1-7C8DE1C3DAD1}"/>
          </ac:picMkLst>
        </pc:picChg>
        <pc:picChg chg="del">
          <ac:chgData name="Xuzhaoyuan" userId="92dacafb-b293-4395-ae6b-ab8c0207f0fc" providerId="ADAL" clId="{44E7DDCE-DBED-487A-8117-8C457F07B815}" dt="2022-04-10T11:52:26.431" v="10" actId="478"/>
          <ac:picMkLst>
            <pc:docMk/>
            <pc:sldMk cId="1669225104" sldId="673"/>
            <ac:picMk id="22" creationId="{60F6FAAB-AD34-413D-AF78-23D7C711F5FD}"/>
          </ac:picMkLst>
        </pc:picChg>
        <pc:picChg chg="del">
          <ac:chgData name="Xuzhaoyuan" userId="92dacafb-b293-4395-ae6b-ab8c0207f0fc" providerId="ADAL" clId="{44E7DDCE-DBED-487A-8117-8C457F07B815}" dt="2022-04-10T11:52:26.431" v="10" actId="478"/>
          <ac:picMkLst>
            <pc:docMk/>
            <pc:sldMk cId="1669225104" sldId="673"/>
            <ac:picMk id="23" creationId="{AD5A167F-F18A-4591-9AE8-CE8963DC4487}"/>
          </ac:picMkLst>
        </pc:picChg>
        <pc:picChg chg="mod topLvl">
          <ac:chgData name="Xuzhaoyuan" userId="92dacafb-b293-4395-ae6b-ab8c0207f0fc" providerId="ADAL" clId="{44E7DDCE-DBED-487A-8117-8C457F07B815}" dt="2022-04-11T04:39:45.635" v="1873" actId="165"/>
          <ac:picMkLst>
            <pc:docMk/>
            <pc:sldMk cId="1669225104" sldId="673"/>
            <ac:picMk id="24" creationId="{2ADB90D6-35D5-4D15-BA54-FDD921F8A40A}"/>
          </ac:picMkLst>
        </pc:picChg>
        <pc:picChg chg="del">
          <ac:chgData name="Xuzhaoyuan" userId="92dacafb-b293-4395-ae6b-ab8c0207f0fc" providerId="ADAL" clId="{44E7DDCE-DBED-487A-8117-8C457F07B815}" dt="2022-04-10T11:52:26.431" v="10" actId="478"/>
          <ac:picMkLst>
            <pc:docMk/>
            <pc:sldMk cId="1669225104" sldId="673"/>
            <ac:picMk id="28" creationId="{7F2BBA48-4E59-4026-99D1-9484BF86A417}"/>
          </ac:picMkLst>
        </pc:picChg>
        <pc:picChg chg="del">
          <ac:chgData name="Xuzhaoyuan" userId="92dacafb-b293-4395-ae6b-ab8c0207f0fc" providerId="ADAL" clId="{44E7DDCE-DBED-487A-8117-8C457F07B815}" dt="2022-04-10T11:52:34.049" v="13" actId="478"/>
          <ac:picMkLst>
            <pc:docMk/>
            <pc:sldMk cId="1669225104" sldId="673"/>
            <ac:picMk id="33" creationId="{20CD7BB6-809D-4173-BCE0-BA2EC6CDD8C8}"/>
          </ac:picMkLst>
        </pc:picChg>
        <pc:picChg chg="del">
          <ac:chgData name="Xuzhaoyuan" userId="92dacafb-b293-4395-ae6b-ab8c0207f0fc" providerId="ADAL" clId="{44E7DDCE-DBED-487A-8117-8C457F07B815}" dt="2022-04-10T11:52:26.431" v="10" actId="478"/>
          <ac:picMkLst>
            <pc:docMk/>
            <pc:sldMk cId="1669225104" sldId="673"/>
            <ac:picMk id="37" creationId="{87724079-155F-4B71-BC99-D96B10FD0A8F}"/>
          </ac:picMkLst>
        </pc:picChg>
        <pc:picChg chg="add del mod">
          <ac:chgData name="Xuzhaoyuan" userId="92dacafb-b293-4395-ae6b-ab8c0207f0fc" providerId="ADAL" clId="{44E7DDCE-DBED-487A-8117-8C457F07B815}" dt="2022-04-11T05:22:20.812" v="2008" actId="478"/>
          <ac:picMkLst>
            <pc:docMk/>
            <pc:sldMk cId="1669225104" sldId="673"/>
            <ac:picMk id="3074" creationId="{72265D52-7C65-4C21-9BC7-A8ADF3ECB743}"/>
          </ac:picMkLst>
        </pc:picChg>
        <pc:cxnChg chg="del">
          <ac:chgData name="Xuzhaoyuan" userId="92dacafb-b293-4395-ae6b-ab8c0207f0fc" providerId="ADAL" clId="{44E7DDCE-DBED-487A-8117-8C457F07B815}" dt="2022-04-10T11:52:31.593" v="12" actId="478"/>
          <ac:cxnSpMkLst>
            <pc:docMk/>
            <pc:sldMk cId="1669225104" sldId="673"/>
            <ac:cxnSpMk id="46" creationId="{0CBB10D6-4D07-4AA5-A446-FF5356BCD756}"/>
          </ac:cxnSpMkLst>
        </pc:cxnChg>
        <pc:cxnChg chg="del">
          <ac:chgData name="Xuzhaoyuan" userId="92dacafb-b293-4395-ae6b-ab8c0207f0fc" providerId="ADAL" clId="{44E7DDCE-DBED-487A-8117-8C457F07B815}" dt="2022-04-10T11:52:34.049" v="13" actId="478"/>
          <ac:cxnSpMkLst>
            <pc:docMk/>
            <pc:sldMk cId="1669225104" sldId="673"/>
            <ac:cxnSpMk id="47" creationId="{6FB361F9-A2F6-4408-8BCD-D624DCC9BBB2}"/>
          </ac:cxnSpMkLst>
        </pc:cxnChg>
        <pc:cxnChg chg="del">
          <ac:chgData name="Xuzhaoyuan" userId="92dacafb-b293-4395-ae6b-ab8c0207f0fc" providerId="ADAL" clId="{44E7DDCE-DBED-487A-8117-8C457F07B815}" dt="2022-04-10T11:52:26.431" v="10" actId="478"/>
          <ac:cxnSpMkLst>
            <pc:docMk/>
            <pc:sldMk cId="1669225104" sldId="673"/>
            <ac:cxnSpMk id="52" creationId="{0D8CBCD1-243C-4DC7-8663-F92C5B57DFB2}"/>
          </ac:cxnSpMkLst>
        </pc:cxnChg>
        <pc:cxnChg chg="del">
          <ac:chgData name="Xuzhaoyuan" userId="92dacafb-b293-4395-ae6b-ab8c0207f0fc" providerId="ADAL" clId="{44E7DDCE-DBED-487A-8117-8C457F07B815}" dt="2022-04-10T11:52:26.431" v="10" actId="478"/>
          <ac:cxnSpMkLst>
            <pc:docMk/>
            <pc:sldMk cId="1669225104" sldId="673"/>
            <ac:cxnSpMk id="54" creationId="{8C43F7F1-35A1-4824-9D3D-B252A0FD09AB}"/>
          </ac:cxnSpMkLst>
        </pc:cxnChg>
      </pc:sldChg>
      <pc:sldChg chg="del">
        <pc:chgData name="Xuzhaoyuan" userId="92dacafb-b293-4395-ae6b-ab8c0207f0fc" providerId="ADAL" clId="{44E7DDCE-DBED-487A-8117-8C457F07B815}" dt="2022-04-11T08:16:24.938" v="3111" actId="47"/>
        <pc:sldMkLst>
          <pc:docMk/>
          <pc:sldMk cId="3217660826" sldId="677"/>
        </pc:sldMkLst>
      </pc:sldChg>
      <pc:sldChg chg="add del">
        <pc:chgData name="Xuzhaoyuan" userId="92dacafb-b293-4395-ae6b-ab8c0207f0fc" providerId="ADAL" clId="{44E7DDCE-DBED-487A-8117-8C457F07B815}" dt="2022-04-11T08:16:25.856" v="3112" actId="47"/>
        <pc:sldMkLst>
          <pc:docMk/>
          <pc:sldMk cId="1162132502" sldId="678"/>
        </pc:sldMkLst>
      </pc:sldChg>
      <pc:sldChg chg="add del">
        <pc:chgData name="Xuzhaoyuan" userId="92dacafb-b293-4395-ae6b-ab8c0207f0fc" providerId="ADAL" clId="{44E7DDCE-DBED-487A-8117-8C457F07B815}" dt="2022-04-10T11:52:16.712" v="7" actId="47"/>
        <pc:sldMkLst>
          <pc:docMk/>
          <pc:sldMk cId="3821303751" sldId="678"/>
        </pc:sldMkLst>
      </pc:sldChg>
      <pc:sldChg chg="add del">
        <pc:chgData name="Xuzhaoyuan" userId="92dacafb-b293-4395-ae6b-ab8c0207f0fc" providerId="ADAL" clId="{44E7DDCE-DBED-487A-8117-8C457F07B815}" dt="2022-04-11T05:26:36.069" v="2048" actId="47"/>
        <pc:sldMkLst>
          <pc:docMk/>
          <pc:sldMk cId="340655253" sldId="679"/>
        </pc:sldMkLst>
      </pc:sldChg>
      <pc:sldChg chg="addSp delSp modSp add mod delAnim">
        <pc:chgData name="Xuzhaoyuan" userId="92dacafb-b293-4395-ae6b-ab8c0207f0fc" providerId="ADAL" clId="{44E7DDCE-DBED-487A-8117-8C457F07B815}" dt="2022-04-11T04:28:47.172" v="1742" actId="478"/>
        <pc:sldMkLst>
          <pc:docMk/>
          <pc:sldMk cId="2824824590" sldId="680"/>
        </pc:sldMkLst>
        <pc:spChg chg="add del mod">
          <ac:chgData name="Xuzhaoyuan" userId="92dacafb-b293-4395-ae6b-ab8c0207f0fc" providerId="ADAL" clId="{44E7DDCE-DBED-487A-8117-8C457F07B815}" dt="2022-04-10T15:12:10.297" v="445" actId="478"/>
          <ac:spMkLst>
            <pc:docMk/>
            <pc:sldMk cId="2824824590" sldId="680"/>
            <ac:spMk id="2" creationId="{AEA729B7-4A8F-4C6B-9279-9486272E397F}"/>
          </ac:spMkLst>
        </pc:spChg>
        <pc:spChg chg="del">
          <ac:chgData name="Xuzhaoyuan" userId="92dacafb-b293-4395-ae6b-ab8c0207f0fc" providerId="ADAL" clId="{44E7DDCE-DBED-487A-8117-8C457F07B815}" dt="2022-04-10T14:13:21.137" v="351" actId="478"/>
          <ac:spMkLst>
            <pc:docMk/>
            <pc:sldMk cId="2824824590" sldId="680"/>
            <ac:spMk id="4" creationId="{982CA7D4-469D-4CA4-B5CB-BD978857C82A}"/>
          </ac:spMkLst>
        </pc:spChg>
        <pc:spChg chg="add del mod">
          <ac:chgData name="Xuzhaoyuan" userId="92dacafb-b293-4395-ae6b-ab8c0207f0fc" providerId="ADAL" clId="{44E7DDCE-DBED-487A-8117-8C457F07B815}" dt="2022-04-10T15:14:54.432" v="452" actId="478"/>
          <ac:spMkLst>
            <pc:docMk/>
            <pc:sldMk cId="2824824590" sldId="680"/>
            <ac:spMk id="5" creationId="{9E1C9403-AEC7-466A-9C76-7399FFFC497D}"/>
          </ac:spMkLst>
        </pc:spChg>
        <pc:spChg chg="add del mod">
          <ac:chgData name="Xuzhaoyuan" userId="92dacafb-b293-4395-ae6b-ab8c0207f0fc" providerId="ADAL" clId="{44E7DDCE-DBED-487A-8117-8C457F07B815}" dt="2022-04-10T15:16:07.626" v="469"/>
          <ac:spMkLst>
            <pc:docMk/>
            <pc:sldMk cId="2824824590" sldId="680"/>
            <ac:spMk id="7" creationId="{751025B5-9CAD-490D-AF8B-CF3A745ECE97}"/>
          </ac:spMkLst>
        </pc:spChg>
        <pc:spChg chg="del mod">
          <ac:chgData name="Xuzhaoyuan" userId="92dacafb-b293-4395-ae6b-ab8c0207f0fc" providerId="ADAL" clId="{44E7DDCE-DBED-487A-8117-8C457F07B815}" dt="2022-04-10T14:13:21.137" v="351" actId="478"/>
          <ac:spMkLst>
            <pc:docMk/>
            <pc:sldMk cId="2824824590" sldId="680"/>
            <ac:spMk id="8" creationId="{823996C4-3273-47FC-909F-4E262E323CB0}"/>
          </ac:spMkLst>
        </pc:spChg>
        <pc:spChg chg="add del mod">
          <ac:chgData name="Xuzhaoyuan" userId="92dacafb-b293-4395-ae6b-ab8c0207f0fc" providerId="ADAL" clId="{44E7DDCE-DBED-487A-8117-8C457F07B815}" dt="2022-04-10T15:16:07.626" v="469"/>
          <ac:spMkLst>
            <pc:docMk/>
            <pc:sldMk cId="2824824590" sldId="680"/>
            <ac:spMk id="10" creationId="{7774788B-512E-471E-8E46-20D6A5404140}"/>
          </ac:spMkLst>
        </pc:spChg>
        <pc:spChg chg="del mod">
          <ac:chgData name="Xuzhaoyuan" userId="92dacafb-b293-4395-ae6b-ab8c0207f0fc" providerId="ADAL" clId="{44E7DDCE-DBED-487A-8117-8C457F07B815}" dt="2022-04-10T14:13:23.232" v="352" actId="478"/>
          <ac:spMkLst>
            <pc:docMk/>
            <pc:sldMk cId="2824824590" sldId="680"/>
            <ac:spMk id="13" creationId="{64C062F5-1B81-4560-9DE5-E173B940BED1}"/>
          </ac:spMkLst>
        </pc:spChg>
        <pc:spChg chg="add mod ord topLvl">
          <ac:chgData name="Xuzhaoyuan" userId="92dacafb-b293-4395-ae6b-ab8c0207f0fc" providerId="ADAL" clId="{44E7DDCE-DBED-487A-8117-8C457F07B815}" dt="2022-04-11T03:13:42.457" v="1250" actId="164"/>
          <ac:spMkLst>
            <pc:docMk/>
            <pc:sldMk cId="2824824590" sldId="680"/>
            <ac:spMk id="14" creationId="{A16DCC5F-6E64-4C79-8DEA-067905D6910B}"/>
          </ac:spMkLst>
        </pc:spChg>
        <pc:spChg chg="add del mod">
          <ac:chgData name="Xuzhaoyuan" userId="92dacafb-b293-4395-ae6b-ab8c0207f0fc" providerId="ADAL" clId="{44E7DDCE-DBED-487A-8117-8C457F07B815}" dt="2022-04-10T15:16:07.626" v="469"/>
          <ac:spMkLst>
            <pc:docMk/>
            <pc:sldMk cId="2824824590" sldId="680"/>
            <ac:spMk id="16" creationId="{815E96EE-C75D-407A-B2C7-38AC9C3AECE4}"/>
          </ac:spMkLst>
        </pc:spChg>
        <pc:spChg chg="add del mod">
          <ac:chgData name="Xuzhaoyuan" userId="92dacafb-b293-4395-ae6b-ab8c0207f0fc" providerId="ADAL" clId="{44E7DDCE-DBED-487A-8117-8C457F07B815}" dt="2022-04-10T15:16:07.626" v="469"/>
          <ac:spMkLst>
            <pc:docMk/>
            <pc:sldMk cId="2824824590" sldId="680"/>
            <ac:spMk id="17" creationId="{53E60DD0-F020-449A-9CA8-C9044B5D1721}"/>
          </ac:spMkLst>
        </pc:spChg>
        <pc:spChg chg="del mod topLvl">
          <ac:chgData name="Xuzhaoyuan" userId="92dacafb-b293-4395-ae6b-ab8c0207f0fc" providerId="ADAL" clId="{44E7DDCE-DBED-487A-8117-8C457F07B815}" dt="2022-04-10T15:21:48.578" v="600" actId="478"/>
          <ac:spMkLst>
            <pc:docMk/>
            <pc:sldMk cId="2824824590" sldId="680"/>
            <ac:spMk id="18" creationId="{195BBEDB-8110-480A-B440-D6B7E5EC6AE7}"/>
          </ac:spMkLst>
        </pc:spChg>
        <pc:spChg chg="add del mod">
          <ac:chgData name="Xuzhaoyuan" userId="92dacafb-b293-4395-ae6b-ab8c0207f0fc" providerId="ADAL" clId="{44E7DDCE-DBED-487A-8117-8C457F07B815}" dt="2022-04-10T15:17:13.279" v="485" actId="478"/>
          <ac:spMkLst>
            <pc:docMk/>
            <pc:sldMk cId="2824824590" sldId="680"/>
            <ac:spMk id="19" creationId="{31A92A21-D49C-426D-9BED-9ED71AEFB0E3}"/>
          </ac:spMkLst>
        </pc:spChg>
        <pc:spChg chg="add mod ord topLvl">
          <ac:chgData name="Xuzhaoyuan" userId="92dacafb-b293-4395-ae6b-ab8c0207f0fc" providerId="ADAL" clId="{44E7DDCE-DBED-487A-8117-8C457F07B815}" dt="2022-04-11T03:13:42.457" v="1250" actId="164"/>
          <ac:spMkLst>
            <pc:docMk/>
            <pc:sldMk cId="2824824590" sldId="680"/>
            <ac:spMk id="20" creationId="{D9547E0E-BE3B-4C29-B47A-C6757B51A9DB}"/>
          </ac:spMkLst>
        </pc:spChg>
        <pc:spChg chg="add mod">
          <ac:chgData name="Xuzhaoyuan" userId="92dacafb-b293-4395-ae6b-ab8c0207f0fc" providerId="ADAL" clId="{44E7DDCE-DBED-487A-8117-8C457F07B815}" dt="2022-04-11T03:50:43.970" v="1539" actId="1076"/>
          <ac:spMkLst>
            <pc:docMk/>
            <pc:sldMk cId="2824824590" sldId="680"/>
            <ac:spMk id="22" creationId="{E7F5F8A2-DBE7-4ECE-8F9F-7238351B0C33}"/>
          </ac:spMkLst>
        </pc:spChg>
        <pc:spChg chg="add mod topLvl">
          <ac:chgData name="Xuzhaoyuan" userId="92dacafb-b293-4395-ae6b-ab8c0207f0fc" providerId="ADAL" clId="{44E7DDCE-DBED-487A-8117-8C457F07B815}" dt="2022-04-11T03:13:42.457" v="1250" actId="164"/>
          <ac:spMkLst>
            <pc:docMk/>
            <pc:sldMk cId="2824824590" sldId="680"/>
            <ac:spMk id="23" creationId="{1A5C83AA-5BC0-4602-B80B-C1699856B30F}"/>
          </ac:spMkLst>
        </pc:spChg>
        <pc:spChg chg="add del mod">
          <ac:chgData name="Xuzhaoyuan" userId="92dacafb-b293-4395-ae6b-ab8c0207f0fc" providerId="ADAL" clId="{44E7DDCE-DBED-487A-8117-8C457F07B815}" dt="2022-04-10T15:33:07.726" v="1066"/>
          <ac:spMkLst>
            <pc:docMk/>
            <pc:sldMk cId="2824824590" sldId="680"/>
            <ac:spMk id="24" creationId="{FAB9DF60-EDEA-45A1-B2B4-86E0C6E7A0E7}"/>
          </ac:spMkLst>
        </pc:spChg>
        <pc:spChg chg="add del">
          <ac:chgData name="Xuzhaoyuan" userId="92dacafb-b293-4395-ae6b-ab8c0207f0fc" providerId="ADAL" clId="{44E7DDCE-DBED-487A-8117-8C457F07B815}" dt="2022-04-10T15:33:07.726" v="1066"/>
          <ac:spMkLst>
            <pc:docMk/>
            <pc:sldMk cId="2824824590" sldId="680"/>
            <ac:spMk id="25" creationId="{1E55ED3E-B90F-49C2-AAEA-3FD648C36E84}"/>
          </ac:spMkLst>
        </pc:spChg>
        <pc:spChg chg="add del">
          <ac:chgData name="Xuzhaoyuan" userId="92dacafb-b293-4395-ae6b-ab8c0207f0fc" providerId="ADAL" clId="{44E7DDCE-DBED-487A-8117-8C457F07B815}" dt="2022-04-10T15:34:01.911" v="1071" actId="478"/>
          <ac:spMkLst>
            <pc:docMk/>
            <pc:sldMk cId="2824824590" sldId="680"/>
            <ac:spMk id="26" creationId="{CD45D2E9-D3AD-46DE-8F35-474B2661082A}"/>
          </ac:spMkLst>
        </pc:spChg>
        <pc:spChg chg="add del mod">
          <ac:chgData name="Xuzhaoyuan" userId="92dacafb-b293-4395-ae6b-ab8c0207f0fc" providerId="ADAL" clId="{44E7DDCE-DBED-487A-8117-8C457F07B815}" dt="2022-04-11T03:55:15.874" v="1670" actId="478"/>
          <ac:spMkLst>
            <pc:docMk/>
            <pc:sldMk cId="2824824590" sldId="680"/>
            <ac:spMk id="27" creationId="{F9D5371B-C75A-437B-B0B2-ED72774386F4}"/>
          </ac:spMkLst>
        </pc:spChg>
        <pc:spChg chg="del mod">
          <ac:chgData name="Xuzhaoyuan" userId="92dacafb-b293-4395-ae6b-ab8c0207f0fc" providerId="ADAL" clId="{44E7DDCE-DBED-487A-8117-8C457F07B815}" dt="2022-04-11T03:13:45.581" v="1251" actId="478"/>
          <ac:spMkLst>
            <pc:docMk/>
            <pc:sldMk cId="2824824590" sldId="680"/>
            <ac:spMk id="28" creationId="{AA207721-6566-4EE5-9F33-4B9B95A099AF}"/>
          </ac:spMkLst>
        </pc:spChg>
        <pc:spChg chg="add del mod">
          <ac:chgData name="Xuzhaoyuan" userId="92dacafb-b293-4395-ae6b-ab8c0207f0fc" providerId="ADAL" clId="{44E7DDCE-DBED-487A-8117-8C457F07B815}" dt="2022-04-11T03:10:51.532" v="1155"/>
          <ac:spMkLst>
            <pc:docMk/>
            <pc:sldMk cId="2824824590" sldId="680"/>
            <ac:spMk id="29" creationId="{9ED77704-E03C-4CF2-A4E0-625EE784F183}"/>
          </ac:spMkLst>
        </pc:spChg>
        <pc:spChg chg="add del mod">
          <ac:chgData name="Xuzhaoyuan" userId="92dacafb-b293-4395-ae6b-ab8c0207f0fc" providerId="ADAL" clId="{44E7DDCE-DBED-487A-8117-8C457F07B815}" dt="2022-04-11T03:10:51.532" v="1155"/>
          <ac:spMkLst>
            <pc:docMk/>
            <pc:sldMk cId="2824824590" sldId="680"/>
            <ac:spMk id="31" creationId="{11B05435-E1F1-43B3-8BD1-E4A5196676E5}"/>
          </ac:spMkLst>
        </pc:spChg>
        <pc:spChg chg="add del mod">
          <ac:chgData name="Xuzhaoyuan" userId="92dacafb-b293-4395-ae6b-ab8c0207f0fc" providerId="ADAL" clId="{44E7DDCE-DBED-487A-8117-8C457F07B815}" dt="2022-04-11T03:10:56.719" v="1156"/>
          <ac:spMkLst>
            <pc:docMk/>
            <pc:sldMk cId="2824824590" sldId="680"/>
            <ac:spMk id="32" creationId="{9E6E7288-F485-42CA-87EC-938997520CB7}"/>
          </ac:spMkLst>
        </pc:spChg>
        <pc:spChg chg="mod">
          <ac:chgData name="Xuzhaoyuan" userId="92dacafb-b293-4395-ae6b-ab8c0207f0fc" providerId="ADAL" clId="{44E7DDCE-DBED-487A-8117-8C457F07B815}" dt="2022-04-11T03:06:37.911" v="1124"/>
          <ac:spMkLst>
            <pc:docMk/>
            <pc:sldMk cId="2824824590" sldId="680"/>
            <ac:spMk id="34" creationId="{21C14A52-CCD9-47F7-BDE6-59EDD70E707F}"/>
          </ac:spMkLst>
        </pc:spChg>
        <pc:spChg chg="mod">
          <ac:chgData name="Xuzhaoyuan" userId="92dacafb-b293-4395-ae6b-ab8c0207f0fc" providerId="ADAL" clId="{44E7DDCE-DBED-487A-8117-8C457F07B815}" dt="2022-04-11T03:09:10.548" v="1149"/>
          <ac:spMkLst>
            <pc:docMk/>
            <pc:sldMk cId="2824824590" sldId="680"/>
            <ac:spMk id="38" creationId="{6E43F098-0C87-4AAC-B1EB-260AEADAEA78}"/>
          </ac:spMkLst>
        </pc:spChg>
        <pc:spChg chg="del mod">
          <ac:chgData name="Xuzhaoyuan" userId="92dacafb-b293-4395-ae6b-ab8c0207f0fc" providerId="ADAL" clId="{44E7DDCE-DBED-487A-8117-8C457F07B815}" dt="2022-04-11T03:10:56.719" v="1156"/>
          <ac:spMkLst>
            <pc:docMk/>
            <pc:sldMk cId="2824824590" sldId="680"/>
            <ac:spMk id="39" creationId="{06B698DC-87A2-46A6-BE23-D5CC5784CE57}"/>
          </ac:spMkLst>
        </pc:spChg>
        <pc:spChg chg="mod ord topLvl">
          <ac:chgData name="Xuzhaoyuan" userId="92dacafb-b293-4395-ae6b-ab8c0207f0fc" providerId="ADAL" clId="{44E7DDCE-DBED-487A-8117-8C457F07B815}" dt="2022-04-11T03:27:38.972" v="1404" actId="164"/>
          <ac:spMkLst>
            <pc:docMk/>
            <pc:sldMk cId="2824824590" sldId="680"/>
            <ac:spMk id="40" creationId="{AC920847-460B-47C7-BF3E-E15A1D12DD7C}"/>
          </ac:spMkLst>
        </pc:spChg>
        <pc:spChg chg="add mod topLvl">
          <ac:chgData name="Xuzhaoyuan" userId="92dacafb-b293-4395-ae6b-ab8c0207f0fc" providerId="ADAL" clId="{44E7DDCE-DBED-487A-8117-8C457F07B815}" dt="2022-04-11T03:27:38.972" v="1404" actId="164"/>
          <ac:spMkLst>
            <pc:docMk/>
            <pc:sldMk cId="2824824590" sldId="680"/>
            <ac:spMk id="41" creationId="{371DA1FD-4B70-47AC-B560-F9CC3F85ED52}"/>
          </ac:spMkLst>
        </pc:spChg>
        <pc:spChg chg="add mod topLvl">
          <ac:chgData name="Xuzhaoyuan" userId="92dacafb-b293-4395-ae6b-ab8c0207f0fc" providerId="ADAL" clId="{44E7DDCE-DBED-487A-8117-8C457F07B815}" dt="2022-04-11T03:27:38.972" v="1404" actId="164"/>
          <ac:spMkLst>
            <pc:docMk/>
            <pc:sldMk cId="2824824590" sldId="680"/>
            <ac:spMk id="42" creationId="{CFD0E399-C2D5-4000-964F-03038F3B4165}"/>
          </ac:spMkLst>
        </pc:spChg>
        <pc:spChg chg="add mod ord">
          <ac:chgData name="Xuzhaoyuan" userId="92dacafb-b293-4395-ae6b-ab8c0207f0fc" providerId="ADAL" clId="{44E7DDCE-DBED-487A-8117-8C457F07B815}" dt="2022-04-11T03:19:57.983" v="1336" actId="164"/>
          <ac:spMkLst>
            <pc:docMk/>
            <pc:sldMk cId="2824824590" sldId="680"/>
            <ac:spMk id="45" creationId="{CE8CC6A2-EAF8-4F93-95ED-8AF2C7FADED3}"/>
          </ac:spMkLst>
        </pc:spChg>
        <pc:spChg chg="add mod">
          <ac:chgData name="Xuzhaoyuan" userId="92dacafb-b293-4395-ae6b-ab8c0207f0fc" providerId="ADAL" clId="{44E7DDCE-DBED-487A-8117-8C457F07B815}" dt="2022-04-11T03:50:27.899" v="1535" actId="1076"/>
          <ac:spMkLst>
            <pc:docMk/>
            <pc:sldMk cId="2824824590" sldId="680"/>
            <ac:spMk id="46" creationId="{24AB1055-2413-4791-8028-4E845ED3F43D}"/>
          </ac:spMkLst>
        </pc:spChg>
        <pc:spChg chg="add mod">
          <ac:chgData name="Xuzhaoyuan" userId="92dacafb-b293-4395-ae6b-ab8c0207f0fc" providerId="ADAL" clId="{44E7DDCE-DBED-487A-8117-8C457F07B815}" dt="2022-04-11T03:19:57.983" v="1336" actId="164"/>
          <ac:spMkLst>
            <pc:docMk/>
            <pc:sldMk cId="2824824590" sldId="680"/>
            <ac:spMk id="48" creationId="{50566B09-923D-48EF-89C0-5F5C2926DF06}"/>
          </ac:spMkLst>
        </pc:spChg>
        <pc:spChg chg="add mod">
          <ac:chgData name="Xuzhaoyuan" userId="92dacafb-b293-4395-ae6b-ab8c0207f0fc" providerId="ADAL" clId="{44E7DDCE-DBED-487A-8117-8C457F07B815}" dt="2022-04-11T03:19:57.983" v="1336" actId="164"/>
          <ac:spMkLst>
            <pc:docMk/>
            <pc:sldMk cId="2824824590" sldId="680"/>
            <ac:spMk id="49" creationId="{F82D2D12-86EC-4C49-8394-6F6B7F01FE48}"/>
          </ac:spMkLst>
        </pc:spChg>
        <pc:spChg chg="add del mod">
          <ac:chgData name="Xuzhaoyuan" userId="92dacafb-b293-4395-ae6b-ab8c0207f0fc" providerId="ADAL" clId="{44E7DDCE-DBED-487A-8117-8C457F07B815}" dt="2022-04-11T03:18:35.582" v="1300" actId="478"/>
          <ac:spMkLst>
            <pc:docMk/>
            <pc:sldMk cId="2824824590" sldId="680"/>
            <ac:spMk id="50" creationId="{4D3A1317-85F4-471B-956A-2B0A7908DBFA}"/>
          </ac:spMkLst>
        </pc:spChg>
        <pc:spChg chg="add del mod">
          <ac:chgData name="Xuzhaoyuan" userId="92dacafb-b293-4395-ae6b-ab8c0207f0fc" providerId="ADAL" clId="{44E7DDCE-DBED-487A-8117-8C457F07B815}" dt="2022-04-11T03:24:12.481" v="1361"/>
          <ac:spMkLst>
            <pc:docMk/>
            <pc:sldMk cId="2824824590" sldId="680"/>
            <ac:spMk id="51" creationId="{ACC6CB13-B8A6-4CC2-BC98-39CA2DC3FFC9}"/>
          </ac:spMkLst>
        </pc:spChg>
        <pc:spChg chg="add mod">
          <ac:chgData name="Xuzhaoyuan" userId="92dacafb-b293-4395-ae6b-ab8c0207f0fc" providerId="ADAL" clId="{44E7DDCE-DBED-487A-8117-8C457F07B815}" dt="2022-04-11T03:56:30.746" v="1675" actId="20577"/>
          <ac:spMkLst>
            <pc:docMk/>
            <pc:sldMk cId="2824824590" sldId="680"/>
            <ac:spMk id="52" creationId="{6EE80955-E654-4439-8B2A-BF4826908471}"/>
          </ac:spMkLst>
        </pc:spChg>
        <pc:spChg chg="add del">
          <ac:chgData name="Xuzhaoyuan" userId="92dacafb-b293-4395-ae6b-ab8c0207f0fc" providerId="ADAL" clId="{44E7DDCE-DBED-487A-8117-8C457F07B815}" dt="2022-04-11T03:24:12.481" v="1361"/>
          <ac:spMkLst>
            <pc:docMk/>
            <pc:sldMk cId="2824824590" sldId="680"/>
            <ac:spMk id="53" creationId="{22048157-A99E-40A9-8A6E-77FA43A22E9B}"/>
          </ac:spMkLst>
        </pc:spChg>
        <pc:spChg chg="add del">
          <ac:chgData name="Xuzhaoyuan" userId="92dacafb-b293-4395-ae6b-ab8c0207f0fc" providerId="ADAL" clId="{44E7DDCE-DBED-487A-8117-8C457F07B815}" dt="2022-04-11T03:25:19.992" v="1362"/>
          <ac:spMkLst>
            <pc:docMk/>
            <pc:sldMk cId="2824824590" sldId="680"/>
            <ac:spMk id="54" creationId="{7F271976-3B0F-4631-82C5-8E06D707EF9A}"/>
          </ac:spMkLst>
        </pc:spChg>
        <pc:spChg chg="add del mod">
          <ac:chgData name="Xuzhaoyuan" userId="92dacafb-b293-4395-ae6b-ab8c0207f0fc" providerId="ADAL" clId="{44E7DDCE-DBED-487A-8117-8C457F07B815}" dt="2022-04-11T03:25:25.275" v="1363"/>
          <ac:spMkLst>
            <pc:docMk/>
            <pc:sldMk cId="2824824590" sldId="680"/>
            <ac:spMk id="55" creationId="{A5792FDF-D96C-41CA-8086-66B261DF1EB7}"/>
          </ac:spMkLst>
        </pc:spChg>
        <pc:spChg chg="add del mod">
          <ac:chgData name="Xuzhaoyuan" userId="92dacafb-b293-4395-ae6b-ab8c0207f0fc" providerId="ADAL" clId="{44E7DDCE-DBED-487A-8117-8C457F07B815}" dt="2022-04-11T03:25:29.365" v="1364"/>
          <ac:spMkLst>
            <pc:docMk/>
            <pc:sldMk cId="2824824590" sldId="680"/>
            <ac:spMk id="56" creationId="{5FCF9D1C-7D32-4D02-B745-D28BF1F12AE3}"/>
          </ac:spMkLst>
        </pc:spChg>
        <pc:spChg chg="del mod">
          <ac:chgData name="Xuzhaoyuan" userId="92dacafb-b293-4395-ae6b-ab8c0207f0fc" providerId="ADAL" clId="{44E7DDCE-DBED-487A-8117-8C457F07B815}" dt="2022-04-11T03:25:19.992" v="1362"/>
          <ac:spMkLst>
            <pc:docMk/>
            <pc:sldMk cId="2824824590" sldId="680"/>
            <ac:spMk id="58" creationId="{33D8C9BB-EBA6-480F-BE05-79A302B49E8D}"/>
          </ac:spMkLst>
        </pc:spChg>
        <pc:spChg chg="del mod">
          <ac:chgData name="Xuzhaoyuan" userId="92dacafb-b293-4395-ae6b-ab8c0207f0fc" providerId="ADAL" clId="{44E7DDCE-DBED-487A-8117-8C457F07B815}" dt="2022-04-11T03:25:25.275" v="1363"/>
          <ac:spMkLst>
            <pc:docMk/>
            <pc:sldMk cId="2824824590" sldId="680"/>
            <ac:spMk id="59" creationId="{A030653F-8D3E-470E-B6EB-CBFA1392782C}"/>
          </ac:spMkLst>
        </pc:spChg>
        <pc:spChg chg="del mod">
          <ac:chgData name="Xuzhaoyuan" userId="92dacafb-b293-4395-ae6b-ab8c0207f0fc" providerId="ADAL" clId="{44E7DDCE-DBED-487A-8117-8C457F07B815}" dt="2022-04-11T03:25:29.365" v="1364"/>
          <ac:spMkLst>
            <pc:docMk/>
            <pc:sldMk cId="2824824590" sldId="680"/>
            <ac:spMk id="60" creationId="{7467E722-F2A6-45CB-9F7D-5FC790FD0A1A}"/>
          </ac:spMkLst>
        </pc:spChg>
        <pc:spChg chg="mod ord">
          <ac:chgData name="Xuzhaoyuan" userId="92dacafb-b293-4395-ae6b-ab8c0207f0fc" providerId="ADAL" clId="{44E7DDCE-DBED-487A-8117-8C457F07B815}" dt="2022-04-11T03:28:01.792" v="1409" actId="164"/>
          <ac:spMkLst>
            <pc:docMk/>
            <pc:sldMk cId="2824824590" sldId="680"/>
            <ac:spMk id="61" creationId="{B001BBAF-062C-4096-A835-7EC676A1321E}"/>
          </ac:spMkLst>
        </pc:spChg>
        <pc:spChg chg="mod topLvl">
          <ac:chgData name="Xuzhaoyuan" userId="92dacafb-b293-4395-ae6b-ab8c0207f0fc" providerId="ADAL" clId="{44E7DDCE-DBED-487A-8117-8C457F07B815}" dt="2022-04-11T03:28:01.792" v="1409" actId="164"/>
          <ac:spMkLst>
            <pc:docMk/>
            <pc:sldMk cId="2824824590" sldId="680"/>
            <ac:spMk id="63" creationId="{B27BC6E1-E330-458C-A07F-CC05D27C8896}"/>
          </ac:spMkLst>
        </pc:spChg>
        <pc:spChg chg="mod topLvl">
          <ac:chgData name="Xuzhaoyuan" userId="92dacafb-b293-4395-ae6b-ab8c0207f0fc" providerId="ADAL" clId="{44E7DDCE-DBED-487A-8117-8C457F07B815}" dt="2022-04-11T03:28:01.792" v="1409" actId="164"/>
          <ac:spMkLst>
            <pc:docMk/>
            <pc:sldMk cId="2824824590" sldId="680"/>
            <ac:spMk id="64" creationId="{4C68F4B3-88C3-40E7-8F6E-A79CFC0A7CA0}"/>
          </ac:spMkLst>
        </pc:spChg>
        <pc:spChg chg="del mod topLvl">
          <ac:chgData name="Xuzhaoyuan" userId="92dacafb-b293-4395-ae6b-ab8c0207f0fc" providerId="ADAL" clId="{44E7DDCE-DBED-487A-8117-8C457F07B815}" dt="2022-04-11T03:26:26.797" v="1376" actId="478"/>
          <ac:spMkLst>
            <pc:docMk/>
            <pc:sldMk cId="2824824590" sldId="680"/>
            <ac:spMk id="65" creationId="{8E3CF897-1537-4171-9FA6-27CA1C9260EE}"/>
          </ac:spMkLst>
        </pc:spChg>
        <pc:spChg chg="add mod">
          <ac:chgData name="Xuzhaoyuan" userId="92dacafb-b293-4395-ae6b-ab8c0207f0fc" providerId="ADAL" clId="{44E7DDCE-DBED-487A-8117-8C457F07B815}" dt="2022-04-11T03:54:58.499" v="1668" actId="1076"/>
          <ac:spMkLst>
            <pc:docMk/>
            <pc:sldMk cId="2824824590" sldId="680"/>
            <ac:spMk id="66" creationId="{B8617F57-49D0-4822-AABD-87A19382A3CA}"/>
          </ac:spMkLst>
        </pc:spChg>
        <pc:spChg chg="add del mod">
          <ac:chgData name="Xuzhaoyuan" userId="92dacafb-b293-4395-ae6b-ab8c0207f0fc" providerId="ADAL" clId="{44E7DDCE-DBED-487A-8117-8C457F07B815}" dt="2022-04-11T03:34:33.258" v="1436"/>
          <ac:spMkLst>
            <pc:docMk/>
            <pc:sldMk cId="2824824590" sldId="680"/>
            <ac:spMk id="68" creationId="{FBA08AAC-2EC9-4493-91CF-3FBD9C58E099}"/>
          </ac:spMkLst>
        </pc:spChg>
        <pc:spChg chg="add del mod">
          <ac:chgData name="Xuzhaoyuan" userId="92dacafb-b293-4395-ae6b-ab8c0207f0fc" providerId="ADAL" clId="{44E7DDCE-DBED-487A-8117-8C457F07B815}" dt="2022-04-11T03:34:33.258" v="1436"/>
          <ac:spMkLst>
            <pc:docMk/>
            <pc:sldMk cId="2824824590" sldId="680"/>
            <ac:spMk id="69" creationId="{B899C2EE-6EFD-4EC3-9619-D8827BE9EEE5}"/>
          </ac:spMkLst>
        </pc:spChg>
        <pc:spChg chg="add mod topLvl">
          <ac:chgData name="Xuzhaoyuan" userId="92dacafb-b293-4395-ae6b-ab8c0207f0fc" providerId="ADAL" clId="{44E7DDCE-DBED-487A-8117-8C457F07B815}" dt="2022-04-11T03:50:34.859" v="1537" actId="1076"/>
          <ac:spMkLst>
            <pc:docMk/>
            <pc:sldMk cId="2824824590" sldId="680"/>
            <ac:spMk id="70" creationId="{C726774C-EAB1-4652-89E4-E92BBA7BCED3}"/>
          </ac:spMkLst>
        </pc:spChg>
        <pc:spChg chg="add mod topLvl">
          <ac:chgData name="Xuzhaoyuan" userId="92dacafb-b293-4395-ae6b-ab8c0207f0fc" providerId="ADAL" clId="{44E7DDCE-DBED-487A-8117-8C457F07B815}" dt="2022-04-11T03:49:49.471" v="1513" actId="164"/>
          <ac:spMkLst>
            <pc:docMk/>
            <pc:sldMk cId="2824824590" sldId="680"/>
            <ac:spMk id="71" creationId="{BF9CE901-E086-4943-85DF-589A5EA038E4}"/>
          </ac:spMkLst>
        </pc:spChg>
        <pc:spChg chg="mod topLvl">
          <ac:chgData name="Xuzhaoyuan" userId="92dacafb-b293-4395-ae6b-ab8c0207f0fc" providerId="ADAL" clId="{44E7DDCE-DBED-487A-8117-8C457F07B815}" dt="2022-04-11T03:49:49.471" v="1513" actId="164"/>
          <ac:spMkLst>
            <pc:docMk/>
            <pc:sldMk cId="2824824590" sldId="680"/>
            <ac:spMk id="73" creationId="{A10CE4A6-07C6-47B1-BA84-8C0E5D02FEDB}"/>
          </ac:spMkLst>
        </pc:spChg>
        <pc:spChg chg="add del mod">
          <ac:chgData name="Xuzhaoyuan" userId="92dacafb-b293-4395-ae6b-ab8c0207f0fc" providerId="ADAL" clId="{44E7DDCE-DBED-487A-8117-8C457F07B815}" dt="2022-04-11T03:35:24.304" v="1452" actId="478"/>
          <ac:spMkLst>
            <pc:docMk/>
            <pc:sldMk cId="2824824590" sldId="680"/>
            <ac:spMk id="74" creationId="{E96EE283-D880-4805-B987-C3DBC81F2663}"/>
          </ac:spMkLst>
        </pc:spChg>
        <pc:spChg chg="add mod topLvl">
          <ac:chgData name="Xuzhaoyuan" userId="92dacafb-b293-4395-ae6b-ab8c0207f0fc" providerId="ADAL" clId="{44E7DDCE-DBED-487A-8117-8C457F07B815}" dt="2022-04-11T03:49:49.471" v="1513" actId="164"/>
          <ac:spMkLst>
            <pc:docMk/>
            <pc:sldMk cId="2824824590" sldId="680"/>
            <ac:spMk id="75" creationId="{39A852BE-D606-4229-AEBA-2C37B9861A00}"/>
          </ac:spMkLst>
        </pc:spChg>
        <pc:spChg chg="add mod topLvl">
          <ac:chgData name="Xuzhaoyuan" userId="92dacafb-b293-4395-ae6b-ab8c0207f0fc" providerId="ADAL" clId="{44E7DDCE-DBED-487A-8117-8C457F07B815}" dt="2022-04-11T03:49:49.471" v="1513" actId="164"/>
          <ac:spMkLst>
            <pc:docMk/>
            <pc:sldMk cId="2824824590" sldId="680"/>
            <ac:spMk id="76" creationId="{81F9D681-8005-4B51-BCB1-F295C7EA44A5}"/>
          </ac:spMkLst>
        </pc:spChg>
        <pc:spChg chg="add mod topLvl">
          <ac:chgData name="Xuzhaoyuan" userId="92dacafb-b293-4395-ae6b-ab8c0207f0fc" providerId="ADAL" clId="{44E7DDCE-DBED-487A-8117-8C457F07B815}" dt="2022-04-11T03:49:49.471" v="1513" actId="164"/>
          <ac:spMkLst>
            <pc:docMk/>
            <pc:sldMk cId="2824824590" sldId="680"/>
            <ac:spMk id="77" creationId="{09002CB2-7519-4AEB-8E22-2C242E2D2A9F}"/>
          </ac:spMkLst>
        </pc:spChg>
        <pc:spChg chg="add mod topLvl">
          <ac:chgData name="Xuzhaoyuan" userId="92dacafb-b293-4395-ae6b-ab8c0207f0fc" providerId="ADAL" clId="{44E7DDCE-DBED-487A-8117-8C457F07B815}" dt="2022-04-11T03:49:49.471" v="1513" actId="164"/>
          <ac:spMkLst>
            <pc:docMk/>
            <pc:sldMk cId="2824824590" sldId="680"/>
            <ac:spMk id="78" creationId="{63661D87-2E17-4BCF-8A31-D8A6BE6890E0}"/>
          </ac:spMkLst>
        </pc:spChg>
        <pc:spChg chg="add mod topLvl">
          <ac:chgData name="Xuzhaoyuan" userId="92dacafb-b293-4395-ae6b-ab8c0207f0fc" providerId="ADAL" clId="{44E7DDCE-DBED-487A-8117-8C457F07B815}" dt="2022-04-11T03:49:49.471" v="1513" actId="164"/>
          <ac:spMkLst>
            <pc:docMk/>
            <pc:sldMk cId="2824824590" sldId="680"/>
            <ac:spMk id="79" creationId="{C1795CAF-AA09-4C74-88A9-A80465FCE95E}"/>
          </ac:spMkLst>
        </pc:spChg>
        <pc:spChg chg="mod topLvl">
          <ac:chgData name="Xuzhaoyuan" userId="92dacafb-b293-4395-ae6b-ab8c0207f0fc" providerId="ADAL" clId="{44E7DDCE-DBED-487A-8117-8C457F07B815}" dt="2022-04-11T03:49:49.471" v="1513" actId="164"/>
          <ac:spMkLst>
            <pc:docMk/>
            <pc:sldMk cId="2824824590" sldId="680"/>
            <ac:spMk id="83" creationId="{34C48CB5-631A-4F22-943A-DDA3B39CF0DE}"/>
          </ac:spMkLst>
        </pc:spChg>
        <pc:spChg chg="mod topLvl">
          <ac:chgData name="Xuzhaoyuan" userId="92dacafb-b293-4395-ae6b-ab8c0207f0fc" providerId="ADAL" clId="{44E7DDCE-DBED-487A-8117-8C457F07B815}" dt="2022-04-11T03:49:49.471" v="1513" actId="164"/>
          <ac:spMkLst>
            <pc:docMk/>
            <pc:sldMk cId="2824824590" sldId="680"/>
            <ac:spMk id="84" creationId="{ADBB9D2E-1398-47F5-82DB-521CB7F0232C}"/>
          </ac:spMkLst>
        </pc:spChg>
        <pc:spChg chg="del mod topLvl">
          <ac:chgData name="Xuzhaoyuan" userId="92dacafb-b293-4395-ae6b-ab8c0207f0fc" providerId="ADAL" clId="{44E7DDCE-DBED-487A-8117-8C457F07B815}" dt="2022-04-11T03:38:29.546" v="1485" actId="478"/>
          <ac:spMkLst>
            <pc:docMk/>
            <pc:sldMk cId="2824824590" sldId="680"/>
            <ac:spMk id="85" creationId="{E4B5B859-EDF6-4CA4-8D84-3002FF2E0D47}"/>
          </ac:spMkLst>
        </pc:spChg>
        <pc:spChg chg="add del mod">
          <ac:chgData name="Xuzhaoyuan" userId="92dacafb-b293-4395-ae6b-ab8c0207f0fc" providerId="ADAL" clId="{44E7DDCE-DBED-487A-8117-8C457F07B815}" dt="2022-04-11T03:51:33.282" v="1546" actId="478"/>
          <ac:spMkLst>
            <pc:docMk/>
            <pc:sldMk cId="2824824590" sldId="680"/>
            <ac:spMk id="87" creationId="{125D6212-31F4-45BA-8E4A-C2F718FF50A4}"/>
          </ac:spMkLst>
        </pc:spChg>
        <pc:spChg chg="add mod">
          <ac:chgData name="Xuzhaoyuan" userId="92dacafb-b293-4395-ae6b-ab8c0207f0fc" providerId="ADAL" clId="{44E7DDCE-DBED-487A-8117-8C457F07B815}" dt="2022-04-11T03:50:34.859" v="1537" actId="1076"/>
          <ac:spMkLst>
            <pc:docMk/>
            <pc:sldMk cId="2824824590" sldId="680"/>
            <ac:spMk id="88" creationId="{D8015CA6-71FD-4E00-B65E-024B42D6DBCD}"/>
          </ac:spMkLst>
        </pc:spChg>
        <pc:spChg chg="add del mod">
          <ac:chgData name="Xuzhaoyuan" userId="92dacafb-b293-4395-ae6b-ab8c0207f0fc" providerId="ADAL" clId="{44E7DDCE-DBED-487A-8117-8C457F07B815}" dt="2022-04-11T03:53:18.121" v="1574"/>
          <ac:spMkLst>
            <pc:docMk/>
            <pc:sldMk cId="2824824590" sldId="680"/>
            <ac:spMk id="89" creationId="{0540A3EB-1465-4CF8-8437-09CD766AC16B}"/>
          </ac:spMkLst>
        </pc:spChg>
        <pc:spChg chg="add del mod">
          <ac:chgData name="Xuzhaoyuan" userId="92dacafb-b293-4395-ae6b-ab8c0207f0fc" providerId="ADAL" clId="{44E7DDCE-DBED-487A-8117-8C457F07B815}" dt="2022-04-11T03:53:18.121" v="1574"/>
          <ac:spMkLst>
            <pc:docMk/>
            <pc:sldMk cId="2824824590" sldId="680"/>
            <ac:spMk id="91" creationId="{9A2F9167-2ABF-40EC-BB7F-C5549C5803D4}"/>
          </ac:spMkLst>
        </pc:spChg>
        <pc:spChg chg="del mod">
          <ac:chgData name="Xuzhaoyuan" userId="92dacafb-b293-4395-ae6b-ab8c0207f0fc" providerId="ADAL" clId="{44E7DDCE-DBED-487A-8117-8C457F07B815}" dt="2022-04-11T03:55:20.652" v="1672" actId="478"/>
          <ac:spMkLst>
            <pc:docMk/>
            <pc:sldMk cId="2824824590" sldId="680"/>
            <ac:spMk id="92" creationId="{8908E7FF-6DB7-47E4-964A-40B586A80735}"/>
          </ac:spMkLst>
        </pc:spChg>
        <pc:spChg chg="add mod topLvl">
          <ac:chgData name="Xuzhaoyuan" userId="92dacafb-b293-4395-ae6b-ab8c0207f0fc" providerId="ADAL" clId="{44E7DDCE-DBED-487A-8117-8C457F07B815}" dt="2022-04-11T04:23:36.021" v="1738" actId="164"/>
          <ac:spMkLst>
            <pc:docMk/>
            <pc:sldMk cId="2824824590" sldId="680"/>
            <ac:spMk id="94" creationId="{25BE5DAB-7D9F-4369-863A-93F257D5AC3E}"/>
          </ac:spMkLst>
        </pc:spChg>
        <pc:spChg chg="add mod ord topLvl">
          <ac:chgData name="Xuzhaoyuan" userId="92dacafb-b293-4395-ae6b-ab8c0207f0fc" providerId="ADAL" clId="{44E7DDCE-DBED-487A-8117-8C457F07B815}" dt="2022-04-11T04:23:36.021" v="1738" actId="164"/>
          <ac:spMkLst>
            <pc:docMk/>
            <pc:sldMk cId="2824824590" sldId="680"/>
            <ac:spMk id="95" creationId="{E8140B5F-4C80-4E44-B94D-77180029696F}"/>
          </ac:spMkLst>
        </pc:spChg>
        <pc:spChg chg="add mod">
          <ac:chgData name="Xuzhaoyuan" userId="92dacafb-b293-4395-ae6b-ab8c0207f0fc" providerId="ADAL" clId="{44E7DDCE-DBED-487A-8117-8C457F07B815}" dt="2022-04-11T04:23:41.266" v="1739" actId="164"/>
          <ac:spMkLst>
            <pc:docMk/>
            <pc:sldMk cId="2824824590" sldId="680"/>
            <ac:spMk id="103" creationId="{6AB82FC5-3BB2-41AB-B0E0-5D1867F3BDEF}"/>
          </ac:spMkLst>
        </pc:spChg>
        <pc:spChg chg="add mod">
          <ac:chgData name="Xuzhaoyuan" userId="92dacafb-b293-4395-ae6b-ab8c0207f0fc" providerId="ADAL" clId="{44E7DDCE-DBED-487A-8117-8C457F07B815}" dt="2022-04-11T04:23:41.266" v="1739" actId="164"/>
          <ac:spMkLst>
            <pc:docMk/>
            <pc:sldMk cId="2824824590" sldId="680"/>
            <ac:spMk id="104" creationId="{85E3C7DB-0DA7-464F-B946-CFDD2F147AC0}"/>
          </ac:spMkLst>
        </pc:spChg>
        <pc:grpChg chg="add del mod">
          <ac:chgData name="Xuzhaoyuan" userId="92dacafb-b293-4395-ae6b-ab8c0207f0fc" providerId="ADAL" clId="{44E7DDCE-DBED-487A-8117-8C457F07B815}" dt="2022-04-10T15:21:29.666" v="595" actId="165"/>
          <ac:grpSpMkLst>
            <pc:docMk/>
            <pc:sldMk cId="2824824590" sldId="680"/>
            <ac:grpSpMk id="15" creationId="{649D44DD-5FE1-466C-9818-9991F201C7B2}"/>
          </ac:grpSpMkLst>
        </pc:grpChg>
        <pc:grpChg chg="add del mod">
          <ac:chgData name="Xuzhaoyuan" userId="92dacafb-b293-4395-ae6b-ab8c0207f0fc" providerId="ADAL" clId="{44E7DDCE-DBED-487A-8117-8C457F07B815}" dt="2022-04-11T03:11:19.811" v="1160" actId="165"/>
          <ac:grpSpMkLst>
            <pc:docMk/>
            <pc:sldMk cId="2824824590" sldId="680"/>
            <ac:grpSpMk id="21" creationId="{A316B63C-EB48-476B-A0AC-82B8F4A7613E}"/>
          </ac:grpSpMkLst>
        </pc:grpChg>
        <pc:grpChg chg="add mod">
          <ac:chgData name="Xuzhaoyuan" userId="92dacafb-b293-4395-ae6b-ab8c0207f0fc" providerId="ADAL" clId="{44E7DDCE-DBED-487A-8117-8C457F07B815}" dt="2022-04-11T03:07:16.310" v="1133" actId="164"/>
          <ac:grpSpMkLst>
            <pc:docMk/>
            <pc:sldMk cId="2824824590" sldId="680"/>
            <ac:grpSpMk id="33" creationId="{A8B9C9A4-F2A9-4F29-89AE-EA9193604B82}"/>
          </ac:grpSpMkLst>
        </pc:grpChg>
        <pc:grpChg chg="add mod">
          <ac:chgData name="Xuzhaoyuan" userId="92dacafb-b293-4395-ae6b-ab8c0207f0fc" providerId="ADAL" clId="{44E7DDCE-DBED-487A-8117-8C457F07B815}" dt="2022-04-11T03:07:43.304" v="1139" actId="164"/>
          <ac:grpSpMkLst>
            <pc:docMk/>
            <pc:sldMk cId="2824824590" sldId="680"/>
            <ac:grpSpMk id="35" creationId="{43970D8C-8FEF-4B3E-90EC-14DCFBB04AD1}"/>
          </ac:grpSpMkLst>
        </pc:grpChg>
        <pc:grpChg chg="add mod">
          <ac:chgData name="Xuzhaoyuan" userId="92dacafb-b293-4395-ae6b-ab8c0207f0fc" providerId="ADAL" clId="{44E7DDCE-DBED-487A-8117-8C457F07B815}" dt="2022-04-11T03:08:24.386" v="1147" actId="164"/>
          <ac:grpSpMkLst>
            <pc:docMk/>
            <pc:sldMk cId="2824824590" sldId="680"/>
            <ac:grpSpMk id="36" creationId="{08986845-A002-46A3-BBC1-F5AC2D95D579}"/>
          </ac:grpSpMkLst>
        </pc:grpChg>
        <pc:grpChg chg="add del mod">
          <ac:chgData name="Xuzhaoyuan" userId="92dacafb-b293-4395-ae6b-ab8c0207f0fc" providerId="ADAL" clId="{44E7DDCE-DBED-487A-8117-8C457F07B815}" dt="2022-04-11T03:13:09.009" v="1241" actId="165"/>
          <ac:grpSpMkLst>
            <pc:docMk/>
            <pc:sldMk cId="2824824590" sldId="680"/>
            <ac:grpSpMk id="37" creationId="{42FB0DB8-D4F7-4AA8-BE43-D9B62D12198C}"/>
          </ac:grpSpMkLst>
        </pc:grpChg>
        <pc:grpChg chg="add del mod">
          <ac:chgData name="Xuzhaoyuan" userId="92dacafb-b293-4395-ae6b-ab8c0207f0fc" providerId="ADAL" clId="{44E7DDCE-DBED-487A-8117-8C457F07B815}" dt="2022-04-11T03:18:25.363" v="1297" actId="165"/>
          <ac:grpSpMkLst>
            <pc:docMk/>
            <pc:sldMk cId="2824824590" sldId="680"/>
            <ac:grpSpMk id="43" creationId="{BCADCDC1-D63B-4D98-82B7-AEA66CB2CDAD}"/>
          </ac:grpSpMkLst>
        </pc:grpChg>
        <pc:grpChg chg="add mod">
          <ac:chgData name="Xuzhaoyuan" userId="92dacafb-b293-4395-ae6b-ab8c0207f0fc" providerId="ADAL" clId="{44E7DDCE-DBED-487A-8117-8C457F07B815}" dt="2022-04-11T03:50:43.970" v="1539" actId="1076"/>
          <ac:grpSpMkLst>
            <pc:docMk/>
            <pc:sldMk cId="2824824590" sldId="680"/>
            <ac:grpSpMk id="44" creationId="{E547DB8C-1084-4CE0-B6EA-1517903E5050}"/>
          </ac:grpSpMkLst>
        </pc:grpChg>
        <pc:grpChg chg="add mod">
          <ac:chgData name="Xuzhaoyuan" userId="92dacafb-b293-4395-ae6b-ab8c0207f0fc" providerId="ADAL" clId="{44E7DDCE-DBED-487A-8117-8C457F07B815}" dt="2022-04-11T03:50:31.089" v="1536" actId="1076"/>
          <ac:grpSpMkLst>
            <pc:docMk/>
            <pc:sldMk cId="2824824590" sldId="680"/>
            <ac:grpSpMk id="47" creationId="{2C668E30-6202-482F-BFF1-943533CDC6DE}"/>
          </ac:grpSpMkLst>
        </pc:grpChg>
        <pc:grpChg chg="add mod">
          <ac:chgData name="Xuzhaoyuan" userId="92dacafb-b293-4395-ae6b-ab8c0207f0fc" providerId="ADAL" clId="{44E7DDCE-DBED-487A-8117-8C457F07B815}" dt="2022-04-11T03:50:27.899" v="1535" actId="1076"/>
          <ac:grpSpMkLst>
            <pc:docMk/>
            <pc:sldMk cId="2824824590" sldId="680"/>
            <ac:grpSpMk id="57" creationId="{00D6A354-39F4-4EBA-A8AD-1C90A2913C22}"/>
          </ac:grpSpMkLst>
        </pc:grpChg>
        <pc:grpChg chg="add del mod">
          <ac:chgData name="Xuzhaoyuan" userId="92dacafb-b293-4395-ae6b-ab8c0207f0fc" providerId="ADAL" clId="{44E7DDCE-DBED-487A-8117-8C457F07B815}" dt="2022-04-11T03:26:22.698" v="1375" actId="165"/>
          <ac:grpSpMkLst>
            <pc:docMk/>
            <pc:sldMk cId="2824824590" sldId="680"/>
            <ac:grpSpMk id="62" creationId="{0CA3D6A2-F730-4DCA-B6D3-575E859E2F16}"/>
          </ac:grpSpMkLst>
        </pc:grpChg>
        <pc:grpChg chg="add mod">
          <ac:chgData name="Xuzhaoyuan" userId="92dacafb-b293-4395-ae6b-ab8c0207f0fc" providerId="ADAL" clId="{44E7DDCE-DBED-487A-8117-8C457F07B815}" dt="2022-04-11T03:54:58.499" v="1668" actId="1076"/>
          <ac:grpSpMkLst>
            <pc:docMk/>
            <pc:sldMk cId="2824824590" sldId="680"/>
            <ac:grpSpMk id="67" creationId="{CB1FD19A-1A51-49B9-A10A-0B48B1B4B269}"/>
          </ac:grpSpMkLst>
        </pc:grpChg>
        <pc:grpChg chg="add del mod topLvl">
          <ac:chgData name="Xuzhaoyuan" userId="92dacafb-b293-4395-ae6b-ab8c0207f0fc" providerId="ADAL" clId="{44E7DDCE-DBED-487A-8117-8C457F07B815}" dt="2022-04-11T03:49:38.569" v="1511" actId="165"/>
          <ac:grpSpMkLst>
            <pc:docMk/>
            <pc:sldMk cId="2824824590" sldId="680"/>
            <ac:grpSpMk id="72" creationId="{721510BB-48C0-4B70-9932-E125FA40FE43}"/>
          </ac:grpSpMkLst>
        </pc:grpChg>
        <pc:grpChg chg="add del mod ord">
          <ac:chgData name="Xuzhaoyuan" userId="92dacafb-b293-4395-ae6b-ab8c0207f0fc" providerId="ADAL" clId="{44E7DDCE-DBED-487A-8117-8C457F07B815}" dt="2022-04-11T03:48:20.431" v="1492" actId="165"/>
          <ac:grpSpMkLst>
            <pc:docMk/>
            <pc:sldMk cId="2824824590" sldId="680"/>
            <ac:grpSpMk id="80" creationId="{027773B0-6E4D-4ED3-BCBA-69083E5D62F5}"/>
          </ac:grpSpMkLst>
        </pc:grpChg>
        <pc:grpChg chg="add del mod">
          <ac:chgData name="Xuzhaoyuan" userId="92dacafb-b293-4395-ae6b-ab8c0207f0fc" providerId="ADAL" clId="{44E7DDCE-DBED-487A-8117-8C457F07B815}" dt="2022-04-11T03:49:33.896" v="1510" actId="165"/>
          <ac:grpSpMkLst>
            <pc:docMk/>
            <pc:sldMk cId="2824824590" sldId="680"/>
            <ac:grpSpMk id="81" creationId="{6E5A8EFB-5FC1-499A-A51B-02779EAE157B}"/>
          </ac:grpSpMkLst>
        </pc:grpChg>
        <pc:grpChg chg="add del mod">
          <ac:chgData name="Xuzhaoyuan" userId="92dacafb-b293-4395-ae6b-ab8c0207f0fc" providerId="ADAL" clId="{44E7DDCE-DBED-487A-8117-8C457F07B815}" dt="2022-04-11T03:38:02.100" v="1480" actId="165"/>
          <ac:grpSpMkLst>
            <pc:docMk/>
            <pc:sldMk cId="2824824590" sldId="680"/>
            <ac:grpSpMk id="82" creationId="{EF228A7A-A333-4FF7-BBBE-D8375008D280}"/>
          </ac:grpSpMkLst>
        </pc:grpChg>
        <pc:grpChg chg="add mod">
          <ac:chgData name="Xuzhaoyuan" userId="92dacafb-b293-4395-ae6b-ab8c0207f0fc" providerId="ADAL" clId="{44E7DDCE-DBED-487A-8117-8C457F07B815}" dt="2022-04-11T03:50:34.859" v="1537" actId="1076"/>
          <ac:grpSpMkLst>
            <pc:docMk/>
            <pc:sldMk cId="2824824590" sldId="680"/>
            <ac:grpSpMk id="86" creationId="{9D97EABA-6BB7-4F96-BE00-19D408D742ED}"/>
          </ac:grpSpMkLst>
        </pc:grpChg>
        <pc:grpChg chg="add del mod">
          <ac:chgData name="Xuzhaoyuan" userId="92dacafb-b293-4395-ae6b-ab8c0207f0fc" providerId="ADAL" clId="{44E7DDCE-DBED-487A-8117-8C457F07B815}" dt="2022-04-11T04:23:22.983" v="1734" actId="165"/>
          <ac:grpSpMkLst>
            <pc:docMk/>
            <pc:sldMk cId="2824824590" sldId="680"/>
            <ac:grpSpMk id="96" creationId="{B8A36323-D93B-482F-856D-E24AD6E50EE5}"/>
          </ac:grpSpMkLst>
        </pc:grpChg>
        <pc:grpChg chg="add del mod">
          <ac:chgData name="Xuzhaoyuan" userId="92dacafb-b293-4395-ae6b-ab8c0207f0fc" providerId="ADAL" clId="{44E7DDCE-DBED-487A-8117-8C457F07B815}" dt="2022-04-11T04:28:47.172" v="1742" actId="478"/>
          <ac:grpSpMkLst>
            <pc:docMk/>
            <pc:sldMk cId="2824824590" sldId="680"/>
            <ac:grpSpMk id="105" creationId="{65865502-6B87-46B2-8641-537A5518DA84}"/>
          </ac:grpSpMkLst>
        </pc:grpChg>
        <pc:grpChg chg="add del mod">
          <ac:chgData name="Xuzhaoyuan" userId="92dacafb-b293-4395-ae6b-ab8c0207f0fc" providerId="ADAL" clId="{44E7DDCE-DBED-487A-8117-8C457F07B815}" dt="2022-04-11T04:28:42.287" v="1741" actId="478"/>
          <ac:grpSpMkLst>
            <pc:docMk/>
            <pc:sldMk cId="2824824590" sldId="680"/>
            <ac:grpSpMk id="106" creationId="{C6870115-A7F3-4FDD-AE67-A52B6C1A97E8}"/>
          </ac:grpSpMkLst>
        </pc:grpChg>
        <pc:picChg chg="del mod">
          <ac:chgData name="Xuzhaoyuan" userId="92dacafb-b293-4395-ae6b-ab8c0207f0fc" providerId="ADAL" clId="{44E7DDCE-DBED-487A-8117-8C457F07B815}" dt="2022-04-10T14:13:21.137" v="351" actId="478"/>
          <ac:picMkLst>
            <pc:docMk/>
            <pc:sldMk cId="2824824590" sldId="680"/>
            <ac:picMk id="3" creationId="{2C6DDF63-B3F1-45C2-9421-E71562006CE9}"/>
          </ac:picMkLst>
        </pc:picChg>
        <pc:picChg chg="del">
          <ac:chgData name="Xuzhaoyuan" userId="92dacafb-b293-4395-ae6b-ab8c0207f0fc" providerId="ADAL" clId="{44E7DDCE-DBED-487A-8117-8C457F07B815}" dt="2022-04-10T14:13:21.137" v="351" actId="478"/>
          <ac:picMkLst>
            <pc:docMk/>
            <pc:sldMk cId="2824824590" sldId="680"/>
            <ac:picMk id="6" creationId="{9F66752B-AB57-4644-BB90-BE3239D4907E}"/>
          </ac:picMkLst>
        </pc:picChg>
        <pc:picChg chg="del mod">
          <ac:chgData name="Xuzhaoyuan" userId="92dacafb-b293-4395-ae6b-ab8c0207f0fc" providerId="ADAL" clId="{44E7DDCE-DBED-487A-8117-8C457F07B815}" dt="2022-04-10T14:13:21.137" v="351" actId="478"/>
          <ac:picMkLst>
            <pc:docMk/>
            <pc:sldMk cId="2824824590" sldId="680"/>
            <ac:picMk id="9" creationId="{3F5BF30B-3BFD-4CFD-9379-D8AE40D9C6DC}"/>
          </ac:picMkLst>
        </pc:picChg>
        <pc:picChg chg="del mod">
          <ac:chgData name="Xuzhaoyuan" userId="92dacafb-b293-4395-ae6b-ab8c0207f0fc" providerId="ADAL" clId="{44E7DDCE-DBED-487A-8117-8C457F07B815}" dt="2022-04-10T14:13:21.137" v="351" actId="478"/>
          <ac:picMkLst>
            <pc:docMk/>
            <pc:sldMk cId="2824824590" sldId="680"/>
            <ac:picMk id="11" creationId="{F80CA484-C77A-44EB-96E7-B6600AFB9715}"/>
          </ac:picMkLst>
        </pc:picChg>
        <pc:picChg chg="add mod">
          <ac:chgData name="Xuzhaoyuan" userId="92dacafb-b293-4395-ae6b-ab8c0207f0fc" providerId="ADAL" clId="{44E7DDCE-DBED-487A-8117-8C457F07B815}" dt="2022-04-11T03:36:59.312" v="1474" actId="1076"/>
          <ac:picMkLst>
            <pc:docMk/>
            <pc:sldMk cId="2824824590" sldId="680"/>
            <ac:picMk id="12" creationId="{692F39E0-0A8B-4419-9A09-F9B26439409B}"/>
          </ac:picMkLst>
        </pc:picChg>
        <pc:picChg chg="add mod topLvl">
          <ac:chgData name="Xuzhaoyuan" userId="92dacafb-b293-4395-ae6b-ab8c0207f0fc" providerId="ADAL" clId="{44E7DDCE-DBED-487A-8117-8C457F07B815}" dt="2022-04-11T04:23:36.021" v="1738" actId="164"/>
          <ac:picMkLst>
            <pc:docMk/>
            <pc:sldMk cId="2824824590" sldId="680"/>
            <ac:picMk id="93" creationId="{2B0741FF-9E2D-4B03-8B2F-B9BF0BFE430A}"/>
          </ac:picMkLst>
        </pc:picChg>
        <pc:picChg chg="add del">
          <ac:chgData name="Xuzhaoyuan" userId="92dacafb-b293-4395-ae6b-ab8c0207f0fc" providerId="ADAL" clId="{44E7DDCE-DBED-487A-8117-8C457F07B815}" dt="2022-04-11T04:21:25.128" v="1703" actId="22"/>
          <ac:picMkLst>
            <pc:docMk/>
            <pc:sldMk cId="2824824590" sldId="680"/>
            <ac:picMk id="98" creationId="{DEB8C1CF-F508-489C-876B-C3B62AB93F60}"/>
          </ac:picMkLst>
        </pc:picChg>
        <pc:picChg chg="add del">
          <ac:chgData name="Xuzhaoyuan" userId="92dacafb-b293-4395-ae6b-ab8c0207f0fc" providerId="ADAL" clId="{44E7DDCE-DBED-487A-8117-8C457F07B815}" dt="2022-04-11T04:21:46.989" v="1705" actId="22"/>
          <ac:picMkLst>
            <pc:docMk/>
            <pc:sldMk cId="2824824590" sldId="680"/>
            <ac:picMk id="100" creationId="{1D8ED095-767A-40EA-984C-F9A168B61656}"/>
          </ac:picMkLst>
        </pc:picChg>
        <pc:picChg chg="add mod">
          <ac:chgData name="Xuzhaoyuan" userId="92dacafb-b293-4395-ae6b-ab8c0207f0fc" providerId="ADAL" clId="{44E7DDCE-DBED-487A-8117-8C457F07B815}" dt="2022-04-11T04:23:41.266" v="1739" actId="164"/>
          <ac:picMkLst>
            <pc:docMk/>
            <pc:sldMk cId="2824824590" sldId="680"/>
            <ac:picMk id="102" creationId="{1357F0CA-49D9-4E42-9D3A-47C44FCEECAD}"/>
          </ac:picMkLst>
        </pc:picChg>
        <pc:picChg chg="add del mod">
          <ac:chgData name="Xuzhaoyuan" userId="92dacafb-b293-4395-ae6b-ab8c0207f0fc" providerId="ADAL" clId="{44E7DDCE-DBED-487A-8117-8C457F07B815}" dt="2022-04-11T03:55:17.367" v="1671" actId="478"/>
          <ac:picMkLst>
            <pc:docMk/>
            <pc:sldMk cId="2824824590" sldId="680"/>
            <ac:picMk id="2050" creationId="{43B830AD-6AC5-42CB-B20B-9821C1E496F7}"/>
          </ac:picMkLst>
        </pc:picChg>
      </pc:sldChg>
      <pc:sldChg chg="addSp delSp modSp add mod ord delAnim modAnim">
        <pc:chgData name="Xuzhaoyuan" userId="92dacafb-b293-4395-ae6b-ab8c0207f0fc" providerId="ADAL" clId="{44E7DDCE-DBED-487A-8117-8C457F07B815}" dt="2022-04-12T03:18:19.035" v="4727" actId="1076"/>
        <pc:sldMkLst>
          <pc:docMk/>
          <pc:sldMk cId="496929717" sldId="681"/>
        </pc:sldMkLst>
        <pc:spChg chg="add del mod">
          <ac:chgData name="Xuzhaoyuan" userId="92dacafb-b293-4395-ae6b-ab8c0207f0fc" providerId="ADAL" clId="{44E7DDCE-DBED-487A-8117-8C457F07B815}" dt="2022-04-11T06:52:39.400" v="2688"/>
          <ac:spMkLst>
            <pc:docMk/>
            <pc:sldMk cId="496929717" sldId="681"/>
            <ac:spMk id="2" creationId="{587F0C9F-BCDE-4D0B-8EFD-5754C95F387C}"/>
          </ac:spMkLst>
        </pc:spChg>
        <pc:spChg chg="del">
          <ac:chgData name="Xuzhaoyuan" userId="92dacafb-b293-4395-ae6b-ab8c0207f0fc" providerId="ADAL" clId="{44E7DDCE-DBED-487A-8117-8C457F07B815}" dt="2022-04-11T06:16:20.272" v="2427" actId="478"/>
          <ac:spMkLst>
            <pc:docMk/>
            <pc:sldMk cId="496929717" sldId="681"/>
            <ac:spMk id="4" creationId="{982CA7D4-469D-4CA4-B5CB-BD978857C82A}"/>
          </ac:spMkLst>
        </pc:spChg>
        <pc:spChg chg="del mod">
          <ac:chgData name="Xuzhaoyuan" userId="92dacafb-b293-4395-ae6b-ab8c0207f0fc" providerId="ADAL" clId="{44E7DDCE-DBED-487A-8117-8C457F07B815}" dt="2022-04-11T06:16:20.272" v="2427" actId="478"/>
          <ac:spMkLst>
            <pc:docMk/>
            <pc:sldMk cId="496929717" sldId="681"/>
            <ac:spMk id="8" creationId="{823996C4-3273-47FC-909F-4E262E323CB0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2" creationId="{604CA9AF-3468-4B6E-9098-781ECF339851}"/>
          </ac:spMkLst>
        </pc:spChg>
        <pc:spChg chg="del mod">
          <ac:chgData name="Xuzhaoyuan" userId="92dacafb-b293-4395-ae6b-ab8c0207f0fc" providerId="ADAL" clId="{44E7DDCE-DBED-487A-8117-8C457F07B815}" dt="2022-04-11T06:16:20.272" v="2427" actId="478"/>
          <ac:spMkLst>
            <pc:docMk/>
            <pc:sldMk cId="496929717" sldId="681"/>
            <ac:spMk id="13" creationId="{64C062F5-1B81-4560-9DE5-E173B940BED1}"/>
          </ac:spMkLst>
        </pc:spChg>
        <pc:spChg chg="add mod ord">
          <ac:chgData name="Xuzhaoyuan" userId="92dacafb-b293-4395-ae6b-ab8c0207f0fc" providerId="ADAL" clId="{44E7DDCE-DBED-487A-8117-8C457F07B815}" dt="2022-04-12T03:18:19.035" v="4727" actId="1076"/>
          <ac:spMkLst>
            <pc:docMk/>
            <pc:sldMk cId="496929717" sldId="681"/>
            <ac:spMk id="24" creationId="{B9182C7F-DE45-480F-93D7-9514063295C3}"/>
          </ac:spMkLst>
        </pc:spChg>
        <pc:spChg chg="add del mod">
          <ac:chgData name="Xuzhaoyuan" userId="92dacafb-b293-4395-ae6b-ab8c0207f0fc" providerId="ADAL" clId="{44E7DDCE-DBED-487A-8117-8C457F07B815}" dt="2022-04-11T06:31:22.264" v="2531" actId="478"/>
          <ac:spMkLst>
            <pc:docMk/>
            <pc:sldMk cId="496929717" sldId="681"/>
            <ac:spMk id="25" creationId="{39E39F21-C361-41E0-97F0-CED31C7BFA97}"/>
          </ac:spMkLst>
        </pc:spChg>
        <pc:spChg chg="add del mod">
          <ac:chgData name="Xuzhaoyuan" userId="92dacafb-b293-4395-ae6b-ab8c0207f0fc" providerId="ADAL" clId="{44E7DDCE-DBED-487A-8117-8C457F07B815}" dt="2022-04-11T06:55:10.091" v="2742" actId="478"/>
          <ac:spMkLst>
            <pc:docMk/>
            <pc:sldMk cId="496929717" sldId="681"/>
            <ac:spMk id="26" creationId="{9CBB928D-C397-4759-8B81-FFC55F72001E}"/>
          </ac:spMkLst>
        </pc:spChg>
        <pc:spChg chg="add del mod">
          <ac:chgData name="Xuzhaoyuan" userId="92dacafb-b293-4395-ae6b-ab8c0207f0fc" providerId="ADAL" clId="{44E7DDCE-DBED-487A-8117-8C457F07B815}" dt="2022-04-11T06:55:08.521" v="2741" actId="478"/>
          <ac:spMkLst>
            <pc:docMk/>
            <pc:sldMk cId="496929717" sldId="681"/>
            <ac:spMk id="27" creationId="{ED6B3750-9060-4795-AE4B-B3AF6D3B688A}"/>
          </ac:spMkLst>
        </pc:spChg>
        <pc:spChg chg="mod">
          <ac:chgData name="Xuzhaoyuan" userId="92dacafb-b293-4395-ae6b-ab8c0207f0fc" providerId="ADAL" clId="{44E7DDCE-DBED-487A-8117-8C457F07B815}" dt="2022-04-11T06:16:11.363" v="2425" actId="20577"/>
          <ac:spMkLst>
            <pc:docMk/>
            <pc:sldMk cId="496929717" sldId="681"/>
            <ac:spMk id="30" creationId="{00000000-0000-0000-0000-000000000000}"/>
          </ac:spMkLst>
        </pc:spChg>
        <pc:spChg chg="add del mod">
          <ac:chgData name="Xuzhaoyuan" userId="92dacafb-b293-4395-ae6b-ab8c0207f0fc" providerId="ADAL" clId="{44E7DDCE-DBED-487A-8117-8C457F07B815}" dt="2022-04-11T06:41:09.646" v="2618"/>
          <ac:spMkLst>
            <pc:docMk/>
            <pc:sldMk cId="496929717" sldId="681"/>
            <ac:spMk id="37" creationId="{36CCD087-4091-4A14-8050-CFC2FC8C9F6F}"/>
          </ac:spMkLst>
        </pc:spChg>
        <pc:spChg chg="add del mod ord">
          <ac:chgData name="Xuzhaoyuan" userId="92dacafb-b293-4395-ae6b-ab8c0207f0fc" providerId="ADAL" clId="{44E7DDCE-DBED-487A-8117-8C457F07B815}" dt="2022-04-11T06:41:09.646" v="2618"/>
          <ac:spMkLst>
            <pc:docMk/>
            <pc:sldMk cId="496929717" sldId="681"/>
            <ac:spMk id="38" creationId="{804D140F-AE40-4523-BDC4-C0D06333CE06}"/>
          </ac:spMkLst>
        </pc:spChg>
        <pc:spChg chg="add del mod ord">
          <ac:chgData name="Xuzhaoyuan" userId="92dacafb-b293-4395-ae6b-ab8c0207f0fc" providerId="ADAL" clId="{44E7DDCE-DBED-487A-8117-8C457F07B815}" dt="2022-04-11T06:41:03.806" v="2617"/>
          <ac:spMkLst>
            <pc:docMk/>
            <pc:sldMk cId="496929717" sldId="681"/>
            <ac:spMk id="39" creationId="{3BECA0B5-C257-446D-AFD3-0EB1F9DC0DDA}"/>
          </ac:spMkLst>
        </pc:spChg>
        <pc:spChg chg="add del mod ord">
          <ac:chgData name="Xuzhaoyuan" userId="92dacafb-b293-4395-ae6b-ab8c0207f0fc" providerId="ADAL" clId="{44E7DDCE-DBED-487A-8117-8C457F07B815}" dt="2022-04-11T06:41:03.806" v="2617"/>
          <ac:spMkLst>
            <pc:docMk/>
            <pc:sldMk cId="496929717" sldId="681"/>
            <ac:spMk id="40" creationId="{693DEC93-901B-4E20-9258-278F3B50540C}"/>
          </ac:spMkLst>
        </pc:spChg>
        <pc:spChg chg="del mod topLvl">
          <ac:chgData name="Xuzhaoyuan" userId="92dacafb-b293-4395-ae6b-ab8c0207f0fc" providerId="ADAL" clId="{44E7DDCE-DBED-487A-8117-8C457F07B815}" dt="2022-04-11T06:50:14.447" v="2653"/>
          <ac:spMkLst>
            <pc:docMk/>
            <pc:sldMk cId="496929717" sldId="681"/>
            <ac:spMk id="41" creationId="{690698F8-462A-49B8-BE35-09DD2558ADF6}"/>
          </ac:spMkLst>
        </pc:spChg>
        <pc:spChg chg="del mod topLvl">
          <ac:chgData name="Xuzhaoyuan" userId="92dacafb-b293-4395-ae6b-ab8c0207f0fc" providerId="ADAL" clId="{44E7DDCE-DBED-487A-8117-8C457F07B815}" dt="2022-04-11T06:50:24.796" v="2655"/>
          <ac:spMkLst>
            <pc:docMk/>
            <pc:sldMk cId="496929717" sldId="681"/>
            <ac:spMk id="42" creationId="{2D727746-6487-4513-A766-ED5083D3827A}"/>
          </ac:spMkLst>
        </pc:spChg>
        <pc:spChg chg="add del mod topLvl">
          <ac:chgData name="Xuzhaoyuan" userId="92dacafb-b293-4395-ae6b-ab8c0207f0fc" providerId="ADAL" clId="{44E7DDCE-DBED-487A-8117-8C457F07B815}" dt="2022-04-11T06:49:24.592" v="2646"/>
          <ac:spMkLst>
            <pc:docMk/>
            <pc:sldMk cId="496929717" sldId="681"/>
            <ac:spMk id="43" creationId="{DDB28CF0-2378-4576-B367-E048454ACC64}"/>
          </ac:spMkLst>
        </pc:spChg>
        <pc:spChg chg="add del mod">
          <ac:chgData name="Xuzhaoyuan" userId="92dacafb-b293-4395-ae6b-ab8c0207f0fc" providerId="ADAL" clId="{44E7DDCE-DBED-487A-8117-8C457F07B815}" dt="2022-04-11T06:49:24.592" v="2646"/>
          <ac:spMkLst>
            <pc:docMk/>
            <pc:sldMk cId="496929717" sldId="681"/>
            <ac:spMk id="44" creationId="{579EF851-1D89-44FF-A3F2-68C3239DA535}"/>
          </ac:spMkLst>
        </pc:spChg>
        <pc:spChg chg="add del mod">
          <ac:chgData name="Xuzhaoyuan" userId="92dacafb-b293-4395-ae6b-ab8c0207f0fc" providerId="ADAL" clId="{44E7DDCE-DBED-487A-8117-8C457F07B815}" dt="2022-04-11T06:42:35.643" v="2640"/>
          <ac:spMkLst>
            <pc:docMk/>
            <pc:sldMk cId="496929717" sldId="681"/>
            <ac:spMk id="46" creationId="{9705519B-9444-4865-9680-8D21D6208DA9}"/>
          </ac:spMkLst>
        </pc:spChg>
        <pc:spChg chg="mod">
          <ac:chgData name="Xuzhaoyuan" userId="92dacafb-b293-4395-ae6b-ab8c0207f0fc" providerId="ADAL" clId="{44E7DDCE-DBED-487A-8117-8C457F07B815}" dt="2022-04-11T06:49:13.393" v="2643"/>
          <ac:spMkLst>
            <pc:docMk/>
            <pc:sldMk cId="496929717" sldId="681"/>
            <ac:spMk id="47" creationId="{DB32C9F1-1276-4C42-902E-92A4D0D72E40}"/>
          </ac:spMkLst>
        </pc:spChg>
        <pc:spChg chg="add del mod">
          <ac:chgData name="Xuzhaoyuan" userId="92dacafb-b293-4395-ae6b-ab8c0207f0fc" providerId="ADAL" clId="{44E7DDCE-DBED-487A-8117-8C457F07B815}" dt="2022-04-11T06:50:14.447" v="2653"/>
          <ac:spMkLst>
            <pc:docMk/>
            <pc:sldMk cId="496929717" sldId="681"/>
            <ac:spMk id="48" creationId="{18FEE38A-7240-4E0F-B55C-FB1A9DA1808B}"/>
          </ac:spMkLst>
        </pc:spChg>
        <pc:spChg chg="del mod">
          <ac:chgData name="Xuzhaoyuan" userId="92dacafb-b293-4395-ae6b-ab8c0207f0fc" providerId="ADAL" clId="{44E7DDCE-DBED-487A-8117-8C457F07B815}" dt="2022-04-11T06:50:47.999" v="2660"/>
          <ac:spMkLst>
            <pc:docMk/>
            <pc:sldMk cId="496929717" sldId="681"/>
            <ac:spMk id="49" creationId="{80D86DCA-6D0D-4F69-B4E2-6E4F721FDB6F}"/>
          </ac:spMkLst>
        </pc:spChg>
        <pc:spChg chg="del mod">
          <ac:chgData name="Xuzhaoyuan" userId="92dacafb-b293-4395-ae6b-ab8c0207f0fc" providerId="ADAL" clId="{44E7DDCE-DBED-487A-8117-8C457F07B815}" dt="2022-04-11T06:50:54.512" v="2662"/>
          <ac:spMkLst>
            <pc:docMk/>
            <pc:sldMk cId="496929717" sldId="681"/>
            <ac:spMk id="50" creationId="{BE3A415A-9035-42FC-A9E7-AF9360EB31BC}"/>
          </ac:spMkLst>
        </pc:spChg>
        <pc:spChg chg="add del mod">
          <ac:chgData name="Xuzhaoyuan" userId="92dacafb-b293-4395-ae6b-ab8c0207f0fc" providerId="ADAL" clId="{44E7DDCE-DBED-487A-8117-8C457F07B815}" dt="2022-04-11T06:50:24.796" v="2655"/>
          <ac:spMkLst>
            <pc:docMk/>
            <pc:sldMk cId="496929717" sldId="681"/>
            <ac:spMk id="51" creationId="{0B2F1EFD-E80E-4221-BA47-F50BDF201F31}"/>
          </ac:spMkLst>
        </pc:spChg>
        <pc:spChg chg="del mod">
          <ac:chgData name="Xuzhaoyuan" userId="92dacafb-b293-4395-ae6b-ab8c0207f0fc" providerId="ADAL" clId="{44E7DDCE-DBED-487A-8117-8C457F07B815}" dt="2022-04-11T06:51:01.323" v="2664"/>
          <ac:spMkLst>
            <pc:docMk/>
            <pc:sldMk cId="496929717" sldId="681"/>
            <ac:spMk id="52" creationId="{28F53617-1E36-4AA9-8D3D-DD58B92621E5}"/>
          </ac:spMkLst>
        </pc:spChg>
        <pc:spChg chg="add del mod">
          <ac:chgData name="Xuzhaoyuan" userId="92dacafb-b293-4395-ae6b-ab8c0207f0fc" providerId="ADAL" clId="{44E7DDCE-DBED-487A-8117-8C457F07B815}" dt="2022-04-11T06:50:47.999" v="2660"/>
          <ac:spMkLst>
            <pc:docMk/>
            <pc:sldMk cId="496929717" sldId="681"/>
            <ac:spMk id="53" creationId="{066E262B-93CC-4929-9623-FCB9BDC347AF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54" creationId="{702F3DDC-B7F2-4DCC-9940-58D841307998}"/>
          </ac:spMkLst>
        </pc:spChg>
        <pc:spChg chg="add del mod">
          <ac:chgData name="Xuzhaoyuan" userId="92dacafb-b293-4395-ae6b-ab8c0207f0fc" providerId="ADAL" clId="{44E7DDCE-DBED-487A-8117-8C457F07B815}" dt="2022-04-11T06:50:54.512" v="2662"/>
          <ac:spMkLst>
            <pc:docMk/>
            <pc:sldMk cId="496929717" sldId="681"/>
            <ac:spMk id="55" creationId="{05CF6C57-6C88-49DB-850C-6395AE3F3D41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56" creationId="{2C9CE322-8A5C-4854-8AD8-B213C5DB9B5B}"/>
          </ac:spMkLst>
        </pc:spChg>
        <pc:spChg chg="add del mod">
          <ac:chgData name="Xuzhaoyuan" userId="92dacafb-b293-4395-ae6b-ab8c0207f0fc" providerId="ADAL" clId="{44E7DDCE-DBED-487A-8117-8C457F07B815}" dt="2022-04-11T06:51:01.323" v="2664"/>
          <ac:spMkLst>
            <pc:docMk/>
            <pc:sldMk cId="496929717" sldId="681"/>
            <ac:spMk id="57" creationId="{CCCB3F34-5B8A-40B9-811D-245A918C2078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58" creationId="{58C73862-ED92-4441-8342-F028C83CD255}"/>
          </ac:spMkLst>
        </pc:spChg>
        <pc:spChg chg="add 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59" creationId="{E9BB44CC-76C7-4AF9-8BD5-B292D3C57896}"/>
          </ac:spMkLst>
        </pc:spChg>
        <pc:spChg chg="add del mod">
          <ac:chgData name="Xuzhaoyuan" userId="92dacafb-b293-4395-ae6b-ab8c0207f0fc" providerId="ADAL" clId="{44E7DDCE-DBED-487A-8117-8C457F07B815}" dt="2022-04-11T06:52:33.349" v="2687"/>
          <ac:spMkLst>
            <pc:docMk/>
            <pc:sldMk cId="496929717" sldId="681"/>
            <ac:spMk id="62" creationId="{7459CD18-2ACF-4E49-812F-61F9EFB07AA4}"/>
          </ac:spMkLst>
        </pc:spChg>
        <pc:spChg chg="add del">
          <ac:chgData name="Xuzhaoyuan" userId="92dacafb-b293-4395-ae6b-ab8c0207f0fc" providerId="ADAL" clId="{44E7DDCE-DBED-487A-8117-8C457F07B815}" dt="2022-04-11T06:52:33.349" v="2687"/>
          <ac:spMkLst>
            <pc:docMk/>
            <pc:sldMk cId="496929717" sldId="681"/>
            <ac:spMk id="63" creationId="{90909A0A-611D-4D69-9B01-F0D702D30ADB}"/>
          </ac:spMkLst>
        </pc:spChg>
        <pc:spChg chg="del mod">
          <ac:chgData name="Xuzhaoyuan" userId="92dacafb-b293-4395-ae6b-ab8c0207f0fc" providerId="ADAL" clId="{44E7DDCE-DBED-487A-8117-8C457F07B815}" dt="2022-04-11T06:52:39.400" v="2688"/>
          <ac:spMkLst>
            <pc:docMk/>
            <pc:sldMk cId="496929717" sldId="681"/>
            <ac:spMk id="64" creationId="{9CFA637D-4310-4E25-BB0A-8411FE80630F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65" creationId="{70EF6306-C41A-4147-824C-6F81DC059818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69" creationId="{2CEEA6DA-23D6-455E-B95B-1771DC0C97DB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70" creationId="{FBD9B678-3534-4C3F-AD4D-60EF10BF401C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71" creationId="{7178B0AD-A595-4F19-A52C-3BCB802ACE4E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72" creationId="{4204B2F5-A39F-483F-814E-BB919455C47F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74" creationId="{C4D21BD7-4934-47CB-950E-35E2A5D93437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75" creationId="{4202576D-B0DD-49B1-99C3-153BFF8727DE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76" creationId="{BC0F1B1D-1D0A-4729-A103-6C476D0D896B}"/>
          </ac:spMkLst>
        </pc:spChg>
        <pc:spChg chg="mod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77" creationId="{57DCB352-CEA6-420F-96C7-31B03E8B0591}"/>
          </ac:spMkLst>
        </pc:spChg>
        <pc:spChg chg="add mod topLvl">
          <ac:chgData name="Xuzhaoyuan" userId="92dacafb-b293-4395-ae6b-ab8c0207f0fc" providerId="ADAL" clId="{44E7DDCE-DBED-487A-8117-8C457F07B815}" dt="2022-04-11T13:02:20.791" v="3799" actId="165"/>
          <ac:spMkLst>
            <pc:docMk/>
            <pc:sldMk cId="496929717" sldId="681"/>
            <ac:spMk id="82" creationId="{6D1AEDE2-F35C-478F-B29A-4A4D8071D362}"/>
          </ac:spMkLst>
        </pc:spChg>
        <pc:spChg chg="add mod topLvl">
          <ac:chgData name="Xuzhaoyuan" userId="92dacafb-b293-4395-ae6b-ab8c0207f0fc" providerId="ADAL" clId="{44E7DDCE-DBED-487A-8117-8C457F07B815}" dt="2022-04-11T13:02:20.791" v="3799" actId="165"/>
          <ac:spMkLst>
            <pc:docMk/>
            <pc:sldMk cId="496929717" sldId="681"/>
            <ac:spMk id="84" creationId="{2512E3E3-3EAA-4685-9852-F5B860C2ACC6}"/>
          </ac:spMkLst>
        </pc:spChg>
        <pc:spChg chg="add mod topLvl">
          <ac:chgData name="Xuzhaoyuan" userId="92dacafb-b293-4395-ae6b-ab8c0207f0fc" providerId="ADAL" clId="{44E7DDCE-DBED-487A-8117-8C457F07B815}" dt="2022-04-11T13:02:20.791" v="3799" actId="165"/>
          <ac:spMkLst>
            <pc:docMk/>
            <pc:sldMk cId="496929717" sldId="681"/>
            <ac:spMk id="85" creationId="{B2E15872-78D1-4360-BA67-D486EFC5C6D7}"/>
          </ac:spMkLst>
        </pc:spChg>
        <pc:spChg chg="add mod topLvl">
          <ac:chgData name="Xuzhaoyuan" userId="92dacafb-b293-4395-ae6b-ab8c0207f0fc" providerId="ADAL" clId="{44E7DDCE-DBED-487A-8117-8C457F07B815}" dt="2022-04-11T13:02:20.791" v="3799" actId="165"/>
          <ac:spMkLst>
            <pc:docMk/>
            <pc:sldMk cId="496929717" sldId="681"/>
            <ac:spMk id="86" creationId="{538FE865-BB13-4855-BEDF-86D0174DFCA1}"/>
          </ac:spMkLst>
        </pc:spChg>
        <pc:spChg chg="add mod topLvl">
          <ac:chgData name="Xuzhaoyuan" userId="92dacafb-b293-4395-ae6b-ab8c0207f0fc" providerId="ADAL" clId="{44E7DDCE-DBED-487A-8117-8C457F07B815}" dt="2022-04-11T13:02:20.791" v="3799" actId="165"/>
          <ac:spMkLst>
            <pc:docMk/>
            <pc:sldMk cId="496929717" sldId="681"/>
            <ac:spMk id="87" creationId="{96AF400B-8EDE-41A6-A7A1-FD5533E3791E}"/>
          </ac:spMkLst>
        </pc:spChg>
        <pc:spChg chg="add mod topLvl">
          <ac:chgData name="Xuzhaoyuan" userId="92dacafb-b293-4395-ae6b-ab8c0207f0fc" providerId="ADAL" clId="{44E7DDCE-DBED-487A-8117-8C457F07B815}" dt="2022-04-11T13:02:20.791" v="3799" actId="165"/>
          <ac:spMkLst>
            <pc:docMk/>
            <pc:sldMk cId="496929717" sldId="681"/>
            <ac:spMk id="88" creationId="{5EE0E9C8-662E-4733-8009-3632EF93BFEC}"/>
          </ac:spMkLst>
        </pc:spChg>
        <pc:spChg chg="del mod topLvl">
          <ac:chgData name="Xuzhaoyuan" userId="92dacafb-b293-4395-ae6b-ab8c0207f0fc" providerId="ADAL" clId="{44E7DDCE-DBED-487A-8117-8C457F07B815}" dt="2022-04-11T07:09:01.615" v="2912" actId="478"/>
          <ac:spMkLst>
            <pc:docMk/>
            <pc:sldMk cId="496929717" sldId="681"/>
            <ac:spMk id="97" creationId="{F0AEB64E-0656-4177-9885-DF1BA18CE70F}"/>
          </ac:spMkLst>
        </pc:spChg>
        <pc:spChg chg="del mod topLvl">
          <ac:chgData name="Xuzhaoyuan" userId="92dacafb-b293-4395-ae6b-ab8c0207f0fc" providerId="ADAL" clId="{44E7DDCE-DBED-487A-8117-8C457F07B815}" dt="2022-04-11T07:09:01.615" v="2912" actId="478"/>
          <ac:spMkLst>
            <pc:docMk/>
            <pc:sldMk cId="496929717" sldId="681"/>
            <ac:spMk id="98" creationId="{49A1210B-7F24-4217-91EE-7F8046493712}"/>
          </ac:spMkLst>
        </pc:spChg>
        <pc:spChg chg="del mod topLvl">
          <ac:chgData name="Xuzhaoyuan" userId="92dacafb-b293-4395-ae6b-ab8c0207f0fc" providerId="ADAL" clId="{44E7DDCE-DBED-487A-8117-8C457F07B815}" dt="2022-04-11T07:09:01.615" v="2912" actId="478"/>
          <ac:spMkLst>
            <pc:docMk/>
            <pc:sldMk cId="496929717" sldId="681"/>
            <ac:spMk id="99" creationId="{ED58F9A7-380B-4F68-A166-5E6A79DCB785}"/>
          </ac:spMkLst>
        </pc:spChg>
        <pc:spChg chg="del mod topLvl">
          <ac:chgData name="Xuzhaoyuan" userId="92dacafb-b293-4395-ae6b-ab8c0207f0fc" providerId="ADAL" clId="{44E7DDCE-DBED-487A-8117-8C457F07B815}" dt="2022-04-11T07:09:01.615" v="2912" actId="478"/>
          <ac:spMkLst>
            <pc:docMk/>
            <pc:sldMk cId="496929717" sldId="681"/>
            <ac:spMk id="100" creationId="{F04536BE-8D87-44AC-A4B4-299C3FDDA6F1}"/>
          </ac:spMkLst>
        </pc:spChg>
        <pc:spChg chg="del mod topLvl">
          <ac:chgData name="Xuzhaoyuan" userId="92dacafb-b293-4395-ae6b-ab8c0207f0fc" providerId="ADAL" clId="{44E7DDCE-DBED-487A-8117-8C457F07B815}" dt="2022-04-11T07:09:01.615" v="2912" actId="478"/>
          <ac:spMkLst>
            <pc:docMk/>
            <pc:sldMk cId="496929717" sldId="681"/>
            <ac:spMk id="101" creationId="{18334DA6-63B0-401E-BC48-2AA11A9C891F}"/>
          </ac:spMkLst>
        </pc:spChg>
        <pc:spChg chg="del mod topLvl">
          <ac:chgData name="Xuzhaoyuan" userId="92dacafb-b293-4395-ae6b-ab8c0207f0fc" providerId="ADAL" clId="{44E7DDCE-DBED-487A-8117-8C457F07B815}" dt="2022-04-11T07:09:01.615" v="2912" actId="478"/>
          <ac:spMkLst>
            <pc:docMk/>
            <pc:sldMk cId="496929717" sldId="681"/>
            <ac:spMk id="102" creationId="{0A9832DA-9E74-406F-B981-797DF4B6AF0D}"/>
          </ac:spMkLst>
        </pc:spChg>
        <pc:spChg chg="add mod">
          <ac:chgData name="Xuzhaoyuan" userId="92dacafb-b293-4395-ae6b-ab8c0207f0fc" providerId="ADAL" clId="{44E7DDCE-DBED-487A-8117-8C457F07B815}" dt="2022-04-11T07:00:12.168" v="2827" actId="571"/>
          <ac:spMkLst>
            <pc:docMk/>
            <pc:sldMk cId="496929717" sldId="681"/>
            <ac:spMk id="103" creationId="{A8D7162F-9BB7-454D-95FC-61F3F695E341}"/>
          </ac:spMkLst>
        </pc:spChg>
        <pc:spChg chg="add 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16" creationId="{777C422A-2428-4718-BD74-52CC849F1CEB}"/>
          </ac:spMkLst>
        </pc:spChg>
        <pc:spChg chg="add 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27" creationId="{2C061EAD-6A13-40EC-932D-C01E8023A84A}"/>
          </ac:spMkLst>
        </pc:spChg>
        <pc:spChg chg="add 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28" creationId="{CCD363C5-F2C8-486F-A097-9058BC2DE570}"/>
          </ac:spMkLst>
        </pc:spChg>
        <pc:spChg chg="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39" creationId="{EC75471A-16B7-4C08-8FFA-8F0AFEBF277C}"/>
          </ac:spMkLst>
        </pc:spChg>
        <pc:spChg chg="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40" creationId="{6122FF74-1CB7-465A-AB08-717697DBBC6E}"/>
          </ac:spMkLst>
        </pc:spChg>
        <pc:spChg chg="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41" creationId="{7F06E089-1CE9-4ED6-B38F-6D9B01463E2A}"/>
          </ac:spMkLst>
        </pc:spChg>
        <pc:spChg chg="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42" creationId="{01307FF9-A3BC-4698-9A9B-613D963F846C}"/>
          </ac:spMkLst>
        </pc:spChg>
        <pc:spChg chg="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43" creationId="{588FB695-4395-4FB2-8880-572AAB66D4E2}"/>
          </ac:spMkLst>
        </pc:spChg>
        <pc:spChg chg="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44" creationId="{6F3B4E20-62B8-47C6-8DD7-B088FC5FA8C0}"/>
          </ac:spMkLst>
        </pc:spChg>
        <pc:spChg chg="add 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59" creationId="{57A57204-3A48-4260-ACE3-AB3FD21BF30D}"/>
          </ac:spMkLst>
        </pc:spChg>
        <pc:spChg chg="add mod topLvl">
          <ac:chgData name="Xuzhaoyuan" userId="92dacafb-b293-4395-ae6b-ab8c0207f0fc" providerId="ADAL" clId="{44E7DDCE-DBED-487A-8117-8C457F07B815}" dt="2022-04-11T07:20:10.129" v="3024" actId="165"/>
          <ac:spMkLst>
            <pc:docMk/>
            <pc:sldMk cId="496929717" sldId="681"/>
            <ac:spMk id="160" creationId="{C31437EB-0F64-46D1-9058-7EC7D3220729}"/>
          </ac:spMkLst>
        </pc:spChg>
        <pc:spChg chg="add mod ord">
          <ac:chgData name="Xuzhaoyuan" userId="92dacafb-b293-4395-ae6b-ab8c0207f0fc" providerId="ADAL" clId="{44E7DDCE-DBED-487A-8117-8C457F07B815}" dt="2022-04-11T07:20:31.381" v="3046" actId="166"/>
          <ac:spMkLst>
            <pc:docMk/>
            <pc:sldMk cId="496929717" sldId="681"/>
            <ac:spMk id="162" creationId="{CCCFCF06-8711-43F6-B4BB-E39C0603852C}"/>
          </ac:spMkLst>
        </pc:spChg>
        <pc:spChg chg="add mod">
          <ac:chgData name="Xuzhaoyuan" userId="92dacafb-b293-4395-ae6b-ab8c0207f0fc" providerId="ADAL" clId="{44E7DDCE-DBED-487A-8117-8C457F07B815}" dt="2022-04-11T08:08:10.313" v="3069" actId="1076"/>
          <ac:spMkLst>
            <pc:docMk/>
            <pc:sldMk cId="496929717" sldId="681"/>
            <ac:spMk id="164" creationId="{D646E719-7891-4A0A-98AC-D9051AD71EFD}"/>
          </ac:spMkLst>
        </pc:spChg>
        <pc:spChg chg="add mod">
          <ac:chgData name="Xuzhaoyuan" userId="92dacafb-b293-4395-ae6b-ab8c0207f0fc" providerId="ADAL" clId="{44E7DDCE-DBED-487A-8117-8C457F07B815}" dt="2022-04-11T08:08:18.731" v="3071" actId="1076"/>
          <ac:spMkLst>
            <pc:docMk/>
            <pc:sldMk cId="496929717" sldId="681"/>
            <ac:spMk id="165" creationId="{FE9A08DE-B74B-491E-82B7-D490B13CF992}"/>
          </ac:spMkLst>
        </pc:spChg>
        <pc:spChg chg="add mod">
          <ac:chgData name="Xuzhaoyuan" userId="92dacafb-b293-4395-ae6b-ab8c0207f0fc" providerId="ADAL" clId="{44E7DDCE-DBED-487A-8117-8C457F07B815}" dt="2022-04-11T08:08:22.320" v="3073" actId="1076"/>
          <ac:spMkLst>
            <pc:docMk/>
            <pc:sldMk cId="496929717" sldId="681"/>
            <ac:spMk id="166" creationId="{AF9BBF86-7879-454C-8244-697DD6B48963}"/>
          </ac:spMkLst>
        </pc:spChg>
        <pc:spChg chg="add mod">
          <ac:chgData name="Xuzhaoyuan" userId="92dacafb-b293-4395-ae6b-ab8c0207f0fc" providerId="ADAL" clId="{44E7DDCE-DBED-487A-8117-8C457F07B815}" dt="2022-04-11T13:03:28.567" v="3823" actId="1076"/>
          <ac:spMkLst>
            <pc:docMk/>
            <pc:sldMk cId="496929717" sldId="681"/>
            <ac:spMk id="167" creationId="{8344EFA6-AF52-4562-BD23-04EFB751A815}"/>
          </ac:spMkLst>
        </pc:spChg>
        <pc:spChg chg="add mod">
          <ac:chgData name="Xuzhaoyuan" userId="92dacafb-b293-4395-ae6b-ab8c0207f0fc" providerId="ADAL" clId="{44E7DDCE-DBED-487A-8117-8C457F07B815}" dt="2022-04-11T13:03:28.567" v="3823" actId="1076"/>
          <ac:spMkLst>
            <pc:docMk/>
            <pc:sldMk cId="496929717" sldId="681"/>
            <ac:spMk id="168" creationId="{28E328E1-F41A-41A6-8E7A-9D05FB154589}"/>
          </ac:spMkLst>
        </pc:spChg>
        <pc:spChg chg="add mod">
          <ac:chgData name="Xuzhaoyuan" userId="92dacafb-b293-4395-ae6b-ab8c0207f0fc" providerId="ADAL" clId="{44E7DDCE-DBED-487A-8117-8C457F07B815}" dt="2022-04-11T13:03:28.567" v="3823" actId="1076"/>
          <ac:spMkLst>
            <pc:docMk/>
            <pc:sldMk cId="496929717" sldId="681"/>
            <ac:spMk id="169" creationId="{A98EF426-C2D9-43F0-846A-F133BD599167}"/>
          </ac:spMkLst>
        </pc:spChg>
        <pc:spChg chg="add mod">
          <ac:chgData name="Xuzhaoyuan" userId="92dacafb-b293-4395-ae6b-ab8c0207f0fc" providerId="ADAL" clId="{44E7DDCE-DBED-487A-8117-8C457F07B815}" dt="2022-04-11T13:03:28.567" v="3823" actId="1076"/>
          <ac:spMkLst>
            <pc:docMk/>
            <pc:sldMk cId="496929717" sldId="681"/>
            <ac:spMk id="170" creationId="{38B1CE5E-6412-41CD-9C9D-5388D1F1605B}"/>
          </ac:spMkLst>
        </pc:spChg>
        <pc:spChg chg="add del mod">
          <ac:chgData name="Xuzhaoyuan" userId="92dacafb-b293-4395-ae6b-ab8c0207f0fc" providerId="ADAL" clId="{44E7DDCE-DBED-487A-8117-8C457F07B815}" dt="2022-04-11T13:42:05.948" v="3912"/>
          <ac:spMkLst>
            <pc:docMk/>
            <pc:sldMk cId="496929717" sldId="681"/>
            <ac:spMk id="171" creationId="{C14DF487-495C-4943-B60D-D2231759FCB1}"/>
          </ac:spMkLst>
        </pc:spChg>
        <pc:spChg chg="add mod">
          <ac:chgData name="Xuzhaoyuan" userId="92dacafb-b293-4395-ae6b-ab8c0207f0fc" providerId="ADAL" clId="{44E7DDCE-DBED-487A-8117-8C457F07B815}" dt="2022-04-12T03:15:01.454" v="4698" actId="1076"/>
          <ac:spMkLst>
            <pc:docMk/>
            <pc:sldMk cId="496929717" sldId="681"/>
            <ac:spMk id="172" creationId="{BFEE61CB-6B0A-462C-85B6-D739F3BF7C55}"/>
          </ac:spMkLst>
        </pc:spChg>
        <pc:spChg chg="add mod">
          <ac:chgData name="Xuzhaoyuan" userId="92dacafb-b293-4395-ae6b-ab8c0207f0fc" providerId="ADAL" clId="{44E7DDCE-DBED-487A-8117-8C457F07B815}" dt="2022-04-12T03:15:23.383" v="4718" actId="207"/>
          <ac:spMkLst>
            <pc:docMk/>
            <pc:sldMk cId="496929717" sldId="681"/>
            <ac:spMk id="173" creationId="{99E21599-8797-499F-A62D-9CFB2AA4939D}"/>
          </ac:spMkLst>
        </pc:spChg>
        <pc:grpChg chg="add mod topLvl">
          <ac:chgData name="Xuzhaoyuan" userId="92dacafb-b293-4395-ae6b-ab8c0207f0fc" providerId="ADAL" clId="{44E7DDCE-DBED-487A-8117-8C457F07B815}" dt="2022-04-11T07:20:10.129" v="3024" actId="165"/>
          <ac:grpSpMkLst>
            <pc:docMk/>
            <pc:sldMk cId="496929717" sldId="681"/>
            <ac:grpSpMk id="10" creationId="{DFFC9F1C-7D85-4BED-9137-264EF41CDBE4}"/>
          </ac:grpSpMkLst>
        </pc:grpChg>
        <pc:grpChg chg="add del mod">
          <ac:chgData name="Xuzhaoyuan" userId="92dacafb-b293-4395-ae6b-ab8c0207f0fc" providerId="ADAL" clId="{44E7DDCE-DBED-487A-8117-8C457F07B815}" dt="2022-04-11T06:42:53.392" v="2641" actId="165"/>
          <ac:grpSpMkLst>
            <pc:docMk/>
            <pc:sldMk cId="496929717" sldId="681"/>
            <ac:grpSpMk id="45" creationId="{30EFE633-FD04-43AF-8D70-AD1BA599D613}"/>
          </ac:grpSpMkLst>
        </pc:grpChg>
        <pc:grpChg chg="add mod">
          <ac:chgData name="Xuzhaoyuan" userId="92dacafb-b293-4395-ae6b-ab8c0207f0fc" providerId="ADAL" clId="{44E7DDCE-DBED-487A-8117-8C457F07B815}" dt="2022-04-11T06:53:18.451" v="2695" actId="164"/>
          <ac:grpSpMkLst>
            <pc:docMk/>
            <pc:sldMk cId="496929717" sldId="681"/>
            <ac:grpSpMk id="66" creationId="{F475D63A-3695-48A4-93E6-FFD6F240CE48}"/>
          </ac:grpSpMkLst>
        </pc:grpChg>
        <pc:grpChg chg="add mod topLvl">
          <ac:chgData name="Xuzhaoyuan" userId="92dacafb-b293-4395-ae6b-ab8c0207f0fc" providerId="ADAL" clId="{44E7DDCE-DBED-487A-8117-8C457F07B815}" dt="2022-04-11T07:20:10.129" v="3024" actId="165"/>
          <ac:grpSpMkLst>
            <pc:docMk/>
            <pc:sldMk cId="496929717" sldId="681"/>
            <ac:grpSpMk id="67" creationId="{25144970-3B8A-4179-AE91-19AF4E72BA97}"/>
          </ac:grpSpMkLst>
        </pc:grpChg>
        <pc:grpChg chg="add mod topLvl">
          <ac:chgData name="Xuzhaoyuan" userId="92dacafb-b293-4395-ae6b-ab8c0207f0fc" providerId="ADAL" clId="{44E7DDCE-DBED-487A-8117-8C457F07B815}" dt="2022-04-11T07:20:10.129" v="3024" actId="165"/>
          <ac:grpSpMkLst>
            <pc:docMk/>
            <pc:sldMk cId="496929717" sldId="681"/>
            <ac:grpSpMk id="68" creationId="{3A713818-27CC-4B1D-B2EF-FD0FC9F96457}"/>
          </ac:grpSpMkLst>
        </pc:grpChg>
        <pc:grpChg chg="add mod topLvl">
          <ac:chgData name="Xuzhaoyuan" userId="92dacafb-b293-4395-ae6b-ab8c0207f0fc" providerId="ADAL" clId="{44E7DDCE-DBED-487A-8117-8C457F07B815}" dt="2022-04-11T07:20:10.129" v="3024" actId="165"/>
          <ac:grpSpMkLst>
            <pc:docMk/>
            <pc:sldMk cId="496929717" sldId="681"/>
            <ac:grpSpMk id="73" creationId="{D8BA9C8F-F41C-40D6-BD50-4FEC610F09ED}"/>
          </ac:grpSpMkLst>
        </pc:grpChg>
        <pc:grpChg chg="add del mod">
          <ac:chgData name="Xuzhaoyuan" userId="92dacafb-b293-4395-ae6b-ab8c0207f0fc" providerId="ADAL" clId="{44E7DDCE-DBED-487A-8117-8C457F07B815}" dt="2022-04-11T07:12:31.309" v="2913" actId="165"/>
          <ac:grpSpMkLst>
            <pc:docMk/>
            <pc:sldMk cId="496929717" sldId="681"/>
            <ac:grpSpMk id="89" creationId="{F3554083-E8BD-40E0-8638-78433053FB0C}"/>
          </ac:grpSpMkLst>
        </pc:grpChg>
        <pc:grpChg chg="add del mod">
          <ac:chgData name="Xuzhaoyuan" userId="92dacafb-b293-4395-ae6b-ab8c0207f0fc" providerId="ADAL" clId="{44E7DDCE-DBED-487A-8117-8C457F07B815}" dt="2022-04-11T07:00:07.278" v="2825" actId="165"/>
          <ac:grpSpMkLst>
            <pc:docMk/>
            <pc:sldMk cId="496929717" sldId="681"/>
            <ac:grpSpMk id="96" creationId="{E096C58A-87F3-479A-87C1-E047117F0704}"/>
          </ac:grpSpMkLst>
        </pc:grpChg>
        <pc:grpChg chg="add del mod topLvl">
          <ac:chgData name="Xuzhaoyuan" userId="92dacafb-b293-4395-ae6b-ab8c0207f0fc" providerId="ADAL" clId="{44E7DDCE-DBED-487A-8117-8C457F07B815}" dt="2022-04-11T13:02:20.791" v="3799" actId="165"/>
          <ac:grpSpMkLst>
            <pc:docMk/>
            <pc:sldMk cId="496929717" sldId="681"/>
            <ac:grpSpMk id="137" creationId="{0316412B-2A62-4C12-8128-21D24829244C}"/>
          </ac:grpSpMkLst>
        </pc:grpChg>
        <pc:grpChg chg="add del mod">
          <ac:chgData name="Xuzhaoyuan" userId="92dacafb-b293-4395-ae6b-ab8c0207f0fc" providerId="ADAL" clId="{44E7DDCE-DBED-487A-8117-8C457F07B815}" dt="2022-04-11T07:15:52.645" v="2975" actId="165"/>
          <ac:grpSpMkLst>
            <pc:docMk/>
            <pc:sldMk cId="496929717" sldId="681"/>
            <ac:grpSpMk id="138" creationId="{0D434498-1D10-45EC-B40A-CBDED9C829BD}"/>
          </ac:grpSpMkLst>
        </pc:grpChg>
        <pc:grpChg chg="add mod topLvl">
          <ac:chgData name="Xuzhaoyuan" userId="92dacafb-b293-4395-ae6b-ab8c0207f0fc" providerId="ADAL" clId="{44E7DDCE-DBED-487A-8117-8C457F07B815}" dt="2022-04-11T07:20:10.129" v="3024" actId="165"/>
          <ac:grpSpMkLst>
            <pc:docMk/>
            <pc:sldMk cId="496929717" sldId="681"/>
            <ac:grpSpMk id="158" creationId="{6E45C660-B9BF-4B1B-BF50-B3A75403616C}"/>
          </ac:grpSpMkLst>
        </pc:grpChg>
        <pc:grpChg chg="add del mod">
          <ac:chgData name="Xuzhaoyuan" userId="92dacafb-b293-4395-ae6b-ab8c0207f0fc" providerId="ADAL" clId="{44E7DDCE-DBED-487A-8117-8C457F07B815}" dt="2022-04-11T07:20:10.129" v="3024" actId="165"/>
          <ac:grpSpMkLst>
            <pc:docMk/>
            <pc:sldMk cId="496929717" sldId="681"/>
            <ac:grpSpMk id="161" creationId="{61EC8618-C322-4B3D-83F8-125C069455E0}"/>
          </ac:grpSpMkLst>
        </pc:grpChg>
        <pc:picChg chg="del mod">
          <ac:chgData name="Xuzhaoyuan" userId="92dacafb-b293-4395-ae6b-ab8c0207f0fc" providerId="ADAL" clId="{44E7DDCE-DBED-487A-8117-8C457F07B815}" dt="2022-04-11T06:16:20.272" v="2427" actId="478"/>
          <ac:picMkLst>
            <pc:docMk/>
            <pc:sldMk cId="496929717" sldId="681"/>
            <ac:picMk id="3" creationId="{2C6DDF63-B3F1-45C2-9421-E71562006CE9}"/>
          </ac:picMkLst>
        </pc:picChg>
        <pc:picChg chg="del mod">
          <ac:chgData name="Xuzhaoyuan" userId="92dacafb-b293-4395-ae6b-ab8c0207f0fc" providerId="ADAL" clId="{44E7DDCE-DBED-487A-8117-8C457F07B815}" dt="2022-04-11T06:16:20.272" v="2427" actId="478"/>
          <ac:picMkLst>
            <pc:docMk/>
            <pc:sldMk cId="496929717" sldId="681"/>
            <ac:picMk id="6" creationId="{9F66752B-AB57-4644-BB90-BE3239D4907E}"/>
          </ac:picMkLst>
        </pc:picChg>
        <pc:picChg chg="del mod">
          <ac:chgData name="Xuzhaoyuan" userId="92dacafb-b293-4395-ae6b-ab8c0207f0fc" providerId="ADAL" clId="{44E7DDCE-DBED-487A-8117-8C457F07B815}" dt="2022-04-11T06:16:20.272" v="2427" actId="478"/>
          <ac:picMkLst>
            <pc:docMk/>
            <pc:sldMk cId="496929717" sldId="681"/>
            <ac:picMk id="9" creationId="{3F5BF30B-3BFD-4CFD-9379-D8AE40D9C6DC}"/>
          </ac:picMkLst>
        </pc:picChg>
        <pc:picChg chg="del">
          <ac:chgData name="Xuzhaoyuan" userId="92dacafb-b293-4395-ae6b-ab8c0207f0fc" providerId="ADAL" clId="{44E7DDCE-DBED-487A-8117-8C457F07B815}" dt="2022-04-11T06:16:20.272" v="2427" actId="478"/>
          <ac:picMkLst>
            <pc:docMk/>
            <pc:sldMk cId="496929717" sldId="681"/>
            <ac:picMk id="11" creationId="{F80CA484-C77A-44EB-96E7-B6600AFB9715}"/>
          </ac:picMkLst>
        </pc:picChg>
        <pc:picChg chg="add del mod">
          <ac:chgData name="Xuzhaoyuan" userId="92dacafb-b293-4395-ae6b-ab8c0207f0fc" providerId="ADAL" clId="{44E7DDCE-DBED-487A-8117-8C457F07B815}" dt="2022-04-11T06:35:23.492" v="2549" actId="478"/>
          <ac:picMkLst>
            <pc:docMk/>
            <pc:sldMk cId="496929717" sldId="681"/>
            <ac:picMk id="28" creationId="{9C7B9E0D-6CFC-4F86-9EF9-367A86EA690D}"/>
          </ac:picMkLst>
        </pc:picChg>
        <pc:cxnChg chg="add del mod">
          <ac:chgData name="Xuzhaoyuan" userId="92dacafb-b293-4395-ae6b-ab8c0207f0fc" providerId="ADAL" clId="{44E7DDCE-DBED-487A-8117-8C457F07B815}" dt="2022-04-11T06:51:41.249" v="2672" actId="478"/>
          <ac:cxnSpMkLst>
            <pc:docMk/>
            <pc:sldMk cId="496929717" sldId="681"/>
            <ac:cxnSpMk id="7" creationId="{9B8B2C29-8B9B-4130-96DA-CDB30DB5F46B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4" creationId="{F704BF5A-1B0E-49C9-9A1B-D461E250EB59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5" creationId="{87290096-C761-4C35-A779-7AE2DD848B32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6" creationId="{B7EC80E3-DA4F-4013-A0D3-8B27FA0B249C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7" creationId="{3B1D9C7F-21A4-4E46-A5B8-1CB9CEAE2CA6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8" creationId="{BE61B79F-9832-438F-813E-1466A2996FAE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9" creationId="{9D2724C4-D86E-452C-9D43-28662BA7E954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20" creationId="{3A2FBBB9-0370-4147-91D3-1D0294D25AEE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21" creationId="{78780C92-2490-45F2-A5EB-E40F3DAE76C6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22" creationId="{344FDAA1-B244-4598-A257-0FB1B858334B}"/>
          </ac:cxnSpMkLst>
        </pc:cxnChg>
        <pc:cxnChg chg="mod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23" creationId="{4D11423B-598D-4F74-9AAF-ABB7AE986F04}"/>
          </ac:cxnSpMkLst>
        </pc:cxnChg>
        <pc:cxnChg chg="add del mod">
          <ac:chgData name="Xuzhaoyuan" userId="92dacafb-b293-4395-ae6b-ab8c0207f0fc" providerId="ADAL" clId="{44E7DDCE-DBED-487A-8117-8C457F07B815}" dt="2022-04-11T06:51:41.249" v="2672" actId="478"/>
          <ac:cxnSpMkLst>
            <pc:docMk/>
            <pc:sldMk cId="496929717" sldId="681"/>
            <ac:cxnSpMk id="31" creationId="{78E14B54-0687-425F-93CE-228EB70B01D7}"/>
          </ac:cxnSpMkLst>
        </pc:cxnChg>
        <pc:cxnChg chg="add 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60" creationId="{6CA46686-79A2-4D46-9EAE-83F5C8E6F161}"/>
          </ac:cxnSpMkLst>
        </pc:cxnChg>
        <pc:cxnChg chg="add 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61" creationId="{94099CF2-4105-42AF-B471-2F5582D8984E}"/>
          </ac:cxnSpMkLst>
        </pc:cxnChg>
        <pc:cxnChg chg="add 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79" creationId="{EB3CA4A7-9EB7-4006-90CF-7877569F3C1B}"/>
          </ac:cxnSpMkLst>
        </pc:cxnChg>
        <pc:cxnChg chg="add 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90" creationId="{AA0504C9-80B8-40EB-8568-7692163EBF84}"/>
          </ac:cxnSpMkLst>
        </pc:cxnChg>
        <pc:cxnChg chg="add mod topLvl">
          <ac:chgData name="Xuzhaoyuan" userId="92dacafb-b293-4395-ae6b-ab8c0207f0fc" providerId="ADAL" clId="{44E7DDCE-DBED-487A-8117-8C457F07B815}" dt="2022-04-11T07:20:34.247" v="3047" actId="14100"/>
          <ac:cxnSpMkLst>
            <pc:docMk/>
            <pc:sldMk cId="496929717" sldId="681"/>
            <ac:cxnSpMk id="93" creationId="{4B00F61B-1BF3-4FD1-95C7-DED4E83EEFED}"/>
          </ac:cxnSpMkLst>
        </pc:cxnChg>
        <pc:cxnChg chg="add 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06" creationId="{C615E81C-691F-4AD9-A57D-2FCEB9FA2923}"/>
          </ac:cxnSpMkLst>
        </pc:cxnChg>
        <pc:cxnChg chg="add 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07" creationId="{A02AEB7E-81DF-4F81-ACCD-A6AB1787FD4C}"/>
          </ac:cxnSpMkLst>
        </pc:cxnChg>
        <pc:cxnChg chg="add 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21" creationId="{F10A8039-3F3D-4D3A-84CB-7912DAEF3440}"/>
          </ac:cxnSpMkLst>
        </pc:cxnChg>
        <pc:cxnChg chg="add del mod">
          <ac:chgData name="Xuzhaoyuan" userId="92dacafb-b293-4395-ae6b-ab8c0207f0fc" providerId="ADAL" clId="{44E7DDCE-DBED-487A-8117-8C457F07B815}" dt="2022-04-11T07:08:32.510" v="2892"/>
          <ac:cxnSpMkLst>
            <pc:docMk/>
            <pc:sldMk cId="496929717" sldId="681"/>
            <ac:cxnSpMk id="126" creationId="{A49D8062-1303-45AB-A212-43CA74221606}"/>
          </ac:cxnSpMkLst>
        </pc:cxnChg>
        <pc:cxnChg chg="add mod topLvl">
          <ac:chgData name="Xuzhaoyuan" userId="92dacafb-b293-4395-ae6b-ab8c0207f0fc" providerId="ADAL" clId="{44E7DDCE-DBED-487A-8117-8C457F07B815}" dt="2022-04-11T13:02:20.791" v="3799" actId="165"/>
          <ac:cxnSpMkLst>
            <pc:docMk/>
            <pc:sldMk cId="496929717" sldId="681"/>
            <ac:cxnSpMk id="130" creationId="{A793AE64-6E8C-40CC-A73C-FD7C54687D9D}"/>
          </ac:cxnSpMkLst>
        </pc:cxnChg>
        <pc:cxnChg chg="add mod topLvl">
          <ac:chgData name="Xuzhaoyuan" userId="92dacafb-b293-4395-ae6b-ab8c0207f0fc" providerId="ADAL" clId="{44E7DDCE-DBED-487A-8117-8C457F07B815}" dt="2022-04-11T13:02:20.791" v="3799" actId="165"/>
          <ac:cxnSpMkLst>
            <pc:docMk/>
            <pc:sldMk cId="496929717" sldId="681"/>
            <ac:cxnSpMk id="131" creationId="{7D4A2AE5-19C6-482D-8890-C049FB9C7D71}"/>
          </ac:cxnSpMkLst>
        </pc:cxnChg>
        <pc:cxnChg chg="add mod topLvl">
          <ac:chgData name="Xuzhaoyuan" userId="92dacafb-b293-4395-ae6b-ab8c0207f0fc" providerId="ADAL" clId="{44E7DDCE-DBED-487A-8117-8C457F07B815}" dt="2022-04-11T13:02:20.791" v="3799" actId="165"/>
          <ac:cxnSpMkLst>
            <pc:docMk/>
            <pc:sldMk cId="496929717" sldId="681"/>
            <ac:cxnSpMk id="132" creationId="{68CE7B45-AF12-462E-99D8-CCF4149ED008}"/>
          </ac:cxnSpMkLst>
        </pc:cxnChg>
        <pc:cxnChg chg="add mod topLvl">
          <ac:chgData name="Xuzhaoyuan" userId="92dacafb-b293-4395-ae6b-ab8c0207f0fc" providerId="ADAL" clId="{44E7DDCE-DBED-487A-8117-8C457F07B815}" dt="2022-04-11T13:02:20.791" v="3799" actId="165"/>
          <ac:cxnSpMkLst>
            <pc:docMk/>
            <pc:sldMk cId="496929717" sldId="681"/>
            <ac:cxnSpMk id="133" creationId="{9C7313CE-FC85-4E7A-AF2A-201F3BC00FED}"/>
          </ac:cxnSpMkLst>
        </pc:cxnChg>
        <pc:cxnChg chg="add mod topLvl">
          <ac:chgData name="Xuzhaoyuan" userId="92dacafb-b293-4395-ae6b-ab8c0207f0fc" providerId="ADAL" clId="{44E7DDCE-DBED-487A-8117-8C457F07B815}" dt="2022-04-11T13:02:20.791" v="3799" actId="165"/>
          <ac:cxnSpMkLst>
            <pc:docMk/>
            <pc:sldMk cId="496929717" sldId="681"/>
            <ac:cxnSpMk id="134" creationId="{F450A906-9182-4B1B-A357-D370FBF313FD}"/>
          </ac:cxnSpMkLst>
        </pc:cxnChg>
        <pc:cxnChg chg="add mod topLvl">
          <ac:chgData name="Xuzhaoyuan" userId="92dacafb-b293-4395-ae6b-ab8c0207f0fc" providerId="ADAL" clId="{44E7DDCE-DBED-487A-8117-8C457F07B815}" dt="2022-04-11T13:02:20.791" v="3799" actId="165"/>
          <ac:cxnSpMkLst>
            <pc:docMk/>
            <pc:sldMk cId="496929717" sldId="681"/>
            <ac:cxnSpMk id="135" creationId="{7F9395DF-BDEB-4AD9-9B64-BB38710C2092}"/>
          </ac:cxnSpMkLst>
        </pc:cxnChg>
        <pc:cxnChg chg="add mod topLvl">
          <ac:chgData name="Xuzhaoyuan" userId="92dacafb-b293-4395-ae6b-ab8c0207f0fc" providerId="ADAL" clId="{44E7DDCE-DBED-487A-8117-8C457F07B815}" dt="2022-04-11T13:02:20.791" v="3799" actId="165"/>
          <ac:cxnSpMkLst>
            <pc:docMk/>
            <pc:sldMk cId="496929717" sldId="681"/>
            <ac:cxnSpMk id="136" creationId="{95BC60D6-4EF9-4B94-99DA-40018DD75703}"/>
          </ac:cxnSpMkLst>
        </pc:cxnChg>
        <pc:cxnChg chg="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45" creationId="{C469E4B0-7A56-4231-8180-29A00477972F}"/>
          </ac:cxnSpMkLst>
        </pc:cxnChg>
        <pc:cxnChg chg="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46" creationId="{DA6FC9F9-5DEF-4755-9B89-3E9B938E34EF}"/>
          </ac:cxnSpMkLst>
        </pc:cxnChg>
        <pc:cxnChg chg="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47" creationId="{D7505706-4849-4B32-9B08-D31E877BFBA0}"/>
          </ac:cxnSpMkLst>
        </pc:cxnChg>
        <pc:cxnChg chg="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48" creationId="{73AE2F3A-63EF-4934-A34A-E64C88944BCC}"/>
          </ac:cxnSpMkLst>
        </pc:cxnChg>
        <pc:cxnChg chg="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49" creationId="{DF3F5187-0FAA-489F-90D3-2A470E4A70AB}"/>
          </ac:cxnSpMkLst>
        </pc:cxnChg>
        <pc:cxnChg chg="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50" creationId="{284E5BD0-BD2D-4194-A50C-4CD9A4669EB5}"/>
          </ac:cxnSpMkLst>
        </pc:cxnChg>
        <pc:cxnChg chg="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51" creationId="{DA574D67-2D13-4016-B6E9-300F7051B691}"/>
          </ac:cxnSpMkLst>
        </pc:cxnChg>
        <pc:cxnChg chg="add 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53" creationId="{883BEECC-9E91-4C47-97EA-C93437376DB2}"/>
          </ac:cxnSpMkLst>
        </pc:cxnChg>
        <pc:cxnChg chg="add mod topLvl">
          <ac:chgData name="Xuzhaoyuan" userId="92dacafb-b293-4395-ae6b-ab8c0207f0fc" providerId="ADAL" clId="{44E7DDCE-DBED-487A-8117-8C457F07B815}" dt="2022-04-11T07:20:10.129" v="3024" actId="165"/>
          <ac:cxnSpMkLst>
            <pc:docMk/>
            <pc:sldMk cId="496929717" sldId="681"/>
            <ac:cxnSpMk id="156" creationId="{F232BEE5-5422-4536-8A14-2BD63D3B0349}"/>
          </ac:cxnSpMkLst>
        </pc:cxnChg>
      </pc:sldChg>
      <pc:sldChg chg="add del">
        <pc:chgData name="Xuzhaoyuan" userId="92dacafb-b293-4395-ae6b-ab8c0207f0fc" providerId="ADAL" clId="{44E7DDCE-DBED-487A-8117-8C457F07B815}" dt="2022-04-11T05:30:18.798" v="2069"/>
        <pc:sldMkLst>
          <pc:docMk/>
          <pc:sldMk cId="181467069" sldId="682"/>
        </pc:sldMkLst>
      </pc:sldChg>
      <pc:sldChg chg="addSp delSp modSp add mod ord modAnim">
        <pc:chgData name="Xuzhaoyuan" userId="92dacafb-b293-4395-ae6b-ab8c0207f0fc" providerId="ADAL" clId="{44E7DDCE-DBED-487A-8117-8C457F07B815}" dt="2022-04-12T03:12:40.128" v="4696" actId="166"/>
        <pc:sldMkLst>
          <pc:docMk/>
          <pc:sldMk cId="4079250541" sldId="682"/>
        </pc:sldMkLst>
        <pc:spChg chg="add mod topLvl">
          <ac:chgData name="Xuzhaoyuan" userId="92dacafb-b293-4395-ae6b-ab8c0207f0fc" providerId="ADAL" clId="{44E7DDCE-DBED-487A-8117-8C457F07B815}" dt="2022-04-11T06:06:15.442" v="2183" actId="165"/>
          <ac:spMkLst>
            <pc:docMk/>
            <pc:sldMk cId="4079250541" sldId="682"/>
            <ac:spMk id="3" creationId="{8626599F-EF2E-4641-B046-377E6FEDF2F3}"/>
          </ac:spMkLst>
        </pc:spChg>
        <pc:spChg chg="del">
          <ac:chgData name="Xuzhaoyuan" userId="92dacafb-b293-4395-ae6b-ab8c0207f0fc" providerId="ADAL" clId="{44E7DDCE-DBED-487A-8117-8C457F07B815}" dt="2022-04-11T05:30:25.837" v="2073" actId="478"/>
          <ac:spMkLst>
            <pc:docMk/>
            <pc:sldMk cId="4079250541" sldId="682"/>
            <ac:spMk id="22" creationId="{E7F5F8A2-DBE7-4ECE-8F9F-7238351B0C33}"/>
          </ac:spMkLst>
        </pc:spChg>
        <pc:spChg chg="add mod topLvl">
          <ac:chgData name="Xuzhaoyuan" userId="92dacafb-b293-4395-ae6b-ab8c0207f0fc" providerId="ADAL" clId="{44E7DDCE-DBED-487A-8117-8C457F07B815}" dt="2022-04-11T06:06:15.442" v="2183" actId="165"/>
          <ac:spMkLst>
            <pc:docMk/>
            <pc:sldMk cId="4079250541" sldId="682"/>
            <ac:spMk id="37" creationId="{87ED7813-FAF1-4BF6-A690-4A7F6FF3B010}"/>
          </ac:spMkLst>
        </pc:spChg>
        <pc:spChg chg="mod">
          <ac:chgData name="Xuzhaoyuan" userId="92dacafb-b293-4395-ae6b-ab8c0207f0fc" providerId="ADAL" clId="{44E7DDCE-DBED-487A-8117-8C457F07B815}" dt="2022-04-11T06:06:15.442" v="2183" actId="165"/>
          <ac:spMkLst>
            <pc:docMk/>
            <pc:sldMk cId="4079250541" sldId="682"/>
            <ac:spMk id="39" creationId="{F0867447-FB14-42EE-87F0-DE6D06CD6A99}"/>
          </ac:spMkLst>
        </pc:spChg>
        <pc:spChg chg="del">
          <ac:chgData name="Xuzhaoyuan" userId="92dacafb-b293-4395-ae6b-ab8c0207f0fc" providerId="ADAL" clId="{44E7DDCE-DBED-487A-8117-8C457F07B815}" dt="2022-04-11T05:30:25.837" v="2073" actId="478"/>
          <ac:spMkLst>
            <pc:docMk/>
            <pc:sldMk cId="4079250541" sldId="682"/>
            <ac:spMk id="46" creationId="{24AB1055-2413-4791-8028-4E845ED3F43D}"/>
          </ac:spMkLst>
        </pc:spChg>
        <pc:spChg chg="del">
          <ac:chgData name="Xuzhaoyuan" userId="92dacafb-b293-4395-ae6b-ab8c0207f0fc" providerId="ADAL" clId="{44E7DDCE-DBED-487A-8117-8C457F07B815}" dt="2022-04-11T05:30:25.837" v="2073" actId="478"/>
          <ac:spMkLst>
            <pc:docMk/>
            <pc:sldMk cId="4079250541" sldId="682"/>
            <ac:spMk id="52" creationId="{6EE80955-E654-4439-8B2A-BF4826908471}"/>
          </ac:spMkLst>
        </pc:spChg>
        <pc:spChg chg="add del mod">
          <ac:chgData name="Xuzhaoyuan" userId="92dacafb-b293-4395-ae6b-ab8c0207f0fc" providerId="ADAL" clId="{44E7DDCE-DBED-487A-8117-8C457F07B815}" dt="2022-04-11T06:01:59.022" v="2085" actId="478"/>
          <ac:spMkLst>
            <pc:docMk/>
            <pc:sldMk cId="4079250541" sldId="682"/>
            <ac:spMk id="62" creationId="{82AFEE97-CE52-45A1-865C-133C3CD6FB17}"/>
          </ac:spMkLst>
        </pc:spChg>
        <pc:spChg chg="add del mod">
          <ac:chgData name="Xuzhaoyuan" userId="92dacafb-b293-4395-ae6b-ab8c0207f0fc" providerId="ADAL" clId="{44E7DDCE-DBED-487A-8117-8C457F07B815}" dt="2022-04-11T06:01:56.977" v="2083" actId="478"/>
          <ac:spMkLst>
            <pc:docMk/>
            <pc:sldMk cId="4079250541" sldId="682"/>
            <ac:spMk id="65" creationId="{4CADE4B5-2ACF-48A6-8205-35754F252084}"/>
          </ac:spMkLst>
        </pc:spChg>
        <pc:spChg chg="del">
          <ac:chgData name="Xuzhaoyuan" userId="92dacafb-b293-4395-ae6b-ab8c0207f0fc" providerId="ADAL" clId="{44E7DDCE-DBED-487A-8117-8C457F07B815}" dt="2022-04-11T05:30:25.837" v="2073" actId="478"/>
          <ac:spMkLst>
            <pc:docMk/>
            <pc:sldMk cId="4079250541" sldId="682"/>
            <ac:spMk id="66" creationId="{B8617F57-49D0-4822-AABD-87A19382A3CA}"/>
          </ac:spMkLst>
        </pc:spChg>
        <pc:spChg chg="add mod topLvl">
          <ac:chgData name="Xuzhaoyuan" userId="92dacafb-b293-4395-ae6b-ab8c0207f0fc" providerId="ADAL" clId="{44E7DDCE-DBED-487A-8117-8C457F07B815}" dt="2022-04-11T06:06:15.442" v="2183" actId="165"/>
          <ac:spMkLst>
            <pc:docMk/>
            <pc:sldMk cId="4079250541" sldId="682"/>
            <ac:spMk id="68" creationId="{902769C1-C82A-405B-92DF-DC8252D36D77}"/>
          </ac:spMkLst>
        </pc:spChg>
        <pc:spChg chg="del">
          <ac:chgData name="Xuzhaoyuan" userId="92dacafb-b293-4395-ae6b-ab8c0207f0fc" providerId="ADAL" clId="{44E7DDCE-DBED-487A-8117-8C457F07B815}" dt="2022-04-11T05:30:25.837" v="2073" actId="478"/>
          <ac:spMkLst>
            <pc:docMk/>
            <pc:sldMk cId="4079250541" sldId="682"/>
            <ac:spMk id="70" creationId="{C726774C-EAB1-4652-89E4-E92BBA7BCED3}"/>
          </ac:spMkLst>
        </pc:spChg>
        <pc:spChg chg="add mod topLvl">
          <ac:chgData name="Xuzhaoyuan" userId="92dacafb-b293-4395-ae6b-ab8c0207f0fc" providerId="ADAL" clId="{44E7DDCE-DBED-487A-8117-8C457F07B815}" dt="2022-04-11T06:06:15.442" v="2183" actId="165"/>
          <ac:spMkLst>
            <pc:docMk/>
            <pc:sldMk cId="4079250541" sldId="682"/>
            <ac:spMk id="80" creationId="{F252FFFE-172E-4A09-9163-C9DC75B1C3A7}"/>
          </ac:spMkLst>
        </pc:spChg>
        <pc:spChg chg="add mod ord">
          <ac:chgData name="Xuzhaoyuan" userId="92dacafb-b293-4395-ae6b-ab8c0207f0fc" providerId="ADAL" clId="{44E7DDCE-DBED-487A-8117-8C457F07B815}" dt="2022-04-12T03:12:40.128" v="4696" actId="166"/>
          <ac:spMkLst>
            <pc:docMk/>
            <pc:sldMk cId="4079250541" sldId="682"/>
            <ac:spMk id="87" creationId="{A3F6BFF1-7A74-4ABC-9628-1D31A273554C}"/>
          </ac:spMkLst>
        </pc:spChg>
        <pc:spChg chg="del">
          <ac:chgData name="Xuzhaoyuan" userId="92dacafb-b293-4395-ae6b-ab8c0207f0fc" providerId="ADAL" clId="{44E7DDCE-DBED-487A-8117-8C457F07B815}" dt="2022-04-11T05:30:25.837" v="2073" actId="478"/>
          <ac:spMkLst>
            <pc:docMk/>
            <pc:sldMk cId="4079250541" sldId="682"/>
            <ac:spMk id="88" creationId="{D8015CA6-71FD-4E00-B65E-024B42D6DBCD}"/>
          </ac:spMkLst>
        </pc:spChg>
        <pc:spChg chg="add mod">
          <ac:chgData name="Xuzhaoyuan" userId="92dacafb-b293-4395-ae6b-ab8c0207f0fc" providerId="ADAL" clId="{44E7DDCE-DBED-487A-8117-8C457F07B815}" dt="2022-04-12T03:10:56.923" v="4676" actId="1076"/>
          <ac:spMkLst>
            <pc:docMk/>
            <pc:sldMk cId="4079250541" sldId="682"/>
            <ac:spMk id="90" creationId="{38D35AEF-D783-41F5-809A-7DA754368C59}"/>
          </ac:spMkLst>
        </pc:spChg>
        <pc:grpChg chg="add del mod">
          <ac:chgData name="Xuzhaoyuan" userId="92dacafb-b293-4395-ae6b-ab8c0207f0fc" providerId="ADAL" clId="{44E7DDCE-DBED-487A-8117-8C457F07B815}" dt="2022-04-11T06:06:15.442" v="2183" actId="165"/>
          <ac:grpSpMkLst>
            <pc:docMk/>
            <pc:sldMk cId="4079250541" sldId="682"/>
            <ac:grpSpMk id="4" creationId="{23F55928-76D6-4690-9B39-DCA0D5CB4534}"/>
          </ac:grpSpMkLst>
        </pc:grpChg>
        <pc:grpChg chg="add mod topLvl">
          <ac:chgData name="Xuzhaoyuan" userId="92dacafb-b293-4395-ae6b-ab8c0207f0fc" providerId="ADAL" clId="{44E7DDCE-DBED-487A-8117-8C457F07B815}" dt="2022-04-11T06:06:15.442" v="2183" actId="165"/>
          <ac:grpSpMkLst>
            <pc:docMk/>
            <pc:sldMk cId="4079250541" sldId="682"/>
            <ac:grpSpMk id="38" creationId="{A1F978C3-9A81-44CF-8BEC-3CB9F42AFFC4}"/>
          </ac:grpSpMkLst>
        </pc:grpChg>
        <pc:grpChg chg="del">
          <ac:chgData name="Xuzhaoyuan" userId="92dacafb-b293-4395-ae6b-ab8c0207f0fc" providerId="ADAL" clId="{44E7DDCE-DBED-487A-8117-8C457F07B815}" dt="2022-04-11T05:30:25.837" v="2073" actId="478"/>
          <ac:grpSpMkLst>
            <pc:docMk/>
            <pc:sldMk cId="4079250541" sldId="682"/>
            <ac:grpSpMk id="44" creationId="{E547DB8C-1084-4CE0-B6EA-1517903E5050}"/>
          </ac:grpSpMkLst>
        </pc:grpChg>
        <pc:grpChg chg="del">
          <ac:chgData name="Xuzhaoyuan" userId="92dacafb-b293-4395-ae6b-ab8c0207f0fc" providerId="ADAL" clId="{44E7DDCE-DBED-487A-8117-8C457F07B815}" dt="2022-04-11T05:30:25.837" v="2073" actId="478"/>
          <ac:grpSpMkLst>
            <pc:docMk/>
            <pc:sldMk cId="4079250541" sldId="682"/>
            <ac:grpSpMk id="47" creationId="{2C668E30-6202-482F-BFF1-943533CDC6DE}"/>
          </ac:grpSpMkLst>
        </pc:grpChg>
        <pc:grpChg chg="del">
          <ac:chgData name="Xuzhaoyuan" userId="92dacafb-b293-4395-ae6b-ab8c0207f0fc" providerId="ADAL" clId="{44E7DDCE-DBED-487A-8117-8C457F07B815}" dt="2022-04-11T05:30:25.837" v="2073" actId="478"/>
          <ac:grpSpMkLst>
            <pc:docMk/>
            <pc:sldMk cId="4079250541" sldId="682"/>
            <ac:grpSpMk id="57" creationId="{00D6A354-39F4-4EBA-A8AD-1C90A2913C22}"/>
          </ac:grpSpMkLst>
        </pc:grpChg>
        <pc:grpChg chg="del">
          <ac:chgData name="Xuzhaoyuan" userId="92dacafb-b293-4395-ae6b-ab8c0207f0fc" providerId="ADAL" clId="{44E7DDCE-DBED-487A-8117-8C457F07B815}" dt="2022-04-11T05:30:25.837" v="2073" actId="478"/>
          <ac:grpSpMkLst>
            <pc:docMk/>
            <pc:sldMk cId="4079250541" sldId="682"/>
            <ac:grpSpMk id="67" creationId="{CB1FD19A-1A51-49B9-A10A-0B48B1B4B269}"/>
          </ac:grpSpMkLst>
        </pc:grpChg>
        <pc:grpChg chg="del">
          <ac:chgData name="Xuzhaoyuan" userId="92dacafb-b293-4395-ae6b-ab8c0207f0fc" providerId="ADAL" clId="{44E7DDCE-DBED-487A-8117-8C457F07B815}" dt="2022-04-11T05:30:25.837" v="2073" actId="478"/>
          <ac:grpSpMkLst>
            <pc:docMk/>
            <pc:sldMk cId="4079250541" sldId="682"/>
            <ac:grpSpMk id="86" creationId="{9D97EABA-6BB7-4F96-BE00-19D408D742ED}"/>
          </ac:grpSpMkLst>
        </pc:grpChg>
        <pc:graphicFrameChg chg="add mod modGraphic">
          <ac:chgData name="Xuzhaoyuan" userId="92dacafb-b293-4395-ae6b-ab8c0207f0fc" providerId="ADAL" clId="{44E7DDCE-DBED-487A-8117-8C457F07B815}" dt="2022-04-11T06:13:18.878" v="2341" actId="20577"/>
          <ac:graphicFrameMkLst>
            <pc:docMk/>
            <pc:sldMk cId="4079250541" sldId="682"/>
            <ac:graphicFrameMk id="2" creationId="{7AE9B3CE-F0D1-4AAF-8E06-EA9AE7D1E0EB}"/>
          </ac:graphicFrameMkLst>
        </pc:graphicFrameChg>
        <pc:picChg chg="del">
          <ac:chgData name="Xuzhaoyuan" userId="92dacafb-b293-4395-ae6b-ab8c0207f0fc" providerId="ADAL" clId="{44E7DDCE-DBED-487A-8117-8C457F07B815}" dt="2022-04-11T05:30:25.837" v="2073" actId="478"/>
          <ac:picMkLst>
            <pc:docMk/>
            <pc:sldMk cId="4079250541" sldId="682"/>
            <ac:picMk id="12" creationId="{692F39E0-0A8B-4419-9A09-F9B26439409B}"/>
          </ac:picMkLst>
        </pc:picChg>
        <pc:picChg chg="add mod topLvl">
          <ac:chgData name="Xuzhaoyuan" userId="92dacafb-b293-4395-ae6b-ab8c0207f0fc" providerId="ADAL" clId="{44E7DDCE-DBED-487A-8117-8C457F07B815}" dt="2022-04-11T06:06:15.442" v="2183" actId="165"/>
          <ac:picMkLst>
            <pc:docMk/>
            <pc:sldMk cId="4079250541" sldId="682"/>
            <ac:picMk id="69" creationId="{DB797142-C59D-4BAE-B7D4-5460767C5609}"/>
          </ac:picMkLst>
        </pc:picChg>
        <pc:picChg chg="add mod topLvl">
          <ac:chgData name="Xuzhaoyuan" userId="92dacafb-b293-4395-ae6b-ab8c0207f0fc" providerId="ADAL" clId="{44E7DDCE-DBED-487A-8117-8C457F07B815}" dt="2022-04-11T06:06:15.442" v="2183" actId="165"/>
          <ac:picMkLst>
            <pc:docMk/>
            <pc:sldMk cId="4079250541" sldId="682"/>
            <ac:picMk id="72" creationId="{C1D96B76-7FF4-4572-A5F0-8D32EDC8280E}"/>
          </ac:picMkLst>
        </pc:picChg>
        <pc:picChg chg="add mod topLvl">
          <ac:chgData name="Xuzhaoyuan" userId="92dacafb-b293-4395-ae6b-ab8c0207f0fc" providerId="ADAL" clId="{44E7DDCE-DBED-487A-8117-8C457F07B815}" dt="2022-04-11T06:06:15.442" v="2183" actId="165"/>
          <ac:picMkLst>
            <pc:docMk/>
            <pc:sldMk cId="4079250541" sldId="682"/>
            <ac:picMk id="74" creationId="{61E4F7EC-9885-4C8D-89D1-241831575BF3}"/>
          </ac:picMkLst>
        </pc:picChg>
        <pc:picChg chg="add mod topLvl">
          <ac:chgData name="Xuzhaoyuan" userId="92dacafb-b293-4395-ae6b-ab8c0207f0fc" providerId="ADAL" clId="{44E7DDCE-DBED-487A-8117-8C457F07B815}" dt="2022-04-12T03:10:59.972" v="4677" actId="1076"/>
          <ac:picMkLst>
            <pc:docMk/>
            <pc:sldMk cId="4079250541" sldId="682"/>
            <ac:picMk id="81" creationId="{3FB55809-5856-4546-8190-26BE66387EC9}"/>
          </ac:picMkLst>
        </pc:picChg>
        <pc:picChg chg="add mod topLvl">
          <ac:chgData name="Xuzhaoyuan" userId="92dacafb-b293-4395-ae6b-ab8c0207f0fc" providerId="ADAL" clId="{44E7DDCE-DBED-487A-8117-8C457F07B815}" dt="2022-04-12T03:10:59.972" v="4677" actId="1076"/>
          <ac:picMkLst>
            <pc:docMk/>
            <pc:sldMk cId="4079250541" sldId="682"/>
            <ac:picMk id="82" creationId="{35D23C28-8A1E-4929-A402-2E07F263C451}"/>
          </ac:picMkLst>
        </pc:picChg>
        <pc:picChg chg="add mod topLvl">
          <ac:chgData name="Xuzhaoyuan" userId="92dacafb-b293-4395-ae6b-ab8c0207f0fc" providerId="ADAL" clId="{44E7DDCE-DBED-487A-8117-8C457F07B815}" dt="2022-04-12T03:10:59.972" v="4677" actId="1076"/>
          <ac:picMkLst>
            <pc:docMk/>
            <pc:sldMk cId="4079250541" sldId="682"/>
            <ac:picMk id="85" creationId="{BD4537EF-DE11-4D52-B3A1-010B1622D229}"/>
          </ac:picMkLst>
        </pc:picChg>
        <pc:cxnChg chg="add mod">
          <ac:chgData name="Xuzhaoyuan" userId="92dacafb-b293-4395-ae6b-ab8c0207f0fc" providerId="ADAL" clId="{44E7DDCE-DBED-487A-8117-8C457F07B815}" dt="2022-04-12T03:10:09.529" v="4656" actId="692"/>
          <ac:cxnSpMkLst>
            <pc:docMk/>
            <pc:sldMk cId="4079250541" sldId="682"/>
            <ac:cxnSpMk id="6" creationId="{BCA72677-3E3A-4C13-86B9-3699082433F1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43" creationId="{4210B0E3-BF2F-48B5-9FD9-6F0372539985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50" creationId="{887B6D52-7C5E-4964-AC02-DA8FC48AC023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51" creationId="{37E28E15-EB19-4E7A-B000-A062EEE2EE6C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53" creationId="{F4EE79F4-3974-4388-85AB-282D67D07B19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54" creationId="{E9EC2BB6-D9C6-4036-BC0E-7D3E8EDFE695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55" creationId="{4C145D98-EDB5-4190-A647-B0C7B53B390D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56" creationId="{C93ECF07-522B-4B7F-9E08-3321310CD085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58" creationId="{08146936-2EA3-48BF-8A30-05DF9E7FDA0D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59" creationId="{069E410C-9C23-4DB3-A1F1-F7308A0E05F0}"/>
          </ac:cxnSpMkLst>
        </pc:cxnChg>
        <pc:cxnChg chg="mod">
          <ac:chgData name="Xuzhaoyuan" userId="92dacafb-b293-4395-ae6b-ab8c0207f0fc" providerId="ADAL" clId="{44E7DDCE-DBED-487A-8117-8C457F07B815}" dt="2022-04-11T06:06:15.442" v="2183" actId="165"/>
          <ac:cxnSpMkLst>
            <pc:docMk/>
            <pc:sldMk cId="4079250541" sldId="682"/>
            <ac:cxnSpMk id="60" creationId="{57B85AE5-EBB9-4FC3-837B-BA9C51EE2307}"/>
          </ac:cxnSpMkLst>
        </pc:cxnChg>
        <pc:cxnChg chg="add mod">
          <ac:chgData name="Xuzhaoyuan" userId="92dacafb-b293-4395-ae6b-ab8c0207f0fc" providerId="ADAL" clId="{44E7DDCE-DBED-487A-8117-8C457F07B815}" dt="2022-04-12T03:10:15.125" v="4658" actId="1076"/>
          <ac:cxnSpMkLst>
            <pc:docMk/>
            <pc:sldMk cId="4079250541" sldId="682"/>
            <ac:cxnSpMk id="89" creationId="{D70B43C4-5C7E-44ED-91F5-AC874A5AFDDE}"/>
          </ac:cxnSpMkLst>
        </pc:cxnChg>
      </pc:sldChg>
      <pc:sldChg chg="add del">
        <pc:chgData name="Xuzhaoyuan" userId="92dacafb-b293-4395-ae6b-ab8c0207f0fc" providerId="ADAL" clId="{44E7DDCE-DBED-487A-8117-8C457F07B815}" dt="2022-04-11T08:16:30.381" v="3113" actId="47"/>
        <pc:sldMkLst>
          <pc:docMk/>
          <pc:sldMk cId="3579859647" sldId="683"/>
        </pc:sldMkLst>
      </pc:sldChg>
      <pc:sldChg chg="addSp delSp modSp add mod delAnim modAnim">
        <pc:chgData name="Xuzhaoyuan" userId="92dacafb-b293-4395-ae6b-ab8c0207f0fc" providerId="ADAL" clId="{44E7DDCE-DBED-487A-8117-8C457F07B815}" dt="2022-04-12T03:19:10.623" v="4731"/>
        <pc:sldMkLst>
          <pc:docMk/>
          <pc:sldMk cId="3331228724" sldId="684"/>
        </pc:sldMkLst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4" creationId="{357A5AE0-3F06-4059-864F-5E62BDA77A99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5" creationId="{A9DCB44C-02F3-4C6F-9B48-409BAD72DBB3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6" creationId="{36E71211-028B-4B7D-8AD1-F412BE951B93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7" creationId="{601BD187-D2CC-4964-A7FE-AAA12DD7F694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8" creationId="{E744C9E8-D8E8-45C8-8664-F001A15FDFF0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9" creationId="{51FB3F34-A93C-42E6-9BDC-0FC0905CBEAF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18" creationId="{96F72EA9-DB43-414F-BB5C-040F1A221A8B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19" creationId="{C645E0D4-AE1A-4F0A-AC72-83CDF5162EF0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20" creationId="{91B0B143-ECCC-4E45-B5C5-55D72BE5EC1D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21" creationId="{0E804E3E-742E-4A74-8CC0-0B0E870B829F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22" creationId="{DBFA706D-72C5-4C74-A75C-88A8DCE8FB0D}"/>
          </ac:spMkLst>
        </pc:spChg>
        <pc:spChg chg="del mod topLvl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23" creationId="{43D8734D-7963-4EC0-9C37-8AE3515FD21E}"/>
          </ac:spMkLst>
        </pc:spChg>
        <pc:spChg chg="mod">
          <ac:chgData name="Xuzhaoyuan" userId="92dacafb-b293-4395-ae6b-ab8c0207f0fc" providerId="ADAL" clId="{44E7DDCE-DBED-487A-8117-8C457F07B815}" dt="2022-04-11T07:30:41.824" v="3064" actId="20577"/>
          <ac:spMkLst>
            <pc:docMk/>
            <pc:sldMk cId="3331228724" sldId="684"/>
            <ac:spMk id="30" creationId="{00000000-0000-0000-0000-000000000000}"/>
          </ac:spMkLst>
        </pc:spChg>
        <pc:spChg chg="add del mod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32" creationId="{27B84202-9AD5-4D20-B9A5-B545A6423879}"/>
          </ac:spMkLst>
        </pc:spChg>
        <pc:spChg chg="add del mod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33" creationId="{FEC05F69-85F2-4D42-8708-8238EA5F79C8}"/>
          </ac:spMkLst>
        </pc:spChg>
        <pc:spChg chg="add del mod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34" creationId="{0AE60E58-BB69-4884-A8A6-22DD9F69E611}"/>
          </ac:spMkLst>
        </pc:spChg>
        <pc:spChg chg="add del mod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64" creationId="{01008B41-4A71-4939-8E0C-B21402A82F58}"/>
          </ac:spMkLst>
        </pc:spChg>
        <pc:spChg chg="add del mod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65" creationId="{7B81B0BC-62BE-412D-BDF6-A307FA56775C}"/>
          </ac:spMkLst>
        </pc:spChg>
        <pc:spChg chg="add del mod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66" creationId="{3D4DC128-1F0B-4935-861E-D8360053C231}"/>
          </ac:spMkLst>
        </pc:spChg>
        <pc:spChg chg="add del mod">
          <ac:chgData name="Xuzhaoyuan" userId="92dacafb-b293-4395-ae6b-ab8c0207f0fc" providerId="ADAL" clId="{44E7DDCE-DBED-487A-8117-8C457F07B815}" dt="2022-04-11T12:30:39.169" v="3448" actId="478"/>
          <ac:spMkLst>
            <pc:docMk/>
            <pc:sldMk cId="3331228724" sldId="684"/>
            <ac:spMk id="67" creationId="{4A427D6C-7746-40C5-A7DF-E0A9367D60FD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68" creationId="{05A5B360-F44A-4966-BEB8-D267BC252B64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69" creationId="{6E6AFBD6-009B-4A8D-A5AF-123BE07B3C0D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70" creationId="{EC972A6F-01B1-45F0-BDF7-EC4332DAB1AF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71" creationId="{A7323429-FC79-4E11-86B0-5C8C94218EA6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72" creationId="{02D256C0-C07B-4F1D-AA10-14A7CB72EB35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73" creationId="{189BD4B5-2A03-4A66-B544-8596284E3F03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81" creationId="{4C34C13D-0EEA-48EC-9A7D-CD3ACBC47B0B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82" creationId="{5C3A21B2-6D7E-4A14-A409-441F95A53393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83" creationId="{B0334E12-6A3E-43DE-98C2-C9C6C2AA18E5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84" creationId="{E41CAB92-2671-4EEE-BCFE-93A2B6519569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85" creationId="{E136933D-C893-4E9A-93AE-83E10DFEBA3A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86" creationId="{962150E0-9C31-40CD-8F44-7CE058950BF6}"/>
          </ac:spMkLst>
        </pc:spChg>
        <pc:spChg chg="add del mod topLvl">
          <ac:chgData name="Xuzhaoyuan" userId="92dacafb-b293-4395-ae6b-ab8c0207f0fc" providerId="ADAL" clId="{44E7DDCE-DBED-487A-8117-8C457F07B815}" dt="2022-04-11T12:47:05.189" v="3749" actId="478"/>
          <ac:spMkLst>
            <pc:docMk/>
            <pc:sldMk cId="3331228724" sldId="684"/>
            <ac:spMk id="87" creationId="{5223C6A7-942C-4C20-A346-FCBB92B39DC1}"/>
          </ac:spMkLst>
        </pc:spChg>
        <pc:spChg chg="add del mod topLvl">
          <ac:chgData name="Xuzhaoyuan" userId="92dacafb-b293-4395-ae6b-ab8c0207f0fc" providerId="ADAL" clId="{44E7DDCE-DBED-487A-8117-8C457F07B815}" dt="2022-04-11T12:47:05.189" v="3749" actId="478"/>
          <ac:spMkLst>
            <pc:docMk/>
            <pc:sldMk cId="3331228724" sldId="684"/>
            <ac:spMk id="88" creationId="{0996DC09-59D0-4C82-A42B-B5DBAA368FCB}"/>
          </ac:spMkLst>
        </pc:spChg>
        <pc:spChg chg="add del mod topLvl">
          <ac:chgData name="Xuzhaoyuan" userId="92dacafb-b293-4395-ae6b-ab8c0207f0fc" providerId="ADAL" clId="{44E7DDCE-DBED-487A-8117-8C457F07B815}" dt="2022-04-11T12:47:05.189" v="3749" actId="478"/>
          <ac:spMkLst>
            <pc:docMk/>
            <pc:sldMk cId="3331228724" sldId="684"/>
            <ac:spMk id="89" creationId="{1EB5B8BE-F5F9-4A89-963B-EC1AA771EC2A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90" creationId="{D80480A6-BE56-4CB9-9813-A93C3BDA29D6}"/>
          </ac:spMkLst>
        </pc:spChg>
        <pc:spChg chg="add mod topLvl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91" creationId="{291E5DDA-C047-431E-BEA7-9EBE2A7ED810}"/>
          </ac:spMkLst>
        </pc:spChg>
        <pc:spChg chg="add mod topLvl">
          <ac:chgData name="Xuzhaoyuan" userId="92dacafb-b293-4395-ae6b-ab8c0207f0fc" providerId="ADAL" clId="{44E7DDCE-DBED-487A-8117-8C457F07B815}" dt="2022-04-12T03:19:03.403" v="4729" actId="1076"/>
          <ac:spMkLst>
            <pc:docMk/>
            <pc:sldMk cId="3331228724" sldId="684"/>
            <ac:spMk id="92" creationId="{D4BE3967-094D-405E-B06E-76BFD7EDC237}"/>
          </ac:spMkLst>
        </pc:spChg>
        <pc:spChg chg="add del mod">
          <ac:chgData name="Xuzhaoyuan" userId="92dacafb-b293-4395-ae6b-ab8c0207f0fc" providerId="ADAL" clId="{44E7DDCE-DBED-487A-8117-8C457F07B815}" dt="2022-04-11T12:32:52.905" v="3464" actId="478"/>
          <ac:spMkLst>
            <pc:docMk/>
            <pc:sldMk cId="3331228724" sldId="684"/>
            <ac:spMk id="93" creationId="{8C24A650-8B15-497A-9066-9E696B16EC7F}"/>
          </ac:spMkLst>
        </pc:spChg>
        <pc:spChg chg="add del mod">
          <ac:chgData name="Xuzhaoyuan" userId="92dacafb-b293-4395-ae6b-ab8c0207f0fc" providerId="ADAL" clId="{44E7DDCE-DBED-487A-8117-8C457F07B815}" dt="2022-04-11T12:38:45.870" v="3716" actId="478"/>
          <ac:spMkLst>
            <pc:docMk/>
            <pc:sldMk cId="3331228724" sldId="684"/>
            <ac:spMk id="94" creationId="{776F77F1-9C4F-4991-99E3-EBE6D3D21DE5}"/>
          </ac:spMkLst>
        </pc:spChg>
        <pc:spChg chg="add mod">
          <ac:chgData name="Xuzhaoyuan" userId="92dacafb-b293-4395-ae6b-ab8c0207f0fc" providerId="ADAL" clId="{44E7DDCE-DBED-487A-8117-8C457F07B815}" dt="2022-04-11T12:50:08.176" v="3771" actId="1076"/>
          <ac:spMkLst>
            <pc:docMk/>
            <pc:sldMk cId="3331228724" sldId="684"/>
            <ac:spMk id="95" creationId="{D6C19675-E7CC-4BFB-98CB-23703A135D4E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98" creationId="{DF142F37-DDD1-4A78-BE5E-FDAD8E98D550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99" creationId="{649945B6-30B9-44E6-B90F-67E47177B6C4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00" creationId="{D1C2CE76-B87D-439C-B718-BBC82B15DC47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01" creationId="{6A14E139-7249-4027-8E56-CA791C1D5F61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02" creationId="{9B54F21D-C80E-4B2E-9147-52FA4E9C7E4F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09" creationId="{F13FD704-99A7-4C30-8ACD-1E73F3AFE1FC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10" creationId="{2CB9FA7C-69A0-46DA-A187-B94BFC93D1F9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11" creationId="{F13D5075-A248-4185-A2FE-F1813B5923BE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12" creationId="{E9A20A95-6453-4C53-97BE-AFDC11AF4093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13" creationId="{68C55E34-EFC3-46A7-BF30-889829223F72}"/>
          </ac:spMkLst>
        </pc:spChg>
        <pc:spChg chg="add del mod">
          <ac:chgData name="Xuzhaoyuan" userId="92dacafb-b293-4395-ae6b-ab8c0207f0fc" providerId="ADAL" clId="{44E7DDCE-DBED-487A-8117-8C457F07B815}" dt="2022-04-11T12:47:05.189" v="3749" actId="478"/>
          <ac:spMkLst>
            <pc:docMk/>
            <pc:sldMk cId="3331228724" sldId="684"/>
            <ac:spMk id="114" creationId="{6A2E79D3-B859-44D5-BDF8-912B2D225B74}"/>
          </ac:spMkLst>
        </pc:spChg>
        <pc:spChg chg="add del mod">
          <ac:chgData name="Xuzhaoyuan" userId="92dacafb-b293-4395-ae6b-ab8c0207f0fc" providerId="ADAL" clId="{44E7DDCE-DBED-487A-8117-8C457F07B815}" dt="2022-04-11T12:47:05.189" v="3749" actId="478"/>
          <ac:spMkLst>
            <pc:docMk/>
            <pc:sldMk cId="3331228724" sldId="684"/>
            <ac:spMk id="115" creationId="{53DACC2D-C2B3-40F8-A600-A35E26B80AA2}"/>
          </ac:spMkLst>
        </pc:spChg>
        <pc:spChg chg="add del mod">
          <ac:chgData name="Xuzhaoyuan" userId="92dacafb-b293-4395-ae6b-ab8c0207f0fc" providerId="ADAL" clId="{44E7DDCE-DBED-487A-8117-8C457F07B815}" dt="2022-04-11T12:46:48.903" v="3746" actId="478"/>
          <ac:spMkLst>
            <pc:docMk/>
            <pc:sldMk cId="3331228724" sldId="684"/>
            <ac:spMk id="116" creationId="{D4D457F6-3D57-4811-8032-A23F2BFA101C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17" creationId="{104EBACB-6A67-4F07-94E4-9B34B6896817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18" creationId="{51DB9549-5594-4D4B-A4DC-E3562427F392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19" creationId="{DB3C547F-9A61-4B0C-94BE-DAD6072F50A2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24" creationId="{C5DAB5D6-6E18-4303-8B9A-6EFAC237406D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25" creationId="{646A90E9-E82B-422B-A6F5-6A42E6E235D5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26" creationId="{0F2869E7-7B26-4528-A804-E11E7A5710B3}"/>
          </ac:spMkLst>
        </pc:spChg>
        <pc:spChg chg="add del mod">
          <ac:chgData name="Xuzhaoyuan" userId="92dacafb-b293-4395-ae6b-ab8c0207f0fc" providerId="ADAL" clId="{44E7DDCE-DBED-487A-8117-8C457F07B815}" dt="2022-04-11T12:47:05.189" v="3749" actId="478"/>
          <ac:spMkLst>
            <pc:docMk/>
            <pc:sldMk cId="3331228724" sldId="684"/>
            <ac:spMk id="127" creationId="{0FBD0305-E68D-4343-8ADD-492BD4B57695}"/>
          </ac:spMkLst>
        </pc:spChg>
        <pc:spChg chg="add del mod">
          <ac:chgData name="Xuzhaoyuan" userId="92dacafb-b293-4395-ae6b-ab8c0207f0fc" providerId="ADAL" clId="{44E7DDCE-DBED-487A-8117-8C457F07B815}" dt="2022-04-11T12:47:05.189" v="3749" actId="478"/>
          <ac:spMkLst>
            <pc:docMk/>
            <pc:sldMk cId="3331228724" sldId="684"/>
            <ac:spMk id="128" creationId="{7E6E13FA-7F14-4304-BFCF-192FA4A930FE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29" creationId="{49A2CC8A-7671-4D63-8DCE-000A0E3DD006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30" creationId="{725B9F06-894D-4E4A-98C4-2C11EABCE9D3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31" creationId="{5B3085B0-BB77-4DA0-82AA-F4F127137BB3}"/>
          </ac:spMkLst>
        </pc:spChg>
        <pc:spChg chg="add mod">
          <ac:chgData name="Xuzhaoyuan" userId="92dacafb-b293-4395-ae6b-ab8c0207f0fc" providerId="ADAL" clId="{44E7DDCE-DBED-487A-8117-8C457F07B815}" dt="2022-04-11T13:03:53.021" v="3828" actId="1076"/>
          <ac:spMkLst>
            <pc:docMk/>
            <pc:sldMk cId="3331228724" sldId="684"/>
            <ac:spMk id="132" creationId="{25EED0A0-967C-4CDC-9014-986B6A6A0C02}"/>
          </ac:spMkLst>
        </pc:spChg>
        <pc:spChg chg="add del mod">
          <ac:chgData name="Xuzhaoyuan" userId="92dacafb-b293-4395-ae6b-ab8c0207f0fc" providerId="ADAL" clId="{44E7DDCE-DBED-487A-8117-8C457F07B815}" dt="2022-04-11T13:03:36.237" v="3825"/>
          <ac:spMkLst>
            <pc:docMk/>
            <pc:sldMk cId="3331228724" sldId="684"/>
            <ac:spMk id="133" creationId="{3D473AD5-FDAD-4454-BDDC-D9A966CE7ABC}"/>
          </ac:spMkLst>
        </pc:spChg>
        <pc:spChg chg="add del mod">
          <ac:chgData name="Xuzhaoyuan" userId="92dacafb-b293-4395-ae6b-ab8c0207f0fc" providerId="ADAL" clId="{44E7DDCE-DBED-487A-8117-8C457F07B815}" dt="2022-04-11T13:03:36.237" v="3825"/>
          <ac:spMkLst>
            <pc:docMk/>
            <pc:sldMk cId="3331228724" sldId="684"/>
            <ac:spMk id="134" creationId="{F3986CAB-ECE7-485E-A6D0-4FD9BEC7D92A}"/>
          </ac:spMkLst>
        </pc:spChg>
        <pc:spChg chg="add mod">
          <ac:chgData name="Xuzhaoyuan" userId="92dacafb-b293-4395-ae6b-ab8c0207f0fc" providerId="ADAL" clId="{44E7DDCE-DBED-487A-8117-8C457F07B815}" dt="2022-04-11T13:03:57.225" v="3829" actId="1076"/>
          <ac:spMkLst>
            <pc:docMk/>
            <pc:sldMk cId="3331228724" sldId="684"/>
            <ac:spMk id="135" creationId="{996C39C5-B671-458D-A8A5-27EDA329CF92}"/>
          </ac:spMkLst>
        </pc:spChg>
        <pc:spChg chg="add mod">
          <ac:chgData name="Xuzhaoyuan" userId="92dacafb-b293-4395-ae6b-ab8c0207f0fc" providerId="ADAL" clId="{44E7DDCE-DBED-487A-8117-8C457F07B815}" dt="2022-04-11T13:03:57.225" v="3829" actId="1076"/>
          <ac:spMkLst>
            <pc:docMk/>
            <pc:sldMk cId="3331228724" sldId="684"/>
            <ac:spMk id="136" creationId="{08FD7B77-49AC-4745-9DF7-84AB99355A7A}"/>
          </ac:spMkLst>
        </pc:spChg>
        <pc:spChg chg="add mod">
          <ac:chgData name="Xuzhaoyuan" userId="92dacafb-b293-4395-ae6b-ab8c0207f0fc" providerId="ADAL" clId="{44E7DDCE-DBED-487A-8117-8C457F07B815}" dt="2022-04-11T13:03:57.225" v="3829" actId="1076"/>
          <ac:spMkLst>
            <pc:docMk/>
            <pc:sldMk cId="3331228724" sldId="684"/>
            <ac:spMk id="137" creationId="{411742A4-370B-4098-A36F-CE022E2F3071}"/>
          </ac:spMkLst>
        </pc:spChg>
        <pc:spChg chg="add mod">
          <ac:chgData name="Xuzhaoyuan" userId="92dacafb-b293-4395-ae6b-ab8c0207f0fc" providerId="ADAL" clId="{44E7DDCE-DBED-487A-8117-8C457F07B815}" dt="2022-04-11T13:03:57.225" v="3829" actId="1076"/>
          <ac:spMkLst>
            <pc:docMk/>
            <pc:sldMk cId="3331228724" sldId="684"/>
            <ac:spMk id="138" creationId="{658A471E-34B6-45FA-BC8B-27C37B5B40F3}"/>
          </ac:spMkLst>
        </pc:spChg>
        <pc:spChg chg="add mod">
          <ac:chgData name="Xuzhaoyuan" userId="92dacafb-b293-4395-ae6b-ab8c0207f0fc" providerId="ADAL" clId="{44E7DDCE-DBED-487A-8117-8C457F07B815}" dt="2022-04-11T13:04:31.006" v="3849" actId="1076"/>
          <ac:spMkLst>
            <pc:docMk/>
            <pc:sldMk cId="3331228724" sldId="684"/>
            <ac:spMk id="139" creationId="{AAE01BE6-E5B2-41DA-852B-118E1555102E}"/>
          </ac:spMkLst>
        </pc:spChg>
        <pc:spChg chg="add mod">
          <ac:chgData name="Xuzhaoyuan" userId="92dacafb-b293-4395-ae6b-ab8c0207f0fc" providerId="ADAL" clId="{44E7DDCE-DBED-487A-8117-8C457F07B815}" dt="2022-04-11T13:04:39.665" v="3852" actId="1076"/>
          <ac:spMkLst>
            <pc:docMk/>
            <pc:sldMk cId="3331228724" sldId="684"/>
            <ac:spMk id="140" creationId="{6643E59D-9EC5-4304-824C-06002AB12981}"/>
          </ac:spMkLst>
        </pc:spChg>
        <pc:grpChg chg="add del mod">
          <ac:chgData name="Xuzhaoyuan" userId="92dacafb-b293-4395-ae6b-ab8c0207f0fc" providerId="ADAL" clId="{44E7DDCE-DBED-487A-8117-8C457F07B815}" dt="2022-04-11T12:14:37.780" v="3315" actId="165"/>
          <ac:grpSpMkLst>
            <pc:docMk/>
            <pc:sldMk cId="3331228724" sldId="684"/>
            <ac:grpSpMk id="3" creationId="{63AA6C50-32D3-4D3F-8EA3-FAD1F59D83DE}"/>
          </ac:grpSpMkLst>
        </pc:grpChg>
        <pc:grpChg chg="add del mod">
          <ac:chgData name="Xuzhaoyuan" userId="92dacafb-b293-4395-ae6b-ab8c0207f0fc" providerId="ADAL" clId="{44E7DDCE-DBED-487A-8117-8C457F07B815}" dt="2022-04-11T12:14:37.780" v="3315" actId="165"/>
          <ac:grpSpMkLst>
            <pc:docMk/>
            <pc:sldMk cId="3331228724" sldId="684"/>
            <ac:grpSpMk id="17" creationId="{2B8B997F-39EA-4DEC-B244-22777DEA6E6C}"/>
          </ac:grpSpMkLst>
        </pc:grpChg>
        <pc:grpChg chg="add del mod topLvl">
          <ac:chgData name="Xuzhaoyuan" userId="92dacafb-b293-4395-ae6b-ab8c0207f0fc" providerId="ADAL" clId="{44E7DDCE-DBED-487A-8117-8C457F07B815}" dt="2022-04-11T12:45:44.022" v="3730" actId="165"/>
          <ac:grpSpMkLst>
            <pc:docMk/>
            <pc:sldMk cId="3331228724" sldId="684"/>
            <ac:grpSpMk id="96" creationId="{44CFEE53-D47E-4197-AF48-1FFAE55CD9D4}"/>
          </ac:grpSpMkLst>
        </pc:grpChg>
        <pc:grpChg chg="add del mod">
          <ac:chgData name="Xuzhaoyuan" userId="92dacafb-b293-4395-ae6b-ab8c0207f0fc" providerId="ADAL" clId="{44E7DDCE-DBED-487A-8117-8C457F07B815}" dt="2022-04-11T12:45:39.570" v="3729" actId="165"/>
          <ac:grpSpMkLst>
            <pc:docMk/>
            <pc:sldMk cId="3331228724" sldId="684"/>
            <ac:grpSpMk id="97" creationId="{D7B38834-6EEE-49C9-87F1-81C4687832DE}"/>
          </ac:grpSpMkLst>
        </pc:grpChg>
        <pc:cxnChg chg="del mod topLvl">
          <ac:chgData name="Xuzhaoyuan" userId="92dacafb-b293-4395-ae6b-ab8c0207f0fc" providerId="ADAL" clId="{44E7DDCE-DBED-487A-8117-8C457F07B815}" dt="2022-04-11T12:38:45.870" v="3716" actId="478"/>
          <ac:cxnSpMkLst>
            <pc:docMk/>
            <pc:sldMk cId="3331228724" sldId="684"/>
            <ac:cxnSpMk id="10" creationId="{8285B4ED-FCB7-4D22-AB7B-724DBA92417A}"/>
          </ac:cxnSpMkLst>
        </pc:cxnChg>
        <pc:cxnChg chg="del mod topLvl">
          <ac:chgData name="Xuzhaoyuan" userId="92dacafb-b293-4395-ae6b-ab8c0207f0fc" providerId="ADAL" clId="{44E7DDCE-DBED-487A-8117-8C457F07B815}" dt="2022-04-11T12:38:45.870" v="3716" actId="478"/>
          <ac:cxnSpMkLst>
            <pc:docMk/>
            <pc:sldMk cId="3331228724" sldId="684"/>
            <ac:cxnSpMk id="11" creationId="{DD7A598A-FE78-44DE-86EB-45DE2C9F3AA4}"/>
          </ac:cxnSpMkLst>
        </pc:cxnChg>
        <pc:cxnChg chg="del mod topLvl">
          <ac:chgData name="Xuzhaoyuan" userId="92dacafb-b293-4395-ae6b-ab8c0207f0fc" providerId="ADAL" clId="{44E7DDCE-DBED-487A-8117-8C457F07B815}" dt="2022-04-11T12:38:45.870" v="3716" actId="478"/>
          <ac:cxnSpMkLst>
            <pc:docMk/>
            <pc:sldMk cId="3331228724" sldId="684"/>
            <ac:cxnSpMk id="12" creationId="{69BE1655-337C-440E-85C2-00EBD1138158}"/>
          </ac:cxnSpMkLst>
        </pc:cxnChg>
        <pc:cxnChg chg="del mod topLvl">
          <ac:chgData name="Xuzhaoyuan" userId="92dacafb-b293-4395-ae6b-ab8c0207f0fc" providerId="ADAL" clId="{44E7DDCE-DBED-487A-8117-8C457F07B815}" dt="2022-04-11T12:38:45.870" v="3716" actId="478"/>
          <ac:cxnSpMkLst>
            <pc:docMk/>
            <pc:sldMk cId="3331228724" sldId="684"/>
            <ac:cxnSpMk id="13" creationId="{268A8AD6-709D-4272-9004-6DDAB4054C6B}"/>
          </ac:cxnSpMkLst>
        </pc:cxnChg>
        <pc:cxnChg chg="del mod topLvl">
          <ac:chgData name="Xuzhaoyuan" userId="92dacafb-b293-4395-ae6b-ab8c0207f0fc" providerId="ADAL" clId="{44E7DDCE-DBED-487A-8117-8C457F07B815}" dt="2022-04-11T12:38:45.870" v="3716" actId="478"/>
          <ac:cxnSpMkLst>
            <pc:docMk/>
            <pc:sldMk cId="3331228724" sldId="684"/>
            <ac:cxnSpMk id="14" creationId="{99AEDBF4-577A-4B47-BEB4-CF5BF7F5B0BB}"/>
          </ac:cxnSpMkLst>
        </pc:cxnChg>
        <pc:cxnChg chg="del mod topLvl">
          <ac:chgData name="Xuzhaoyuan" userId="92dacafb-b293-4395-ae6b-ab8c0207f0fc" providerId="ADAL" clId="{44E7DDCE-DBED-487A-8117-8C457F07B815}" dt="2022-04-11T12:38:45.870" v="3716" actId="478"/>
          <ac:cxnSpMkLst>
            <pc:docMk/>
            <pc:sldMk cId="3331228724" sldId="684"/>
            <ac:cxnSpMk id="15" creationId="{D7122B5D-B709-44A0-8FB1-6AA66222BB83}"/>
          </ac:cxnSpMkLst>
        </pc:cxnChg>
        <pc:cxnChg chg="del mod topLvl">
          <ac:chgData name="Xuzhaoyuan" userId="92dacafb-b293-4395-ae6b-ab8c0207f0fc" providerId="ADAL" clId="{44E7DDCE-DBED-487A-8117-8C457F07B815}" dt="2022-04-11T12:38:45.870" v="3716" actId="478"/>
          <ac:cxnSpMkLst>
            <pc:docMk/>
            <pc:sldMk cId="3331228724" sldId="684"/>
            <ac:cxnSpMk id="16" creationId="{91742A14-A944-46E6-A801-8446E31A4998}"/>
          </ac:cxnSpMkLst>
        </pc:cxnChg>
        <pc:cxnChg chg="del mod topLvl">
          <ac:chgData name="Xuzhaoyuan" userId="92dacafb-b293-4395-ae6b-ab8c0207f0fc" providerId="ADAL" clId="{44E7DDCE-DBED-487A-8117-8C457F07B815}" dt="2022-04-11T12:14:47.538" v="3316" actId="478"/>
          <ac:cxnSpMkLst>
            <pc:docMk/>
            <pc:sldMk cId="3331228724" sldId="684"/>
            <ac:cxnSpMk id="24" creationId="{E315D9BC-8339-4E0C-8D8B-4C60D4F3DF92}"/>
          </ac:cxnSpMkLst>
        </pc:cxnChg>
        <pc:cxnChg chg="del mod topLvl">
          <ac:chgData name="Xuzhaoyuan" userId="92dacafb-b293-4395-ae6b-ab8c0207f0fc" providerId="ADAL" clId="{44E7DDCE-DBED-487A-8117-8C457F07B815}" dt="2022-04-11T12:14:47.538" v="3316" actId="478"/>
          <ac:cxnSpMkLst>
            <pc:docMk/>
            <pc:sldMk cId="3331228724" sldId="684"/>
            <ac:cxnSpMk id="25" creationId="{276665B5-47E6-4D1D-832E-18A720A1B5B3}"/>
          </ac:cxnSpMkLst>
        </pc:cxnChg>
        <pc:cxnChg chg="del mod topLvl">
          <ac:chgData name="Xuzhaoyuan" userId="92dacafb-b293-4395-ae6b-ab8c0207f0fc" providerId="ADAL" clId="{44E7DDCE-DBED-487A-8117-8C457F07B815}" dt="2022-04-11T12:14:47.538" v="3316" actId="478"/>
          <ac:cxnSpMkLst>
            <pc:docMk/>
            <pc:sldMk cId="3331228724" sldId="684"/>
            <ac:cxnSpMk id="26" creationId="{0FDA402C-CE33-4A52-9848-E96F61A50D86}"/>
          </ac:cxnSpMkLst>
        </pc:cxnChg>
        <pc:cxnChg chg="del mod topLvl">
          <ac:chgData name="Xuzhaoyuan" userId="92dacafb-b293-4395-ae6b-ab8c0207f0fc" providerId="ADAL" clId="{44E7DDCE-DBED-487A-8117-8C457F07B815}" dt="2022-04-11T12:14:47.538" v="3316" actId="478"/>
          <ac:cxnSpMkLst>
            <pc:docMk/>
            <pc:sldMk cId="3331228724" sldId="684"/>
            <ac:cxnSpMk id="27" creationId="{600BDC5C-3369-4F5A-8AE7-FF0FB7427A31}"/>
          </ac:cxnSpMkLst>
        </pc:cxnChg>
        <pc:cxnChg chg="del mod topLvl">
          <ac:chgData name="Xuzhaoyuan" userId="92dacafb-b293-4395-ae6b-ab8c0207f0fc" providerId="ADAL" clId="{44E7DDCE-DBED-487A-8117-8C457F07B815}" dt="2022-04-11T12:14:47.538" v="3316" actId="478"/>
          <ac:cxnSpMkLst>
            <pc:docMk/>
            <pc:sldMk cId="3331228724" sldId="684"/>
            <ac:cxnSpMk id="28" creationId="{D5F0C373-F10B-4F31-A048-333595ACA220}"/>
          </ac:cxnSpMkLst>
        </pc:cxnChg>
        <pc:cxnChg chg="del mod topLvl">
          <ac:chgData name="Xuzhaoyuan" userId="92dacafb-b293-4395-ae6b-ab8c0207f0fc" providerId="ADAL" clId="{44E7DDCE-DBED-487A-8117-8C457F07B815}" dt="2022-04-11T12:14:47.538" v="3316" actId="478"/>
          <ac:cxnSpMkLst>
            <pc:docMk/>
            <pc:sldMk cId="3331228724" sldId="684"/>
            <ac:cxnSpMk id="29" creationId="{82AAD373-DCEF-40D7-B1DC-32AA0D083E23}"/>
          </ac:cxnSpMkLst>
        </pc:cxnChg>
        <pc:cxnChg chg="del mod topLvl">
          <ac:chgData name="Xuzhaoyuan" userId="92dacafb-b293-4395-ae6b-ab8c0207f0fc" providerId="ADAL" clId="{44E7DDCE-DBED-487A-8117-8C457F07B815}" dt="2022-04-11T12:14:47.538" v="3316" actId="478"/>
          <ac:cxnSpMkLst>
            <pc:docMk/>
            <pc:sldMk cId="3331228724" sldId="684"/>
            <ac:cxnSpMk id="31" creationId="{CD776F31-0ED9-4CF1-9229-D8F917F9FA42}"/>
          </ac:cxnSpMkLst>
        </pc:cxnChg>
        <pc:cxnChg chg="add mod topLvl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74" creationId="{5C7E2527-A95E-4227-A4AB-E52E5BBC0221}"/>
          </ac:cxnSpMkLst>
        </pc:cxnChg>
        <pc:cxnChg chg="add mod topLvl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75" creationId="{5ADFF46C-295B-4C51-87A4-29FB813E127F}"/>
          </ac:cxnSpMkLst>
        </pc:cxnChg>
        <pc:cxnChg chg="add mod topLvl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76" creationId="{8F585B45-9987-4B13-B9B0-84648DB56498}"/>
          </ac:cxnSpMkLst>
        </pc:cxnChg>
        <pc:cxnChg chg="add mod topLvl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77" creationId="{56CD8B6A-5831-41D5-B3F6-2158DDE0B222}"/>
          </ac:cxnSpMkLst>
        </pc:cxnChg>
        <pc:cxnChg chg="add mod topLvl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78" creationId="{1ACBFC29-8994-4095-B8D5-E1C93BC87694}"/>
          </ac:cxnSpMkLst>
        </pc:cxnChg>
        <pc:cxnChg chg="add mod topLvl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79" creationId="{AAC789EA-7C03-4974-8306-77D6C38B29D5}"/>
          </ac:cxnSpMkLst>
        </pc:cxnChg>
        <pc:cxnChg chg="add del mod topLvl">
          <ac:chgData name="Xuzhaoyuan" userId="92dacafb-b293-4395-ae6b-ab8c0207f0fc" providerId="ADAL" clId="{44E7DDCE-DBED-487A-8117-8C457F07B815}" dt="2022-04-11T12:46:21.089" v="3742" actId="478"/>
          <ac:cxnSpMkLst>
            <pc:docMk/>
            <pc:sldMk cId="3331228724" sldId="684"/>
            <ac:cxnSpMk id="80" creationId="{9B50CB6A-5118-4081-9A1E-75937580E6D1}"/>
          </ac:cxnSpMkLst>
        </pc:cxnChg>
        <pc:cxnChg chg="add mod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103" creationId="{A5CCCEC1-6DB5-4872-96E1-F7C1E7F1A4A8}"/>
          </ac:cxnSpMkLst>
        </pc:cxnChg>
        <pc:cxnChg chg="add mod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104" creationId="{CAE1EDFF-0B60-4711-BE02-3369C25FF413}"/>
          </ac:cxnSpMkLst>
        </pc:cxnChg>
        <pc:cxnChg chg="add mod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105" creationId="{15B9AE72-2643-4960-8345-7A820A2F9531}"/>
          </ac:cxnSpMkLst>
        </pc:cxnChg>
        <pc:cxnChg chg="add mod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106" creationId="{6D7BF27B-99F5-46FB-BDEF-D070EB6C74DD}"/>
          </ac:cxnSpMkLst>
        </pc:cxnChg>
        <pc:cxnChg chg="add mod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107" creationId="{66D5995E-5D3B-4CB3-9108-37FCEB086722}"/>
          </ac:cxnSpMkLst>
        </pc:cxnChg>
        <pc:cxnChg chg="add del mod">
          <ac:chgData name="Xuzhaoyuan" userId="92dacafb-b293-4395-ae6b-ab8c0207f0fc" providerId="ADAL" clId="{44E7DDCE-DBED-487A-8117-8C457F07B815}" dt="2022-04-11T12:46:50.357" v="3747" actId="478"/>
          <ac:cxnSpMkLst>
            <pc:docMk/>
            <pc:sldMk cId="3331228724" sldId="684"/>
            <ac:cxnSpMk id="108" creationId="{B57DB566-FA15-4791-9380-6193B0C782EB}"/>
          </ac:cxnSpMkLst>
        </pc:cxnChg>
        <pc:cxnChg chg="add mod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120" creationId="{A309D04B-B499-4A53-8D7F-0AD741C980C7}"/>
          </ac:cxnSpMkLst>
        </pc:cxnChg>
        <pc:cxnChg chg="add mod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121" creationId="{2B8E3CFA-CA5F-4243-B19E-BDEE86C2F439}"/>
          </ac:cxnSpMkLst>
        </pc:cxnChg>
        <pc:cxnChg chg="add mod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122" creationId="{0E06ED65-1004-482B-97BC-1CE3750BF4BB}"/>
          </ac:cxnSpMkLst>
        </pc:cxnChg>
        <pc:cxnChg chg="add mod">
          <ac:chgData name="Xuzhaoyuan" userId="92dacafb-b293-4395-ae6b-ab8c0207f0fc" providerId="ADAL" clId="{44E7DDCE-DBED-487A-8117-8C457F07B815}" dt="2022-04-11T13:03:53.021" v="3828" actId="1076"/>
          <ac:cxnSpMkLst>
            <pc:docMk/>
            <pc:sldMk cId="3331228724" sldId="684"/>
            <ac:cxnSpMk id="123" creationId="{A07D7C25-EF1A-4400-9891-93A20E28EC61}"/>
          </ac:cxnSpMkLst>
        </pc:cxnChg>
      </pc:sldChg>
      <pc:sldChg chg="addSp delSp modSp add mod modAnim">
        <pc:chgData name="Xuzhaoyuan" userId="92dacafb-b293-4395-ae6b-ab8c0207f0fc" providerId="ADAL" clId="{44E7DDCE-DBED-487A-8117-8C457F07B815}" dt="2022-04-11T14:17:42.526" v="4071" actId="1076"/>
        <pc:sldMkLst>
          <pc:docMk/>
          <pc:sldMk cId="4178088900" sldId="685"/>
        </pc:sldMkLst>
        <pc:spChg chg="add del mod">
          <ac:chgData name="Xuzhaoyuan" userId="92dacafb-b293-4395-ae6b-ab8c0207f0fc" providerId="ADAL" clId="{44E7DDCE-DBED-487A-8117-8C457F07B815}" dt="2022-04-11T14:16:16.180" v="4015"/>
          <ac:spMkLst>
            <pc:docMk/>
            <pc:sldMk cId="4178088900" sldId="685"/>
            <ac:spMk id="6" creationId="{12193B4C-A6EC-49DA-A188-0046B7207197}"/>
          </ac:spMkLst>
        </pc:spChg>
        <pc:spChg chg="add mod">
          <ac:chgData name="Xuzhaoyuan" userId="92dacafb-b293-4395-ae6b-ab8c0207f0fc" providerId="ADAL" clId="{44E7DDCE-DBED-487A-8117-8C457F07B815}" dt="2022-04-11T14:17:02.376" v="4059" actId="20577"/>
          <ac:spMkLst>
            <pc:docMk/>
            <pc:sldMk cId="4178088900" sldId="685"/>
            <ac:spMk id="8" creationId="{520BD8CD-7D79-46DD-BBD8-372F9D18B773}"/>
          </ac:spMkLst>
        </pc:spChg>
        <pc:spChg chg="mod">
          <ac:chgData name="Xuzhaoyuan" userId="92dacafb-b293-4395-ae6b-ab8c0207f0fc" providerId="ADAL" clId="{44E7DDCE-DBED-487A-8117-8C457F07B815}" dt="2022-04-11T06:19:00.205" v="2453" actId="20577"/>
          <ac:spMkLst>
            <pc:docMk/>
            <pc:sldMk cId="4178088900" sldId="685"/>
            <ac:spMk id="30" creationId="{00000000-0000-0000-0000-000000000000}"/>
          </ac:spMkLst>
        </pc:spChg>
        <pc:picChg chg="add del mod">
          <ac:chgData name="Xuzhaoyuan" userId="92dacafb-b293-4395-ae6b-ab8c0207f0fc" providerId="ADAL" clId="{44E7DDCE-DBED-487A-8117-8C457F07B815}" dt="2022-04-11T14:17:32.860" v="4065" actId="478"/>
          <ac:picMkLst>
            <pc:docMk/>
            <pc:sldMk cId="4178088900" sldId="685"/>
            <ac:picMk id="3" creationId="{86B5B6BA-A06F-47FB-A014-7FFAF94D8C0E}"/>
          </ac:picMkLst>
        </pc:picChg>
        <pc:picChg chg="add mod">
          <ac:chgData name="Xuzhaoyuan" userId="92dacafb-b293-4395-ae6b-ab8c0207f0fc" providerId="ADAL" clId="{44E7DDCE-DBED-487A-8117-8C457F07B815}" dt="2022-04-11T14:16:36.487" v="4019" actId="1076"/>
          <ac:picMkLst>
            <pc:docMk/>
            <pc:sldMk cId="4178088900" sldId="685"/>
            <ac:picMk id="5" creationId="{A173F650-4002-42DD-A2C8-1A4BCB99D461}"/>
          </ac:picMkLst>
        </pc:picChg>
        <pc:picChg chg="add mod ord">
          <ac:chgData name="Xuzhaoyuan" userId="92dacafb-b293-4395-ae6b-ab8c0207f0fc" providerId="ADAL" clId="{44E7DDCE-DBED-487A-8117-8C457F07B815}" dt="2022-04-11T14:17:42.526" v="4071" actId="1076"/>
          <ac:picMkLst>
            <pc:docMk/>
            <pc:sldMk cId="4178088900" sldId="685"/>
            <ac:picMk id="9" creationId="{3B78284D-C4C9-4BA2-B0A7-7278B8D0EA65}"/>
          </ac:picMkLst>
        </pc:picChg>
      </pc:sldChg>
      <pc:sldChg chg="addSp delSp modSp add mod ord">
        <pc:chgData name="Xuzhaoyuan" userId="92dacafb-b293-4395-ae6b-ab8c0207f0fc" providerId="ADAL" clId="{44E7DDCE-DBED-487A-8117-8C457F07B815}" dt="2022-04-11T11:44:31.609" v="3294" actId="20577"/>
        <pc:sldMkLst>
          <pc:docMk/>
          <pc:sldMk cId="2066884322" sldId="686"/>
        </pc:sldMkLst>
        <pc:spChg chg="add mod topLvl">
          <ac:chgData name="Xuzhaoyuan" userId="92dacafb-b293-4395-ae6b-ab8c0207f0fc" providerId="ADAL" clId="{44E7DDCE-DBED-487A-8117-8C457F07B815}" dt="2022-04-11T08:22:05.546" v="3234" actId="165"/>
          <ac:spMkLst>
            <pc:docMk/>
            <pc:sldMk cId="2066884322" sldId="686"/>
            <ac:spMk id="15" creationId="{E899E093-5C9B-4B3D-B1F0-99D3CCD01CBB}"/>
          </ac:spMkLst>
        </pc:spChg>
        <pc:spChg chg="add mod topLvl">
          <ac:chgData name="Xuzhaoyuan" userId="92dacafb-b293-4395-ae6b-ab8c0207f0fc" providerId="ADAL" clId="{44E7DDCE-DBED-487A-8117-8C457F07B815}" dt="2022-04-11T08:22:05.546" v="3234" actId="165"/>
          <ac:spMkLst>
            <pc:docMk/>
            <pc:sldMk cId="2066884322" sldId="686"/>
            <ac:spMk id="18" creationId="{A9884ACB-60D1-4379-B8FC-CF2D89026156}"/>
          </ac:spMkLst>
        </pc:spChg>
        <pc:spChg chg="add mod topLvl">
          <ac:chgData name="Xuzhaoyuan" userId="92dacafb-b293-4395-ae6b-ab8c0207f0fc" providerId="ADAL" clId="{44E7DDCE-DBED-487A-8117-8C457F07B815}" dt="2022-04-11T08:22:05.546" v="3234" actId="165"/>
          <ac:spMkLst>
            <pc:docMk/>
            <pc:sldMk cId="2066884322" sldId="686"/>
            <ac:spMk id="21" creationId="{C6A93AC0-609F-4B72-A45D-553E76D3FA07}"/>
          </ac:spMkLst>
        </pc:spChg>
        <pc:spChg chg="add mod topLvl">
          <ac:chgData name="Xuzhaoyuan" userId="92dacafb-b293-4395-ae6b-ab8c0207f0fc" providerId="ADAL" clId="{44E7DDCE-DBED-487A-8117-8C457F07B815}" dt="2022-04-11T11:44:31.609" v="3294" actId="20577"/>
          <ac:spMkLst>
            <pc:docMk/>
            <pc:sldMk cId="2066884322" sldId="686"/>
            <ac:spMk id="22" creationId="{A877D8A4-21E2-4AC6-A297-4341FBB23E95}"/>
          </ac:spMkLst>
        </pc:spChg>
        <pc:spChg chg="add del mod">
          <ac:chgData name="Xuzhaoyuan" userId="92dacafb-b293-4395-ae6b-ab8c0207f0fc" providerId="ADAL" clId="{44E7DDCE-DBED-487A-8117-8C457F07B815}" dt="2022-04-11T08:15:55.758" v="3104" actId="478"/>
          <ac:spMkLst>
            <pc:docMk/>
            <pc:sldMk cId="2066884322" sldId="686"/>
            <ac:spMk id="23" creationId="{A4D8A3E9-F0E0-416C-A6FA-731DAA091D43}"/>
          </ac:spMkLst>
        </pc:spChg>
        <pc:spChg chg="add del mod">
          <ac:chgData name="Xuzhaoyuan" userId="92dacafb-b293-4395-ae6b-ab8c0207f0fc" providerId="ADAL" clId="{44E7DDCE-DBED-487A-8117-8C457F07B815}" dt="2022-04-11T08:15:56.924" v="3105" actId="478"/>
          <ac:spMkLst>
            <pc:docMk/>
            <pc:sldMk cId="2066884322" sldId="686"/>
            <ac:spMk id="24" creationId="{2D0F225D-C1F0-4856-B31F-A4F77B9F4F9C}"/>
          </ac:spMkLst>
        </pc:spChg>
        <pc:spChg chg="mod">
          <ac:chgData name="Xuzhaoyuan" userId="92dacafb-b293-4395-ae6b-ab8c0207f0fc" providerId="ADAL" clId="{44E7DDCE-DBED-487A-8117-8C457F07B815}" dt="2022-04-11T08:14:34.442" v="3090" actId="20577"/>
          <ac:spMkLst>
            <pc:docMk/>
            <pc:sldMk cId="2066884322" sldId="686"/>
            <ac:spMk id="30" creationId="{00000000-0000-0000-0000-000000000000}"/>
          </ac:spMkLst>
        </pc:spChg>
        <pc:grpChg chg="add del mod">
          <ac:chgData name="Xuzhaoyuan" userId="92dacafb-b293-4395-ae6b-ab8c0207f0fc" providerId="ADAL" clId="{44E7DDCE-DBED-487A-8117-8C457F07B815}" dt="2022-04-11T08:22:05.546" v="3234" actId="165"/>
          <ac:grpSpMkLst>
            <pc:docMk/>
            <pc:sldMk cId="2066884322" sldId="686"/>
            <ac:grpSpMk id="56" creationId="{BF725BBD-839B-4824-8A65-78A754856E62}"/>
          </ac:grpSpMkLst>
        </pc:grpChg>
        <pc:picChg chg="add mod topLvl">
          <ac:chgData name="Xuzhaoyuan" userId="92dacafb-b293-4395-ae6b-ab8c0207f0fc" providerId="ADAL" clId="{44E7DDCE-DBED-487A-8117-8C457F07B815}" dt="2022-04-11T08:22:05.546" v="3234" actId="165"/>
          <ac:picMkLst>
            <pc:docMk/>
            <pc:sldMk cId="2066884322" sldId="686"/>
            <ac:picMk id="3" creationId="{EBCC5594-789D-4E8F-97A5-176A05761113}"/>
          </ac:picMkLst>
        </pc:picChg>
        <pc:picChg chg="add mod topLvl">
          <ac:chgData name="Xuzhaoyuan" userId="92dacafb-b293-4395-ae6b-ab8c0207f0fc" providerId="ADAL" clId="{44E7DDCE-DBED-487A-8117-8C457F07B815}" dt="2022-04-11T08:22:05.546" v="3234" actId="165"/>
          <ac:picMkLst>
            <pc:docMk/>
            <pc:sldMk cId="2066884322" sldId="686"/>
            <ac:picMk id="4" creationId="{3FFE2EC0-378F-4591-BAF0-2206E782D667}"/>
          </ac:picMkLst>
        </pc:picChg>
        <pc:picChg chg="add mod topLvl">
          <ac:chgData name="Xuzhaoyuan" userId="92dacafb-b293-4395-ae6b-ab8c0207f0fc" providerId="ADAL" clId="{44E7DDCE-DBED-487A-8117-8C457F07B815}" dt="2022-04-11T08:22:05.546" v="3234" actId="165"/>
          <ac:picMkLst>
            <pc:docMk/>
            <pc:sldMk cId="2066884322" sldId="686"/>
            <ac:picMk id="5" creationId="{A2D4205D-1943-44B2-9791-7853DE6A22C2}"/>
          </ac:picMkLst>
        </pc:picChg>
        <pc:picChg chg="add mod topLvl">
          <ac:chgData name="Xuzhaoyuan" userId="92dacafb-b293-4395-ae6b-ab8c0207f0fc" providerId="ADAL" clId="{44E7DDCE-DBED-487A-8117-8C457F07B815}" dt="2022-04-11T08:22:05.546" v="3234" actId="165"/>
          <ac:picMkLst>
            <pc:docMk/>
            <pc:sldMk cId="2066884322" sldId="686"/>
            <ac:picMk id="6" creationId="{A76A80B9-67FB-4FD4-B352-FFCFABA1BC3B}"/>
          </ac:picMkLst>
        </pc:picChg>
        <pc:picChg chg="add del mod topLvl">
          <ac:chgData name="Xuzhaoyuan" userId="92dacafb-b293-4395-ae6b-ab8c0207f0fc" providerId="ADAL" clId="{44E7DDCE-DBED-487A-8117-8C457F07B815}" dt="2022-04-11T08:22:05.546" v="3234" actId="165"/>
          <ac:picMkLst>
            <pc:docMk/>
            <pc:sldMk cId="2066884322" sldId="686"/>
            <ac:picMk id="11" creationId="{FBC400D8-9C2D-46D1-BEC1-12BE3DA1BD6E}"/>
          </ac:picMkLst>
        </pc:picChg>
        <pc:picChg chg="add mod topLvl">
          <ac:chgData name="Xuzhaoyuan" userId="92dacafb-b293-4395-ae6b-ab8c0207f0fc" providerId="ADAL" clId="{44E7DDCE-DBED-487A-8117-8C457F07B815}" dt="2022-04-11T08:22:05.546" v="3234" actId="165"/>
          <ac:picMkLst>
            <pc:docMk/>
            <pc:sldMk cId="2066884322" sldId="686"/>
            <ac:picMk id="12" creationId="{D8261127-8FD0-40E2-8764-EE4C820BFFD3}"/>
          </ac:picMkLst>
        </pc:picChg>
        <pc:picChg chg="add mod topLvl">
          <ac:chgData name="Xuzhaoyuan" userId="92dacafb-b293-4395-ae6b-ab8c0207f0fc" providerId="ADAL" clId="{44E7DDCE-DBED-487A-8117-8C457F07B815}" dt="2022-04-11T08:22:05.546" v="3234" actId="165"/>
          <ac:picMkLst>
            <pc:docMk/>
            <pc:sldMk cId="2066884322" sldId="686"/>
            <ac:picMk id="14" creationId="{AF42CF2F-E500-4DBE-9362-2ACA1053D6EC}"/>
          </ac:picMkLst>
        </pc:picChg>
        <pc:picChg chg="add mod topLvl">
          <ac:chgData name="Xuzhaoyuan" userId="92dacafb-b293-4395-ae6b-ab8c0207f0fc" providerId="ADAL" clId="{44E7DDCE-DBED-487A-8117-8C457F07B815}" dt="2022-04-11T08:22:05.546" v="3234" actId="165"/>
          <ac:picMkLst>
            <pc:docMk/>
            <pc:sldMk cId="2066884322" sldId="686"/>
            <ac:picMk id="16" creationId="{87653FE9-5FAB-4104-827B-1EE87E170B0A}"/>
          </ac:picMkLst>
        </pc:picChg>
        <pc:picChg chg="add mod topLvl">
          <ac:chgData name="Xuzhaoyuan" userId="92dacafb-b293-4395-ae6b-ab8c0207f0fc" providerId="ADAL" clId="{44E7DDCE-DBED-487A-8117-8C457F07B815}" dt="2022-04-11T08:22:05.546" v="3234" actId="165"/>
          <ac:picMkLst>
            <pc:docMk/>
            <pc:sldMk cId="2066884322" sldId="686"/>
            <ac:picMk id="17" creationId="{FE854066-4747-47B4-B799-5F6B15382B29}"/>
          </ac:picMkLst>
        </pc:picChg>
        <pc:picChg chg="add mod">
          <ac:chgData name="Xuzhaoyuan" userId="92dacafb-b293-4395-ae6b-ab8c0207f0fc" providerId="ADAL" clId="{44E7DDCE-DBED-487A-8117-8C457F07B815}" dt="2022-04-11T08:17:46.032" v="3139" actId="571"/>
          <ac:picMkLst>
            <pc:docMk/>
            <pc:sldMk cId="2066884322" sldId="686"/>
            <ac:picMk id="25" creationId="{0E5FF02D-33C8-4116-B775-6F6BD5BF0CDC}"/>
          </ac:picMkLst>
        </pc:picChg>
        <pc:cxnChg chg="add mod topLvl">
          <ac:chgData name="Xuzhaoyuan" userId="92dacafb-b293-4395-ae6b-ab8c0207f0fc" providerId="ADAL" clId="{44E7DDCE-DBED-487A-8117-8C457F07B815}" dt="2022-04-11T08:22:05.546" v="3234" actId="165"/>
          <ac:cxnSpMkLst>
            <pc:docMk/>
            <pc:sldMk cId="2066884322" sldId="686"/>
            <ac:cxnSpMk id="7" creationId="{713FC76F-29F8-4619-B42B-76BFBCF7A451}"/>
          </ac:cxnSpMkLst>
        </pc:cxnChg>
        <pc:cxnChg chg="add del mod">
          <ac:chgData name="Xuzhaoyuan" userId="92dacafb-b293-4395-ae6b-ab8c0207f0fc" providerId="ADAL" clId="{44E7DDCE-DBED-487A-8117-8C457F07B815}" dt="2022-04-11T08:20:14.302" v="3197" actId="478"/>
          <ac:cxnSpMkLst>
            <pc:docMk/>
            <pc:sldMk cId="2066884322" sldId="686"/>
            <ac:cxnSpMk id="8" creationId="{317AC7B7-70BD-4BBF-B74B-EC36C784086E}"/>
          </ac:cxnSpMkLst>
        </pc:cxnChg>
        <pc:cxnChg chg="add del mod">
          <ac:chgData name="Xuzhaoyuan" userId="92dacafb-b293-4395-ae6b-ab8c0207f0fc" providerId="ADAL" clId="{44E7DDCE-DBED-487A-8117-8C457F07B815}" dt="2022-04-11T08:20:14.302" v="3197" actId="478"/>
          <ac:cxnSpMkLst>
            <pc:docMk/>
            <pc:sldMk cId="2066884322" sldId="686"/>
            <ac:cxnSpMk id="9" creationId="{ABE29CD6-0902-4572-B1D2-9FA82F35EF75}"/>
          </ac:cxnSpMkLst>
        </pc:cxnChg>
        <pc:cxnChg chg="add del mod">
          <ac:chgData name="Xuzhaoyuan" userId="92dacafb-b293-4395-ae6b-ab8c0207f0fc" providerId="ADAL" clId="{44E7DDCE-DBED-487A-8117-8C457F07B815}" dt="2022-04-11T08:20:14.302" v="3197" actId="478"/>
          <ac:cxnSpMkLst>
            <pc:docMk/>
            <pc:sldMk cId="2066884322" sldId="686"/>
            <ac:cxnSpMk id="10" creationId="{0034BE8A-E4E3-47E8-873F-3EB7D2066AA9}"/>
          </ac:cxnSpMkLst>
        </pc:cxnChg>
        <pc:cxnChg chg="add mod topLvl">
          <ac:chgData name="Xuzhaoyuan" userId="92dacafb-b293-4395-ae6b-ab8c0207f0fc" providerId="ADAL" clId="{44E7DDCE-DBED-487A-8117-8C457F07B815}" dt="2022-04-11T08:22:05.546" v="3234" actId="165"/>
          <ac:cxnSpMkLst>
            <pc:docMk/>
            <pc:sldMk cId="2066884322" sldId="686"/>
            <ac:cxnSpMk id="13" creationId="{F6C02DF7-2CF4-459E-9EDA-8D3A23DB9491}"/>
          </ac:cxnSpMkLst>
        </pc:cxnChg>
        <pc:cxnChg chg="add mod topLvl">
          <ac:chgData name="Xuzhaoyuan" userId="92dacafb-b293-4395-ae6b-ab8c0207f0fc" providerId="ADAL" clId="{44E7DDCE-DBED-487A-8117-8C457F07B815}" dt="2022-04-11T11:44:15.345" v="3288" actId="692"/>
          <ac:cxnSpMkLst>
            <pc:docMk/>
            <pc:sldMk cId="2066884322" sldId="686"/>
            <ac:cxnSpMk id="19" creationId="{40F9ED1A-B726-467A-B4F3-3A1BF1F856AF}"/>
          </ac:cxnSpMkLst>
        </pc:cxnChg>
        <pc:cxnChg chg="add mod topLvl">
          <ac:chgData name="Xuzhaoyuan" userId="92dacafb-b293-4395-ae6b-ab8c0207f0fc" providerId="ADAL" clId="{44E7DDCE-DBED-487A-8117-8C457F07B815}" dt="2022-04-11T11:44:15.345" v="3288" actId="692"/>
          <ac:cxnSpMkLst>
            <pc:docMk/>
            <pc:sldMk cId="2066884322" sldId="686"/>
            <ac:cxnSpMk id="20" creationId="{38A559B3-74DF-4F39-A631-6ADB047D7F21}"/>
          </ac:cxnSpMkLst>
        </pc:cxnChg>
        <pc:cxnChg chg="add del mod">
          <ac:chgData name="Xuzhaoyuan" userId="92dacafb-b293-4395-ae6b-ab8c0207f0fc" providerId="ADAL" clId="{44E7DDCE-DBED-487A-8117-8C457F07B815}" dt="2022-04-11T08:20:03.215" v="3189" actId="11529"/>
          <ac:cxnSpMkLst>
            <pc:docMk/>
            <pc:sldMk cId="2066884322" sldId="686"/>
            <ac:cxnSpMk id="41" creationId="{C1A16934-C7DF-4899-90FC-122FF41DE5A0}"/>
          </ac:cxnSpMkLst>
        </pc:cxnChg>
        <pc:cxnChg chg="add mod topLvl">
          <ac:chgData name="Xuzhaoyuan" userId="92dacafb-b293-4395-ae6b-ab8c0207f0fc" providerId="ADAL" clId="{44E7DDCE-DBED-487A-8117-8C457F07B815}" dt="2022-04-11T08:22:05.546" v="3234" actId="165"/>
          <ac:cxnSpMkLst>
            <pc:docMk/>
            <pc:sldMk cId="2066884322" sldId="686"/>
            <ac:cxnSpMk id="47" creationId="{FC8A0F9D-896D-4E82-9920-D14667B05A98}"/>
          </ac:cxnSpMkLst>
        </pc:cxnChg>
        <pc:cxnChg chg="add mod topLvl">
          <ac:chgData name="Xuzhaoyuan" userId="92dacafb-b293-4395-ae6b-ab8c0207f0fc" providerId="ADAL" clId="{44E7DDCE-DBED-487A-8117-8C457F07B815}" dt="2022-04-11T08:22:05.546" v="3234" actId="165"/>
          <ac:cxnSpMkLst>
            <pc:docMk/>
            <pc:sldMk cId="2066884322" sldId="686"/>
            <ac:cxnSpMk id="50" creationId="{B3299F89-3A30-49D0-97A7-DC3BC3AC6033}"/>
          </ac:cxnSpMkLst>
        </pc:cxnChg>
        <pc:cxnChg chg="add mod topLvl">
          <ac:chgData name="Xuzhaoyuan" userId="92dacafb-b293-4395-ae6b-ab8c0207f0fc" providerId="ADAL" clId="{44E7DDCE-DBED-487A-8117-8C457F07B815}" dt="2022-04-11T08:22:05.546" v="3234" actId="165"/>
          <ac:cxnSpMkLst>
            <pc:docMk/>
            <pc:sldMk cId="2066884322" sldId="686"/>
            <ac:cxnSpMk id="53" creationId="{5B8759A5-955A-4F9D-8D79-FA63821AB7AD}"/>
          </ac:cxnSpMkLst>
        </pc:cxnChg>
      </pc:sldChg>
      <pc:sldChg chg="addSp delSp modSp add mod">
        <pc:chgData name="Xuzhaoyuan" userId="92dacafb-b293-4395-ae6b-ab8c0207f0fc" providerId="ADAL" clId="{44E7DDCE-DBED-487A-8117-8C457F07B815}" dt="2022-04-11T08:37:18.235" v="3287" actId="165"/>
        <pc:sldMkLst>
          <pc:docMk/>
          <pc:sldMk cId="4142738167" sldId="687"/>
        </pc:sldMkLst>
        <pc:spChg chg="add mod topLvl">
          <ac:chgData name="Xuzhaoyuan" userId="92dacafb-b293-4395-ae6b-ab8c0207f0fc" providerId="ADAL" clId="{44E7DDCE-DBED-487A-8117-8C457F07B815}" dt="2022-04-11T08:37:18.235" v="3287" actId="165"/>
          <ac:spMkLst>
            <pc:docMk/>
            <pc:sldMk cId="4142738167" sldId="687"/>
            <ac:spMk id="4" creationId="{237D0E2D-90F9-4A36-837D-9602D62E6838}"/>
          </ac:spMkLst>
        </pc:spChg>
        <pc:spChg chg="add mod topLvl">
          <ac:chgData name="Xuzhaoyuan" userId="92dacafb-b293-4395-ae6b-ab8c0207f0fc" providerId="ADAL" clId="{44E7DDCE-DBED-487A-8117-8C457F07B815}" dt="2022-04-11T08:37:18.235" v="3287" actId="165"/>
          <ac:spMkLst>
            <pc:docMk/>
            <pc:sldMk cId="4142738167" sldId="687"/>
            <ac:spMk id="6" creationId="{DF084ABF-7392-41CE-B32B-657CEBEEAEE0}"/>
          </ac:spMkLst>
        </pc:spChg>
        <pc:spChg chg="add mod ord topLvl">
          <ac:chgData name="Xuzhaoyuan" userId="92dacafb-b293-4395-ae6b-ab8c0207f0fc" providerId="ADAL" clId="{44E7DDCE-DBED-487A-8117-8C457F07B815}" dt="2022-04-11T08:37:18.235" v="3287" actId="165"/>
          <ac:spMkLst>
            <pc:docMk/>
            <pc:sldMk cId="4142738167" sldId="687"/>
            <ac:spMk id="7" creationId="{C0D6ACFA-040A-46E3-B5ED-023A84737851}"/>
          </ac:spMkLst>
        </pc:spChg>
        <pc:spChg chg="add del mod">
          <ac:chgData name="Xuzhaoyuan" userId="92dacafb-b293-4395-ae6b-ab8c0207f0fc" providerId="ADAL" clId="{44E7DDCE-DBED-487A-8117-8C457F07B815}" dt="2022-04-11T08:35:44.174" v="3248" actId="478"/>
          <ac:spMkLst>
            <pc:docMk/>
            <pc:sldMk cId="4142738167" sldId="687"/>
            <ac:spMk id="8" creationId="{89F83D8F-DC3F-47EA-9E0F-42A7A9AC1CE0}"/>
          </ac:spMkLst>
        </pc:spChg>
        <pc:spChg chg="mod">
          <ac:chgData name="Xuzhaoyuan" userId="92dacafb-b293-4395-ae6b-ab8c0207f0fc" providerId="ADAL" clId="{44E7DDCE-DBED-487A-8117-8C457F07B815}" dt="2022-04-11T08:14:48.609" v="3101" actId="20577"/>
          <ac:spMkLst>
            <pc:docMk/>
            <pc:sldMk cId="4142738167" sldId="687"/>
            <ac:spMk id="30" creationId="{00000000-0000-0000-0000-000000000000}"/>
          </ac:spMkLst>
        </pc:spChg>
        <pc:grpChg chg="add del mod">
          <ac:chgData name="Xuzhaoyuan" userId="92dacafb-b293-4395-ae6b-ab8c0207f0fc" providerId="ADAL" clId="{44E7DDCE-DBED-487A-8117-8C457F07B815}" dt="2022-04-11T08:37:18.235" v="3287" actId="165"/>
          <ac:grpSpMkLst>
            <pc:docMk/>
            <pc:sldMk cId="4142738167" sldId="687"/>
            <ac:grpSpMk id="9" creationId="{DAF5CC6C-F364-4F5E-9520-4FDB797E68F9}"/>
          </ac:grpSpMkLst>
        </pc:grpChg>
      </pc:sldChg>
      <pc:sldChg chg="addSp delSp modSp add mod modAnim">
        <pc:chgData name="Xuzhaoyuan" userId="92dacafb-b293-4395-ae6b-ab8c0207f0fc" providerId="ADAL" clId="{44E7DDCE-DBED-487A-8117-8C457F07B815}" dt="2022-04-12T03:23:19.827" v="4753"/>
        <pc:sldMkLst>
          <pc:docMk/>
          <pc:sldMk cId="2452437883" sldId="688"/>
        </pc:sldMkLst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3" creationId="{7CECE4A7-EC5E-423F-94A3-76000628FED2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4" creationId="{7CA4EC2E-91DE-41B4-B7D5-71F2C8D7D1B1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" creationId="{89812C98-F6FD-49A4-B47F-9B2BA075D9EF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" creationId="{0E70F8E8-E869-4C20-9EE8-194942991CB3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" creationId="{1EFACA79-F369-4CDD-8C96-216349212A50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" creationId="{4B2ED15C-7C3E-4AF5-ABF9-56AD5AE97CC6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9" creationId="{910DE8FB-FE2B-4E48-99AF-E12F6E14D9E0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10" creationId="{5C312F57-F8F0-44F1-BF09-19C99BEDD0AB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11" creationId="{0D5D743F-A9D9-48ED-951A-7811B6CBD5DD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12" creationId="{74AA88BC-8114-4249-9B21-2577A67EEB60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19" creationId="{51DA0923-CB60-4CFC-8392-8F56B2659794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20" creationId="{9866888F-4478-4BA3-A568-0398D0299224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21" creationId="{30139DD3-B932-4A10-80FA-5F7BB1F8E82D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22" creationId="{B211E100-3B81-4AD3-9815-44140413E2AF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24" creationId="{F01BCB4D-FC15-4952-BE48-8105E93CB561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26" creationId="{7BDBCFC7-7CC2-4175-8185-5554608B4D6A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27" creationId="{539CFCCD-29F5-4002-9781-D857B3B8B8A7}"/>
          </ac:spMkLst>
        </pc:spChg>
        <pc:spChg chg="del mod">
          <ac:chgData name="Xuzhaoyuan" userId="92dacafb-b293-4395-ae6b-ab8c0207f0fc" providerId="ADAL" clId="{44E7DDCE-DBED-487A-8117-8C457F07B815}" dt="2022-04-12T02:34:11.700" v="4286" actId="478"/>
          <ac:spMkLst>
            <pc:docMk/>
            <pc:sldMk cId="2452437883" sldId="688"/>
            <ac:spMk id="30" creationId="{00000000-0000-0000-0000-000000000000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31" creationId="{A3325B9B-5CE7-4358-BF44-BE02542C432D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34" creationId="{DD4D82DE-A6C6-4E2B-AC06-D6590C03DAC1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37" creationId="{3686C21D-5530-4C93-B1F1-6A1820D38E98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40" creationId="{66BC8681-D7BE-49BA-8D21-2A77F8970873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43" creationId="{747F71BF-2A8E-4E4B-859B-4C9189B04808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44" creationId="{D58860B5-D0AA-474F-9892-91F89518CFA8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45" creationId="{93762C25-D822-4AFB-B7DA-3D871661469E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46" creationId="{481B9CD4-07BF-49D3-BF74-126906E099A9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47" creationId="{B48B3EB8-EF89-4409-B08F-06CB76A061BB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48" creationId="{8017971D-09D6-43E7-B9C2-01AA78119358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49" creationId="{8516D083-A905-4588-88B2-011ABF62F53D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0" creationId="{BCA55E17-465C-4350-A191-F1FB69E3A436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1" creationId="{6CE8C0B9-CADE-4EC1-B20D-2646B696CEE6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2" creationId="{8C44CE04-2744-4AD3-9E90-B5A7CDC305FF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3" creationId="{C789B205-DAB8-4C27-9F48-9998E6F75EC7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4" creationId="{3C7D0EC1-9FD9-475C-80CC-028199F8A16A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5" creationId="{E85E5567-26D7-45C8-BEEC-3E2B8ADD445C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6" creationId="{9FFC5F59-9885-4A3B-8213-3362934A59C7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7" creationId="{99F5081D-21AA-4D25-A222-85F1D1DF09A8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8" creationId="{8A5B930D-2B62-46A8-B2AA-790EC7962657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59" creationId="{C2EEF804-8237-414C-8637-5732E347D1F8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0" creationId="{F2589685-5B70-473E-814E-2ABD23F7D5DE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1" creationId="{57FE437D-6415-4256-97F9-90A64BCCEB62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2" creationId="{CE77C245-AD4A-47D3-BCAC-428BD99C82CC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3" creationId="{91EA4192-885A-4B7B-8739-2AEF4B3A38CE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4" creationId="{E474A15D-FF26-4430-858E-2FF7268059DD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5" creationId="{AB15231D-492A-47AA-B042-8FF4049E24A1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6" creationId="{4CD0BC4F-FD7B-41BD-B1D9-3A09EE1E6713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7" creationId="{6A0F595C-49D4-4D3E-A5AA-4DF1C4717118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8" creationId="{671B825F-EEB4-4EF3-A0CE-CFE4573DB9E1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69" creationId="{2B3D7F3F-1BCB-4F81-B2F1-D7C08F712121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0" creationId="{151F9892-AE03-4AAB-A1AB-1B146A06C173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1" creationId="{243D7980-2A99-47F5-B705-F6BAB133A5BA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2" creationId="{ADBECFD7-5507-4E11-A9F8-9AB543C1C306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3" creationId="{89EDB76F-C923-4790-A7EB-CF750985FA20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4" creationId="{354EC701-02CF-495E-9438-BF27F777681C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5" creationId="{54E8F068-066A-4334-B7DE-E59C5D976740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6" creationId="{17446E58-0224-4287-A364-74F0FD51474B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7" creationId="{A4FF1B4E-2EC0-4B94-8971-EAC2C471D646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8" creationId="{A026149C-1B57-447D-ADE3-EEFDB066A3BD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79" creationId="{598B1285-A363-4A2C-8B37-8892562D05F9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0" creationId="{15D61E03-2AAB-41D0-87EE-86FD02EC4FB9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1" creationId="{5CAAC699-3ED7-48E7-9E8B-BCF7557CFB7C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2" creationId="{37EBCD79-69BD-4016-AFBB-9450759333AC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3" creationId="{4C6DCB8D-2FF7-49B3-BEF9-2D7EC09F4A0E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4" creationId="{9A06C7FF-00B3-4718-A18F-55CDB0E91FEE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5" creationId="{D0B59D18-7258-41EF-9E82-4F819F2574FA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6" creationId="{22C185F3-5A0D-439C-B44F-B43846EAE1EE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7" creationId="{8BCF8FBE-B1F5-4A1B-9104-442A809C266A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8" creationId="{BF7130F9-DCCF-4B98-800B-C8FE4DD3AB78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89" creationId="{001208EB-A554-4AE5-90D4-0CDD4157C0F7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90" creationId="{80025B82-E8E1-4A0D-BFB0-27308EFC4DEC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91" creationId="{4CF2B697-761B-4A5C-BB88-B6EE934B6B27}"/>
          </ac:spMkLst>
        </pc:spChg>
        <pc:spChg chg="add del mod">
          <ac:chgData name="Xuzhaoyuan" userId="92dacafb-b293-4395-ae6b-ab8c0207f0fc" providerId="ADAL" clId="{44E7DDCE-DBED-487A-8117-8C457F07B815}" dt="2022-04-11T12:06:41.768" v="3297"/>
          <ac:spMkLst>
            <pc:docMk/>
            <pc:sldMk cId="2452437883" sldId="688"/>
            <ac:spMk id="92" creationId="{C07FDCCE-38B7-4425-A347-26F3E9DDAC7C}"/>
          </ac:spMkLst>
        </pc:spChg>
        <pc:spChg chg="add mod">
          <ac:chgData name="Xuzhaoyuan" userId="92dacafb-b293-4395-ae6b-ab8c0207f0fc" providerId="ADAL" clId="{44E7DDCE-DBED-487A-8117-8C457F07B815}" dt="2022-04-12T02:36:08.496" v="4373" actId="20577"/>
          <ac:spMkLst>
            <pc:docMk/>
            <pc:sldMk cId="2452437883" sldId="688"/>
            <ac:spMk id="93" creationId="{B2EE59E9-A8F2-4EE2-AD15-4442EB165BCA}"/>
          </ac:spMkLst>
        </pc:sp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13" creationId="{D84C8336-0B00-40FC-8F03-81DE08E67CC7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14" creationId="{12AE33D7-A74A-4A52-95D3-4F77BE693461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15" creationId="{045FBD41-8DFE-4ABE-99C2-945C0962030D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16" creationId="{0207EB81-E540-4F42-A7AD-3B35C650CBB4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17" creationId="{B708AE3E-E091-4147-A5CC-E44DB38954A4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18" creationId="{42DC15DF-8170-4656-B90F-C3B3231AD536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23" creationId="{6F97ED79-2344-4269-B04A-88D9274092AB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25" creationId="{B0410E78-D0D9-4190-91FC-D7C25E8475CC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28" creationId="{940A7EE4-ABA4-487A-8151-2CD041DD1B69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29" creationId="{B40825C6-1BDB-45D7-B8D8-70340C9DFB6C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32" creationId="{07A0F563-6878-43B0-BCCA-1A4B1714419C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33" creationId="{31056636-F487-4265-BFEB-0585965C0ABA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35" creationId="{B5644AA2-0B95-4952-8B7D-C3F6648407D9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36" creationId="{38A66D8C-C059-4569-8431-2D498D1F8379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38" creationId="{0E0FCB5C-4FB6-4E4F-9BDC-7EC1E11B2E40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39" creationId="{72DF70EB-430E-4D2A-8B2E-96993DD85DDC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41" creationId="{8B2EFF5F-DC57-4113-8BA3-913892C46FF8}"/>
          </ac:cxnSpMkLst>
        </pc:cxnChg>
        <pc:cxnChg chg="add del mod">
          <ac:chgData name="Xuzhaoyuan" userId="92dacafb-b293-4395-ae6b-ab8c0207f0fc" providerId="ADAL" clId="{44E7DDCE-DBED-487A-8117-8C457F07B815}" dt="2022-04-11T12:06:41.768" v="3297"/>
          <ac:cxnSpMkLst>
            <pc:docMk/>
            <pc:sldMk cId="2452437883" sldId="688"/>
            <ac:cxnSpMk id="42" creationId="{D407CFEE-512D-4390-85F7-542204DCF20E}"/>
          </ac:cxnSpMkLst>
        </pc:cxnChg>
      </pc:sldChg>
      <pc:sldChg chg="addSp delSp modSp add del mod">
        <pc:chgData name="Xuzhaoyuan" userId="92dacafb-b293-4395-ae6b-ab8c0207f0fc" providerId="ADAL" clId="{44E7DDCE-DBED-487A-8117-8C457F07B815}" dt="2022-04-12T02:55:49.146" v="4612" actId="47"/>
        <pc:sldMkLst>
          <pc:docMk/>
          <pc:sldMk cId="3660473993" sldId="689"/>
        </pc:sldMkLst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3" creationId="{4D627E08-E7F2-4B33-9759-B4C589B0B37E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4" creationId="{790A8860-3D2B-49EF-BBC8-19EA79794315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5" creationId="{AC3AD6E9-04C4-4047-8BB6-A4A20434A0B1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6" creationId="{CD7132D5-BA89-427D-98DD-D6E128397A19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7" creationId="{447247E0-4346-4724-87C3-5CFE9BDE236E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8" creationId="{7FF43BB0-702C-4A3E-B700-541F693C4E4A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9" creationId="{CFD72966-1B56-431B-9BED-3F8A8DA58189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10" creationId="{4AC37A7A-D80D-4AFE-B00F-22797C24751D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11" creationId="{F906EA6D-33CC-4AD9-A9AC-3AFA03D257B8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12" creationId="{3A0B0BD2-F2A3-439F-8276-1511FD3265AA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19" creationId="{86E25593-62CE-445D-8833-552058DFE4C4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20" creationId="{3F8C6CCE-3B7B-4EB0-90D9-838756CCA69D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21" creationId="{B70D0FFA-60D6-49FE-85F5-95B1B23738DC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22" creationId="{8A38959D-B031-4D7E-8C0B-D75A64AB8BD0}"/>
          </ac:spMkLst>
        </pc:spChg>
        <pc:spChg chg="add del mod topLvl">
          <ac:chgData name="Xuzhaoyuan" userId="92dacafb-b293-4395-ae6b-ab8c0207f0fc" providerId="ADAL" clId="{44E7DDCE-DBED-487A-8117-8C457F07B815}" dt="2022-04-12T02:39:38.715" v="4381" actId="478"/>
          <ac:spMkLst>
            <pc:docMk/>
            <pc:sldMk cId="3660473993" sldId="689"/>
            <ac:spMk id="24" creationId="{C67601E4-EECF-4FBC-A533-3DBEAA5046A4}"/>
          </ac:spMkLst>
        </pc:spChg>
        <pc:spChg chg="add del mod topLvl">
          <ac:chgData name="Xuzhaoyuan" userId="92dacafb-b293-4395-ae6b-ab8c0207f0fc" providerId="ADAL" clId="{44E7DDCE-DBED-487A-8117-8C457F07B815}" dt="2022-04-12T02:39:42.188" v="4383" actId="478"/>
          <ac:spMkLst>
            <pc:docMk/>
            <pc:sldMk cId="3660473993" sldId="689"/>
            <ac:spMk id="26" creationId="{9F6C46A6-74BF-4F30-9CCD-A9FE785000E6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27" creationId="{F7AF8C61-DAAF-4E47-A4EE-9C44755B2F65}"/>
          </ac:spMkLst>
        </pc:spChg>
        <pc:spChg chg="add del mod topLvl">
          <ac:chgData name="Xuzhaoyuan" userId="92dacafb-b293-4395-ae6b-ab8c0207f0fc" providerId="ADAL" clId="{44E7DDCE-DBED-487A-8117-8C457F07B815}" dt="2022-04-12T02:46:43.191" v="4522" actId="478"/>
          <ac:spMkLst>
            <pc:docMk/>
            <pc:sldMk cId="3660473993" sldId="689"/>
            <ac:spMk id="31" creationId="{CE954F13-9C39-4DA0-BBE8-5B0853EA9589}"/>
          </ac:spMkLst>
        </pc:spChg>
        <pc:spChg chg="add del mod topLvl">
          <ac:chgData name="Xuzhaoyuan" userId="92dacafb-b293-4395-ae6b-ab8c0207f0fc" providerId="ADAL" clId="{44E7DDCE-DBED-487A-8117-8C457F07B815}" dt="2022-04-12T02:46:43.191" v="4522" actId="478"/>
          <ac:spMkLst>
            <pc:docMk/>
            <pc:sldMk cId="3660473993" sldId="689"/>
            <ac:spMk id="34" creationId="{98C758E6-2A78-4614-91CD-DE15306813FA}"/>
          </ac:spMkLst>
        </pc:spChg>
        <pc:spChg chg="add del mod topLvl">
          <ac:chgData name="Xuzhaoyuan" userId="92dacafb-b293-4395-ae6b-ab8c0207f0fc" providerId="ADAL" clId="{44E7DDCE-DBED-487A-8117-8C457F07B815}" dt="2022-04-12T02:46:43.191" v="4522" actId="478"/>
          <ac:spMkLst>
            <pc:docMk/>
            <pc:sldMk cId="3660473993" sldId="689"/>
            <ac:spMk id="37" creationId="{56877F1D-FAB8-46E5-B7C3-03B89F6A6CE1}"/>
          </ac:spMkLst>
        </pc:spChg>
        <pc:spChg chg="add del mod topLvl">
          <ac:chgData name="Xuzhaoyuan" userId="92dacafb-b293-4395-ae6b-ab8c0207f0fc" providerId="ADAL" clId="{44E7DDCE-DBED-487A-8117-8C457F07B815}" dt="2022-04-12T02:46:43.191" v="4522" actId="478"/>
          <ac:spMkLst>
            <pc:docMk/>
            <pc:sldMk cId="3660473993" sldId="689"/>
            <ac:spMk id="40" creationId="{C95EAA97-C9F5-401E-B57D-DED53AC0D386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43" creationId="{8EA9E091-58F6-4AB9-A529-67CB019BF8E5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44" creationId="{3FFF3CE3-2EAB-4367-8CD9-8D080539D4A9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45" creationId="{FC3D757B-4577-4FB5-ACF9-08A2A8F6D2FE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46" creationId="{1F4B4A3A-5169-4BE4-AC2A-C3D8E2DF365B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47" creationId="{B546374B-020F-4FB9-8D89-8B4BD3F5EA7C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48" creationId="{E5A0125E-24A7-497B-AAEC-18C64D48D7CB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49" creationId="{5F414BA7-9396-4D87-846D-CC45D7F53A4C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50" creationId="{147C7FB8-8961-418E-8C63-8A9412B3C429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51" creationId="{01A5C15C-CF17-452C-89A1-16592B34CE8B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52" creationId="{12D331F3-88D8-4B75-9897-969497AE1A45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53" creationId="{C441D135-916D-4F0A-B536-FBC081C3C106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54" creationId="{AD7781CF-1530-45D8-A847-0C20136F1E49}"/>
          </ac:spMkLst>
        </pc:spChg>
        <pc:spChg chg="add del mod topLvl">
          <ac:chgData name="Xuzhaoyuan" userId="92dacafb-b293-4395-ae6b-ab8c0207f0fc" providerId="ADAL" clId="{44E7DDCE-DBED-487A-8117-8C457F07B815}" dt="2022-04-12T02:41:34.493" v="4429" actId="478"/>
          <ac:spMkLst>
            <pc:docMk/>
            <pc:sldMk cId="3660473993" sldId="689"/>
            <ac:spMk id="55" creationId="{4F8D14A8-0B00-498E-BA00-7D07BE5041CB}"/>
          </ac:spMkLst>
        </pc:spChg>
        <pc:spChg chg="add del mod topLvl">
          <ac:chgData name="Xuzhaoyuan" userId="92dacafb-b293-4395-ae6b-ab8c0207f0fc" providerId="ADAL" clId="{44E7DDCE-DBED-487A-8117-8C457F07B815}" dt="2022-04-12T02:40:22.127" v="4392" actId="478"/>
          <ac:spMkLst>
            <pc:docMk/>
            <pc:sldMk cId="3660473993" sldId="689"/>
            <ac:spMk id="56" creationId="{8C52ACED-B1AF-4F38-AD8B-53902298ADBD}"/>
          </ac:spMkLst>
        </pc:spChg>
        <pc:spChg chg="add del mod topLvl">
          <ac:chgData name="Xuzhaoyuan" userId="92dacafb-b293-4395-ae6b-ab8c0207f0fc" providerId="ADAL" clId="{44E7DDCE-DBED-487A-8117-8C457F07B815}" dt="2022-04-12T02:40:21.400" v="4391" actId="478"/>
          <ac:spMkLst>
            <pc:docMk/>
            <pc:sldMk cId="3660473993" sldId="689"/>
            <ac:spMk id="57" creationId="{D7C761BE-5A27-4FEF-882F-C64DEBC433DD}"/>
          </ac:spMkLst>
        </pc:spChg>
        <pc:spChg chg="add del mod topLvl">
          <ac:chgData name="Xuzhaoyuan" userId="92dacafb-b293-4395-ae6b-ab8c0207f0fc" providerId="ADAL" clId="{44E7DDCE-DBED-487A-8117-8C457F07B815}" dt="2022-04-12T02:40:19.911" v="4390" actId="478"/>
          <ac:spMkLst>
            <pc:docMk/>
            <pc:sldMk cId="3660473993" sldId="689"/>
            <ac:spMk id="58" creationId="{941B8B7E-5E01-4F6C-A7C5-66721173E75D}"/>
          </ac:spMkLst>
        </pc:spChg>
        <pc:spChg chg="add del mod topLvl">
          <ac:chgData name="Xuzhaoyuan" userId="92dacafb-b293-4395-ae6b-ab8c0207f0fc" providerId="ADAL" clId="{44E7DDCE-DBED-487A-8117-8C457F07B815}" dt="2022-04-12T02:40:18.875" v="4389" actId="478"/>
          <ac:spMkLst>
            <pc:docMk/>
            <pc:sldMk cId="3660473993" sldId="689"/>
            <ac:spMk id="59" creationId="{6B16EAAB-FE00-4DDC-A993-C65FF60EEC52}"/>
          </ac:spMkLst>
        </pc:spChg>
        <pc:spChg chg="add del mod topLvl">
          <ac:chgData name="Xuzhaoyuan" userId="92dacafb-b293-4395-ae6b-ab8c0207f0fc" providerId="ADAL" clId="{44E7DDCE-DBED-487A-8117-8C457F07B815}" dt="2022-04-12T02:40:17.057" v="4387" actId="478"/>
          <ac:spMkLst>
            <pc:docMk/>
            <pc:sldMk cId="3660473993" sldId="689"/>
            <ac:spMk id="60" creationId="{AD2646FB-3976-47AF-90BA-95A1EA00C118}"/>
          </ac:spMkLst>
        </pc:spChg>
        <pc:spChg chg="add del mod topLvl">
          <ac:chgData name="Xuzhaoyuan" userId="92dacafb-b293-4395-ae6b-ab8c0207f0fc" providerId="ADAL" clId="{44E7DDCE-DBED-487A-8117-8C457F07B815}" dt="2022-04-12T02:40:18.186" v="4388" actId="478"/>
          <ac:spMkLst>
            <pc:docMk/>
            <pc:sldMk cId="3660473993" sldId="689"/>
            <ac:spMk id="61" creationId="{C7628046-9E29-4C89-8AD5-077DEE9C9F81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62" creationId="{914AF4E2-987D-494A-BD1F-B60BB87F9AA6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63" creationId="{F70C14B9-8FF5-4F0F-AD5C-F8F0670DFBA3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64" creationId="{BF1DD460-D087-420C-A233-23B22C5A8CE5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65" creationId="{39FF5A9B-0F6E-4B66-9E3D-AEADCCD3D3C1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66" creationId="{AB0554C8-BABC-4938-9F37-A86E64C009C0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67" creationId="{F1A2697F-D024-4FE2-A41F-A83F521B83E1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68" creationId="{31E67C7B-621D-4C73-B7A4-DFC3C76E35F6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69" creationId="{C49C6647-C5D0-497D-8142-6E5C69F86EA7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70" creationId="{13854D92-A01F-454F-B68A-C263D9995218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71" creationId="{3BF13331-8D39-4D78-BCFF-8F53538B139F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72" creationId="{C5F5B342-7481-4A23-89E9-426B9CA06D7F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73" creationId="{0ECBA624-4B28-445D-8B45-16783A1E3B20}"/>
          </ac:spMkLst>
        </pc:spChg>
        <pc:spChg chg="add del mod topLvl">
          <ac:chgData name="Xuzhaoyuan" userId="92dacafb-b293-4395-ae6b-ab8c0207f0fc" providerId="ADAL" clId="{44E7DDCE-DBED-487A-8117-8C457F07B815}" dt="2022-04-12T02:41:54.806" v="4437" actId="478"/>
          <ac:spMkLst>
            <pc:docMk/>
            <pc:sldMk cId="3660473993" sldId="689"/>
            <ac:spMk id="74" creationId="{47E3BAA7-EE6B-4CF2-B003-D27F655D0D02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75" creationId="{50FC0983-56F1-4606-830F-682C5B454027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76" creationId="{853C01D6-3F3F-4913-8FD9-CE122CACE9FA}"/>
          </ac:spMkLst>
        </pc:spChg>
        <pc:spChg chg="add del mod topLvl">
          <ac:chgData name="Xuzhaoyuan" userId="92dacafb-b293-4395-ae6b-ab8c0207f0fc" providerId="ADAL" clId="{44E7DDCE-DBED-487A-8117-8C457F07B815}" dt="2022-04-12T02:40:11.035" v="4386" actId="478"/>
          <ac:spMkLst>
            <pc:docMk/>
            <pc:sldMk cId="3660473993" sldId="689"/>
            <ac:spMk id="77" creationId="{00EB239B-4C30-44D4-8642-8744F925D45D}"/>
          </ac:spMkLst>
        </pc:spChg>
        <pc:spChg chg="add del mod topLvl">
          <ac:chgData name="Xuzhaoyuan" userId="92dacafb-b293-4395-ae6b-ab8c0207f0fc" providerId="ADAL" clId="{44E7DDCE-DBED-487A-8117-8C457F07B815}" dt="2022-04-12T02:40:02.610" v="4385" actId="478"/>
          <ac:spMkLst>
            <pc:docMk/>
            <pc:sldMk cId="3660473993" sldId="689"/>
            <ac:spMk id="78" creationId="{0F63B66D-17CD-41F6-B16D-626F26480E37}"/>
          </ac:spMkLst>
        </pc:spChg>
        <pc:spChg chg="add del mod topLvl">
          <ac:chgData name="Xuzhaoyuan" userId="92dacafb-b293-4395-ae6b-ab8c0207f0fc" providerId="ADAL" clId="{44E7DDCE-DBED-487A-8117-8C457F07B815}" dt="2022-04-12T02:40:02.610" v="4385" actId="478"/>
          <ac:spMkLst>
            <pc:docMk/>
            <pc:sldMk cId="3660473993" sldId="689"/>
            <ac:spMk id="79" creationId="{161C194F-A60F-4BEE-86BC-B634EF59E63A}"/>
          </ac:spMkLst>
        </pc:spChg>
        <pc:spChg chg="add del mod topLvl">
          <ac:chgData name="Xuzhaoyuan" userId="92dacafb-b293-4395-ae6b-ab8c0207f0fc" providerId="ADAL" clId="{44E7DDCE-DBED-487A-8117-8C457F07B815}" dt="2022-04-12T02:40:02.610" v="4385" actId="478"/>
          <ac:spMkLst>
            <pc:docMk/>
            <pc:sldMk cId="3660473993" sldId="689"/>
            <ac:spMk id="80" creationId="{010973E2-3EE9-448E-ACF8-3FCB81E1F45C}"/>
          </ac:spMkLst>
        </pc:spChg>
        <pc:spChg chg="add del mod topLvl">
          <ac:chgData name="Xuzhaoyuan" userId="92dacafb-b293-4395-ae6b-ab8c0207f0fc" providerId="ADAL" clId="{44E7DDCE-DBED-487A-8117-8C457F07B815}" dt="2022-04-12T02:40:02.610" v="4385" actId="478"/>
          <ac:spMkLst>
            <pc:docMk/>
            <pc:sldMk cId="3660473993" sldId="689"/>
            <ac:spMk id="81" creationId="{3A3F5B40-484B-4876-905B-7D1C243ED8EF}"/>
          </ac:spMkLst>
        </pc:spChg>
        <pc:spChg chg="add del mod topLvl">
          <ac:chgData name="Xuzhaoyuan" userId="92dacafb-b293-4395-ae6b-ab8c0207f0fc" providerId="ADAL" clId="{44E7DDCE-DBED-487A-8117-8C457F07B815}" dt="2022-04-12T02:40:02.610" v="4385" actId="478"/>
          <ac:spMkLst>
            <pc:docMk/>
            <pc:sldMk cId="3660473993" sldId="689"/>
            <ac:spMk id="82" creationId="{37186388-4779-403C-AE68-D885387F3D3C}"/>
          </ac:spMkLst>
        </pc:spChg>
        <pc:spChg chg="add del mod topLvl">
          <ac:chgData name="Xuzhaoyuan" userId="92dacafb-b293-4395-ae6b-ab8c0207f0fc" providerId="ADAL" clId="{44E7DDCE-DBED-487A-8117-8C457F07B815}" dt="2022-04-12T02:40:02.610" v="4385" actId="478"/>
          <ac:spMkLst>
            <pc:docMk/>
            <pc:sldMk cId="3660473993" sldId="689"/>
            <ac:spMk id="83" creationId="{74CACED4-A1D2-4B12-BB63-37DE41EB1AE4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84" creationId="{6442DEC7-5C2B-409F-8BC5-9C6D1D350593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85" creationId="{BB1BAE75-3107-47EB-BE34-981EBE656A47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86" creationId="{1F83F238-9210-49D0-93B0-A7457BB14191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87" creationId="{4021BCBE-4A04-4F24-BF45-60069E34BAE0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88" creationId="{F39902C8-F84C-4D73-A3B0-CF5FA0A27B78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89" creationId="{4022F029-A146-48E9-9E06-06D2D3C40AF4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90" creationId="{0CAE1518-FACE-4BE5-AE95-13FEE243A3D6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91" creationId="{F9631C33-DBD9-45BD-8A1E-44A4EA4CEF50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92" creationId="{B7F186EA-4AA4-4C53-B022-9FF325088D85}"/>
          </ac:spMkLst>
        </pc:spChg>
        <pc:spChg chg="add del mod">
          <ac:chgData name="Xuzhaoyuan" userId="92dacafb-b293-4395-ae6b-ab8c0207f0fc" providerId="ADAL" clId="{44E7DDCE-DBED-487A-8117-8C457F07B815}" dt="2022-04-12T02:46:53.804" v="4528"/>
          <ac:spMkLst>
            <pc:docMk/>
            <pc:sldMk cId="3660473993" sldId="689"/>
            <ac:spMk id="103" creationId="{C0D98C41-897A-4277-A0FA-2F44559AB214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104" creationId="{2AC49F21-959A-425E-9A89-12561B315BE1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107" creationId="{C557D1B2-AE24-4CAB-ABEE-A587E3541F8B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110" creationId="{0165AAA3-E20C-4DAF-A58C-9BBD910F0725}"/>
          </ac:spMkLst>
        </pc:spChg>
        <pc:spChg chg="add del mod topLvl">
          <ac:chgData name="Xuzhaoyuan" userId="92dacafb-b293-4395-ae6b-ab8c0207f0fc" providerId="ADAL" clId="{44E7DDCE-DBED-487A-8117-8C457F07B815}" dt="2022-04-12T02:52:35.284" v="4603" actId="478"/>
          <ac:spMkLst>
            <pc:docMk/>
            <pc:sldMk cId="3660473993" sldId="689"/>
            <ac:spMk id="113" creationId="{7F36C891-DEE5-4B5F-B290-D1105F1E33B9}"/>
          </ac:spMkLst>
        </pc:spChg>
        <pc:spChg chg="add mod">
          <ac:chgData name="Xuzhaoyuan" userId="92dacafb-b293-4395-ae6b-ab8c0207f0fc" providerId="ADAL" clId="{44E7DDCE-DBED-487A-8117-8C457F07B815}" dt="2022-04-12T02:52:54.462" v="4605" actId="1076"/>
          <ac:spMkLst>
            <pc:docMk/>
            <pc:sldMk cId="3660473993" sldId="689"/>
            <ac:spMk id="128" creationId="{981C6C34-E7E3-4B09-AF5D-CC2110AB5D74}"/>
          </ac:spMkLst>
        </pc:spChg>
        <pc:spChg chg="add mod">
          <ac:chgData name="Xuzhaoyuan" userId="92dacafb-b293-4395-ae6b-ab8c0207f0fc" providerId="ADAL" clId="{44E7DDCE-DBED-487A-8117-8C457F07B815}" dt="2022-04-12T02:53:29.719" v="4607" actId="20577"/>
          <ac:spMkLst>
            <pc:docMk/>
            <pc:sldMk cId="3660473993" sldId="689"/>
            <ac:spMk id="129" creationId="{E7FA993D-EFBA-470C-859D-7AA939E2ABED}"/>
          </ac:spMkLst>
        </pc:spChg>
        <pc:grpChg chg="add del mod">
          <ac:chgData name="Xuzhaoyuan" userId="92dacafb-b293-4395-ae6b-ab8c0207f0fc" providerId="ADAL" clId="{44E7DDCE-DBED-487A-8117-8C457F07B815}" dt="2022-04-12T02:39:33.746" v="4380" actId="165"/>
          <ac:grpSpMkLst>
            <pc:docMk/>
            <pc:sldMk cId="3660473993" sldId="689"/>
            <ac:grpSpMk id="2" creationId="{D3431665-C6F7-439F-964E-3D7B27A99720}"/>
          </ac:grpSpMkLst>
        </pc:grpChg>
        <pc:grpChg chg="add del mod">
          <ac:chgData name="Xuzhaoyuan" userId="92dacafb-b293-4395-ae6b-ab8c0207f0fc" providerId="ADAL" clId="{44E7DDCE-DBED-487A-8117-8C457F07B815}" dt="2022-04-12T02:49:48.917" v="4570" actId="165"/>
          <ac:grpSpMkLst>
            <pc:docMk/>
            <pc:sldMk cId="3660473993" sldId="689"/>
            <ac:grpSpMk id="118" creationId="{253445F7-714C-4012-9DBA-5328BA16CEC9}"/>
          </ac:grpSpMkLst>
        </pc:grpChg>
        <pc:grpChg chg="add del mod">
          <ac:chgData name="Xuzhaoyuan" userId="92dacafb-b293-4395-ae6b-ab8c0207f0fc" providerId="ADAL" clId="{44E7DDCE-DBED-487A-8117-8C457F07B815}" dt="2022-04-12T02:52:13.965" v="4601" actId="165"/>
          <ac:grpSpMkLst>
            <pc:docMk/>
            <pc:sldMk cId="3660473993" sldId="689"/>
            <ac:grpSpMk id="127" creationId="{C07215D0-64ED-430B-888B-1A33F23216F6}"/>
          </ac:grpSpMkLst>
        </pc:grp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3" creationId="{886E24F0-7E92-4E9B-A7F4-8AC33F3215D9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4" creationId="{515AAF3C-C446-4DFE-BAD7-1DC30557CD6C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5" creationId="{6AAA688C-42CE-4ECF-B23B-442E97C0284D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6" creationId="{308E7D64-708F-4C6F-A23A-E7C74409BF9A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7" creationId="{CB1ADEEA-1AA5-4BA2-95AE-AE0F8B51F224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8" creationId="{E8C26C80-C5C4-400E-B0CA-C6371A46D37A}"/>
          </ac:cxnSpMkLst>
        </pc:cxnChg>
        <pc:cxnChg chg="add del mod topLvl">
          <ac:chgData name="Xuzhaoyuan" userId="92dacafb-b293-4395-ae6b-ab8c0207f0fc" providerId="ADAL" clId="{44E7DDCE-DBED-487A-8117-8C457F07B815}" dt="2022-04-12T02:39:38.715" v="4381" actId="478"/>
          <ac:cxnSpMkLst>
            <pc:docMk/>
            <pc:sldMk cId="3660473993" sldId="689"/>
            <ac:cxnSpMk id="23" creationId="{62A0544E-CE58-4A4C-9F0D-9C4118B2F289}"/>
          </ac:cxnSpMkLst>
        </pc:cxnChg>
        <pc:cxnChg chg="add del mod topLvl">
          <ac:chgData name="Xuzhaoyuan" userId="92dacafb-b293-4395-ae6b-ab8c0207f0fc" providerId="ADAL" clId="{44E7DDCE-DBED-487A-8117-8C457F07B815}" dt="2022-04-12T02:39:40.380" v="4382" actId="478"/>
          <ac:cxnSpMkLst>
            <pc:docMk/>
            <pc:sldMk cId="3660473993" sldId="689"/>
            <ac:cxnSpMk id="25" creationId="{2469D54A-5818-41AF-A665-7E514EA8A79F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28" creationId="{33FED70E-6E3B-462C-8195-7C5804F932A4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29" creationId="{16403532-4862-47CF-98BF-23BFDAB47A36}"/>
          </ac:cxnSpMkLst>
        </pc:cxnChg>
        <pc:cxnChg chg="add del mod topLvl">
          <ac:chgData name="Xuzhaoyuan" userId="92dacafb-b293-4395-ae6b-ab8c0207f0fc" providerId="ADAL" clId="{44E7DDCE-DBED-487A-8117-8C457F07B815}" dt="2022-04-12T02:46:43.191" v="4522" actId="478"/>
          <ac:cxnSpMkLst>
            <pc:docMk/>
            <pc:sldMk cId="3660473993" sldId="689"/>
            <ac:cxnSpMk id="32" creationId="{77BF32B4-2C8D-48BE-A4C2-FC1AF51A7FC6}"/>
          </ac:cxnSpMkLst>
        </pc:cxnChg>
        <pc:cxnChg chg="add del mod topLvl">
          <ac:chgData name="Xuzhaoyuan" userId="92dacafb-b293-4395-ae6b-ab8c0207f0fc" providerId="ADAL" clId="{44E7DDCE-DBED-487A-8117-8C457F07B815}" dt="2022-04-12T02:46:43.191" v="4522" actId="478"/>
          <ac:cxnSpMkLst>
            <pc:docMk/>
            <pc:sldMk cId="3660473993" sldId="689"/>
            <ac:cxnSpMk id="33" creationId="{54613287-4D53-4CD0-9434-EED79BA5DB65}"/>
          </ac:cxnSpMkLst>
        </pc:cxnChg>
        <pc:cxnChg chg="add del mod topLvl">
          <ac:chgData name="Xuzhaoyuan" userId="92dacafb-b293-4395-ae6b-ab8c0207f0fc" providerId="ADAL" clId="{44E7DDCE-DBED-487A-8117-8C457F07B815}" dt="2022-04-12T02:46:45.935" v="4523" actId="478"/>
          <ac:cxnSpMkLst>
            <pc:docMk/>
            <pc:sldMk cId="3660473993" sldId="689"/>
            <ac:cxnSpMk id="35" creationId="{7795B6BA-BDF6-4F0F-B885-5936DB517603}"/>
          </ac:cxnSpMkLst>
        </pc:cxnChg>
        <pc:cxnChg chg="add del mod topLvl">
          <ac:chgData name="Xuzhaoyuan" userId="92dacafb-b293-4395-ae6b-ab8c0207f0fc" providerId="ADAL" clId="{44E7DDCE-DBED-487A-8117-8C457F07B815}" dt="2022-04-12T02:46:45.935" v="4523" actId="478"/>
          <ac:cxnSpMkLst>
            <pc:docMk/>
            <pc:sldMk cId="3660473993" sldId="689"/>
            <ac:cxnSpMk id="36" creationId="{1B38ED7D-59DA-4BD0-A7BE-60C572401891}"/>
          </ac:cxnSpMkLst>
        </pc:cxnChg>
        <pc:cxnChg chg="add del mod topLvl">
          <ac:chgData name="Xuzhaoyuan" userId="92dacafb-b293-4395-ae6b-ab8c0207f0fc" providerId="ADAL" clId="{44E7DDCE-DBED-487A-8117-8C457F07B815}" dt="2022-04-12T02:46:47.421" v="4524" actId="478"/>
          <ac:cxnSpMkLst>
            <pc:docMk/>
            <pc:sldMk cId="3660473993" sldId="689"/>
            <ac:cxnSpMk id="38" creationId="{E7396F3F-0F9D-421D-A6C2-8DAF20D08396}"/>
          </ac:cxnSpMkLst>
        </pc:cxnChg>
        <pc:cxnChg chg="add del mod topLvl">
          <ac:chgData name="Xuzhaoyuan" userId="92dacafb-b293-4395-ae6b-ab8c0207f0fc" providerId="ADAL" clId="{44E7DDCE-DBED-487A-8117-8C457F07B815}" dt="2022-04-12T02:46:47.421" v="4524" actId="478"/>
          <ac:cxnSpMkLst>
            <pc:docMk/>
            <pc:sldMk cId="3660473993" sldId="689"/>
            <ac:cxnSpMk id="39" creationId="{1903971C-D7B5-43EA-AA03-1DB4C99D1EC8}"/>
          </ac:cxnSpMkLst>
        </pc:cxnChg>
        <pc:cxnChg chg="add del mod topLvl">
          <ac:chgData name="Xuzhaoyuan" userId="92dacafb-b293-4395-ae6b-ab8c0207f0fc" providerId="ADAL" clId="{44E7DDCE-DBED-487A-8117-8C457F07B815}" dt="2022-04-12T02:46:48.906" v="4525" actId="478"/>
          <ac:cxnSpMkLst>
            <pc:docMk/>
            <pc:sldMk cId="3660473993" sldId="689"/>
            <ac:cxnSpMk id="41" creationId="{0E9E0ED9-C92A-4F00-9F65-920117DB7945}"/>
          </ac:cxnSpMkLst>
        </pc:cxnChg>
        <pc:cxnChg chg="add del mod topLvl">
          <ac:chgData name="Xuzhaoyuan" userId="92dacafb-b293-4395-ae6b-ab8c0207f0fc" providerId="ADAL" clId="{44E7DDCE-DBED-487A-8117-8C457F07B815}" dt="2022-04-12T02:46:43.191" v="4522" actId="478"/>
          <ac:cxnSpMkLst>
            <pc:docMk/>
            <pc:sldMk cId="3660473993" sldId="689"/>
            <ac:cxnSpMk id="42" creationId="{3684464A-AF2F-4545-975B-F6549FE5AC2B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05" creationId="{C03AE786-235E-40C4-903E-3F0E76A45D1F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06" creationId="{773FBB96-B886-4073-88AF-B4D1B4B03160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08" creationId="{49AF1F0F-496B-4F16-8885-6717316E8E1F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09" creationId="{096B2DDD-4697-4CE8-8605-A8B5CF5746E8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11" creationId="{3B7554F8-B3B5-4A57-A63C-FFE892CA03D1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12" creationId="{1FD19737-185E-4CBE-B233-0335951060F6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14" creationId="{F93F4278-AC66-426F-9A38-5B1CD78E529E}"/>
          </ac:cxnSpMkLst>
        </pc:cxnChg>
        <pc:cxnChg chg="add del mod topLvl">
          <ac:chgData name="Xuzhaoyuan" userId="92dacafb-b293-4395-ae6b-ab8c0207f0fc" providerId="ADAL" clId="{44E7DDCE-DBED-487A-8117-8C457F07B815}" dt="2022-04-12T02:52:35.284" v="4603" actId="478"/>
          <ac:cxnSpMkLst>
            <pc:docMk/>
            <pc:sldMk cId="3660473993" sldId="689"/>
            <ac:cxnSpMk id="115" creationId="{57AE2CB7-3BFF-4370-A12D-62F154F0D02C}"/>
          </ac:cxnSpMkLst>
        </pc:cxnChg>
      </pc:sldChg>
      <pc:sldChg chg="delSp add del mod">
        <pc:chgData name="Xuzhaoyuan" userId="92dacafb-b293-4395-ae6b-ab8c0207f0fc" providerId="ADAL" clId="{44E7DDCE-DBED-487A-8117-8C457F07B815}" dt="2022-04-11T12:53:07.026" v="3773" actId="47"/>
        <pc:sldMkLst>
          <pc:docMk/>
          <pc:sldMk cId="828694555" sldId="690"/>
        </pc:sldMkLst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4" creationId="{357A5AE0-3F06-4059-864F-5E62BDA77A99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5" creationId="{A9DCB44C-02F3-4C6F-9B48-409BAD72DBB3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6" creationId="{36E71211-028B-4B7D-8AD1-F412BE951B93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7" creationId="{601BD187-D2CC-4964-A7FE-AAA12DD7F694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8" creationId="{E744C9E8-D8E8-45C8-8664-F001A15FDFF0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9" creationId="{51FB3F34-A93C-42E6-9BDC-0FC0905CBEAF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18" creationId="{96F72EA9-DB43-414F-BB5C-040F1A221A8B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19" creationId="{C645E0D4-AE1A-4F0A-AC72-83CDF5162EF0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20" creationId="{91B0B143-ECCC-4E45-B5C5-55D72BE5EC1D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21" creationId="{0E804E3E-742E-4A74-8CC0-0B0E870B829F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22" creationId="{DBFA706D-72C5-4C74-A75C-88A8DCE8FB0D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23" creationId="{43D8734D-7963-4EC0-9C37-8AE3515FD21E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32" creationId="{27B84202-9AD5-4D20-B9A5-B545A6423879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33" creationId="{FEC05F69-85F2-4D42-8708-8238EA5F79C8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34" creationId="{0AE60E58-BB69-4884-A8A6-22DD9F69E611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64" creationId="{01008B41-4A71-4939-8E0C-B21402A82F58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65" creationId="{7B81B0BC-62BE-412D-BDF6-A307FA56775C}"/>
          </ac:spMkLst>
        </pc:spChg>
        <pc:spChg chg="del">
          <ac:chgData name="Xuzhaoyuan" userId="92dacafb-b293-4395-ae6b-ab8c0207f0fc" providerId="ADAL" clId="{44E7DDCE-DBED-487A-8117-8C457F07B815}" dt="2022-04-11T12:20:40.478" v="3416" actId="478"/>
          <ac:spMkLst>
            <pc:docMk/>
            <pc:sldMk cId="828694555" sldId="690"/>
            <ac:spMk id="66" creationId="{3D4DC128-1F0B-4935-861E-D8360053C231}"/>
          </ac:spMkLst>
        </pc:spChg>
        <pc:cxnChg chg="del">
          <ac:chgData name="Xuzhaoyuan" userId="92dacafb-b293-4395-ae6b-ab8c0207f0fc" providerId="ADAL" clId="{44E7DDCE-DBED-487A-8117-8C457F07B815}" dt="2022-04-11T12:20:40.478" v="3416" actId="478"/>
          <ac:cxnSpMkLst>
            <pc:docMk/>
            <pc:sldMk cId="828694555" sldId="690"/>
            <ac:cxnSpMk id="10" creationId="{8285B4ED-FCB7-4D22-AB7B-724DBA92417A}"/>
          </ac:cxnSpMkLst>
        </pc:cxnChg>
        <pc:cxnChg chg="del">
          <ac:chgData name="Xuzhaoyuan" userId="92dacafb-b293-4395-ae6b-ab8c0207f0fc" providerId="ADAL" clId="{44E7DDCE-DBED-487A-8117-8C457F07B815}" dt="2022-04-11T12:20:40.478" v="3416" actId="478"/>
          <ac:cxnSpMkLst>
            <pc:docMk/>
            <pc:sldMk cId="828694555" sldId="690"/>
            <ac:cxnSpMk id="11" creationId="{DD7A598A-FE78-44DE-86EB-45DE2C9F3AA4}"/>
          </ac:cxnSpMkLst>
        </pc:cxnChg>
        <pc:cxnChg chg="del">
          <ac:chgData name="Xuzhaoyuan" userId="92dacafb-b293-4395-ae6b-ab8c0207f0fc" providerId="ADAL" clId="{44E7DDCE-DBED-487A-8117-8C457F07B815}" dt="2022-04-11T12:20:40.478" v="3416" actId="478"/>
          <ac:cxnSpMkLst>
            <pc:docMk/>
            <pc:sldMk cId="828694555" sldId="690"/>
            <ac:cxnSpMk id="12" creationId="{69BE1655-337C-440E-85C2-00EBD1138158}"/>
          </ac:cxnSpMkLst>
        </pc:cxnChg>
        <pc:cxnChg chg="del">
          <ac:chgData name="Xuzhaoyuan" userId="92dacafb-b293-4395-ae6b-ab8c0207f0fc" providerId="ADAL" clId="{44E7DDCE-DBED-487A-8117-8C457F07B815}" dt="2022-04-11T12:20:40.478" v="3416" actId="478"/>
          <ac:cxnSpMkLst>
            <pc:docMk/>
            <pc:sldMk cId="828694555" sldId="690"/>
            <ac:cxnSpMk id="13" creationId="{268A8AD6-709D-4272-9004-6DDAB4054C6B}"/>
          </ac:cxnSpMkLst>
        </pc:cxnChg>
        <pc:cxnChg chg="del">
          <ac:chgData name="Xuzhaoyuan" userId="92dacafb-b293-4395-ae6b-ab8c0207f0fc" providerId="ADAL" clId="{44E7DDCE-DBED-487A-8117-8C457F07B815}" dt="2022-04-11T12:20:40.478" v="3416" actId="478"/>
          <ac:cxnSpMkLst>
            <pc:docMk/>
            <pc:sldMk cId="828694555" sldId="690"/>
            <ac:cxnSpMk id="14" creationId="{99AEDBF4-577A-4B47-BEB4-CF5BF7F5B0BB}"/>
          </ac:cxnSpMkLst>
        </pc:cxnChg>
        <pc:cxnChg chg="del">
          <ac:chgData name="Xuzhaoyuan" userId="92dacafb-b293-4395-ae6b-ab8c0207f0fc" providerId="ADAL" clId="{44E7DDCE-DBED-487A-8117-8C457F07B815}" dt="2022-04-11T12:20:40.478" v="3416" actId="478"/>
          <ac:cxnSpMkLst>
            <pc:docMk/>
            <pc:sldMk cId="828694555" sldId="690"/>
            <ac:cxnSpMk id="15" creationId="{D7122B5D-B709-44A0-8FB1-6AA66222BB83}"/>
          </ac:cxnSpMkLst>
        </pc:cxnChg>
        <pc:cxnChg chg="del">
          <ac:chgData name="Xuzhaoyuan" userId="92dacafb-b293-4395-ae6b-ab8c0207f0fc" providerId="ADAL" clId="{44E7DDCE-DBED-487A-8117-8C457F07B815}" dt="2022-04-11T12:20:40.478" v="3416" actId="478"/>
          <ac:cxnSpMkLst>
            <pc:docMk/>
            <pc:sldMk cId="828694555" sldId="690"/>
            <ac:cxnSpMk id="16" creationId="{91742A14-A944-46E6-A801-8446E31A4998}"/>
          </ac:cxnSpMkLst>
        </pc:cxnChg>
      </pc:sldChg>
      <pc:sldChg chg="delSp modSp add del mod">
        <pc:chgData name="Xuzhaoyuan" userId="92dacafb-b293-4395-ae6b-ab8c0207f0fc" providerId="ADAL" clId="{44E7DDCE-DBED-487A-8117-8C457F07B815}" dt="2022-04-12T02:19:54.927" v="4073" actId="47"/>
        <pc:sldMkLst>
          <pc:docMk/>
          <pc:sldMk cId="1180224780" sldId="691"/>
        </pc:sldMkLst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4" creationId="{357A5AE0-3F06-4059-864F-5E62BDA77A99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5" creationId="{A9DCB44C-02F3-4C6F-9B48-409BAD72DBB3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6" creationId="{36E71211-028B-4B7D-8AD1-F412BE951B93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7" creationId="{601BD187-D2CC-4964-A7FE-AAA12DD7F694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8" creationId="{E744C9E8-D8E8-45C8-8664-F001A15FDFF0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9" creationId="{51FB3F34-A93C-42E6-9BDC-0FC0905CBEAF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18" creationId="{96F72EA9-DB43-414F-BB5C-040F1A221A8B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19" creationId="{C645E0D4-AE1A-4F0A-AC72-83CDF5162EF0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20" creationId="{91B0B143-ECCC-4E45-B5C5-55D72BE5EC1D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21" creationId="{0E804E3E-742E-4A74-8CC0-0B0E870B829F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22" creationId="{DBFA706D-72C5-4C74-A75C-88A8DCE8FB0D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23" creationId="{43D8734D-7963-4EC0-9C37-8AE3515FD21E}"/>
          </ac:spMkLst>
        </pc:spChg>
        <pc:spChg chg="mod">
          <ac:chgData name="Xuzhaoyuan" userId="92dacafb-b293-4395-ae6b-ab8c0207f0fc" providerId="ADAL" clId="{44E7DDCE-DBED-487A-8117-8C457F07B815}" dt="2022-04-11T13:41:46.813" v="3910" actId="20577"/>
          <ac:spMkLst>
            <pc:docMk/>
            <pc:sldMk cId="1180224780" sldId="691"/>
            <ac:spMk id="30" creationId="{00000000-0000-0000-0000-000000000000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32" creationId="{27B84202-9AD5-4D20-B9A5-B545A6423879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33" creationId="{FEC05F69-85F2-4D42-8708-8238EA5F79C8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34" creationId="{0AE60E58-BB69-4884-A8A6-22DD9F69E611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64" creationId="{01008B41-4A71-4939-8E0C-B21402A82F58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65" creationId="{7B81B0BC-62BE-412D-BDF6-A307FA56775C}"/>
          </ac:spMkLst>
        </pc:spChg>
        <pc:spChg chg="del">
          <ac:chgData name="Xuzhaoyuan" userId="92dacafb-b293-4395-ae6b-ab8c0207f0fc" providerId="ADAL" clId="{44E7DDCE-DBED-487A-8117-8C457F07B815}" dt="2022-04-11T12:20:43.328" v="3417" actId="478"/>
          <ac:spMkLst>
            <pc:docMk/>
            <pc:sldMk cId="1180224780" sldId="691"/>
            <ac:spMk id="66" creationId="{3D4DC128-1F0B-4935-861E-D8360053C231}"/>
          </ac:spMkLst>
        </pc:spChg>
        <pc:cxnChg chg="del">
          <ac:chgData name="Xuzhaoyuan" userId="92dacafb-b293-4395-ae6b-ab8c0207f0fc" providerId="ADAL" clId="{44E7DDCE-DBED-487A-8117-8C457F07B815}" dt="2022-04-11T12:20:43.328" v="3417" actId="478"/>
          <ac:cxnSpMkLst>
            <pc:docMk/>
            <pc:sldMk cId="1180224780" sldId="691"/>
            <ac:cxnSpMk id="10" creationId="{8285B4ED-FCB7-4D22-AB7B-724DBA92417A}"/>
          </ac:cxnSpMkLst>
        </pc:cxnChg>
        <pc:cxnChg chg="del">
          <ac:chgData name="Xuzhaoyuan" userId="92dacafb-b293-4395-ae6b-ab8c0207f0fc" providerId="ADAL" clId="{44E7DDCE-DBED-487A-8117-8C457F07B815}" dt="2022-04-11T12:20:43.328" v="3417" actId="478"/>
          <ac:cxnSpMkLst>
            <pc:docMk/>
            <pc:sldMk cId="1180224780" sldId="691"/>
            <ac:cxnSpMk id="11" creationId="{DD7A598A-FE78-44DE-86EB-45DE2C9F3AA4}"/>
          </ac:cxnSpMkLst>
        </pc:cxnChg>
        <pc:cxnChg chg="del">
          <ac:chgData name="Xuzhaoyuan" userId="92dacafb-b293-4395-ae6b-ab8c0207f0fc" providerId="ADAL" clId="{44E7DDCE-DBED-487A-8117-8C457F07B815}" dt="2022-04-11T12:20:43.328" v="3417" actId="478"/>
          <ac:cxnSpMkLst>
            <pc:docMk/>
            <pc:sldMk cId="1180224780" sldId="691"/>
            <ac:cxnSpMk id="12" creationId="{69BE1655-337C-440E-85C2-00EBD1138158}"/>
          </ac:cxnSpMkLst>
        </pc:cxnChg>
        <pc:cxnChg chg="del">
          <ac:chgData name="Xuzhaoyuan" userId="92dacafb-b293-4395-ae6b-ab8c0207f0fc" providerId="ADAL" clId="{44E7DDCE-DBED-487A-8117-8C457F07B815}" dt="2022-04-11T12:20:43.328" v="3417" actId="478"/>
          <ac:cxnSpMkLst>
            <pc:docMk/>
            <pc:sldMk cId="1180224780" sldId="691"/>
            <ac:cxnSpMk id="13" creationId="{268A8AD6-709D-4272-9004-6DDAB4054C6B}"/>
          </ac:cxnSpMkLst>
        </pc:cxnChg>
        <pc:cxnChg chg="del">
          <ac:chgData name="Xuzhaoyuan" userId="92dacafb-b293-4395-ae6b-ab8c0207f0fc" providerId="ADAL" clId="{44E7DDCE-DBED-487A-8117-8C457F07B815}" dt="2022-04-11T12:20:43.328" v="3417" actId="478"/>
          <ac:cxnSpMkLst>
            <pc:docMk/>
            <pc:sldMk cId="1180224780" sldId="691"/>
            <ac:cxnSpMk id="14" creationId="{99AEDBF4-577A-4B47-BEB4-CF5BF7F5B0BB}"/>
          </ac:cxnSpMkLst>
        </pc:cxnChg>
        <pc:cxnChg chg="del">
          <ac:chgData name="Xuzhaoyuan" userId="92dacafb-b293-4395-ae6b-ab8c0207f0fc" providerId="ADAL" clId="{44E7DDCE-DBED-487A-8117-8C457F07B815}" dt="2022-04-11T12:20:43.328" v="3417" actId="478"/>
          <ac:cxnSpMkLst>
            <pc:docMk/>
            <pc:sldMk cId="1180224780" sldId="691"/>
            <ac:cxnSpMk id="15" creationId="{D7122B5D-B709-44A0-8FB1-6AA66222BB83}"/>
          </ac:cxnSpMkLst>
        </pc:cxnChg>
        <pc:cxnChg chg="del">
          <ac:chgData name="Xuzhaoyuan" userId="92dacafb-b293-4395-ae6b-ab8c0207f0fc" providerId="ADAL" clId="{44E7DDCE-DBED-487A-8117-8C457F07B815}" dt="2022-04-11T12:20:43.328" v="3417" actId="478"/>
          <ac:cxnSpMkLst>
            <pc:docMk/>
            <pc:sldMk cId="1180224780" sldId="691"/>
            <ac:cxnSpMk id="16" creationId="{91742A14-A944-46E6-A801-8446E31A4998}"/>
          </ac:cxnSpMkLst>
        </pc:cxnChg>
      </pc:sldChg>
      <pc:sldChg chg="addSp delSp modSp add mod modAnim">
        <pc:chgData name="Xuzhaoyuan" userId="92dacafb-b293-4395-ae6b-ab8c0207f0fc" providerId="ADAL" clId="{44E7DDCE-DBED-487A-8117-8C457F07B815}" dt="2022-04-12T03:21:15.918" v="4742" actId="14100"/>
        <pc:sldMkLst>
          <pc:docMk/>
          <pc:sldMk cId="341558405" sldId="692"/>
        </pc:sldMkLst>
        <pc:spChg chg="add del">
          <ac:chgData name="Xuzhaoyuan" userId="92dacafb-b293-4395-ae6b-ab8c0207f0fc" providerId="ADAL" clId="{44E7DDCE-DBED-487A-8117-8C457F07B815}" dt="2022-04-11T13:16:28.672" v="3856" actId="478"/>
          <ac:spMkLst>
            <pc:docMk/>
            <pc:sldMk cId="341558405" sldId="692"/>
            <ac:spMk id="2" creationId="{0CF46C67-7EDF-45F9-AC63-1ACBEB2115E2}"/>
          </ac:spMkLst>
        </pc:spChg>
        <pc:spChg chg="add del">
          <ac:chgData name="Xuzhaoyuan" userId="92dacafb-b293-4395-ae6b-ab8c0207f0fc" providerId="ADAL" clId="{44E7DDCE-DBED-487A-8117-8C457F07B815}" dt="2022-04-11T13:16:50.196" v="3858" actId="478"/>
          <ac:spMkLst>
            <pc:docMk/>
            <pc:sldMk cId="341558405" sldId="692"/>
            <ac:spMk id="3" creationId="{A7BCECCB-2A3E-478D-8C17-541A46D29DCA}"/>
          </ac:spMkLst>
        </pc:spChg>
        <pc:spChg chg="add mod">
          <ac:chgData name="Xuzhaoyuan" userId="92dacafb-b293-4395-ae6b-ab8c0207f0fc" providerId="ADAL" clId="{44E7DDCE-DBED-487A-8117-8C457F07B815}" dt="2022-04-11T13:59:11.114" v="3991" actId="1076"/>
          <ac:spMkLst>
            <pc:docMk/>
            <pc:sldMk cId="341558405" sldId="692"/>
            <ac:spMk id="4" creationId="{CDCFE980-8D77-43D3-A3DE-E3ADB660E5EF}"/>
          </ac:spMkLst>
        </pc:spChg>
        <pc:spChg chg="add mod">
          <ac:chgData name="Xuzhaoyuan" userId="92dacafb-b293-4395-ae6b-ab8c0207f0fc" providerId="ADAL" clId="{44E7DDCE-DBED-487A-8117-8C457F07B815}" dt="2022-04-11T13:59:11.114" v="3991" actId="1076"/>
          <ac:spMkLst>
            <pc:docMk/>
            <pc:sldMk cId="341558405" sldId="692"/>
            <ac:spMk id="5" creationId="{C0BA2899-E330-4269-AEDC-193F9854AD24}"/>
          </ac:spMkLst>
        </pc:spChg>
        <pc:spChg chg="add 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54" creationId="{F849B560-B797-4DBF-AD7D-B1516D7D79E3}"/>
          </ac:spMkLst>
        </pc:spChg>
        <pc:spChg chg="add 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55" creationId="{38B410A6-AC41-482A-9FAF-6D8FFA4AEB44}"/>
          </ac:spMkLst>
        </pc:spChg>
        <pc:spChg chg="add 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56" creationId="{458F111C-3108-4F29-BCAA-B1283F51A25C}"/>
          </ac:spMkLst>
        </pc:spChg>
        <pc:spChg chg="add 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57" creationId="{7DC6AB0F-441C-4390-A79D-D9609FC34332}"/>
          </ac:spMkLst>
        </pc:spChg>
        <pc:spChg chg="add mod">
          <ac:chgData name="Xuzhaoyuan" userId="92dacafb-b293-4395-ae6b-ab8c0207f0fc" providerId="ADAL" clId="{44E7DDCE-DBED-487A-8117-8C457F07B815}" dt="2022-04-11T13:05:10.411" v="3854"/>
          <ac:spMkLst>
            <pc:docMk/>
            <pc:sldMk cId="341558405" sldId="692"/>
            <ac:spMk id="58" creationId="{E8534777-D9EA-43F9-895C-95E48C2804DD}"/>
          </ac:spMkLst>
        </pc:spChg>
        <pc:spChg chg="add mod">
          <ac:chgData name="Xuzhaoyuan" userId="92dacafb-b293-4395-ae6b-ab8c0207f0fc" providerId="ADAL" clId="{44E7DDCE-DBED-487A-8117-8C457F07B815}" dt="2022-04-11T13:05:10.411" v="3854"/>
          <ac:spMkLst>
            <pc:docMk/>
            <pc:sldMk cId="341558405" sldId="692"/>
            <ac:spMk id="59" creationId="{0B468459-4E2E-4E4E-98AB-E165BCC51D29}"/>
          </ac:spMkLst>
        </pc:spChg>
        <pc:spChg chg="add mod">
          <ac:chgData name="Xuzhaoyuan" userId="92dacafb-b293-4395-ae6b-ab8c0207f0fc" providerId="ADAL" clId="{44E7DDCE-DBED-487A-8117-8C457F07B815}" dt="2022-04-11T13:05:10.411" v="3854"/>
          <ac:spMkLst>
            <pc:docMk/>
            <pc:sldMk cId="341558405" sldId="692"/>
            <ac:spMk id="60" creationId="{E7652889-EBF1-4599-B761-E8DB502C7D76}"/>
          </ac:spMkLst>
        </pc:spChg>
        <pc:spChg chg="add mod">
          <ac:chgData name="Xuzhaoyuan" userId="92dacafb-b293-4395-ae6b-ab8c0207f0fc" providerId="ADAL" clId="{44E7DDCE-DBED-487A-8117-8C457F07B815}" dt="2022-04-11T13:05:10.411" v="3854"/>
          <ac:spMkLst>
            <pc:docMk/>
            <pc:sldMk cId="341558405" sldId="692"/>
            <ac:spMk id="61" creationId="{1C4B5F1D-2586-4884-A017-7BDAB589EDCA}"/>
          </ac:spMkLst>
        </pc:spChg>
        <pc:spChg chg="add mod">
          <ac:chgData name="Xuzhaoyuan" userId="92dacafb-b293-4395-ae6b-ab8c0207f0fc" providerId="ADAL" clId="{44E7DDCE-DBED-487A-8117-8C457F07B815}" dt="2022-04-11T13:05:10.411" v="3854"/>
          <ac:spMkLst>
            <pc:docMk/>
            <pc:sldMk cId="341558405" sldId="692"/>
            <ac:spMk id="62" creationId="{6D6F0235-9063-41CF-8FED-14D564646A84}"/>
          </ac:spMkLst>
        </pc:spChg>
        <pc:spChg chg="add mod">
          <ac:chgData name="Xuzhaoyuan" userId="92dacafb-b293-4395-ae6b-ab8c0207f0fc" providerId="ADAL" clId="{44E7DDCE-DBED-487A-8117-8C457F07B815}" dt="2022-04-11T13:05:10.411" v="3854"/>
          <ac:spMkLst>
            <pc:docMk/>
            <pc:sldMk cId="341558405" sldId="692"/>
            <ac:spMk id="63" creationId="{5119FD3F-2F26-4F70-9DFD-4CB5BFA7BB93}"/>
          </ac:spMkLst>
        </pc:spChg>
        <pc:spChg chg="add mod">
          <ac:chgData name="Xuzhaoyuan" userId="92dacafb-b293-4395-ae6b-ab8c0207f0fc" providerId="ADAL" clId="{44E7DDCE-DBED-487A-8117-8C457F07B815}" dt="2022-04-11T13:59:11.114" v="3991" actId="1076"/>
          <ac:spMkLst>
            <pc:docMk/>
            <pc:sldMk cId="341558405" sldId="692"/>
            <ac:spMk id="67" creationId="{C9A63266-0AE3-4B1F-B38F-EECFC08CF446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68" creationId="{05A5B360-F44A-4966-BEB8-D267BC252B64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69" creationId="{6E6AFBD6-009B-4A8D-A5AF-123BE07B3C0D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70" creationId="{EC972A6F-01B1-45F0-BDF7-EC4332DAB1AF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71" creationId="{A7323429-FC79-4E11-86B0-5C8C94218EA6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72" creationId="{02D256C0-C07B-4F1D-AA10-14A7CB72EB35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73" creationId="{189BD4B5-2A03-4A66-B544-8596284E3F03}"/>
          </ac:spMkLst>
        </pc:spChg>
        <pc:spChg chg="add mod">
          <ac:chgData name="Xuzhaoyuan" userId="92dacafb-b293-4395-ae6b-ab8c0207f0fc" providerId="ADAL" clId="{44E7DDCE-DBED-487A-8117-8C457F07B815}" dt="2022-04-11T13:59:11.114" v="3991" actId="1076"/>
          <ac:spMkLst>
            <pc:docMk/>
            <pc:sldMk cId="341558405" sldId="692"/>
            <ac:spMk id="80" creationId="{A7D356D1-3083-443C-B08F-7CE48BD6FBD3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81" creationId="{4C34C13D-0EEA-48EC-9A7D-CD3ACBC47B0B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82" creationId="{5C3A21B2-6D7E-4A14-A409-441F95A53393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83" creationId="{B0334E12-6A3E-43DE-98C2-C9C6C2AA18E5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84" creationId="{E41CAB92-2671-4EEE-BCFE-93A2B6519569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85" creationId="{E136933D-C893-4E9A-93AE-83E10DFEBA3A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86" creationId="{962150E0-9C31-40CD-8F44-7CE058950BF6}"/>
          </ac:spMkLst>
        </pc:spChg>
        <pc:spChg chg="add mod">
          <ac:chgData name="Xuzhaoyuan" userId="92dacafb-b293-4395-ae6b-ab8c0207f0fc" providerId="ADAL" clId="{44E7DDCE-DBED-487A-8117-8C457F07B815}" dt="2022-04-11T13:59:11.114" v="3991" actId="1076"/>
          <ac:spMkLst>
            <pc:docMk/>
            <pc:sldMk cId="341558405" sldId="692"/>
            <ac:spMk id="87" creationId="{728D178B-71FF-4835-A4D2-7B0F7F643E04}"/>
          </ac:spMkLst>
        </pc:spChg>
        <pc:spChg chg="add mod">
          <ac:chgData name="Xuzhaoyuan" userId="92dacafb-b293-4395-ae6b-ab8c0207f0fc" providerId="ADAL" clId="{44E7DDCE-DBED-487A-8117-8C457F07B815}" dt="2022-04-11T13:59:11.114" v="3991" actId="1076"/>
          <ac:spMkLst>
            <pc:docMk/>
            <pc:sldMk cId="341558405" sldId="692"/>
            <ac:spMk id="88" creationId="{6932942F-4E2B-49D2-802F-3F8B3EDE3E81}"/>
          </ac:spMkLst>
        </pc:spChg>
        <pc:spChg chg="add mod">
          <ac:chgData name="Xuzhaoyuan" userId="92dacafb-b293-4395-ae6b-ab8c0207f0fc" providerId="ADAL" clId="{44E7DDCE-DBED-487A-8117-8C457F07B815}" dt="2022-04-12T03:21:15.918" v="4742" actId="14100"/>
          <ac:spMkLst>
            <pc:docMk/>
            <pc:sldMk cId="341558405" sldId="692"/>
            <ac:spMk id="89" creationId="{BA8D824C-0208-457B-AFB8-5DEEF07D5A8D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90" creationId="{D80480A6-BE56-4CB9-9813-A93C3BDA29D6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91" creationId="{291E5DDA-C047-431E-BEA7-9EBE2A7ED810}"/>
          </ac:spMkLst>
        </pc:spChg>
        <pc:spChg chg="mod">
          <ac:chgData name="Xuzhaoyuan" userId="92dacafb-b293-4395-ae6b-ab8c0207f0fc" providerId="ADAL" clId="{44E7DDCE-DBED-487A-8117-8C457F07B815}" dt="2022-04-12T03:20:33.788" v="4735" actId="1076"/>
          <ac:spMkLst>
            <pc:docMk/>
            <pc:sldMk cId="341558405" sldId="692"/>
            <ac:spMk id="92" creationId="{D4BE3967-094D-405E-B06E-76BFD7EDC237}"/>
          </ac:spMkLst>
        </pc:spChg>
        <pc:spChg chg="add mod">
          <ac:chgData name="Xuzhaoyuan" userId="92dacafb-b293-4395-ae6b-ab8c0207f0fc" providerId="ADAL" clId="{44E7DDCE-DBED-487A-8117-8C457F07B815}" dt="2022-04-11T13:59:27.799" v="3995" actId="1076"/>
          <ac:spMkLst>
            <pc:docMk/>
            <pc:sldMk cId="341558405" sldId="692"/>
            <ac:spMk id="93" creationId="{5E0D89EB-731E-4FCC-B725-E4706E0B70E7}"/>
          </ac:spMkLst>
        </pc:spChg>
        <pc:spChg chg="add mod">
          <ac:chgData name="Xuzhaoyuan" userId="92dacafb-b293-4395-ae6b-ab8c0207f0fc" providerId="ADAL" clId="{44E7DDCE-DBED-487A-8117-8C457F07B815}" dt="2022-04-11T13:59:32.932" v="3997" actId="1076"/>
          <ac:spMkLst>
            <pc:docMk/>
            <pc:sldMk cId="341558405" sldId="692"/>
            <ac:spMk id="94" creationId="{D55C6BDC-BDFA-448F-B989-B3D0A1260C92}"/>
          </ac:spMkLst>
        </pc:spChg>
        <pc:spChg chg="del">
          <ac:chgData name="Xuzhaoyuan" userId="92dacafb-b293-4395-ae6b-ab8c0207f0fc" providerId="ADAL" clId="{44E7DDCE-DBED-487A-8117-8C457F07B815}" dt="2022-04-11T12:53:10.966" v="3774" actId="478"/>
          <ac:spMkLst>
            <pc:docMk/>
            <pc:sldMk cId="341558405" sldId="692"/>
            <ac:spMk id="95" creationId="{D6C19675-E7CC-4BFB-98CB-23703A135D4E}"/>
          </ac:spMkLst>
        </pc:spChg>
        <pc:spChg chg="add mod">
          <ac:chgData name="Xuzhaoyuan" userId="92dacafb-b293-4395-ae6b-ab8c0207f0fc" providerId="ADAL" clId="{44E7DDCE-DBED-487A-8117-8C457F07B815}" dt="2022-04-11T13:59:36.430" v="3999" actId="1076"/>
          <ac:spMkLst>
            <pc:docMk/>
            <pc:sldMk cId="341558405" sldId="692"/>
            <ac:spMk id="96" creationId="{A05A0103-4EB4-4B88-925C-38C11170934D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98" creationId="{DF142F37-DDD1-4A78-BE5E-FDAD8E98D550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99" creationId="{649945B6-30B9-44E6-B90F-67E47177B6C4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00" creationId="{D1C2CE76-B87D-439C-B718-BBC82B15DC47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01" creationId="{6A14E139-7249-4027-8E56-CA791C1D5F61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02" creationId="{9B54F21D-C80E-4B2E-9147-52FA4E9C7E4F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09" creationId="{F13FD704-99A7-4C30-8ACD-1E73F3AFE1FC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10" creationId="{2CB9FA7C-69A0-46DA-A187-B94BFC93D1F9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11" creationId="{F13D5075-A248-4185-A2FE-F1813B5923BE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12" creationId="{E9A20A95-6453-4C53-97BE-AFDC11AF4093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13" creationId="{68C55E34-EFC3-46A7-BF30-889829223F72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17" creationId="{104EBACB-6A67-4F07-94E4-9B34B6896817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18" creationId="{51DB9549-5594-4D4B-A4DC-E3562427F392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19" creationId="{DB3C547F-9A61-4B0C-94BE-DAD6072F50A2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24" creationId="{C5DAB5D6-6E18-4303-8B9A-6EFAC237406D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25" creationId="{646A90E9-E82B-422B-A6F5-6A42E6E235D5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26" creationId="{0F2869E7-7B26-4528-A804-E11E7A5710B3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29" creationId="{49A2CC8A-7671-4D63-8DCE-000A0E3DD006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30" creationId="{725B9F06-894D-4E4A-98C4-2C11EABCE9D3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31" creationId="{5B3085B0-BB77-4DA0-82AA-F4F127137BB3}"/>
          </ac:spMkLst>
        </pc:spChg>
        <pc:spChg chg="mod">
          <ac:chgData name="Xuzhaoyuan" userId="92dacafb-b293-4395-ae6b-ab8c0207f0fc" providerId="ADAL" clId="{44E7DDCE-DBED-487A-8117-8C457F07B815}" dt="2022-04-11T13:05:00.797" v="3853" actId="1076"/>
          <ac:spMkLst>
            <pc:docMk/>
            <pc:sldMk cId="341558405" sldId="692"/>
            <ac:spMk id="132" creationId="{25EED0A0-967C-4CDC-9014-986B6A6A0C02}"/>
          </ac:spMkLst>
        </pc:sp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74" creationId="{5C7E2527-A95E-4227-A4AB-E52E5BBC0221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75" creationId="{5ADFF46C-295B-4C51-87A4-29FB813E127F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76" creationId="{8F585B45-9987-4B13-B9B0-84648DB56498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77" creationId="{56CD8B6A-5831-41D5-B3F6-2158DDE0B222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78" creationId="{1ACBFC29-8994-4095-B8D5-E1C93BC87694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79" creationId="{AAC789EA-7C03-4974-8306-77D6C38B29D5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103" creationId="{A5CCCEC1-6DB5-4872-96E1-F7C1E7F1A4A8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104" creationId="{CAE1EDFF-0B60-4711-BE02-3369C25FF413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105" creationId="{15B9AE72-2643-4960-8345-7A820A2F9531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106" creationId="{6D7BF27B-99F5-46FB-BDEF-D070EB6C74DD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107" creationId="{66D5995E-5D3B-4CB3-9108-37FCEB086722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120" creationId="{A309D04B-B499-4A53-8D7F-0AD741C980C7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121" creationId="{2B8E3CFA-CA5F-4243-B19E-BDEE86C2F439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122" creationId="{0E06ED65-1004-482B-97BC-1CE3750BF4BB}"/>
          </ac:cxnSpMkLst>
        </pc:cxnChg>
        <pc:cxnChg chg="mod">
          <ac:chgData name="Xuzhaoyuan" userId="92dacafb-b293-4395-ae6b-ab8c0207f0fc" providerId="ADAL" clId="{44E7DDCE-DBED-487A-8117-8C457F07B815}" dt="2022-04-11T13:05:00.797" v="3853" actId="1076"/>
          <ac:cxnSpMkLst>
            <pc:docMk/>
            <pc:sldMk cId="341558405" sldId="692"/>
            <ac:cxnSpMk id="123" creationId="{A07D7C25-EF1A-4400-9891-93A20E28EC61}"/>
          </ac:cxnSpMkLst>
        </pc:cxnChg>
      </pc:sldChg>
      <pc:sldChg chg="addSp delSp modSp add mod delAnim modAnim">
        <pc:chgData name="Xuzhaoyuan" userId="92dacafb-b293-4395-ae6b-ab8c0207f0fc" providerId="ADAL" clId="{44E7DDCE-DBED-487A-8117-8C457F07B815}" dt="2022-04-12T03:22:51.587" v="4752" actId="1076"/>
        <pc:sldMkLst>
          <pc:docMk/>
          <pc:sldMk cId="724875838" sldId="693"/>
        </pc:sldMkLst>
        <pc:spChg chg="add mod">
          <ac:chgData name="Xuzhaoyuan" userId="92dacafb-b293-4395-ae6b-ab8c0207f0fc" providerId="ADAL" clId="{44E7DDCE-DBED-487A-8117-8C457F07B815}" dt="2022-04-12T02:24:05.401" v="4087" actId="1076"/>
          <ac:spMkLst>
            <pc:docMk/>
            <pc:sldMk cId="724875838" sldId="693"/>
            <ac:spMk id="2" creationId="{E374B67D-082D-4106-B3E1-089BA9F51DDD}"/>
          </ac:spMkLst>
        </pc:spChg>
        <pc:spChg chg="add mod">
          <ac:chgData name="Xuzhaoyuan" userId="92dacafb-b293-4395-ae6b-ab8c0207f0fc" providerId="ADAL" clId="{44E7DDCE-DBED-487A-8117-8C457F07B815}" dt="2022-04-12T02:29:00.988" v="4218" actId="1076"/>
          <ac:spMkLst>
            <pc:docMk/>
            <pc:sldMk cId="724875838" sldId="693"/>
            <ac:spMk id="3" creationId="{79557BA4-82F4-4007-B97C-BD3E3F0E8FA5}"/>
          </ac:spMkLst>
        </pc:spChg>
        <pc:spChg chg="mod">
          <ac:chgData name="Xuzhaoyuan" userId="92dacafb-b293-4395-ae6b-ab8c0207f0fc" providerId="ADAL" clId="{44E7DDCE-DBED-487A-8117-8C457F07B815}" dt="2022-04-12T02:20:12.987" v="4080" actId="20577"/>
          <ac:spMkLst>
            <pc:docMk/>
            <pc:sldMk cId="724875838" sldId="693"/>
            <ac:spMk id="30" creationId="{00000000-0000-0000-0000-000000000000}"/>
          </ac:spMkLst>
        </pc:spChg>
        <pc:spChg chg="del">
          <ac:chgData name="Xuzhaoyuan" userId="92dacafb-b293-4395-ae6b-ab8c0207f0fc" providerId="ADAL" clId="{44E7DDCE-DBED-487A-8117-8C457F07B815}" dt="2022-04-12T02:20:16.222" v="4081" actId="478"/>
          <ac:spMkLst>
            <pc:docMk/>
            <pc:sldMk cId="724875838" sldId="693"/>
            <ac:spMk id="89" creationId="{BA8D824C-0208-457B-AFB8-5DEEF07D5A8D}"/>
          </ac:spMkLst>
        </pc:spChg>
        <pc:spChg chg="mod">
          <ac:chgData name="Xuzhaoyuan" userId="92dacafb-b293-4395-ae6b-ab8c0207f0fc" providerId="ADAL" clId="{44E7DDCE-DBED-487A-8117-8C457F07B815}" dt="2022-04-12T03:22:51.587" v="4752" actId="1076"/>
          <ac:spMkLst>
            <pc:docMk/>
            <pc:sldMk cId="724875838" sldId="693"/>
            <ac:spMk id="92" creationId="{D4BE3967-094D-405E-B06E-76BFD7EDC237}"/>
          </ac:spMkLst>
        </pc:spChg>
        <pc:spChg chg="add mod">
          <ac:chgData name="Xuzhaoyuan" userId="92dacafb-b293-4395-ae6b-ab8c0207f0fc" providerId="ADAL" clId="{44E7DDCE-DBED-487A-8117-8C457F07B815}" dt="2022-04-12T02:29:53.572" v="4233" actId="14100"/>
          <ac:spMkLst>
            <pc:docMk/>
            <pc:sldMk cId="724875838" sldId="693"/>
            <ac:spMk id="95" creationId="{825E9873-BD7F-4026-8CB9-1DE6EF727F6F}"/>
          </ac:spMkLst>
        </pc:spChg>
        <pc:spChg chg="add mod">
          <ac:chgData name="Xuzhaoyuan" userId="92dacafb-b293-4395-ae6b-ab8c0207f0fc" providerId="ADAL" clId="{44E7DDCE-DBED-487A-8117-8C457F07B815}" dt="2022-04-12T02:28:28.193" v="4216" actId="1076"/>
          <ac:spMkLst>
            <pc:docMk/>
            <pc:sldMk cId="724875838" sldId="693"/>
            <ac:spMk id="97" creationId="{D89B4BA9-51ED-4219-B27C-0AAC21D408D1}"/>
          </ac:spMkLst>
        </pc:spChg>
        <pc:spChg chg="add mod">
          <ac:chgData name="Xuzhaoyuan" userId="92dacafb-b293-4395-ae6b-ab8c0207f0fc" providerId="ADAL" clId="{44E7DDCE-DBED-487A-8117-8C457F07B815}" dt="2022-04-12T03:22:21.815" v="4749" actId="1076"/>
          <ac:spMkLst>
            <pc:docMk/>
            <pc:sldMk cId="724875838" sldId="693"/>
            <ac:spMk id="114" creationId="{607FE449-53AD-496B-9BD7-370CA55FF414}"/>
          </ac:spMkLst>
        </pc:spChg>
        <pc:cxnChg chg="add mod">
          <ac:chgData name="Xuzhaoyuan" userId="92dacafb-b293-4395-ae6b-ab8c0207f0fc" providerId="ADAL" clId="{44E7DDCE-DBED-487A-8117-8C457F07B815}" dt="2022-04-12T02:29:12.958" v="4229" actId="692"/>
          <ac:cxnSpMkLst>
            <pc:docMk/>
            <pc:sldMk cId="724875838" sldId="693"/>
            <ac:cxnSpMk id="7" creationId="{3C4EB6C5-2E8E-40A4-9A50-A456EDFFD3FB}"/>
          </ac:cxnSpMkLst>
        </pc:cxnChg>
        <pc:cxnChg chg="add mod">
          <ac:chgData name="Xuzhaoyuan" userId="92dacafb-b293-4395-ae6b-ab8c0207f0fc" providerId="ADAL" clId="{44E7DDCE-DBED-487A-8117-8C457F07B815}" dt="2022-04-12T02:29:53.572" v="4233" actId="14100"/>
          <ac:cxnSpMkLst>
            <pc:docMk/>
            <pc:sldMk cId="724875838" sldId="693"/>
            <ac:cxnSpMk id="108" creationId="{E6B1F3D8-9CE3-43C7-AF5A-158FD5E1247E}"/>
          </ac:cxnSpMkLst>
        </pc:cxnChg>
      </pc:sldChg>
      <pc:sldChg chg="add del">
        <pc:chgData name="Xuzhaoyuan" userId="92dacafb-b293-4395-ae6b-ab8c0207f0fc" providerId="ADAL" clId="{44E7DDCE-DBED-487A-8117-8C457F07B815}" dt="2022-04-11T12:53:45.217" v="3779"/>
        <pc:sldMkLst>
          <pc:docMk/>
          <pc:sldMk cId="2748925083" sldId="693"/>
        </pc:sldMkLst>
      </pc:sldChg>
      <pc:sldChg chg="addSp modSp add mod modAnim">
        <pc:chgData name="Xuzhaoyuan" userId="92dacafb-b293-4395-ae6b-ab8c0207f0fc" providerId="ADAL" clId="{44E7DDCE-DBED-487A-8117-8C457F07B815}" dt="2022-04-12T03:27:47.421" v="4867"/>
        <pc:sldMkLst>
          <pc:docMk/>
          <pc:sldMk cId="1311908073" sldId="694"/>
        </pc:sldMkLst>
        <pc:spChg chg="add mod">
          <ac:chgData name="Xuzhaoyuan" userId="92dacafb-b293-4395-ae6b-ab8c0207f0fc" providerId="ADAL" clId="{44E7DDCE-DBED-487A-8117-8C457F07B815}" dt="2022-04-12T02:56:41.150" v="4628" actId="692"/>
          <ac:spMkLst>
            <pc:docMk/>
            <pc:sldMk cId="1311908073" sldId="694"/>
            <ac:spMk id="2" creationId="{1FDD6DC0-1051-41B7-A60B-4CE22F6B1543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3" creationId="{4D627E08-E7F2-4B33-9759-B4C589B0B37E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4" creationId="{790A8860-3D2B-49EF-BBC8-19EA79794315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5" creationId="{AC3AD6E9-04C4-4047-8BB6-A4A20434A0B1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6" creationId="{CD7132D5-BA89-427D-98DD-D6E128397A19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7" creationId="{447247E0-4346-4724-87C3-5CFE9BDE236E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8" creationId="{7FF43BB0-702C-4A3E-B700-541F693C4E4A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9" creationId="{CFD72966-1B56-431B-9BED-3F8A8DA58189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10" creationId="{4AC37A7A-D80D-4AFE-B00F-22797C24751D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11" creationId="{F906EA6D-33CC-4AD9-A9AC-3AFA03D257B8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12" creationId="{3A0B0BD2-F2A3-439F-8276-1511FD3265AA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19" creationId="{86E25593-62CE-445D-8833-552058DFE4C4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20" creationId="{3F8C6CCE-3B7B-4EB0-90D9-838756CCA69D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21" creationId="{B70D0FFA-60D6-49FE-85F5-95B1B23738DC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22" creationId="{8A38959D-B031-4D7E-8C0B-D75A64AB8BD0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27" creationId="{F7AF8C61-DAAF-4E47-A4EE-9C44755B2F65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43" creationId="{8EA9E091-58F6-4AB9-A529-67CB019BF8E5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44" creationId="{3FFF3CE3-2EAB-4367-8CD9-8D080539D4A9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45" creationId="{FC3D757B-4577-4FB5-ACF9-08A2A8F6D2FE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46" creationId="{1F4B4A3A-5169-4BE4-AC2A-C3D8E2DF365B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47" creationId="{B546374B-020F-4FB9-8D89-8B4BD3F5EA7C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48" creationId="{E5A0125E-24A7-497B-AAEC-18C64D48D7CB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49" creationId="{5F414BA7-9396-4D87-846D-CC45D7F53A4C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50" creationId="{147C7FB8-8961-418E-8C63-8A9412B3C429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51" creationId="{01A5C15C-CF17-452C-89A1-16592B34CE8B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52" creationId="{12D331F3-88D8-4B75-9897-969497AE1A45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53" creationId="{C441D135-916D-4F0A-B536-FBC081C3C106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54" creationId="{AD7781CF-1530-45D8-A847-0C20136F1E49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62" creationId="{914AF4E2-987D-494A-BD1F-B60BB87F9AA6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63" creationId="{F70C14B9-8FF5-4F0F-AD5C-F8F0670DFBA3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64" creationId="{BF1DD460-D087-420C-A233-23B22C5A8CE5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65" creationId="{39FF5A9B-0F6E-4B66-9E3D-AEADCCD3D3C1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66" creationId="{AB0554C8-BABC-4938-9F37-A86E64C009C0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67" creationId="{F1A2697F-D024-4FE2-A41F-A83F521B83E1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68" creationId="{31E67C7B-621D-4C73-B7A4-DFC3C76E35F6}"/>
          </ac:spMkLst>
        </pc:spChg>
        <pc:spChg chg="mod">
          <ac:chgData name="Xuzhaoyuan" userId="92dacafb-b293-4395-ae6b-ab8c0207f0fc" providerId="ADAL" clId="{44E7DDCE-DBED-487A-8117-8C457F07B815}" dt="2022-04-12T02:57:17.179" v="4635" actId="207"/>
          <ac:spMkLst>
            <pc:docMk/>
            <pc:sldMk cId="1311908073" sldId="694"/>
            <ac:spMk id="69" creationId="{C49C6647-C5D0-497D-8142-6E5C69F86EA7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70" creationId="{13854D92-A01F-454F-B68A-C263D9995218}"/>
          </ac:spMkLst>
        </pc:spChg>
        <pc:spChg chg="mod">
          <ac:chgData name="Xuzhaoyuan" userId="92dacafb-b293-4395-ae6b-ab8c0207f0fc" providerId="ADAL" clId="{44E7DDCE-DBED-487A-8117-8C457F07B815}" dt="2022-04-12T02:57:28.751" v="4636" actId="207"/>
          <ac:spMkLst>
            <pc:docMk/>
            <pc:sldMk cId="1311908073" sldId="694"/>
            <ac:spMk id="71" creationId="{3BF13331-8D39-4D78-BCFF-8F53538B139F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72" creationId="{C5F5B342-7481-4A23-89E9-426B9CA06D7F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73" creationId="{0ECBA624-4B28-445D-8B45-16783A1E3B20}"/>
          </ac:spMkLst>
        </pc:spChg>
        <pc:spChg chg="add mod">
          <ac:chgData name="Xuzhaoyuan" userId="92dacafb-b293-4395-ae6b-ab8c0207f0fc" providerId="ADAL" clId="{44E7DDCE-DBED-487A-8117-8C457F07B815}" dt="2022-04-12T02:56:46.637" v="4630" actId="1076"/>
          <ac:spMkLst>
            <pc:docMk/>
            <pc:sldMk cId="1311908073" sldId="694"/>
            <ac:spMk id="74" creationId="{7C28B886-565E-4FEB-B828-2BAB5AFBE333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75" creationId="{50FC0983-56F1-4606-830F-682C5B454027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76" creationId="{853C01D6-3F3F-4913-8FD9-CE122CACE9FA}"/>
          </ac:spMkLst>
        </pc:spChg>
        <pc:spChg chg="add mod">
          <ac:chgData name="Xuzhaoyuan" userId="92dacafb-b293-4395-ae6b-ab8c0207f0fc" providerId="ADAL" clId="{44E7DDCE-DBED-487A-8117-8C457F07B815}" dt="2022-04-12T02:56:44.684" v="4629" actId="1076"/>
          <ac:spMkLst>
            <pc:docMk/>
            <pc:sldMk cId="1311908073" sldId="694"/>
            <ac:spMk id="77" creationId="{31A2A545-AC43-4810-AB83-10F03157CB74}"/>
          </ac:spMkLst>
        </pc:spChg>
        <pc:spChg chg="add mod">
          <ac:chgData name="Xuzhaoyuan" userId="92dacafb-b293-4395-ae6b-ab8c0207f0fc" providerId="ADAL" clId="{44E7DDCE-DBED-487A-8117-8C457F07B815}" dt="2022-04-12T03:27:37.696" v="4866" actId="20577"/>
          <ac:spMkLst>
            <pc:docMk/>
            <pc:sldMk cId="1311908073" sldId="694"/>
            <ac:spMk id="78" creationId="{12BD0A4A-2E5C-411A-9AF1-F0A8F42B289B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84" creationId="{6442DEC7-5C2B-409F-8BC5-9C6D1D350593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85" creationId="{BB1BAE75-3107-47EB-BE34-981EBE656A47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86" creationId="{1F83F238-9210-49D0-93B0-A7457BB14191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87" creationId="{4021BCBE-4A04-4F24-BF45-60069E34BAE0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88" creationId="{F39902C8-F84C-4D73-A3B0-CF5FA0A27B78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89" creationId="{4022F029-A146-48E9-9E06-06D2D3C40AF4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90" creationId="{0CAE1518-FACE-4BE5-AE95-13FEE243A3D6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91" creationId="{F9631C33-DBD9-45BD-8A1E-44A4EA4CEF50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92" creationId="{B7F186EA-4AA4-4C53-B022-9FF325088D85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104" creationId="{2AC49F21-959A-425E-9A89-12561B315BE1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107" creationId="{C557D1B2-AE24-4CAB-ABEE-A587E3541F8B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110" creationId="{0165AAA3-E20C-4DAF-A58C-9BBD910F0725}"/>
          </ac:spMkLst>
        </pc:spChg>
        <pc:spChg chg="mod">
          <ac:chgData name="Xuzhaoyuan" userId="92dacafb-b293-4395-ae6b-ab8c0207f0fc" providerId="ADAL" clId="{44E7DDCE-DBED-487A-8117-8C457F07B815}" dt="2022-04-12T02:55:35.864" v="4611" actId="1076"/>
          <ac:spMkLst>
            <pc:docMk/>
            <pc:sldMk cId="1311908073" sldId="694"/>
            <ac:spMk id="113" creationId="{7F36C891-DEE5-4B5F-B290-D1105F1E33B9}"/>
          </ac:spMkLst>
        </pc:sp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3" creationId="{886E24F0-7E92-4E9B-A7F4-8AC33F3215D9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4" creationId="{515AAF3C-C446-4DFE-BAD7-1DC30557CD6C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5" creationId="{6AAA688C-42CE-4ECF-B23B-442E97C0284D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6" creationId="{308E7D64-708F-4C6F-A23A-E7C74409BF9A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7" creationId="{CB1ADEEA-1AA5-4BA2-95AE-AE0F8B51F224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8" creationId="{E8C26C80-C5C4-400E-B0CA-C6371A46D37A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28" creationId="{33FED70E-6E3B-462C-8195-7C5804F932A4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29" creationId="{16403532-4862-47CF-98BF-23BFDAB47A36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05" creationId="{C03AE786-235E-40C4-903E-3F0E76A45D1F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06" creationId="{773FBB96-B886-4073-88AF-B4D1B4B03160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08" creationId="{49AF1F0F-496B-4F16-8885-6717316E8E1F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09" creationId="{096B2DDD-4697-4CE8-8605-A8B5CF5746E8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11" creationId="{3B7554F8-B3B5-4A57-A63C-FFE892CA03D1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12" creationId="{1FD19737-185E-4CBE-B233-0335951060F6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14" creationId="{F93F4278-AC66-426F-9A38-5B1CD78E529E}"/>
          </ac:cxnSpMkLst>
        </pc:cxnChg>
        <pc:cxnChg chg="mod">
          <ac:chgData name="Xuzhaoyuan" userId="92dacafb-b293-4395-ae6b-ab8c0207f0fc" providerId="ADAL" clId="{44E7DDCE-DBED-487A-8117-8C457F07B815}" dt="2022-04-12T02:55:35.864" v="4611" actId="1076"/>
          <ac:cxnSpMkLst>
            <pc:docMk/>
            <pc:sldMk cId="1311908073" sldId="694"/>
            <ac:cxnSpMk id="115" creationId="{57AE2CB7-3BFF-4370-A12D-62F154F0D02C}"/>
          </ac:cxnSpMkLst>
        </pc:cxnChg>
      </pc:sldChg>
    </pc:docChg>
  </pc:docChgLst>
  <pc:docChgLst>
    <pc:chgData name="Xuzhaoyuan" userId="92dacafb-b293-4395-ae6b-ab8c0207f0fc" providerId="ADAL" clId="{C170F5A8-621E-45A0-A3A1-9647E780B2F5}"/>
    <pc:docChg chg="undo custSel addSld delSld modSld">
      <pc:chgData name="Xuzhaoyuan" userId="92dacafb-b293-4395-ae6b-ab8c0207f0fc" providerId="ADAL" clId="{C170F5A8-621E-45A0-A3A1-9647E780B2F5}" dt="2022-04-08T12:07:25.462" v="66" actId="113"/>
      <pc:docMkLst>
        <pc:docMk/>
      </pc:docMkLst>
      <pc:sldChg chg="delSp new del mod">
        <pc:chgData name="Xuzhaoyuan" userId="92dacafb-b293-4395-ae6b-ab8c0207f0fc" providerId="ADAL" clId="{C170F5A8-621E-45A0-A3A1-9647E780B2F5}" dt="2022-04-03T04:06:13.940" v="3" actId="47"/>
        <pc:sldMkLst>
          <pc:docMk/>
          <pc:sldMk cId="3660765434" sldId="256"/>
        </pc:sldMkLst>
        <pc:spChg chg="del">
          <ac:chgData name="Xuzhaoyuan" userId="92dacafb-b293-4395-ae6b-ab8c0207f0fc" providerId="ADAL" clId="{C170F5A8-621E-45A0-A3A1-9647E780B2F5}" dt="2022-04-03T04:04:11.819" v="1" actId="478"/>
          <ac:spMkLst>
            <pc:docMk/>
            <pc:sldMk cId="3660765434" sldId="256"/>
            <ac:spMk id="2" creationId="{576D241B-34C5-4FE4-B0D7-3BBB1491E688}"/>
          </ac:spMkLst>
        </pc:spChg>
        <pc:spChg chg="del">
          <ac:chgData name="Xuzhaoyuan" userId="92dacafb-b293-4395-ae6b-ab8c0207f0fc" providerId="ADAL" clId="{C170F5A8-621E-45A0-A3A1-9647E780B2F5}" dt="2022-04-03T04:04:11.819" v="1" actId="478"/>
          <ac:spMkLst>
            <pc:docMk/>
            <pc:sldMk cId="3660765434" sldId="256"/>
            <ac:spMk id="3" creationId="{BF88E42E-F5A9-4131-845C-AA04A9DE2CF0}"/>
          </ac:spMkLst>
        </pc:spChg>
      </pc:sldChg>
      <pc:sldChg chg="delSp modSp add mod modAnim">
        <pc:chgData name="Xuzhaoyuan" userId="92dacafb-b293-4395-ae6b-ab8c0207f0fc" providerId="ADAL" clId="{C170F5A8-621E-45A0-A3A1-9647E780B2F5}" dt="2022-04-08T12:07:25.462" v="66" actId="113"/>
        <pc:sldMkLst>
          <pc:docMk/>
          <pc:sldMk cId="2651659560" sldId="278"/>
        </pc:sldMkLst>
        <pc:spChg chg="mod">
          <ac:chgData name="Xuzhaoyuan" userId="92dacafb-b293-4395-ae6b-ab8c0207f0fc" providerId="ADAL" clId="{C170F5A8-621E-45A0-A3A1-9647E780B2F5}" dt="2022-04-03T04:06:11.513" v="2"/>
          <ac:spMkLst>
            <pc:docMk/>
            <pc:sldMk cId="2651659560" sldId="278"/>
            <ac:spMk id="2" creationId="{8FD5B898-1D06-4EEE-B62B-B0E45878959F}"/>
          </ac:spMkLst>
        </pc:spChg>
        <pc:spChg chg="del">
          <ac:chgData name="Xuzhaoyuan" userId="92dacafb-b293-4395-ae6b-ab8c0207f0fc" providerId="ADAL" clId="{C170F5A8-621E-45A0-A3A1-9647E780B2F5}" dt="2022-04-03T05:11:39.744" v="19" actId="478"/>
          <ac:spMkLst>
            <pc:docMk/>
            <pc:sldMk cId="2651659560" sldId="278"/>
            <ac:spMk id="4" creationId="{00000000-0000-0000-0000-000000000000}"/>
          </ac:spMkLst>
        </pc:spChg>
        <pc:spChg chg="mod">
          <ac:chgData name="Xuzhaoyuan" userId="92dacafb-b293-4395-ae6b-ab8c0207f0fc" providerId="ADAL" clId="{C170F5A8-621E-45A0-A3A1-9647E780B2F5}" dt="2022-04-03T05:13:02.016" v="27" actId="1076"/>
          <ac:spMkLst>
            <pc:docMk/>
            <pc:sldMk cId="2651659560" sldId="278"/>
            <ac:spMk id="6" creationId="{00000000-0000-0000-0000-000000000000}"/>
          </ac:spMkLst>
        </pc:spChg>
        <pc:spChg chg="mod">
          <ac:chgData name="Xuzhaoyuan" userId="92dacafb-b293-4395-ae6b-ab8c0207f0fc" providerId="ADAL" clId="{C170F5A8-621E-45A0-A3A1-9647E780B2F5}" dt="2022-04-08T12:07:25.462" v="66" actId="113"/>
          <ac:spMkLst>
            <pc:docMk/>
            <pc:sldMk cId="2651659560" sldId="278"/>
            <ac:spMk id="7" creationId="{00000000-0000-0000-0000-000000000000}"/>
          </ac:spMkLst>
        </pc:spChg>
        <pc:spChg chg="del">
          <ac:chgData name="Xuzhaoyuan" userId="92dacafb-b293-4395-ae6b-ab8c0207f0fc" providerId="ADAL" clId="{C170F5A8-621E-45A0-A3A1-9647E780B2F5}" dt="2022-04-03T05:11:46.941" v="21" actId="478"/>
          <ac:spMkLst>
            <pc:docMk/>
            <pc:sldMk cId="2651659560" sldId="278"/>
            <ac:spMk id="8" creationId="{00000000-0000-0000-0000-000000000000}"/>
          </ac:spMkLst>
        </pc:spChg>
        <pc:spChg chg="del">
          <ac:chgData name="Xuzhaoyuan" userId="92dacafb-b293-4395-ae6b-ab8c0207f0fc" providerId="ADAL" clId="{C170F5A8-621E-45A0-A3A1-9647E780B2F5}" dt="2022-04-03T05:13:06.087" v="28" actId="478"/>
          <ac:spMkLst>
            <pc:docMk/>
            <pc:sldMk cId="2651659560" sldId="278"/>
            <ac:spMk id="12" creationId="{00000000-0000-0000-0000-000000000000}"/>
          </ac:spMkLst>
        </pc:spChg>
        <pc:spChg chg="del">
          <ac:chgData name="Xuzhaoyuan" userId="92dacafb-b293-4395-ae6b-ab8c0207f0fc" providerId="ADAL" clId="{C170F5A8-621E-45A0-A3A1-9647E780B2F5}" dt="2022-04-03T05:11:09.399" v="13" actId="478"/>
          <ac:spMkLst>
            <pc:docMk/>
            <pc:sldMk cId="2651659560" sldId="278"/>
            <ac:spMk id="13" creationId="{00000000-0000-0000-0000-000000000000}"/>
          </ac:spMkLst>
        </pc:spChg>
        <pc:grpChg chg="del">
          <ac:chgData name="Xuzhaoyuan" userId="92dacafb-b293-4395-ae6b-ab8c0207f0fc" providerId="ADAL" clId="{C170F5A8-621E-45A0-A3A1-9647E780B2F5}" dt="2022-04-03T05:11:49.139" v="22" actId="478"/>
          <ac:grpSpMkLst>
            <pc:docMk/>
            <pc:sldMk cId="2651659560" sldId="278"/>
            <ac:grpSpMk id="9" creationId="{00000000-0000-0000-0000-000000000000}"/>
          </ac:grpSpMkLst>
        </pc:grpChg>
      </pc:sldChg>
      <pc:sldChg chg="add del">
        <pc:chgData name="Xuzhaoyuan" userId="92dacafb-b293-4395-ae6b-ab8c0207f0fc" providerId="ADAL" clId="{C170F5A8-621E-45A0-A3A1-9647E780B2F5}" dt="2022-04-03T05:13:19.677" v="29" actId="47"/>
        <pc:sldMkLst>
          <pc:docMk/>
          <pc:sldMk cId="2022312864" sldId="422"/>
        </pc:sldMkLst>
      </pc:sldChg>
      <pc:sldChg chg="add del">
        <pc:chgData name="Xuzhaoyuan" userId="92dacafb-b293-4395-ae6b-ab8c0207f0fc" providerId="ADAL" clId="{C170F5A8-621E-45A0-A3A1-9647E780B2F5}" dt="2022-04-08T11:54:34.473" v="48" actId="47"/>
        <pc:sldMkLst>
          <pc:docMk/>
          <pc:sldMk cId="4126271361" sldId="619"/>
        </pc:sldMkLst>
      </pc:sldChg>
      <pc:sldChg chg="add del">
        <pc:chgData name="Xuzhaoyuan" userId="92dacafb-b293-4395-ae6b-ab8c0207f0fc" providerId="ADAL" clId="{C170F5A8-621E-45A0-A3A1-9647E780B2F5}" dt="2022-04-08T11:54:35.876" v="50" actId="47"/>
        <pc:sldMkLst>
          <pc:docMk/>
          <pc:sldMk cId="1009181055" sldId="620"/>
        </pc:sldMkLst>
      </pc:sldChg>
      <pc:sldChg chg="add del">
        <pc:chgData name="Xuzhaoyuan" userId="92dacafb-b293-4395-ae6b-ab8c0207f0fc" providerId="ADAL" clId="{C170F5A8-621E-45A0-A3A1-9647E780B2F5}" dt="2022-04-08T12:01:20.211" v="60" actId="47"/>
        <pc:sldMkLst>
          <pc:docMk/>
          <pc:sldMk cId="481193277" sldId="646"/>
        </pc:sldMkLst>
      </pc:sldChg>
      <pc:sldChg chg="add del">
        <pc:chgData name="Xuzhaoyuan" userId="92dacafb-b293-4395-ae6b-ab8c0207f0fc" providerId="ADAL" clId="{C170F5A8-621E-45A0-A3A1-9647E780B2F5}" dt="2022-04-08T11:54:26.011" v="42" actId="47"/>
        <pc:sldMkLst>
          <pc:docMk/>
          <pc:sldMk cId="1280574530" sldId="648"/>
        </pc:sldMkLst>
      </pc:sldChg>
      <pc:sldChg chg="add del">
        <pc:chgData name="Xuzhaoyuan" userId="92dacafb-b293-4395-ae6b-ab8c0207f0fc" providerId="ADAL" clId="{C170F5A8-621E-45A0-A3A1-9647E780B2F5}" dt="2022-04-08T11:54:32.099" v="45" actId="47"/>
        <pc:sldMkLst>
          <pc:docMk/>
          <pc:sldMk cId="2820924520" sldId="650"/>
        </pc:sldMkLst>
      </pc:sldChg>
      <pc:sldChg chg="add del">
        <pc:chgData name="Xuzhaoyuan" userId="92dacafb-b293-4395-ae6b-ab8c0207f0fc" providerId="ADAL" clId="{C170F5A8-621E-45A0-A3A1-9647E780B2F5}" dt="2022-04-08T11:54:28.992" v="44" actId="47"/>
        <pc:sldMkLst>
          <pc:docMk/>
          <pc:sldMk cId="1889850290" sldId="657"/>
        </pc:sldMkLst>
      </pc:sldChg>
      <pc:sldChg chg="add del">
        <pc:chgData name="Xuzhaoyuan" userId="92dacafb-b293-4395-ae6b-ab8c0207f0fc" providerId="ADAL" clId="{C170F5A8-621E-45A0-A3A1-9647E780B2F5}" dt="2022-04-08T11:54:28.086" v="43" actId="47"/>
        <pc:sldMkLst>
          <pc:docMk/>
          <pc:sldMk cId="1884531746" sldId="659"/>
        </pc:sldMkLst>
      </pc:sldChg>
      <pc:sldChg chg="add del">
        <pc:chgData name="Xuzhaoyuan" userId="92dacafb-b293-4395-ae6b-ab8c0207f0fc" providerId="ADAL" clId="{C170F5A8-621E-45A0-A3A1-9647E780B2F5}" dt="2022-04-08T12:01:17.714" v="57" actId="47"/>
        <pc:sldMkLst>
          <pc:docMk/>
          <pc:sldMk cId="3206907029" sldId="660"/>
        </pc:sldMkLst>
      </pc:sldChg>
      <pc:sldChg chg="delSp add del mod">
        <pc:chgData name="Xuzhaoyuan" userId="92dacafb-b293-4395-ae6b-ab8c0207f0fc" providerId="ADAL" clId="{C170F5A8-621E-45A0-A3A1-9647E780B2F5}" dt="2022-04-08T12:01:23.217" v="63" actId="47"/>
        <pc:sldMkLst>
          <pc:docMk/>
          <pc:sldMk cId="2160102555" sldId="662"/>
        </pc:sldMkLst>
        <pc:spChg chg="del">
          <ac:chgData name="Xuzhaoyuan" userId="92dacafb-b293-4395-ae6b-ab8c0207f0fc" providerId="ADAL" clId="{C170F5A8-621E-45A0-A3A1-9647E780B2F5}" dt="2022-04-08T11:55:00.888" v="56" actId="478"/>
          <ac:spMkLst>
            <pc:docMk/>
            <pc:sldMk cId="2160102555" sldId="662"/>
            <ac:spMk id="2" creationId="{50E3DF48-E199-45A1-92B8-E98B53E99910}"/>
          </ac:spMkLst>
        </pc:spChg>
        <pc:spChg chg="del">
          <ac:chgData name="Xuzhaoyuan" userId="92dacafb-b293-4395-ae6b-ab8c0207f0fc" providerId="ADAL" clId="{C170F5A8-621E-45A0-A3A1-9647E780B2F5}" dt="2022-04-08T11:55:00.888" v="56" actId="478"/>
          <ac:spMkLst>
            <pc:docMk/>
            <pc:sldMk cId="2160102555" sldId="662"/>
            <ac:spMk id="5" creationId="{7BE62702-F43B-4C7C-8FEA-536BA8AA6219}"/>
          </ac:spMkLst>
        </pc:spChg>
        <pc:spChg chg="del">
          <ac:chgData name="Xuzhaoyuan" userId="92dacafb-b293-4395-ae6b-ab8c0207f0fc" providerId="ADAL" clId="{C170F5A8-621E-45A0-A3A1-9647E780B2F5}" dt="2022-04-08T11:55:00.888" v="56" actId="478"/>
          <ac:spMkLst>
            <pc:docMk/>
            <pc:sldMk cId="2160102555" sldId="662"/>
            <ac:spMk id="6" creationId="{CABB98EE-E85E-4249-97AC-F7FFF9D34C21}"/>
          </ac:spMkLst>
        </pc:spChg>
        <pc:spChg chg="del">
          <ac:chgData name="Xuzhaoyuan" userId="92dacafb-b293-4395-ae6b-ab8c0207f0fc" providerId="ADAL" clId="{C170F5A8-621E-45A0-A3A1-9647E780B2F5}" dt="2022-04-08T11:55:00.888" v="56" actId="478"/>
          <ac:spMkLst>
            <pc:docMk/>
            <pc:sldMk cId="2160102555" sldId="662"/>
            <ac:spMk id="7" creationId="{EB27FD55-4ADC-49E6-A9C3-FE8B8B5EBBC0}"/>
          </ac:spMkLst>
        </pc:spChg>
      </pc:sldChg>
      <pc:sldChg chg="add del">
        <pc:chgData name="Xuzhaoyuan" userId="92dacafb-b293-4395-ae6b-ab8c0207f0fc" providerId="ADAL" clId="{C170F5A8-621E-45A0-A3A1-9647E780B2F5}" dt="2022-04-08T12:01:21.945" v="62" actId="47"/>
        <pc:sldMkLst>
          <pc:docMk/>
          <pc:sldMk cId="2030433873" sldId="663"/>
        </pc:sldMkLst>
      </pc:sldChg>
      <pc:sldChg chg="add del">
        <pc:chgData name="Xuzhaoyuan" userId="92dacafb-b293-4395-ae6b-ab8c0207f0fc" providerId="ADAL" clId="{C170F5A8-621E-45A0-A3A1-9647E780B2F5}" dt="2022-04-08T11:54:35.051" v="49" actId="47"/>
        <pc:sldMkLst>
          <pc:docMk/>
          <pc:sldMk cId="1210714284" sldId="667"/>
        </pc:sldMkLst>
      </pc:sldChg>
      <pc:sldChg chg="add del">
        <pc:chgData name="Xuzhaoyuan" userId="92dacafb-b293-4395-ae6b-ab8c0207f0fc" providerId="ADAL" clId="{C170F5A8-621E-45A0-A3A1-9647E780B2F5}" dt="2022-04-08T11:54:33.250" v="46" actId="47"/>
        <pc:sldMkLst>
          <pc:docMk/>
          <pc:sldMk cId="1070327096" sldId="668"/>
        </pc:sldMkLst>
      </pc:sldChg>
      <pc:sldChg chg="add del">
        <pc:chgData name="Xuzhaoyuan" userId="92dacafb-b293-4395-ae6b-ab8c0207f0fc" providerId="ADAL" clId="{C170F5A8-621E-45A0-A3A1-9647E780B2F5}" dt="2022-04-08T11:54:33.796" v="47" actId="47"/>
        <pc:sldMkLst>
          <pc:docMk/>
          <pc:sldMk cId="1119225261" sldId="669"/>
        </pc:sldMkLst>
      </pc:sldChg>
      <pc:sldChg chg="delSp modSp add mod delAnim modAnim modNotesTx">
        <pc:chgData name="Xuzhaoyuan" userId="92dacafb-b293-4395-ae6b-ab8c0207f0fc" providerId="ADAL" clId="{C170F5A8-621E-45A0-A3A1-9647E780B2F5}" dt="2022-04-08T12:07:13.180" v="65" actId="1076"/>
        <pc:sldMkLst>
          <pc:docMk/>
          <pc:sldMk cId="3656248109" sldId="671"/>
        </pc:sldMkLst>
        <pc:spChg chg="mod">
          <ac:chgData name="Xuzhaoyuan" userId="92dacafb-b293-4395-ae6b-ab8c0207f0fc" providerId="ADAL" clId="{C170F5A8-621E-45A0-A3A1-9647E780B2F5}" dt="2022-04-08T12:07:13.180" v="65" actId="1076"/>
          <ac:spMkLst>
            <pc:docMk/>
            <pc:sldMk cId="3656248109" sldId="671"/>
            <ac:spMk id="13" creationId="{64C062F5-1B81-4560-9DE5-E173B940BED1}"/>
          </ac:spMkLst>
        </pc:spChg>
        <pc:spChg chg="del mod">
          <ac:chgData name="Xuzhaoyuan" userId="92dacafb-b293-4395-ae6b-ab8c0207f0fc" providerId="ADAL" clId="{C170F5A8-621E-45A0-A3A1-9647E780B2F5}" dt="2022-04-03T05:13:57.712" v="36" actId="478"/>
          <ac:spMkLst>
            <pc:docMk/>
            <pc:sldMk cId="3656248109" sldId="671"/>
            <ac:spMk id="14" creationId="{7E407995-A13A-4F87-B657-72F069CD8F17}"/>
          </ac:spMkLst>
        </pc:spChg>
      </pc:sldChg>
      <pc:sldChg chg="add">
        <pc:chgData name="Xuzhaoyuan" userId="92dacafb-b293-4395-ae6b-ab8c0207f0fc" providerId="ADAL" clId="{C170F5A8-621E-45A0-A3A1-9647E780B2F5}" dt="2022-04-03T04:06:11.513" v="2"/>
        <pc:sldMkLst>
          <pc:docMk/>
          <pc:sldMk cId="1669225104" sldId="673"/>
        </pc:sldMkLst>
      </pc:sldChg>
      <pc:sldChg chg="add">
        <pc:chgData name="Xuzhaoyuan" userId="92dacafb-b293-4395-ae6b-ab8c0207f0fc" providerId="ADAL" clId="{C170F5A8-621E-45A0-A3A1-9647E780B2F5}" dt="2022-04-03T04:06:11.513" v="2"/>
        <pc:sldMkLst>
          <pc:docMk/>
          <pc:sldMk cId="3217660826" sldId="677"/>
        </pc:sldMkLst>
      </pc:sldChg>
      <pc:sldChg chg="add del">
        <pc:chgData name="Xuzhaoyuan" userId="92dacafb-b293-4395-ae6b-ab8c0207f0fc" providerId="ADAL" clId="{C170F5A8-621E-45A0-A3A1-9647E780B2F5}" dt="2022-04-08T12:01:18.668" v="58" actId="47"/>
        <pc:sldMkLst>
          <pc:docMk/>
          <pc:sldMk cId="3074618996" sldId="678"/>
        </pc:sldMkLst>
      </pc:sldChg>
      <pc:sldChg chg="add del">
        <pc:chgData name="Xuzhaoyuan" userId="92dacafb-b293-4395-ae6b-ab8c0207f0fc" providerId="ADAL" clId="{C170F5A8-621E-45A0-A3A1-9647E780B2F5}" dt="2022-04-08T12:01:21.090" v="61" actId="47"/>
        <pc:sldMkLst>
          <pc:docMk/>
          <pc:sldMk cId="2748316568" sldId="679"/>
        </pc:sldMkLst>
      </pc:sldChg>
      <pc:sldChg chg="add del">
        <pc:chgData name="Xuzhaoyuan" userId="92dacafb-b293-4395-ae6b-ab8c0207f0fc" providerId="ADAL" clId="{C170F5A8-621E-45A0-A3A1-9647E780B2F5}" dt="2022-04-08T11:54:41.171" v="55" actId="47"/>
        <pc:sldMkLst>
          <pc:docMk/>
          <pc:sldMk cId="538910085" sldId="682"/>
        </pc:sldMkLst>
      </pc:sldChg>
      <pc:sldChg chg="add del">
        <pc:chgData name="Xuzhaoyuan" userId="92dacafb-b293-4395-ae6b-ab8c0207f0fc" providerId="ADAL" clId="{C170F5A8-621E-45A0-A3A1-9647E780B2F5}" dt="2022-04-08T11:54:39.837" v="54" actId="47"/>
        <pc:sldMkLst>
          <pc:docMk/>
          <pc:sldMk cId="3646277411" sldId="683"/>
        </pc:sldMkLst>
      </pc:sldChg>
      <pc:sldChg chg="add del">
        <pc:chgData name="Xuzhaoyuan" userId="92dacafb-b293-4395-ae6b-ab8c0207f0fc" providerId="ADAL" clId="{C170F5A8-621E-45A0-A3A1-9647E780B2F5}" dt="2022-04-08T11:54:38.224" v="52" actId="47"/>
        <pc:sldMkLst>
          <pc:docMk/>
          <pc:sldMk cId="2836400718" sldId="684"/>
        </pc:sldMkLst>
      </pc:sldChg>
      <pc:sldChg chg="add del">
        <pc:chgData name="Xuzhaoyuan" userId="92dacafb-b293-4395-ae6b-ab8c0207f0fc" providerId="ADAL" clId="{C170F5A8-621E-45A0-A3A1-9647E780B2F5}" dt="2022-04-08T11:54:37.629" v="51" actId="47"/>
        <pc:sldMkLst>
          <pc:docMk/>
          <pc:sldMk cId="235469925" sldId="685"/>
        </pc:sldMkLst>
      </pc:sldChg>
      <pc:sldChg chg="add del">
        <pc:chgData name="Xuzhaoyuan" userId="92dacafb-b293-4395-ae6b-ab8c0207f0fc" providerId="ADAL" clId="{C170F5A8-621E-45A0-A3A1-9647E780B2F5}" dt="2022-04-08T11:54:39.164" v="53" actId="47"/>
        <pc:sldMkLst>
          <pc:docMk/>
          <pc:sldMk cId="614069826" sldId="686"/>
        </pc:sldMkLst>
      </pc:sldChg>
      <pc:sldChg chg="add del">
        <pc:chgData name="Xuzhaoyuan" userId="92dacafb-b293-4395-ae6b-ab8c0207f0fc" providerId="ADAL" clId="{C170F5A8-621E-45A0-A3A1-9647E780B2F5}" dt="2022-04-08T12:01:19.503" v="59" actId="47"/>
        <pc:sldMkLst>
          <pc:docMk/>
          <pc:sldMk cId="1070336514" sldId="687"/>
        </pc:sldMkLst>
      </pc:sldChg>
      <pc:sldMasterChg chg="addSldLayout delSldLayout">
        <pc:chgData name="Xuzhaoyuan" userId="92dacafb-b293-4395-ae6b-ab8c0207f0fc" providerId="ADAL" clId="{C170F5A8-621E-45A0-A3A1-9647E780B2F5}" dt="2022-04-03T05:13:19.677" v="29" actId="47"/>
        <pc:sldMasterMkLst>
          <pc:docMk/>
          <pc:sldMasterMk cId="2531646904" sldId="2147483648"/>
        </pc:sldMasterMkLst>
        <pc:sldLayoutChg chg="add">
          <pc:chgData name="Xuzhaoyuan" userId="92dacafb-b293-4395-ae6b-ab8c0207f0fc" providerId="ADAL" clId="{C170F5A8-621E-45A0-A3A1-9647E780B2F5}" dt="2022-04-03T04:04:09.503" v="0" actId="680"/>
          <pc:sldLayoutMkLst>
            <pc:docMk/>
            <pc:sldMasterMk cId="2531646904" sldId="2147483648"/>
            <pc:sldLayoutMk cId="1481283248" sldId="2147483649"/>
          </pc:sldLayoutMkLst>
        </pc:sldLayoutChg>
        <pc:sldLayoutChg chg="del">
          <pc:chgData name="Xuzhaoyuan" userId="92dacafb-b293-4395-ae6b-ab8c0207f0fc" providerId="ADAL" clId="{C170F5A8-621E-45A0-A3A1-9647E780B2F5}" dt="2022-04-03T05:13:19.677" v="29" actId="47"/>
          <pc:sldLayoutMkLst>
            <pc:docMk/>
            <pc:sldMasterMk cId="2531646904" sldId="2147483648"/>
            <pc:sldLayoutMk cId="905616205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F8DB0-9B3E-49E7-8E7A-74F8504A9A7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DD923-CB8B-48A3-B324-93F2B40F8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5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33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61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4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0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8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7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1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7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1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C9FAD-A248-4622-BCFD-BE34264D04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2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7437D-3A02-408D-8568-BD1D3187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BE0261-435D-4D24-9A9D-4205B32D6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128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003B-8EB3-418C-937B-09142F30610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1232-94F7-4C55-9570-79805E345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64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/>
          <p:cNvSpPr txBox="1"/>
          <p:nvPr/>
        </p:nvSpPr>
        <p:spPr>
          <a:xfrm>
            <a:off x="1734978" y="2129872"/>
            <a:ext cx="8722043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 Fine-grained Modulation Technology for ZigBee Backscatter Communication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4367962"/>
            <a:ext cx="573786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Zhaoyuan Xu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D5B898-1D06-4EEE-B62B-B0E45878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441232-94F7-4C55-9570-79805E34511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5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2EE59E9-A8F2-4EE2-AD15-4442EB165BCA}"/>
              </a:ext>
            </a:extLst>
          </p:cNvPr>
          <p:cNvSpPr/>
          <p:nvPr/>
        </p:nvSpPr>
        <p:spPr>
          <a:xfrm>
            <a:off x="0" y="1643974"/>
            <a:ext cx="12208287" cy="2496503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Can we take one ZigBee symbol to contain 4 tag bits?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243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Design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E25593-62CE-445D-8833-552058DFE4C4}"/>
              </a:ext>
            </a:extLst>
          </p:cNvPr>
          <p:cNvSpPr txBox="1"/>
          <p:nvPr/>
        </p:nvSpPr>
        <p:spPr>
          <a:xfrm>
            <a:off x="1742544" y="1647293"/>
            <a:ext cx="142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Excitation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8C6CCE-3B7B-4EB0-90D9-838756CCA69D}"/>
              </a:ext>
            </a:extLst>
          </p:cNvPr>
          <p:cNvSpPr txBox="1"/>
          <p:nvPr/>
        </p:nvSpPr>
        <p:spPr>
          <a:xfrm>
            <a:off x="1762702" y="4844487"/>
            <a:ext cx="16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Backscatter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0D0FFA-60D6-49FE-85F5-95B1B23738DC}"/>
              </a:ext>
            </a:extLst>
          </p:cNvPr>
          <p:cNvSpPr txBox="1"/>
          <p:nvPr/>
        </p:nvSpPr>
        <p:spPr>
          <a:xfrm>
            <a:off x="2146942" y="3185676"/>
            <a:ext cx="86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Tag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FFF3CE3-2EAB-4367-8CD9-8D080539D4A9}"/>
              </a:ext>
            </a:extLst>
          </p:cNvPr>
          <p:cNvSpPr txBox="1"/>
          <p:nvPr/>
        </p:nvSpPr>
        <p:spPr>
          <a:xfrm>
            <a:off x="1927299" y="2451828"/>
            <a:ext cx="83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Phase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4B4A3A-5169-4BE4-AC2A-C3D8E2DF365B}"/>
              </a:ext>
            </a:extLst>
          </p:cNvPr>
          <p:cNvSpPr txBox="1"/>
          <p:nvPr/>
        </p:nvSpPr>
        <p:spPr>
          <a:xfrm>
            <a:off x="1686155" y="2085762"/>
            <a:ext cx="136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Frequency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5F5B342-7481-4A23-89E9-426B9CA06D7F}"/>
              </a:ext>
            </a:extLst>
          </p:cNvPr>
          <p:cNvSpPr txBox="1"/>
          <p:nvPr/>
        </p:nvSpPr>
        <p:spPr>
          <a:xfrm>
            <a:off x="1983332" y="3941846"/>
            <a:ext cx="143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Phase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ECBA624-4B28-445D-8B45-16783A1E3B20}"/>
              </a:ext>
            </a:extLst>
          </p:cNvPr>
          <p:cNvSpPr txBox="1"/>
          <p:nvPr/>
        </p:nvSpPr>
        <p:spPr>
          <a:xfrm>
            <a:off x="1848832" y="3588688"/>
            <a:ext cx="142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Frequency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0FC0983-56F1-4606-830F-682C5B454027}"/>
              </a:ext>
            </a:extLst>
          </p:cNvPr>
          <p:cNvSpPr txBox="1"/>
          <p:nvPr/>
        </p:nvSpPr>
        <p:spPr>
          <a:xfrm>
            <a:off x="1970994" y="5673333"/>
            <a:ext cx="85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Phase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53C01D6-3F3F-4913-8FD9-CE122CACE9FA}"/>
              </a:ext>
            </a:extLst>
          </p:cNvPr>
          <p:cNvSpPr txBox="1"/>
          <p:nvPr/>
        </p:nvSpPr>
        <p:spPr>
          <a:xfrm>
            <a:off x="1767743" y="5265169"/>
            <a:ext cx="131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Frequency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D627E08-E7F2-4B33-9759-B4C589B0B37E}"/>
                  </a:ext>
                </a:extLst>
              </p:cNvPr>
              <p:cNvSpPr/>
              <p:nvPr/>
            </p:nvSpPr>
            <p:spPr>
              <a:xfrm>
                <a:off x="3201143" y="3905130"/>
                <a:ext cx="1429228" cy="372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D627E08-E7F2-4B33-9759-B4C589B0B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143" y="3905130"/>
                <a:ext cx="1429228" cy="372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90A8860-3D2B-49EF-BBC8-19EA79794315}"/>
                  </a:ext>
                </a:extLst>
              </p:cNvPr>
              <p:cNvSpPr/>
              <p:nvPr/>
            </p:nvSpPr>
            <p:spPr>
              <a:xfrm>
                <a:off x="3204298" y="3592598"/>
                <a:ext cx="1430223" cy="308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90A8860-3D2B-49EF-BBC8-19EA79794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298" y="3592598"/>
                <a:ext cx="1430223" cy="308262"/>
              </a:xfrm>
              <a:prstGeom prst="rect">
                <a:avLst/>
              </a:prstGeom>
              <a:blipFill>
                <a:blip r:embed="rId4"/>
                <a:stretch>
                  <a:fillRect b="-2037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C3AD6E9-04C4-4047-8BB6-A4A20434A0B1}"/>
                  </a:ext>
                </a:extLst>
              </p:cNvPr>
              <p:cNvSpPr/>
              <p:nvPr/>
            </p:nvSpPr>
            <p:spPr>
              <a:xfrm>
                <a:off x="4639682" y="3590697"/>
                <a:ext cx="1375976" cy="308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C3AD6E9-04C4-4047-8BB6-A4A20434A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82" y="3590697"/>
                <a:ext cx="1375976" cy="308262"/>
              </a:xfrm>
              <a:prstGeom prst="rect">
                <a:avLst/>
              </a:prstGeom>
              <a:blipFill>
                <a:blip r:embed="rId5"/>
                <a:stretch>
                  <a:fillRect b="-2037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7132D5-BA89-427D-98DD-D6E128397A19}"/>
                  </a:ext>
                </a:extLst>
              </p:cNvPr>
              <p:cNvSpPr/>
              <p:nvPr/>
            </p:nvSpPr>
            <p:spPr>
              <a:xfrm>
                <a:off x="6027649" y="3599424"/>
                <a:ext cx="1362466" cy="308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7132D5-BA89-427D-98DD-D6E128397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649" y="3599424"/>
                <a:ext cx="1362466" cy="308262"/>
              </a:xfrm>
              <a:prstGeom prst="rect">
                <a:avLst/>
              </a:prstGeom>
              <a:blipFill>
                <a:blip r:embed="rId6"/>
                <a:stretch>
                  <a:fillRect b="-2037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47247E0-4346-4724-87C3-5CFE9BDE236E}"/>
                  </a:ext>
                </a:extLst>
              </p:cNvPr>
              <p:cNvSpPr/>
              <p:nvPr/>
            </p:nvSpPr>
            <p:spPr>
              <a:xfrm>
                <a:off x="7377787" y="3599425"/>
                <a:ext cx="1430223" cy="3037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47247E0-4346-4724-87C3-5CFE9BDE2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787" y="3599425"/>
                <a:ext cx="1430223" cy="303712"/>
              </a:xfrm>
              <a:prstGeom prst="rect">
                <a:avLst/>
              </a:prstGeom>
              <a:blipFill>
                <a:blip r:embed="rId7"/>
                <a:stretch>
                  <a:fillRect b="-226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FF43BB0-702C-4A3E-B700-541F693C4E4A}"/>
                  </a:ext>
                </a:extLst>
              </p:cNvPr>
              <p:cNvSpPr/>
              <p:nvPr/>
            </p:nvSpPr>
            <p:spPr>
              <a:xfrm>
                <a:off x="8795094" y="3599425"/>
                <a:ext cx="1375976" cy="2991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FF43BB0-702C-4A3E-B700-541F693C4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094" y="3599425"/>
                <a:ext cx="1375976" cy="299161"/>
              </a:xfrm>
              <a:prstGeom prst="rect">
                <a:avLst/>
              </a:prstGeom>
              <a:blipFill>
                <a:blip r:embed="rId8"/>
                <a:stretch>
                  <a:fillRect b="-2075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D72966-1B56-431B-9BED-3F8A8DA58189}"/>
                  </a:ext>
                </a:extLst>
              </p:cNvPr>
              <p:cNvSpPr/>
              <p:nvPr/>
            </p:nvSpPr>
            <p:spPr>
              <a:xfrm>
                <a:off x="4643860" y="3904905"/>
                <a:ext cx="1379148" cy="3677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D72966-1B56-431B-9BED-3F8A8DA58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860" y="3904905"/>
                <a:ext cx="1379148" cy="3677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AC37A7A-D80D-4AFE-B00F-22797C24751D}"/>
                  </a:ext>
                </a:extLst>
              </p:cNvPr>
              <p:cNvSpPr/>
              <p:nvPr/>
            </p:nvSpPr>
            <p:spPr>
              <a:xfrm>
                <a:off x="6024482" y="3898586"/>
                <a:ext cx="1350140" cy="3722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AC37A7A-D80D-4AFE-B00F-22797C247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482" y="3898586"/>
                <a:ext cx="1350140" cy="3722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06EA6D-33CC-4AD9-A9AC-3AFA03D257B8}"/>
                  </a:ext>
                </a:extLst>
              </p:cNvPr>
              <p:cNvSpPr/>
              <p:nvPr/>
            </p:nvSpPr>
            <p:spPr>
              <a:xfrm>
                <a:off x="7374198" y="3897086"/>
                <a:ext cx="1419900" cy="3722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06EA6D-33CC-4AD9-A9AC-3AFA03D25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8" y="3897086"/>
                <a:ext cx="1419900" cy="3722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A0B0BD2-F2A3-439F-8276-1511FD3265AA}"/>
                  </a:ext>
                </a:extLst>
              </p:cNvPr>
              <p:cNvSpPr/>
              <p:nvPr/>
            </p:nvSpPr>
            <p:spPr>
              <a:xfrm>
                <a:off x="8795094" y="3895819"/>
                <a:ext cx="1375976" cy="3722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A0B0BD2-F2A3-439F-8276-1511FD326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094" y="3895819"/>
                <a:ext cx="1375976" cy="3722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6E24F0-7E92-4E9B-A7F4-8AC33F3215D9}"/>
              </a:ext>
            </a:extLst>
          </p:cNvPr>
          <p:cNvCxnSpPr>
            <a:cxnSpLocks/>
          </p:cNvCxnSpPr>
          <p:nvPr/>
        </p:nvCxnSpPr>
        <p:spPr>
          <a:xfrm>
            <a:off x="3197005" y="2147676"/>
            <a:ext cx="4138" cy="406828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15AAF3C-C446-4DFE-BAD7-1DC30557CD6C}"/>
              </a:ext>
            </a:extLst>
          </p:cNvPr>
          <p:cNvCxnSpPr>
            <a:cxnSpLocks/>
          </p:cNvCxnSpPr>
          <p:nvPr/>
        </p:nvCxnSpPr>
        <p:spPr>
          <a:xfrm>
            <a:off x="4627035" y="2178136"/>
            <a:ext cx="5357" cy="404542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AAA688C-42CE-4ECF-B23B-442E97C0284D}"/>
              </a:ext>
            </a:extLst>
          </p:cNvPr>
          <p:cNvCxnSpPr>
            <a:cxnSpLocks/>
          </p:cNvCxnSpPr>
          <p:nvPr/>
        </p:nvCxnSpPr>
        <p:spPr>
          <a:xfrm flipH="1">
            <a:off x="6004507" y="2158699"/>
            <a:ext cx="17458" cy="406485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08E7D64-708F-4C6F-A23A-E7C74409BF9A}"/>
              </a:ext>
            </a:extLst>
          </p:cNvPr>
          <p:cNvCxnSpPr>
            <a:cxnSpLocks/>
          </p:cNvCxnSpPr>
          <p:nvPr/>
        </p:nvCxnSpPr>
        <p:spPr>
          <a:xfrm flipH="1">
            <a:off x="7353395" y="2173105"/>
            <a:ext cx="15110" cy="40504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B1ADEEA-1AA5-4BA2-95AE-AE0F8B51F224}"/>
              </a:ext>
            </a:extLst>
          </p:cNvPr>
          <p:cNvCxnSpPr>
            <a:cxnSpLocks/>
          </p:cNvCxnSpPr>
          <p:nvPr/>
        </p:nvCxnSpPr>
        <p:spPr>
          <a:xfrm flipH="1">
            <a:off x="8774779" y="2152304"/>
            <a:ext cx="20315" cy="407125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8C26C80-C5C4-400E-B0CA-C6371A46D37A}"/>
              </a:ext>
            </a:extLst>
          </p:cNvPr>
          <p:cNvCxnSpPr>
            <a:cxnSpLocks/>
          </p:cNvCxnSpPr>
          <p:nvPr/>
        </p:nvCxnSpPr>
        <p:spPr>
          <a:xfrm flipH="1">
            <a:off x="10149111" y="2152304"/>
            <a:ext cx="12677" cy="407125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A38959D-B031-4D7E-8C0B-D75A64AB8BD0}"/>
              </a:ext>
            </a:extLst>
          </p:cNvPr>
          <p:cNvSpPr/>
          <p:nvPr/>
        </p:nvSpPr>
        <p:spPr>
          <a:xfrm>
            <a:off x="6412039" y="4789829"/>
            <a:ext cx="439015" cy="559426"/>
          </a:xfrm>
          <a:prstGeom prst="down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19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7AF8C61-DAAF-4E47-A4EE-9C44755B2F65}"/>
              </a:ext>
            </a:extLst>
          </p:cNvPr>
          <p:cNvSpPr/>
          <p:nvPr/>
        </p:nvSpPr>
        <p:spPr>
          <a:xfrm>
            <a:off x="3595575" y="3159624"/>
            <a:ext cx="433592" cy="380779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3FED70E-6E3B-462C-8195-7C5804F932A4}"/>
              </a:ext>
            </a:extLst>
          </p:cNvPr>
          <p:cNvCxnSpPr>
            <a:cxnSpLocks/>
            <a:stCxn id="27" idx="1"/>
            <a:endCxn id="27" idx="5"/>
          </p:cNvCxnSpPr>
          <p:nvPr/>
        </p:nvCxnSpPr>
        <p:spPr>
          <a:xfrm>
            <a:off x="3659073" y="3215388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6403532-4862-47CF-98BF-23BFDAB47A36}"/>
              </a:ext>
            </a:extLst>
          </p:cNvPr>
          <p:cNvCxnSpPr>
            <a:cxnSpLocks/>
            <a:stCxn id="27" idx="3"/>
            <a:endCxn id="27" idx="7"/>
          </p:cNvCxnSpPr>
          <p:nvPr/>
        </p:nvCxnSpPr>
        <p:spPr>
          <a:xfrm flipV="1">
            <a:off x="3659073" y="3215388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EA9E091-58F6-4AB9-A529-67CB019BF8E5}"/>
                  </a:ext>
                </a:extLst>
              </p:cNvPr>
              <p:cNvSpPr/>
              <p:nvPr/>
            </p:nvSpPr>
            <p:spPr>
              <a:xfrm>
                <a:off x="3204837" y="2457860"/>
                <a:ext cx="1429228" cy="630993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EA9E091-58F6-4AB9-A529-67CB019BF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37" y="2457860"/>
                <a:ext cx="1429228" cy="6309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C3D757B-4577-4FB5-ACF9-08A2A8F6D2FE}"/>
                  </a:ext>
                </a:extLst>
              </p:cNvPr>
              <p:cNvSpPr/>
              <p:nvPr/>
            </p:nvSpPr>
            <p:spPr>
              <a:xfrm>
                <a:off x="3204837" y="2158699"/>
                <a:ext cx="1430223" cy="308262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C3D757B-4577-4FB5-ACF9-08A2A8F6D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37" y="2158699"/>
                <a:ext cx="1430223" cy="308262"/>
              </a:xfrm>
              <a:prstGeom prst="rect">
                <a:avLst/>
              </a:prstGeom>
              <a:blipFill>
                <a:blip r:embed="rId14"/>
                <a:stretch>
                  <a:fillRect b="-2037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546374B-020F-4FB9-8D89-8B4BD3F5EA7C}"/>
                  </a:ext>
                </a:extLst>
              </p:cNvPr>
              <p:cNvSpPr/>
              <p:nvPr/>
            </p:nvSpPr>
            <p:spPr>
              <a:xfrm>
                <a:off x="4630895" y="2158699"/>
                <a:ext cx="1375976" cy="308262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546374B-020F-4FB9-8D89-8B4BD3F5E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895" y="2158699"/>
                <a:ext cx="1375976" cy="308262"/>
              </a:xfrm>
              <a:prstGeom prst="rect">
                <a:avLst/>
              </a:prstGeom>
              <a:blipFill>
                <a:blip r:embed="rId15"/>
                <a:stretch>
                  <a:fillRect b="-2037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5A0125E-24A7-497B-AAEC-18C64D48D7CB}"/>
                  </a:ext>
                </a:extLst>
              </p:cNvPr>
              <p:cNvSpPr/>
              <p:nvPr/>
            </p:nvSpPr>
            <p:spPr>
              <a:xfrm>
                <a:off x="6018367" y="2158699"/>
                <a:ext cx="1362466" cy="308262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5A0125E-24A7-497B-AAEC-18C64D48D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67" y="2158699"/>
                <a:ext cx="1362466" cy="308262"/>
              </a:xfrm>
              <a:prstGeom prst="rect">
                <a:avLst/>
              </a:prstGeom>
              <a:blipFill>
                <a:blip r:embed="rId16"/>
                <a:stretch>
                  <a:fillRect b="-2037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F414BA7-9396-4D87-846D-CC45D7F53A4C}"/>
                  </a:ext>
                </a:extLst>
              </p:cNvPr>
              <p:cNvSpPr/>
              <p:nvPr/>
            </p:nvSpPr>
            <p:spPr>
              <a:xfrm>
                <a:off x="7368505" y="2158699"/>
                <a:ext cx="1430223" cy="303712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F414BA7-9396-4D87-846D-CC45D7F53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05" y="2158699"/>
                <a:ext cx="1430223" cy="303712"/>
              </a:xfrm>
              <a:prstGeom prst="rect">
                <a:avLst/>
              </a:prstGeom>
              <a:blipFill>
                <a:blip r:embed="rId17"/>
                <a:stretch>
                  <a:fillRect b="-226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47C7FB8-8961-418E-8C63-8A9412B3C429}"/>
                  </a:ext>
                </a:extLst>
              </p:cNvPr>
              <p:cNvSpPr/>
              <p:nvPr/>
            </p:nvSpPr>
            <p:spPr>
              <a:xfrm>
                <a:off x="8785812" y="2158699"/>
                <a:ext cx="1375976" cy="299161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47C7FB8-8961-418E-8C63-8A9412B3C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12" y="2158699"/>
                <a:ext cx="1375976" cy="299161"/>
              </a:xfrm>
              <a:prstGeom prst="rect">
                <a:avLst/>
              </a:prstGeom>
              <a:blipFill>
                <a:blip r:embed="rId18"/>
                <a:stretch>
                  <a:fillRect b="-2307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1A5C15C-CF17-452C-89A1-16592B34CE8B}"/>
                  </a:ext>
                </a:extLst>
              </p:cNvPr>
              <p:cNvSpPr/>
              <p:nvPr/>
            </p:nvSpPr>
            <p:spPr>
              <a:xfrm>
                <a:off x="4630890" y="2462411"/>
                <a:ext cx="1379148" cy="619990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1A5C15C-CF17-452C-89A1-16592B34C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890" y="2462411"/>
                <a:ext cx="1379148" cy="6199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2D331F3-88D8-4B75-9897-969497AE1A45}"/>
                  </a:ext>
                </a:extLst>
              </p:cNvPr>
              <p:cNvSpPr/>
              <p:nvPr/>
            </p:nvSpPr>
            <p:spPr>
              <a:xfrm>
                <a:off x="6015200" y="2457860"/>
                <a:ext cx="1350140" cy="619990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2D331F3-88D8-4B75-9897-969497AE1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200" y="2457860"/>
                <a:ext cx="1350140" cy="6199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441D135-916D-4F0A-B536-FBC081C3C106}"/>
                  </a:ext>
                </a:extLst>
              </p:cNvPr>
              <p:cNvSpPr/>
              <p:nvPr/>
            </p:nvSpPr>
            <p:spPr>
              <a:xfrm>
                <a:off x="7364916" y="2456360"/>
                <a:ext cx="1419900" cy="621490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441D135-916D-4F0A-B536-FBC081C3C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916" y="2456360"/>
                <a:ext cx="1419900" cy="6214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D7781CF-1530-45D8-A847-0C20136F1E49}"/>
                  </a:ext>
                </a:extLst>
              </p:cNvPr>
              <p:cNvSpPr/>
              <p:nvPr/>
            </p:nvSpPr>
            <p:spPr>
              <a:xfrm>
                <a:off x="8785812" y="2455094"/>
                <a:ext cx="1375976" cy="614830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D7781CF-1530-45D8-A847-0C20136F1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12" y="2455094"/>
                <a:ext cx="1375976" cy="6148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14AF4E2-987D-494A-BD1F-B60BB87F9AA6}"/>
                  </a:ext>
                </a:extLst>
              </p:cNvPr>
              <p:cNvSpPr/>
              <p:nvPr/>
            </p:nvSpPr>
            <p:spPr>
              <a:xfrm>
                <a:off x="3191211" y="5661086"/>
                <a:ext cx="1429228" cy="554876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14AF4E2-987D-494A-BD1F-B60BB87F9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11" y="5661086"/>
                <a:ext cx="1429228" cy="55487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70C14B9-8FF5-4F0F-AD5C-F8F0670DFBA3}"/>
                  </a:ext>
                </a:extLst>
              </p:cNvPr>
              <p:cNvSpPr/>
              <p:nvPr/>
            </p:nvSpPr>
            <p:spPr>
              <a:xfrm>
                <a:off x="3191211" y="5361925"/>
                <a:ext cx="1430223" cy="308262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70C14B9-8FF5-4F0F-AD5C-F8F0670DF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11" y="5361925"/>
                <a:ext cx="1430223" cy="308262"/>
              </a:xfrm>
              <a:prstGeom prst="rect">
                <a:avLst/>
              </a:prstGeom>
              <a:blipFill>
                <a:blip r:embed="rId24"/>
                <a:stretch>
                  <a:fillRect b="-2075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F1DD460-D087-420C-A233-23B22C5A8CE5}"/>
                  </a:ext>
                </a:extLst>
              </p:cNvPr>
              <p:cNvSpPr/>
              <p:nvPr/>
            </p:nvSpPr>
            <p:spPr>
              <a:xfrm>
                <a:off x="4617269" y="5361925"/>
                <a:ext cx="1387238" cy="308262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F1DD460-D087-420C-A233-23B22C5A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269" y="5361925"/>
                <a:ext cx="1387238" cy="308262"/>
              </a:xfrm>
              <a:prstGeom prst="rect">
                <a:avLst/>
              </a:prstGeom>
              <a:blipFill>
                <a:blip r:embed="rId25"/>
                <a:stretch>
                  <a:fillRect b="-2075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9FF5A9B-0F6E-4B66-9E3D-AEADCCD3D3C1}"/>
                  </a:ext>
                </a:extLst>
              </p:cNvPr>
              <p:cNvSpPr/>
              <p:nvPr/>
            </p:nvSpPr>
            <p:spPr>
              <a:xfrm>
                <a:off x="6007343" y="5361925"/>
                <a:ext cx="1359864" cy="308262"/>
              </a:xfrm>
              <a:prstGeom prst="rect">
                <a:avLst/>
              </a:prstGeom>
              <a:solidFill>
                <a:srgbClr val="ED7D31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9FF5A9B-0F6E-4B66-9E3D-AEADCCD3D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43" y="5361925"/>
                <a:ext cx="1359864" cy="308262"/>
              </a:xfrm>
              <a:prstGeom prst="rect">
                <a:avLst/>
              </a:prstGeom>
              <a:blipFill>
                <a:blip r:embed="rId26"/>
                <a:stretch>
                  <a:fillRect b="-2075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B0554C8-BABC-4938-9F37-A86E64C009C0}"/>
                  </a:ext>
                </a:extLst>
              </p:cNvPr>
              <p:cNvSpPr/>
              <p:nvPr/>
            </p:nvSpPr>
            <p:spPr>
              <a:xfrm>
                <a:off x="7354879" y="5361926"/>
                <a:ext cx="1430223" cy="303712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B0554C8-BABC-4938-9F37-A86E64C00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79" y="5361926"/>
                <a:ext cx="1430223" cy="303712"/>
              </a:xfrm>
              <a:prstGeom prst="rect">
                <a:avLst/>
              </a:prstGeom>
              <a:blipFill>
                <a:blip r:embed="rId27"/>
                <a:stretch>
                  <a:fillRect b="-2307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1A2697F-D024-4FE2-A41F-A83F521B83E1}"/>
                  </a:ext>
                </a:extLst>
              </p:cNvPr>
              <p:cNvSpPr/>
              <p:nvPr/>
            </p:nvSpPr>
            <p:spPr>
              <a:xfrm>
                <a:off x="8772186" y="5361926"/>
                <a:ext cx="1375976" cy="299161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1A2697F-D024-4FE2-A41F-A83F521B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186" y="5361926"/>
                <a:ext cx="1375976" cy="299161"/>
              </a:xfrm>
              <a:prstGeom prst="rect">
                <a:avLst/>
              </a:prstGeom>
              <a:blipFill>
                <a:blip r:embed="rId28"/>
                <a:stretch>
                  <a:fillRect b="-2307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1E67C7B-621D-4C73-B7A4-DFC3C76E35F6}"/>
                  </a:ext>
                </a:extLst>
              </p:cNvPr>
              <p:cNvSpPr/>
              <p:nvPr/>
            </p:nvSpPr>
            <p:spPr>
              <a:xfrm>
                <a:off x="4617263" y="5665636"/>
                <a:ext cx="1391075" cy="550325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1E67C7B-621D-4C73-B7A4-DFC3C76E3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263" y="5665636"/>
                <a:ext cx="1391075" cy="55032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49C6647-C5D0-497D-8142-6E5C69F86EA7}"/>
                  </a:ext>
                </a:extLst>
              </p:cNvPr>
              <p:cNvSpPr/>
              <p:nvPr/>
            </p:nvSpPr>
            <p:spPr>
              <a:xfrm>
                <a:off x="6004508" y="5661085"/>
                <a:ext cx="1347205" cy="559426"/>
              </a:xfrm>
              <a:prstGeom prst="rect">
                <a:avLst/>
              </a:prstGeom>
              <a:solidFill>
                <a:srgbClr val="ED7D31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49C6647-C5D0-497D-8142-6E5C69F86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08" y="5661085"/>
                <a:ext cx="1347205" cy="55942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3854D92-A01F-454F-B68A-C263D9995218}"/>
                  </a:ext>
                </a:extLst>
              </p:cNvPr>
              <p:cNvSpPr/>
              <p:nvPr/>
            </p:nvSpPr>
            <p:spPr>
              <a:xfrm>
                <a:off x="7351290" y="5659587"/>
                <a:ext cx="1419900" cy="563970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3854D92-A01F-454F-B68A-C263D9995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290" y="5659587"/>
                <a:ext cx="1419900" cy="56397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BF13331-8D39-4D78-BCFF-8F53538B139F}"/>
                  </a:ext>
                </a:extLst>
              </p:cNvPr>
              <p:cNvSpPr/>
              <p:nvPr/>
            </p:nvSpPr>
            <p:spPr>
              <a:xfrm>
                <a:off x="8772186" y="5658319"/>
                <a:ext cx="1375976" cy="557642"/>
              </a:xfrm>
              <a:prstGeom prst="rect">
                <a:avLst/>
              </a:prstGeom>
              <a:solidFill>
                <a:srgbClr val="70AD47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BF13331-8D39-4D78-BCFF-8F53538B1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186" y="5658319"/>
                <a:ext cx="1375976" cy="55764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6442DEC7-5C2B-409F-8BC5-9C6D1D350593}"/>
              </a:ext>
            </a:extLst>
          </p:cNvPr>
          <p:cNvSpPr/>
          <p:nvPr/>
        </p:nvSpPr>
        <p:spPr>
          <a:xfrm rot="10800000">
            <a:off x="3203707" y="4427182"/>
            <a:ext cx="1440095" cy="327571"/>
          </a:xfrm>
          <a:custGeom>
            <a:avLst/>
            <a:gdLst>
              <a:gd name="connsiteX0" fmla="*/ 0 w 5036820"/>
              <a:gd name="connsiteY0" fmla="*/ 731520 h 739140"/>
              <a:gd name="connsiteX1" fmla="*/ 727710 w 5036820"/>
              <a:gd name="connsiteY1" fmla="*/ 727710 h 739140"/>
              <a:gd name="connsiteX2" fmla="*/ 723900 w 5036820"/>
              <a:gd name="connsiteY2" fmla="*/ 7620 h 739140"/>
              <a:gd name="connsiteX3" fmla="*/ 1443990 w 5036820"/>
              <a:gd name="connsiteY3" fmla="*/ 11430 h 739140"/>
              <a:gd name="connsiteX4" fmla="*/ 1443990 w 5036820"/>
              <a:gd name="connsiteY4" fmla="*/ 735330 h 739140"/>
              <a:gd name="connsiteX5" fmla="*/ 2164080 w 5036820"/>
              <a:gd name="connsiteY5" fmla="*/ 735330 h 739140"/>
              <a:gd name="connsiteX6" fmla="*/ 2160270 w 5036820"/>
              <a:gd name="connsiteY6" fmla="*/ 7620 h 739140"/>
              <a:gd name="connsiteX7" fmla="*/ 2880360 w 5036820"/>
              <a:gd name="connsiteY7" fmla="*/ 11430 h 739140"/>
              <a:gd name="connsiteX8" fmla="*/ 2876550 w 5036820"/>
              <a:gd name="connsiteY8" fmla="*/ 739140 h 739140"/>
              <a:gd name="connsiteX9" fmla="*/ 3615690 w 5036820"/>
              <a:gd name="connsiteY9" fmla="*/ 735330 h 739140"/>
              <a:gd name="connsiteX10" fmla="*/ 3615690 w 5036820"/>
              <a:gd name="connsiteY10" fmla="*/ 11430 h 739140"/>
              <a:gd name="connsiteX11" fmla="*/ 4324350 w 5036820"/>
              <a:gd name="connsiteY11" fmla="*/ 7620 h 739140"/>
              <a:gd name="connsiteX12" fmla="*/ 4328160 w 5036820"/>
              <a:gd name="connsiteY12" fmla="*/ 739140 h 739140"/>
              <a:gd name="connsiteX13" fmla="*/ 5036820 w 5036820"/>
              <a:gd name="connsiteY13" fmla="*/ 739140 h 739140"/>
              <a:gd name="connsiteX14" fmla="*/ 5033010 w 5036820"/>
              <a:gd name="connsiteY14" fmla="*/ 0 h 739140"/>
              <a:gd name="connsiteX15" fmla="*/ 5033010 w 5036820"/>
              <a:gd name="connsiteY15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14" fmla="*/ 5033010 w 5033010"/>
              <a:gd name="connsiteY14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0" fmla="*/ 0 w 4328160"/>
              <a:gd name="connsiteY0" fmla="*/ 723900 h 731520"/>
              <a:gd name="connsiteX1" fmla="*/ 727710 w 4328160"/>
              <a:gd name="connsiteY1" fmla="*/ 720090 h 731520"/>
              <a:gd name="connsiteX2" fmla="*/ 723900 w 4328160"/>
              <a:gd name="connsiteY2" fmla="*/ 0 h 731520"/>
              <a:gd name="connsiteX3" fmla="*/ 1443990 w 4328160"/>
              <a:gd name="connsiteY3" fmla="*/ 3810 h 731520"/>
              <a:gd name="connsiteX4" fmla="*/ 1443990 w 4328160"/>
              <a:gd name="connsiteY4" fmla="*/ 727710 h 731520"/>
              <a:gd name="connsiteX5" fmla="*/ 2164080 w 4328160"/>
              <a:gd name="connsiteY5" fmla="*/ 727710 h 731520"/>
              <a:gd name="connsiteX6" fmla="*/ 2160270 w 4328160"/>
              <a:gd name="connsiteY6" fmla="*/ 0 h 731520"/>
              <a:gd name="connsiteX7" fmla="*/ 2880360 w 4328160"/>
              <a:gd name="connsiteY7" fmla="*/ 3810 h 731520"/>
              <a:gd name="connsiteX8" fmla="*/ 2876550 w 4328160"/>
              <a:gd name="connsiteY8" fmla="*/ 731520 h 731520"/>
              <a:gd name="connsiteX9" fmla="*/ 3615690 w 4328160"/>
              <a:gd name="connsiteY9" fmla="*/ 727710 h 731520"/>
              <a:gd name="connsiteX10" fmla="*/ 3615690 w 4328160"/>
              <a:gd name="connsiteY10" fmla="*/ 3810 h 731520"/>
              <a:gd name="connsiteX11" fmla="*/ 4324350 w 4328160"/>
              <a:gd name="connsiteY11" fmla="*/ 0 h 731520"/>
              <a:gd name="connsiteX12" fmla="*/ 4328160 w 4328160"/>
              <a:gd name="connsiteY1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28160" h="731520">
                <a:moveTo>
                  <a:pt x="0" y="723900"/>
                </a:moveTo>
                <a:lnTo>
                  <a:pt x="727710" y="720090"/>
                </a:lnTo>
                <a:lnTo>
                  <a:pt x="723900" y="0"/>
                </a:lnTo>
                <a:lnTo>
                  <a:pt x="1443990" y="3810"/>
                </a:lnTo>
                <a:lnTo>
                  <a:pt x="1443990" y="727710"/>
                </a:lnTo>
                <a:lnTo>
                  <a:pt x="2164080" y="727710"/>
                </a:lnTo>
                <a:lnTo>
                  <a:pt x="2160270" y="0"/>
                </a:lnTo>
                <a:lnTo>
                  <a:pt x="2880360" y="3810"/>
                </a:lnTo>
                <a:lnTo>
                  <a:pt x="2876550" y="731520"/>
                </a:lnTo>
                <a:lnTo>
                  <a:pt x="3615690" y="727710"/>
                </a:lnTo>
                <a:lnTo>
                  <a:pt x="3615690" y="3810"/>
                </a:lnTo>
                <a:lnTo>
                  <a:pt x="4324350" y="0"/>
                </a:lnTo>
                <a:lnTo>
                  <a:pt x="4328160" y="731520"/>
                </a:lnTo>
              </a:path>
            </a:pathLst>
          </a:custGeom>
          <a:noFill/>
          <a:ln w="28575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BB1BAE75-3107-47EB-BE34-981EBE656A47}"/>
              </a:ext>
            </a:extLst>
          </p:cNvPr>
          <p:cNvSpPr/>
          <p:nvPr/>
        </p:nvSpPr>
        <p:spPr>
          <a:xfrm>
            <a:off x="5643700" y="4435973"/>
            <a:ext cx="378825" cy="325865"/>
          </a:xfrm>
          <a:custGeom>
            <a:avLst/>
            <a:gdLst>
              <a:gd name="connsiteX0" fmla="*/ 0 w 5036820"/>
              <a:gd name="connsiteY0" fmla="*/ 731520 h 739140"/>
              <a:gd name="connsiteX1" fmla="*/ 727710 w 5036820"/>
              <a:gd name="connsiteY1" fmla="*/ 727710 h 739140"/>
              <a:gd name="connsiteX2" fmla="*/ 723900 w 5036820"/>
              <a:gd name="connsiteY2" fmla="*/ 7620 h 739140"/>
              <a:gd name="connsiteX3" fmla="*/ 1443990 w 5036820"/>
              <a:gd name="connsiteY3" fmla="*/ 11430 h 739140"/>
              <a:gd name="connsiteX4" fmla="*/ 1443990 w 5036820"/>
              <a:gd name="connsiteY4" fmla="*/ 735330 h 739140"/>
              <a:gd name="connsiteX5" fmla="*/ 2164080 w 5036820"/>
              <a:gd name="connsiteY5" fmla="*/ 735330 h 739140"/>
              <a:gd name="connsiteX6" fmla="*/ 2160270 w 5036820"/>
              <a:gd name="connsiteY6" fmla="*/ 7620 h 739140"/>
              <a:gd name="connsiteX7" fmla="*/ 2880360 w 5036820"/>
              <a:gd name="connsiteY7" fmla="*/ 11430 h 739140"/>
              <a:gd name="connsiteX8" fmla="*/ 2876550 w 5036820"/>
              <a:gd name="connsiteY8" fmla="*/ 739140 h 739140"/>
              <a:gd name="connsiteX9" fmla="*/ 3615690 w 5036820"/>
              <a:gd name="connsiteY9" fmla="*/ 735330 h 739140"/>
              <a:gd name="connsiteX10" fmla="*/ 3615690 w 5036820"/>
              <a:gd name="connsiteY10" fmla="*/ 11430 h 739140"/>
              <a:gd name="connsiteX11" fmla="*/ 4324350 w 5036820"/>
              <a:gd name="connsiteY11" fmla="*/ 7620 h 739140"/>
              <a:gd name="connsiteX12" fmla="*/ 4328160 w 5036820"/>
              <a:gd name="connsiteY12" fmla="*/ 739140 h 739140"/>
              <a:gd name="connsiteX13" fmla="*/ 5036820 w 5036820"/>
              <a:gd name="connsiteY13" fmla="*/ 739140 h 739140"/>
              <a:gd name="connsiteX14" fmla="*/ 5033010 w 5036820"/>
              <a:gd name="connsiteY14" fmla="*/ 0 h 739140"/>
              <a:gd name="connsiteX15" fmla="*/ 5033010 w 5036820"/>
              <a:gd name="connsiteY15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14" fmla="*/ 5033010 w 5033010"/>
              <a:gd name="connsiteY14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0" fmla="*/ 0 w 4328160"/>
              <a:gd name="connsiteY0" fmla="*/ 723900 h 731520"/>
              <a:gd name="connsiteX1" fmla="*/ 727710 w 4328160"/>
              <a:gd name="connsiteY1" fmla="*/ 720090 h 731520"/>
              <a:gd name="connsiteX2" fmla="*/ 723900 w 4328160"/>
              <a:gd name="connsiteY2" fmla="*/ 0 h 731520"/>
              <a:gd name="connsiteX3" fmla="*/ 1443990 w 4328160"/>
              <a:gd name="connsiteY3" fmla="*/ 3810 h 731520"/>
              <a:gd name="connsiteX4" fmla="*/ 1443990 w 4328160"/>
              <a:gd name="connsiteY4" fmla="*/ 727710 h 731520"/>
              <a:gd name="connsiteX5" fmla="*/ 2164080 w 4328160"/>
              <a:gd name="connsiteY5" fmla="*/ 727710 h 731520"/>
              <a:gd name="connsiteX6" fmla="*/ 2160270 w 4328160"/>
              <a:gd name="connsiteY6" fmla="*/ 0 h 731520"/>
              <a:gd name="connsiteX7" fmla="*/ 2880360 w 4328160"/>
              <a:gd name="connsiteY7" fmla="*/ 3810 h 731520"/>
              <a:gd name="connsiteX8" fmla="*/ 2876550 w 4328160"/>
              <a:gd name="connsiteY8" fmla="*/ 731520 h 731520"/>
              <a:gd name="connsiteX9" fmla="*/ 3615690 w 4328160"/>
              <a:gd name="connsiteY9" fmla="*/ 727710 h 731520"/>
              <a:gd name="connsiteX10" fmla="*/ 3615690 w 4328160"/>
              <a:gd name="connsiteY10" fmla="*/ 3810 h 731520"/>
              <a:gd name="connsiteX11" fmla="*/ 4324350 w 4328160"/>
              <a:gd name="connsiteY11" fmla="*/ 0 h 731520"/>
              <a:gd name="connsiteX12" fmla="*/ 4328160 w 4328160"/>
              <a:gd name="connsiteY12" fmla="*/ 731520 h 731520"/>
              <a:gd name="connsiteX0" fmla="*/ 0 w 4324351"/>
              <a:gd name="connsiteY0" fmla="*/ 723900 h 731520"/>
              <a:gd name="connsiteX1" fmla="*/ 727710 w 4324351"/>
              <a:gd name="connsiteY1" fmla="*/ 720090 h 731520"/>
              <a:gd name="connsiteX2" fmla="*/ 723900 w 4324351"/>
              <a:gd name="connsiteY2" fmla="*/ 0 h 731520"/>
              <a:gd name="connsiteX3" fmla="*/ 1443990 w 4324351"/>
              <a:gd name="connsiteY3" fmla="*/ 3810 h 731520"/>
              <a:gd name="connsiteX4" fmla="*/ 1443990 w 4324351"/>
              <a:gd name="connsiteY4" fmla="*/ 727710 h 731520"/>
              <a:gd name="connsiteX5" fmla="*/ 2164080 w 4324351"/>
              <a:gd name="connsiteY5" fmla="*/ 727710 h 731520"/>
              <a:gd name="connsiteX6" fmla="*/ 2160270 w 4324351"/>
              <a:gd name="connsiteY6" fmla="*/ 0 h 731520"/>
              <a:gd name="connsiteX7" fmla="*/ 2880360 w 4324351"/>
              <a:gd name="connsiteY7" fmla="*/ 3810 h 731520"/>
              <a:gd name="connsiteX8" fmla="*/ 2876550 w 4324351"/>
              <a:gd name="connsiteY8" fmla="*/ 731520 h 731520"/>
              <a:gd name="connsiteX9" fmla="*/ 3615690 w 4324351"/>
              <a:gd name="connsiteY9" fmla="*/ 727710 h 731520"/>
              <a:gd name="connsiteX10" fmla="*/ 3615690 w 4324351"/>
              <a:gd name="connsiteY10" fmla="*/ 3810 h 731520"/>
              <a:gd name="connsiteX11" fmla="*/ 4324350 w 4324351"/>
              <a:gd name="connsiteY11" fmla="*/ 0 h 731520"/>
              <a:gd name="connsiteX0" fmla="*/ 0 w 3615691"/>
              <a:gd name="connsiteY0" fmla="*/ 723900 h 731520"/>
              <a:gd name="connsiteX1" fmla="*/ 727710 w 3615691"/>
              <a:gd name="connsiteY1" fmla="*/ 720090 h 731520"/>
              <a:gd name="connsiteX2" fmla="*/ 723900 w 3615691"/>
              <a:gd name="connsiteY2" fmla="*/ 0 h 731520"/>
              <a:gd name="connsiteX3" fmla="*/ 1443990 w 3615691"/>
              <a:gd name="connsiteY3" fmla="*/ 3810 h 731520"/>
              <a:gd name="connsiteX4" fmla="*/ 1443990 w 3615691"/>
              <a:gd name="connsiteY4" fmla="*/ 727710 h 731520"/>
              <a:gd name="connsiteX5" fmla="*/ 2164080 w 3615691"/>
              <a:gd name="connsiteY5" fmla="*/ 727710 h 731520"/>
              <a:gd name="connsiteX6" fmla="*/ 2160270 w 3615691"/>
              <a:gd name="connsiteY6" fmla="*/ 0 h 731520"/>
              <a:gd name="connsiteX7" fmla="*/ 2880360 w 3615691"/>
              <a:gd name="connsiteY7" fmla="*/ 3810 h 731520"/>
              <a:gd name="connsiteX8" fmla="*/ 2876550 w 3615691"/>
              <a:gd name="connsiteY8" fmla="*/ 731520 h 731520"/>
              <a:gd name="connsiteX9" fmla="*/ 3615690 w 3615691"/>
              <a:gd name="connsiteY9" fmla="*/ 727710 h 731520"/>
              <a:gd name="connsiteX10" fmla="*/ 3615690 w 3615691"/>
              <a:gd name="connsiteY10" fmla="*/ 3810 h 731520"/>
              <a:gd name="connsiteX0" fmla="*/ 0 w 3615691"/>
              <a:gd name="connsiteY0" fmla="*/ 723900 h 731520"/>
              <a:gd name="connsiteX1" fmla="*/ 727710 w 3615691"/>
              <a:gd name="connsiteY1" fmla="*/ 720090 h 731520"/>
              <a:gd name="connsiteX2" fmla="*/ 723900 w 3615691"/>
              <a:gd name="connsiteY2" fmla="*/ 0 h 731520"/>
              <a:gd name="connsiteX3" fmla="*/ 1443990 w 3615691"/>
              <a:gd name="connsiteY3" fmla="*/ 3810 h 731520"/>
              <a:gd name="connsiteX4" fmla="*/ 1443990 w 3615691"/>
              <a:gd name="connsiteY4" fmla="*/ 727710 h 731520"/>
              <a:gd name="connsiteX5" fmla="*/ 2164080 w 3615691"/>
              <a:gd name="connsiteY5" fmla="*/ 727710 h 731520"/>
              <a:gd name="connsiteX6" fmla="*/ 2160270 w 3615691"/>
              <a:gd name="connsiteY6" fmla="*/ 0 h 731520"/>
              <a:gd name="connsiteX7" fmla="*/ 2880360 w 3615691"/>
              <a:gd name="connsiteY7" fmla="*/ 3810 h 731520"/>
              <a:gd name="connsiteX8" fmla="*/ 2876550 w 3615691"/>
              <a:gd name="connsiteY8" fmla="*/ 731520 h 731520"/>
              <a:gd name="connsiteX9" fmla="*/ 3615690 w 3615691"/>
              <a:gd name="connsiteY9" fmla="*/ 727710 h 731520"/>
              <a:gd name="connsiteX0" fmla="*/ 0 w 2880359"/>
              <a:gd name="connsiteY0" fmla="*/ 723900 h 731520"/>
              <a:gd name="connsiteX1" fmla="*/ 727710 w 2880359"/>
              <a:gd name="connsiteY1" fmla="*/ 720090 h 731520"/>
              <a:gd name="connsiteX2" fmla="*/ 723900 w 2880359"/>
              <a:gd name="connsiteY2" fmla="*/ 0 h 731520"/>
              <a:gd name="connsiteX3" fmla="*/ 1443990 w 2880359"/>
              <a:gd name="connsiteY3" fmla="*/ 3810 h 731520"/>
              <a:gd name="connsiteX4" fmla="*/ 1443990 w 2880359"/>
              <a:gd name="connsiteY4" fmla="*/ 727710 h 731520"/>
              <a:gd name="connsiteX5" fmla="*/ 2164080 w 2880359"/>
              <a:gd name="connsiteY5" fmla="*/ 727710 h 731520"/>
              <a:gd name="connsiteX6" fmla="*/ 2160270 w 2880359"/>
              <a:gd name="connsiteY6" fmla="*/ 0 h 731520"/>
              <a:gd name="connsiteX7" fmla="*/ 2880360 w 2880359"/>
              <a:gd name="connsiteY7" fmla="*/ 3810 h 731520"/>
              <a:gd name="connsiteX8" fmla="*/ 2876550 w 2880359"/>
              <a:gd name="connsiteY8" fmla="*/ 731520 h 731520"/>
              <a:gd name="connsiteX0" fmla="*/ 0 w 2880359"/>
              <a:gd name="connsiteY0" fmla="*/ 723900 h 727710"/>
              <a:gd name="connsiteX1" fmla="*/ 727710 w 2880359"/>
              <a:gd name="connsiteY1" fmla="*/ 720090 h 727710"/>
              <a:gd name="connsiteX2" fmla="*/ 723900 w 2880359"/>
              <a:gd name="connsiteY2" fmla="*/ 0 h 727710"/>
              <a:gd name="connsiteX3" fmla="*/ 1443990 w 2880359"/>
              <a:gd name="connsiteY3" fmla="*/ 3810 h 727710"/>
              <a:gd name="connsiteX4" fmla="*/ 1443990 w 2880359"/>
              <a:gd name="connsiteY4" fmla="*/ 727710 h 727710"/>
              <a:gd name="connsiteX5" fmla="*/ 2164080 w 2880359"/>
              <a:gd name="connsiteY5" fmla="*/ 727710 h 727710"/>
              <a:gd name="connsiteX6" fmla="*/ 2160270 w 2880359"/>
              <a:gd name="connsiteY6" fmla="*/ 0 h 727710"/>
              <a:gd name="connsiteX7" fmla="*/ 2880360 w 2880359"/>
              <a:gd name="connsiteY7" fmla="*/ 3810 h 727710"/>
              <a:gd name="connsiteX0" fmla="*/ 0 w 2164079"/>
              <a:gd name="connsiteY0" fmla="*/ 723900 h 727710"/>
              <a:gd name="connsiteX1" fmla="*/ 727710 w 2164079"/>
              <a:gd name="connsiteY1" fmla="*/ 720090 h 727710"/>
              <a:gd name="connsiteX2" fmla="*/ 723900 w 2164079"/>
              <a:gd name="connsiteY2" fmla="*/ 0 h 727710"/>
              <a:gd name="connsiteX3" fmla="*/ 1443990 w 2164079"/>
              <a:gd name="connsiteY3" fmla="*/ 3810 h 727710"/>
              <a:gd name="connsiteX4" fmla="*/ 1443990 w 2164079"/>
              <a:gd name="connsiteY4" fmla="*/ 727710 h 727710"/>
              <a:gd name="connsiteX5" fmla="*/ 2164080 w 2164079"/>
              <a:gd name="connsiteY5" fmla="*/ 727710 h 727710"/>
              <a:gd name="connsiteX6" fmla="*/ 2160270 w 2164079"/>
              <a:gd name="connsiteY6" fmla="*/ 0 h 727710"/>
              <a:gd name="connsiteX0" fmla="*/ 0 w 2164079"/>
              <a:gd name="connsiteY0" fmla="*/ 723900 h 727710"/>
              <a:gd name="connsiteX1" fmla="*/ 727710 w 2164079"/>
              <a:gd name="connsiteY1" fmla="*/ 720090 h 727710"/>
              <a:gd name="connsiteX2" fmla="*/ 723900 w 2164079"/>
              <a:gd name="connsiteY2" fmla="*/ 0 h 727710"/>
              <a:gd name="connsiteX3" fmla="*/ 1443990 w 2164079"/>
              <a:gd name="connsiteY3" fmla="*/ 3810 h 727710"/>
              <a:gd name="connsiteX4" fmla="*/ 1443990 w 2164079"/>
              <a:gd name="connsiteY4" fmla="*/ 727710 h 727710"/>
              <a:gd name="connsiteX5" fmla="*/ 2164080 w 2164079"/>
              <a:gd name="connsiteY5" fmla="*/ 727710 h 727710"/>
              <a:gd name="connsiteX0" fmla="*/ 0 w 1443989"/>
              <a:gd name="connsiteY0" fmla="*/ 723900 h 727710"/>
              <a:gd name="connsiteX1" fmla="*/ 727710 w 1443989"/>
              <a:gd name="connsiteY1" fmla="*/ 720090 h 727710"/>
              <a:gd name="connsiteX2" fmla="*/ 723900 w 1443989"/>
              <a:gd name="connsiteY2" fmla="*/ 0 h 727710"/>
              <a:gd name="connsiteX3" fmla="*/ 1443990 w 1443989"/>
              <a:gd name="connsiteY3" fmla="*/ 3810 h 727710"/>
              <a:gd name="connsiteX4" fmla="*/ 1443990 w 1443989"/>
              <a:gd name="connsiteY4" fmla="*/ 727710 h 72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89" h="727710">
                <a:moveTo>
                  <a:pt x="0" y="723900"/>
                </a:moveTo>
                <a:lnTo>
                  <a:pt x="727710" y="720090"/>
                </a:lnTo>
                <a:lnTo>
                  <a:pt x="723900" y="0"/>
                </a:lnTo>
                <a:lnTo>
                  <a:pt x="1443990" y="3810"/>
                </a:lnTo>
                <a:lnTo>
                  <a:pt x="1443990" y="72771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1F83F238-9210-49D0-93B0-A7457BB14191}"/>
              </a:ext>
            </a:extLst>
          </p:cNvPr>
          <p:cNvSpPr/>
          <p:nvPr/>
        </p:nvSpPr>
        <p:spPr>
          <a:xfrm>
            <a:off x="4637791" y="4432450"/>
            <a:ext cx="1021721" cy="327571"/>
          </a:xfrm>
          <a:custGeom>
            <a:avLst/>
            <a:gdLst>
              <a:gd name="connsiteX0" fmla="*/ 0 w 5036820"/>
              <a:gd name="connsiteY0" fmla="*/ 731520 h 739140"/>
              <a:gd name="connsiteX1" fmla="*/ 727710 w 5036820"/>
              <a:gd name="connsiteY1" fmla="*/ 727710 h 739140"/>
              <a:gd name="connsiteX2" fmla="*/ 723900 w 5036820"/>
              <a:gd name="connsiteY2" fmla="*/ 7620 h 739140"/>
              <a:gd name="connsiteX3" fmla="*/ 1443990 w 5036820"/>
              <a:gd name="connsiteY3" fmla="*/ 11430 h 739140"/>
              <a:gd name="connsiteX4" fmla="*/ 1443990 w 5036820"/>
              <a:gd name="connsiteY4" fmla="*/ 735330 h 739140"/>
              <a:gd name="connsiteX5" fmla="*/ 2164080 w 5036820"/>
              <a:gd name="connsiteY5" fmla="*/ 735330 h 739140"/>
              <a:gd name="connsiteX6" fmla="*/ 2160270 w 5036820"/>
              <a:gd name="connsiteY6" fmla="*/ 7620 h 739140"/>
              <a:gd name="connsiteX7" fmla="*/ 2880360 w 5036820"/>
              <a:gd name="connsiteY7" fmla="*/ 11430 h 739140"/>
              <a:gd name="connsiteX8" fmla="*/ 2876550 w 5036820"/>
              <a:gd name="connsiteY8" fmla="*/ 739140 h 739140"/>
              <a:gd name="connsiteX9" fmla="*/ 3615690 w 5036820"/>
              <a:gd name="connsiteY9" fmla="*/ 735330 h 739140"/>
              <a:gd name="connsiteX10" fmla="*/ 3615690 w 5036820"/>
              <a:gd name="connsiteY10" fmla="*/ 11430 h 739140"/>
              <a:gd name="connsiteX11" fmla="*/ 4324350 w 5036820"/>
              <a:gd name="connsiteY11" fmla="*/ 7620 h 739140"/>
              <a:gd name="connsiteX12" fmla="*/ 4328160 w 5036820"/>
              <a:gd name="connsiteY12" fmla="*/ 739140 h 739140"/>
              <a:gd name="connsiteX13" fmla="*/ 5036820 w 5036820"/>
              <a:gd name="connsiteY13" fmla="*/ 739140 h 739140"/>
              <a:gd name="connsiteX14" fmla="*/ 5033010 w 5036820"/>
              <a:gd name="connsiteY14" fmla="*/ 0 h 739140"/>
              <a:gd name="connsiteX15" fmla="*/ 5033010 w 5036820"/>
              <a:gd name="connsiteY15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14" fmla="*/ 5033010 w 5033010"/>
              <a:gd name="connsiteY14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0" fmla="*/ 0 w 4328160"/>
              <a:gd name="connsiteY0" fmla="*/ 723900 h 731520"/>
              <a:gd name="connsiteX1" fmla="*/ 727710 w 4328160"/>
              <a:gd name="connsiteY1" fmla="*/ 720090 h 731520"/>
              <a:gd name="connsiteX2" fmla="*/ 723900 w 4328160"/>
              <a:gd name="connsiteY2" fmla="*/ 0 h 731520"/>
              <a:gd name="connsiteX3" fmla="*/ 1443990 w 4328160"/>
              <a:gd name="connsiteY3" fmla="*/ 3810 h 731520"/>
              <a:gd name="connsiteX4" fmla="*/ 1443990 w 4328160"/>
              <a:gd name="connsiteY4" fmla="*/ 727710 h 731520"/>
              <a:gd name="connsiteX5" fmla="*/ 2164080 w 4328160"/>
              <a:gd name="connsiteY5" fmla="*/ 727710 h 731520"/>
              <a:gd name="connsiteX6" fmla="*/ 2160270 w 4328160"/>
              <a:gd name="connsiteY6" fmla="*/ 0 h 731520"/>
              <a:gd name="connsiteX7" fmla="*/ 2880360 w 4328160"/>
              <a:gd name="connsiteY7" fmla="*/ 3810 h 731520"/>
              <a:gd name="connsiteX8" fmla="*/ 2876550 w 4328160"/>
              <a:gd name="connsiteY8" fmla="*/ 731520 h 731520"/>
              <a:gd name="connsiteX9" fmla="*/ 3615690 w 4328160"/>
              <a:gd name="connsiteY9" fmla="*/ 727710 h 731520"/>
              <a:gd name="connsiteX10" fmla="*/ 3615690 w 4328160"/>
              <a:gd name="connsiteY10" fmla="*/ 3810 h 731520"/>
              <a:gd name="connsiteX11" fmla="*/ 4324350 w 4328160"/>
              <a:gd name="connsiteY11" fmla="*/ 0 h 731520"/>
              <a:gd name="connsiteX12" fmla="*/ 4328160 w 4328160"/>
              <a:gd name="connsiteY1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28160" h="731520">
                <a:moveTo>
                  <a:pt x="0" y="723900"/>
                </a:moveTo>
                <a:lnTo>
                  <a:pt x="727710" y="720090"/>
                </a:lnTo>
                <a:lnTo>
                  <a:pt x="723900" y="0"/>
                </a:lnTo>
                <a:lnTo>
                  <a:pt x="1443990" y="3810"/>
                </a:lnTo>
                <a:lnTo>
                  <a:pt x="1443990" y="727710"/>
                </a:lnTo>
                <a:lnTo>
                  <a:pt x="2164080" y="727710"/>
                </a:lnTo>
                <a:lnTo>
                  <a:pt x="2160270" y="0"/>
                </a:lnTo>
                <a:lnTo>
                  <a:pt x="2880360" y="3810"/>
                </a:lnTo>
                <a:lnTo>
                  <a:pt x="2876550" y="731520"/>
                </a:lnTo>
                <a:lnTo>
                  <a:pt x="3615690" y="727710"/>
                </a:lnTo>
                <a:lnTo>
                  <a:pt x="3615690" y="3810"/>
                </a:lnTo>
                <a:lnTo>
                  <a:pt x="4324350" y="0"/>
                </a:lnTo>
                <a:lnTo>
                  <a:pt x="4328160" y="7315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4021BCBE-4A04-4F24-BF45-60069E34BAE0}"/>
              </a:ext>
            </a:extLst>
          </p:cNvPr>
          <p:cNvSpPr/>
          <p:nvPr/>
        </p:nvSpPr>
        <p:spPr>
          <a:xfrm>
            <a:off x="6008764" y="4432450"/>
            <a:ext cx="744703" cy="327571"/>
          </a:xfrm>
          <a:custGeom>
            <a:avLst/>
            <a:gdLst>
              <a:gd name="connsiteX0" fmla="*/ 0 w 5036820"/>
              <a:gd name="connsiteY0" fmla="*/ 731520 h 739140"/>
              <a:gd name="connsiteX1" fmla="*/ 727710 w 5036820"/>
              <a:gd name="connsiteY1" fmla="*/ 727710 h 739140"/>
              <a:gd name="connsiteX2" fmla="*/ 723900 w 5036820"/>
              <a:gd name="connsiteY2" fmla="*/ 7620 h 739140"/>
              <a:gd name="connsiteX3" fmla="*/ 1443990 w 5036820"/>
              <a:gd name="connsiteY3" fmla="*/ 11430 h 739140"/>
              <a:gd name="connsiteX4" fmla="*/ 1443990 w 5036820"/>
              <a:gd name="connsiteY4" fmla="*/ 735330 h 739140"/>
              <a:gd name="connsiteX5" fmla="*/ 2164080 w 5036820"/>
              <a:gd name="connsiteY5" fmla="*/ 735330 h 739140"/>
              <a:gd name="connsiteX6" fmla="*/ 2160270 w 5036820"/>
              <a:gd name="connsiteY6" fmla="*/ 7620 h 739140"/>
              <a:gd name="connsiteX7" fmla="*/ 2880360 w 5036820"/>
              <a:gd name="connsiteY7" fmla="*/ 11430 h 739140"/>
              <a:gd name="connsiteX8" fmla="*/ 2876550 w 5036820"/>
              <a:gd name="connsiteY8" fmla="*/ 739140 h 739140"/>
              <a:gd name="connsiteX9" fmla="*/ 3615690 w 5036820"/>
              <a:gd name="connsiteY9" fmla="*/ 735330 h 739140"/>
              <a:gd name="connsiteX10" fmla="*/ 3615690 w 5036820"/>
              <a:gd name="connsiteY10" fmla="*/ 11430 h 739140"/>
              <a:gd name="connsiteX11" fmla="*/ 4324350 w 5036820"/>
              <a:gd name="connsiteY11" fmla="*/ 7620 h 739140"/>
              <a:gd name="connsiteX12" fmla="*/ 4328160 w 5036820"/>
              <a:gd name="connsiteY12" fmla="*/ 739140 h 739140"/>
              <a:gd name="connsiteX13" fmla="*/ 5036820 w 5036820"/>
              <a:gd name="connsiteY13" fmla="*/ 739140 h 739140"/>
              <a:gd name="connsiteX14" fmla="*/ 5033010 w 5036820"/>
              <a:gd name="connsiteY14" fmla="*/ 0 h 739140"/>
              <a:gd name="connsiteX15" fmla="*/ 5033010 w 5036820"/>
              <a:gd name="connsiteY15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14" fmla="*/ 5033010 w 5033010"/>
              <a:gd name="connsiteY14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0" fmla="*/ 0 w 4328160"/>
              <a:gd name="connsiteY0" fmla="*/ 723900 h 731520"/>
              <a:gd name="connsiteX1" fmla="*/ 727710 w 4328160"/>
              <a:gd name="connsiteY1" fmla="*/ 720090 h 731520"/>
              <a:gd name="connsiteX2" fmla="*/ 723900 w 4328160"/>
              <a:gd name="connsiteY2" fmla="*/ 0 h 731520"/>
              <a:gd name="connsiteX3" fmla="*/ 1443990 w 4328160"/>
              <a:gd name="connsiteY3" fmla="*/ 3810 h 731520"/>
              <a:gd name="connsiteX4" fmla="*/ 1443990 w 4328160"/>
              <a:gd name="connsiteY4" fmla="*/ 727710 h 731520"/>
              <a:gd name="connsiteX5" fmla="*/ 2164080 w 4328160"/>
              <a:gd name="connsiteY5" fmla="*/ 727710 h 731520"/>
              <a:gd name="connsiteX6" fmla="*/ 2160270 w 4328160"/>
              <a:gd name="connsiteY6" fmla="*/ 0 h 731520"/>
              <a:gd name="connsiteX7" fmla="*/ 2880360 w 4328160"/>
              <a:gd name="connsiteY7" fmla="*/ 3810 h 731520"/>
              <a:gd name="connsiteX8" fmla="*/ 2876550 w 4328160"/>
              <a:gd name="connsiteY8" fmla="*/ 731520 h 731520"/>
              <a:gd name="connsiteX9" fmla="*/ 3615690 w 4328160"/>
              <a:gd name="connsiteY9" fmla="*/ 727710 h 731520"/>
              <a:gd name="connsiteX10" fmla="*/ 3615690 w 4328160"/>
              <a:gd name="connsiteY10" fmla="*/ 3810 h 731520"/>
              <a:gd name="connsiteX11" fmla="*/ 4324350 w 4328160"/>
              <a:gd name="connsiteY11" fmla="*/ 0 h 731520"/>
              <a:gd name="connsiteX12" fmla="*/ 4328160 w 4328160"/>
              <a:gd name="connsiteY1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28160" h="731520">
                <a:moveTo>
                  <a:pt x="0" y="723900"/>
                </a:moveTo>
                <a:lnTo>
                  <a:pt x="727710" y="720090"/>
                </a:lnTo>
                <a:lnTo>
                  <a:pt x="723900" y="0"/>
                </a:lnTo>
                <a:lnTo>
                  <a:pt x="1443990" y="3810"/>
                </a:lnTo>
                <a:lnTo>
                  <a:pt x="1443990" y="727710"/>
                </a:lnTo>
                <a:lnTo>
                  <a:pt x="2164080" y="727710"/>
                </a:lnTo>
                <a:lnTo>
                  <a:pt x="2160270" y="0"/>
                </a:lnTo>
                <a:lnTo>
                  <a:pt x="2880360" y="3810"/>
                </a:lnTo>
                <a:lnTo>
                  <a:pt x="2876550" y="731520"/>
                </a:lnTo>
                <a:lnTo>
                  <a:pt x="3615690" y="727710"/>
                </a:lnTo>
                <a:lnTo>
                  <a:pt x="3615690" y="3810"/>
                </a:lnTo>
                <a:lnTo>
                  <a:pt x="4324350" y="0"/>
                </a:lnTo>
                <a:lnTo>
                  <a:pt x="4328160" y="7315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F39902C8-F84C-4D73-A3B0-CF5FA0A27B78}"/>
              </a:ext>
            </a:extLst>
          </p:cNvPr>
          <p:cNvSpPr/>
          <p:nvPr/>
        </p:nvSpPr>
        <p:spPr>
          <a:xfrm>
            <a:off x="6735021" y="4438274"/>
            <a:ext cx="440950" cy="325865"/>
          </a:xfrm>
          <a:custGeom>
            <a:avLst/>
            <a:gdLst>
              <a:gd name="connsiteX0" fmla="*/ 0 w 5036820"/>
              <a:gd name="connsiteY0" fmla="*/ 731520 h 739140"/>
              <a:gd name="connsiteX1" fmla="*/ 727710 w 5036820"/>
              <a:gd name="connsiteY1" fmla="*/ 727710 h 739140"/>
              <a:gd name="connsiteX2" fmla="*/ 723900 w 5036820"/>
              <a:gd name="connsiteY2" fmla="*/ 7620 h 739140"/>
              <a:gd name="connsiteX3" fmla="*/ 1443990 w 5036820"/>
              <a:gd name="connsiteY3" fmla="*/ 11430 h 739140"/>
              <a:gd name="connsiteX4" fmla="*/ 1443990 w 5036820"/>
              <a:gd name="connsiteY4" fmla="*/ 735330 h 739140"/>
              <a:gd name="connsiteX5" fmla="*/ 2164080 w 5036820"/>
              <a:gd name="connsiteY5" fmla="*/ 735330 h 739140"/>
              <a:gd name="connsiteX6" fmla="*/ 2160270 w 5036820"/>
              <a:gd name="connsiteY6" fmla="*/ 7620 h 739140"/>
              <a:gd name="connsiteX7" fmla="*/ 2880360 w 5036820"/>
              <a:gd name="connsiteY7" fmla="*/ 11430 h 739140"/>
              <a:gd name="connsiteX8" fmla="*/ 2876550 w 5036820"/>
              <a:gd name="connsiteY8" fmla="*/ 739140 h 739140"/>
              <a:gd name="connsiteX9" fmla="*/ 3615690 w 5036820"/>
              <a:gd name="connsiteY9" fmla="*/ 735330 h 739140"/>
              <a:gd name="connsiteX10" fmla="*/ 3615690 w 5036820"/>
              <a:gd name="connsiteY10" fmla="*/ 11430 h 739140"/>
              <a:gd name="connsiteX11" fmla="*/ 4324350 w 5036820"/>
              <a:gd name="connsiteY11" fmla="*/ 7620 h 739140"/>
              <a:gd name="connsiteX12" fmla="*/ 4328160 w 5036820"/>
              <a:gd name="connsiteY12" fmla="*/ 739140 h 739140"/>
              <a:gd name="connsiteX13" fmla="*/ 5036820 w 5036820"/>
              <a:gd name="connsiteY13" fmla="*/ 739140 h 739140"/>
              <a:gd name="connsiteX14" fmla="*/ 5033010 w 5036820"/>
              <a:gd name="connsiteY14" fmla="*/ 0 h 739140"/>
              <a:gd name="connsiteX15" fmla="*/ 5033010 w 5036820"/>
              <a:gd name="connsiteY15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14" fmla="*/ 5033010 w 5033010"/>
              <a:gd name="connsiteY14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0" fmla="*/ 0 w 4328160"/>
              <a:gd name="connsiteY0" fmla="*/ 723900 h 731520"/>
              <a:gd name="connsiteX1" fmla="*/ 727710 w 4328160"/>
              <a:gd name="connsiteY1" fmla="*/ 720090 h 731520"/>
              <a:gd name="connsiteX2" fmla="*/ 723900 w 4328160"/>
              <a:gd name="connsiteY2" fmla="*/ 0 h 731520"/>
              <a:gd name="connsiteX3" fmla="*/ 1443990 w 4328160"/>
              <a:gd name="connsiteY3" fmla="*/ 3810 h 731520"/>
              <a:gd name="connsiteX4" fmla="*/ 1443990 w 4328160"/>
              <a:gd name="connsiteY4" fmla="*/ 727710 h 731520"/>
              <a:gd name="connsiteX5" fmla="*/ 2164080 w 4328160"/>
              <a:gd name="connsiteY5" fmla="*/ 727710 h 731520"/>
              <a:gd name="connsiteX6" fmla="*/ 2160270 w 4328160"/>
              <a:gd name="connsiteY6" fmla="*/ 0 h 731520"/>
              <a:gd name="connsiteX7" fmla="*/ 2880360 w 4328160"/>
              <a:gd name="connsiteY7" fmla="*/ 3810 h 731520"/>
              <a:gd name="connsiteX8" fmla="*/ 2876550 w 4328160"/>
              <a:gd name="connsiteY8" fmla="*/ 731520 h 731520"/>
              <a:gd name="connsiteX9" fmla="*/ 3615690 w 4328160"/>
              <a:gd name="connsiteY9" fmla="*/ 727710 h 731520"/>
              <a:gd name="connsiteX10" fmla="*/ 3615690 w 4328160"/>
              <a:gd name="connsiteY10" fmla="*/ 3810 h 731520"/>
              <a:gd name="connsiteX11" fmla="*/ 4324350 w 4328160"/>
              <a:gd name="connsiteY11" fmla="*/ 0 h 731520"/>
              <a:gd name="connsiteX12" fmla="*/ 4328160 w 4328160"/>
              <a:gd name="connsiteY12" fmla="*/ 731520 h 731520"/>
              <a:gd name="connsiteX0" fmla="*/ 0 w 4324351"/>
              <a:gd name="connsiteY0" fmla="*/ 723900 h 731520"/>
              <a:gd name="connsiteX1" fmla="*/ 727710 w 4324351"/>
              <a:gd name="connsiteY1" fmla="*/ 720090 h 731520"/>
              <a:gd name="connsiteX2" fmla="*/ 723900 w 4324351"/>
              <a:gd name="connsiteY2" fmla="*/ 0 h 731520"/>
              <a:gd name="connsiteX3" fmla="*/ 1443990 w 4324351"/>
              <a:gd name="connsiteY3" fmla="*/ 3810 h 731520"/>
              <a:gd name="connsiteX4" fmla="*/ 1443990 w 4324351"/>
              <a:gd name="connsiteY4" fmla="*/ 727710 h 731520"/>
              <a:gd name="connsiteX5" fmla="*/ 2164080 w 4324351"/>
              <a:gd name="connsiteY5" fmla="*/ 727710 h 731520"/>
              <a:gd name="connsiteX6" fmla="*/ 2160270 w 4324351"/>
              <a:gd name="connsiteY6" fmla="*/ 0 h 731520"/>
              <a:gd name="connsiteX7" fmla="*/ 2880360 w 4324351"/>
              <a:gd name="connsiteY7" fmla="*/ 3810 h 731520"/>
              <a:gd name="connsiteX8" fmla="*/ 2876550 w 4324351"/>
              <a:gd name="connsiteY8" fmla="*/ 731520 h 731520"/>
              <a:gd name="connsiteX9" fmla="*/ 3615690 w 4324351"/>
              <a:gd name="connsiteY9" fmla="*/ 727710 h 731520"/>
              <a:gd name="connsiteX10" fmla="*/ 3615690 w 4324351"/>
              <a:gd name="connsiteY10" fmla="*/ 3810 h 731520"/>
              <a:gd name="connsiteX11" fmla="*/ 4324350 w 4324351"/>
              <a:gd name="connsiteY11" fmla="*/ 0 h 731520"/>
              <a:gd name="connsiteX0" fmla="*/ 0 w 3615691"/>
              <a:gd name="connsiteY0" fmla="*/ 723900 h 731520"/>
              <a:gd name="connsiteX1" fmla="*/ 727710 w 3615691"/>
              <a:gd name="connsiteY1" fmla="*/ 720090 h 731520"/>
              <a:gd name="connsiteX2" fmla="*/ 723900 w 3615691"/>
              <a:gd name="connsiteY2" fmla="*/ 0 h 731520"/>
              <a:gd name="connsiteX3" fmla="*/ 1443990 w 3615691"/>
              <a:gd name="connsiteY3" fmla="*/ 3810 h 731520"/>
              <a:gd name="connsiteX4" fmla="*/ 1443990 w 3615691"/>
              <a:gd name="connsiteY4" fmla="*/ 727710 h 731520"/>
              <a:gd name="connsiteX5" fmla="*/ 2164080 w 3615691"/>
              <a:gd name="connsiteY5" fmla="*/ 727710 h 731520"/>
              <a:gd name="connsiteX6" fmla="*/ 2160270 w 3615691"/>
              <a:gd name="connsiteY6" fmla="*/ 0 h 731520"/>
              <a:gd name="connsiteX7" fmla="*/ 2880360 w 3615691"/>
              <a:gd name="connsiteY7" fmla="*/ 3810 h 731520"/>
              <a:gd name="connsiteX8" fmla="*/ 2876550 w 3615691"/>
              <a:gd name="connsiteY8" fmla="*/ 731520 h 731520"/>
              <a:gd name="connsiteX9" fmla="*/ 3615690 w 3615691"/>
              <a:gd name="connsiteY9" fmla="*/ 727710 h 731520"/>
              <a:gd name="connsiteX10" fmla="*/ 3615690 w 3615691"/>
              <a:gd name="connsiteY10" fmla="*/ 3810 h 731520"/>
              <a:gd name="connsiteX0" fmla="*/ 0 w 3615691"/>
              <a:gd name="connsiteY0" fmla="*/ 723900 h 731520"/>
              <a:gd name="connsiteX1" fmla="*/ 727710 w 3615691"/>
              <a:gd name="connsiteY1" fmla="*/ 720090 h 731520"/>
              <a:gd name="connsiteX2" fmla="*/ 723900 w 3615691"/>
              <a:gd name="connsiteY2" fmla="*/ 0 h 731520"/>
              <a:gd name="connsiteX3" fmla="*/ 1443990 w 3615691"/>
              <a:gd name="connsiteY3" fmla="*/ 3810 h 731520"/>
              <a:gd name="connsiteX4" fmla="*/ 1443990 w 3615691"/>
              <a:gd name="connsiteY4" fmla="*/ 727710 h 731520"/>
              <a:gd name="connsiteX5" fmla="*/ 2164080 w 3615691"/>
              <a:gd name="connsiteY5" fmla="*/ 727710 h 731520"/>
              <a:gd name="connsiteX6" fmla="*/ 2160270 w 3615691"/>
              <a:gd name="connsiteY6" fmla="*/ 0 h 731520"/>
              <a:gd name="connsiteX7" fmla="*/ 2880360 w 3615691"/>
              <a:gd name="connsiteY7" fmla="*/ 3810 h 731520"/>
              <a:gd name="connsiteX8" fmla="*/ 2876550 w 3615691"/>
              <a:gd name="connsiteY8" fmla="*/ 731520 h 731520"/>
              <a:gd name="connsiteX9" fmla="*/ 3615690 w 3615691"/>
              <a:gd name="connsiteY9" fmla="*/ 727710 h 731520"/>
              <a:gd name="connsiteX0" fmla="*/ 0 w 2880359"/>
              <a:gd name="connsiteY0" fmla="*/ 723900 h 731520"/>
              <a:gd name="connsiteX1" fmla="*/ 727710 w 2880359"/>
              <a:gd name="connsiteY1" fmla="*/ 720090 h 731520"/>
              <a:gd name="connsiteX2" fmla="*/ 723900 w 2880359"/>
              <a:gd name="connsiteY2" fmla="*/ 0 h 731520"/>
              <a:gd name="connsiteX3" fmla="*/ 1443990 w 2880359"/>
              <a:gd name="connsiteY3" fmla="*/ 3810 h 731520"/>
              <a:gd name="connsiteX4" fmla="*/ 1443990 w 2880359"/>
              <a:gd name="connsiteY4" fmla="*/ 727710 h 731520"/>
              <a:gd name="connsiteX5" fmla="*/ 2164080 w 2880359"/>
              <a:gd name="connsiteY5" fmla="*/ 727710 h 731520"/>
              <a:gd name="connsiteX6" fmla="*/ 2160270 w 2880359"/>
              <a:gd name="connsiteY6" fmla="*/ 0 h 731520"/>
              <a:gd name="connsiteX7" fmla="*/ 2880360 w 2880359"/>
              <a:gd name="connsiteY7" fmla="*/ 3810 h 731520"/>
              <a:gd name="connsiteX8" fmla="*/ 2876550 w 2880359"/>
              <a:gd name="connsiteY8" fmla="*/ 731520 h 731520"/>
              <a:gd name="connsiteX0" fmla="*/ 0 w 2880359"/>
              <a:gd name="connsiteY0" fmla="*/ 723900 h 727710"/>
              <a:gd name="connsiteX1" fmla="*/ 727710 w 2880359"/>
              <a:gd name="connsiteY1" fmla="*/ 720090 h 727710"/>
              <a:gd name="connsiteX2" fmla="*/ 723900 w 2880359"/>
              <a:gd name="connsiteY2" fmla="*/ 0 h 727710"/>
              <a:gd name="connsiteX3" fmla="*/ 1443990 w 2880359"/>
              <a:gd name="connsiteY3" fmla="*/ 3810 h 727710"/>
              <a:gd name="connsiteX4" fmla="*/ 1443990 w 2880359"/>
              <a:gd name="connsiteY4" fmla="*/ 727710 h 727710"/>
              <a:gd name="connsiteX5" fmla="*/ 2164080 w 2880359"/>
              <a:gd name="connsiteY5" fmla="*/ 727710 h 727710"/>
              <a:gd name="connsiteX6" fmla="*/ 2160270 w 2880359"/>
              <a:gd name="connsiteY6" fmla="*/ 0 h 727710"/>
              <a:gd name="connsiteX7" fmla="*/ 2880360 w 2880359"/>
              <a:gd name="connsiteY7" fmla="*/ 3810 h 727710"/>
              <a:gd name="connsiteX0" fmla="*/ 0 w 2164079"/>
              <a:gd name="connsiteY0" fmla="*/ 723900 h 727710"/>
              <a:gd name="connsiteX1" fmla="*/ 727710 w 2164079"/>
              <a:gd name="connsiteY1" fmla="*/ 720090 h 727710"/>
              <a:gd name="connsiteX2" fmla="*/ 723900 w 2164079"/>
              <a:gd name="connsiteY2" fmla="*/ 0 h 727710"/>
              <a:gd name="connsiteX3" fmla="*/ 1443990 w 2164079"/>
              <a:gd name="connsiteY3" fmla="*/ 3810 h 727710"/>
              <a:gd name="connsiteX4" fmla="*/ 1443990 w 2164079"/>
              <a:gd name="connsiteY4" fmla="*/ 727710 h 727710"/>
              <a:gd name="connsiteX5" fmla="*/ 2164080 w 2164079"/>
              <a:gd name="connsiteY5" fmla="*/ 727710 h 727710"/>
              <a:gd name="connsiteX6" fmla="*/ 2160270 w 2164079"/>
              <a:gd name="connsiteY6" fmla="*/ 0 h 727710"/>
              <a:gd name="connsiteX0" fmla="*/ 0 w 2164079"/>
              <a:gd name="connsiteY0" fmla="*/ 723900 h 727710"/>
              <a:gd name="connsiteX1" fmla="*/ 727710 w 2164079"/>
              <a:gd name="connsiteY1" fmla="*/ 720090 h 727710"/>
              <a:gd name="connsiteX2" fmla="*/ 723900 w 2164079"/>
              <a:gd name="connsiteY2" fmla="*/ 0 h 727710"/>
              <a:gd name="connsiteX3" fmla="*/ 1443990 w 2164079"/>
              <a:gd name="connsiteY3" fmla="*/ 3810 h 727710"/>
              <a:gd name="connsiteX4" fmla="*/ 1443990 w 2164079"/>
              <a:gd name="connsiteY4" fmla="*/ 727710 h 727710"/>
              <a:gd name="connsiteX5" fmla="*/ 2164080 w 2164079"/>
              <a:gd name="connsiteY5" fmla="*/ 727710 h 72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4079" h="727710">
                <a:moveTo>
                  <a:pt x="0" y="723900"/>
                </a:moveTo>
                <a:lnTo>
                  <a:pt x="727710" y="720090"/>
                </a:lnTo>
                <a:lnTo>
                  <a:pt x="723900" y="0"/>
                </a:lnTo>
                <a:lnTo>
                  <a:pt x="1443990" y="3810"/>
                </a:lnTo>
                <a:lnTo>
                  <a:pt x="1443990" y="727710"/>
                </a:lnTo>
                <a:lnTo>
                  <a:pt x="2164080" y="72771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4022F029-A146-48E9-9E06-06D2D3C40AF4}"/>
              </a:ext>
            </a:extLst>
          </p:cNvPr>
          <p:cNvSpPr/>
          <p:nvPr/>
        </p:nvSpPr>
        <p:spPr>
          <a:xfrm>
            <a:off x="7015558" y="4438274"/>
            <a:ext cx="343945" cy="325865"/>
          </a:xfrm>
          <a:custGeom>
            <a:avLst/>
            <a:gdLst>
              <a:gd name="connsiteX0" fmla="*/ 0 w 5036820"/>
              <a:gd name="connsiteY0" fmla="*/ 731520 h 739140"/>
              <a:gd name="connsiteX1" fmla="*/ 727710 w 5036820"/>
              <a:gd name="connsiteY1" fmla="*/ 727710 h 739140"/>
              <a:gd name="connsiteX2" fmla="*/ 723900 w 5036820"/>
              <a:gd name="connsiteY2" fmla="*/ 7620 h 739140"/>
              <a:gd name="connsiteX3" fmla="*/ 1443990 w 5036820"/>
              <a:gd name="connsiteY3" fmla="*/ 11430 h 739140"/>
              <a:gd name="connsiteX4" fmla="*/ 1443990 w 5036820"/>
              <a:gd name="connsiteY4" fmla="*/ 735330 h 739140"/>
              <a:gd name="connsiteX5" fmla="*/ 2164080 w 5036820"/>
              <a:gd name="connsiteY5" fmla="*/ 735330 h 739140"/>
              <a:gd name="connsiteX6" fmla="*/ 2160270 w 5036820"/>
              <a:gd name="connsiteY6" fmla="*/ 7620 h 739140"/>
              <a:gd name="connsiteX7" fmla="*/ 2880360 w 5036820"/>
              <a:gd name="connsiteY7" fmla="*/ 11430 h 739140"/>
              <a:gd name="connsiteX8" fmla="*/ 2876550 w 5036820"/>
              <a:gd name="connsiteY8" fmla="*/ 739140 h 739140"/>
              <a:gd name="connsiteX9" fmla="*/ 3615690 w 5036820"/>
              <a:gd name="connsiteY9" fmla="*/ 735330 h 739140"/>
              <a:gd name="connsiteX10" fmla="*/ 3615690 w 5036820"/>
              <a:gd name="connsiteY10" fmla="*/ 11430 h 739140"/>
              <a:gd name="connsiteX11" fmla="*/ 4324350 w 5036820"/>
              <a:gd name="connsiteY11" fmla="*/ 7620 h 739140"/>
              <a:gd name="connsiteX12" fmla="*/ 4328160 w 5036820"/>
              <a:gd name="connsiteY12" fmla="*/ 739140 h 739140"/>
              <a:gd name="connsiteX13" fmla="*/ 5036820 w 5036820"/>
              <a:gd name="connsiteY13" fmla="*/ 739140 h 739140"/>
              <a:gd name="connsiteX14" fmla="*/ 5033010 w 5036820"/>
              <a:gd name="connsiteY14" fmla="*/ 0 h 739140"/>
              <a:gd name="connsiteX15" fmla="*/ 5033010 w 5036820"/>
              <a:gd name="connsiteY15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14" fmla="*/ 5033010 w 5033010"/>
              <a:gd name="connsiteY14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0" fmla="*/ 0 w 4328160"/>
              <a:gd name="connsiteY0" fmla="*/ 723900 h 731520"/>
              <a:gd name="connsiteX1" fmla="*/ 727710 w 4328160"/>
              <a:gd name="connsiteY1" fmla="*/ 720090 h 731520"/>
              <a:gd name="connsiteX2" fmla="*/ 723900 w 4328160"/>
              <a:gd name="connsiteY2" fmla="*/ 0 h 731520"/>
              <a:gd name="connsiteX3" fmla="*/ 1443990 w 4328160"/>
              <a:gd name="connsiteY3" fmla="*/ 3810 h 731520"/>
              <a:gd name="connsiteX4" fmla="*/ 1443990 w 4328160"/>
              <a:gd name="connsiteY4" fmla="*/ 727710 h 731520"/>
              <a:gd name="connsiteX5" fmla="*/ 2164080 w 4328160"/>
              <a:gd name="connsiteY5" fmla="*/ 727710 h 731520"/>
              <a:gd name="connsiteX6" fmla="*/ 2160270 w 4328160"/>
              <a:gd name="connsiteY6" fmla="*/ 0 h 731520"/>
              <a:gd name="connsiteX7" fmla="*/ 2880360 w 4328160"/>
              <a:gd name="connsiteY7" fmla="*/ 3810 h 731520"/>
              <a:gd name="connsiteX8" fmla="*/ 2876550 w 4328160"/>
              <a:gd name="connsiteY8" fmla="*/ 731520 h 731520"/>
              <a:gd name="connsiteX9" fmla="*/ 3615690 w 4328160"/>
              <a:gd name="connsiteY9" fmla="*/ 727710 h 731520"/>
              <a:gd name="connsiteX10" fmla="*/ 3615690 w 4328160"/>
              <a:gd name="connsiteY10" fmla="*/ 3810 h 731520"/>
              <a:gd name="connsiteX11" fmla="*/ 4324350 w 4328160"/>
              <a:gd name="connsiteY11" fmla="*/ 0 h 731520"/>
              <a:gd name="connsiteX12" fmla="*/ 4328160 w 4328160"/>
              <a:gd name="connsiteY12" fmla="*/ 731520 h 731520"/>
              <a:gd name="connsiteX0" fmla="*/ 0 w 4324351"/>
              <a:gd name="connsiteY0" fmla="*/ 723900 h 731520"/>
              <a:gd name="connsiteX1" fmla="*/ 727710 w 4324351"/>
              <a:gd name="connsiteY1" fmla="*/ 720090 h 731520"/>
              <a:gd name="connsiteX2" fmla="*/ 723900 w 4324351"/>
              <a:gd name="connsiteY2" fmla="*/ 0 h 731520"/>
              <a:gd name="connsiteX3" fmla="*/ 1443990 w 4324351"/>
              <a:gd name="connsiteY3" fmla="*/ 3810 h 731520"/>
              <a:gd name="connsiteX4" fmla="*/ 1443990 w 4324351"/>
              <a:gd name="connsiteY4" fmla="*/ 727710 h 731520"/>
              <a:gd name="connsiteX5" fmla="*/ 2164080 w 4324351"/>
              <a:gd name="connsiteY5" fmla="*/ 727710 h 731520"/>
              <a:gd name="connsiteX6" fmla="*/ 2160270 w 4324351"/>
              <a:gd name="connsiteY6" fmla="*/ 0 h 731520"/>
              <a:gd name="connsiteX7" fmla="*/ 2880360 w 4324351"/>
              <a:gd name="connsiteY7" fmla="*/ 3810 h 731520"/>
              <a:gd name="connsiteX8" fmla="*/ 2876550 w 4324351"/>
              <a:gd name="connsiteY8" fmla="*/ 731520 h 731520"/>
              <a:gd name="connsiteX9" fmla="*/ 3615690 w 4324351"/>
              <a:gd name="connsiteY9" fmla="*/ 727710 h 731520"/>
              <a:gd name="connsiteX10" fmla="*/ 3615690 w 4324351"/>
              <a:gd name="connsiteY10" fmla="*/ 3810 h 731520"/>
              <a:gd name="connsiteX11" fmla="*/ 4324350 w 4324351"/>
              <a:gd name="connsiteY11" fmla="*/ 0 h 731520"/>
              <a:gd name="connsiteX0" fmla="*/ 0 w 3615691"/>
              <a:gd name="connsiteY0" fmla="*/ 723900 h 731520"/>
              <a:gd name="connsiteX1" fmla="*/ 727710 w 3615691"/>
              <a:gd name="connsiteY1" fmla="*/ 720090 h 731520"/>
              <a:gd name="connsiteX2" fmla="*/ 723900 w 3615691"/>
              <a:gd name="connsiteY2" fmla="*/ 0 h 731520"/>
              <a:gd name="connsiteX3" fmla="*/ 1443990 w 3615691"/>
              <a:gd name="connsiteY3" fmla="*/ 3810 h 731520"/>
              <a:gd name="connsiteX4" fmla="*/ 1443990 w 3615691"/>
              <a:gd name="connsiteY4" fmla="*/ 727710 h 731520"/>
              <a:gd name="connsiteX5" fmla="*/ 2164080 w 3615691"/>
              <a:gd name="connsiteY5" fmla="*/ 727710 h 731520"/>
              <a:gd name="connsiteX6" fmla="*/ 2160270 w 3615691"/>
              <a:gd name="connsiteY6" fmla="*/ 0 h 731520"/>
              <a:gd name="connsiteX7" fmla="*/ 2880360 w 3615691"/>
              <a:gd name="connsiteY7" fmla="*/ 3810 h 731520"/>
              <a:gd name="connsiteX8" fmla="*/ 2876550 w 3615691"/>
              <a:gd name="connsiteY8" fmla="*/ 731520 h 731520"/>
              <a:gd name="connsiteX9" fmla="*/ 3615690 w 3615691"/>
              <a:gd name="connsiteY9" fmla="*/ 727710 h 731520"/>
              <a:gd name="connsiteX10" fmla="*/ 3615690 w 3615691"/>
              <a:gd name="connsiteY10" fmla="*/ 3810 h 731520"/>
              <a:gd name="connsiteX0" fmla="*/ 0 w 3615691"/>
              <a:gd name="connsiteY0" fmla="*/ 723900 h 731520"/>
              <a:gd name="connsiteX1" fmla="*/ 727710 w 3615691"/>
              <a:gd name="connsiteY1" fmla="*/ 720090 h 731520"/>
              <a:gd name="connsiteX2" fmla="*/ 723900 w 3615691"/>
              <a:gd name="connsiteY2" fmla="*/ 0 h 731520"/>
              <a:gd name="connsiteX3" fmla="*/ 1443990 w 3615691"/>
              <a:gd name="connsiteY3" fmla="*/ 3810 h 731520"/>
              <a:gd name="connsiteX4" fmla="*/ 1443990 w 3615691"/>
              <a:gd name="connsiteY4" fmla="*/ 727710 h 731520"/>
              <a:gd name="connsiteX5" fmla="*/ 2164080 w 3615691"/>
              <a:gd name="connsiteY5" fmla="*/ 727710 h 731520"/>
              <a:gd name="connsiteX6" fmla="*/ 2160270 w 3615691"/>
              <a:gd name="connsiteY6" fmla="*/ 0 h 731520"/>
              <a:gd name="connsiteX7" fmla="*/ 2880360 w 3615691"/>
              <a:gd name="connsiteY7" fmla="*/ 3810 h 731520"/>
              <a:gd name="connsiteX8" fmla="*/ 2876550 w 3615691"/>
              <a:gd name="connsiteY8" fmla="*/ 731520 h 731520"/>
              <a:gd name="connsiteX9" fmla="*/ 3615690 w 3615691"/>
              <a:gd name="connsiteY9" fmla="*/ 727710 h 731520"/>
              <a:gd name="connsiteX0" fmla="*/ 0 w 2880359"/>
              <a:gd name="connsiteY0" fmla="*/ 723900 h 731520"/>
              <a:gd name="connsiteX1" fmla="*/ 727710 w 2880359"/>
              <a:gd name="connsiteY1" fmla="*/ 720090 h 731520"/>
              <a:gd name="connsiteX2" fmla="*/ 723900 w 2880359"/>
              <a:gd name="connsiteY2" fmla="*/ 0 h 731520"/>
              <a:gd name="connsiteX3" fmla="*/ 1443990 w 2880359"/>
              <a:gd name="connsiteY3" fmla="*/ 3810 h 731520"/>
              <a:gd name="connsiteX4" fmla="*/ 1443990 w 2880359"/>
              <a:gd name="connsiteY4" fmla="*/ 727710 h 731520"/>
              <a:gd name="connsiteX5" fmla="*/ 2164080 w 2880359"/>
              <a:gd name="connsiteY5" fmla="*/ 727710 h 731520"/>
              <a:gd name="connsiteX6" fmla="*/ 2160270 w 2880359"/>
              <a:gd name="connsiteY6" fmla="*/ 0 h 731520"/>
              <a:gd name="connsiteX7" fmla="*/ 2880360 w 2880359"/>
              <a:gd name="connsiteY7" fmla="*/ 3810 h 731520"/>
              <a:gd name="connsiteX8" fmla="*/ 2876550 w 2880359"/>
              <a:gd name="connsiteY8" fmla="*/ 731520 h 731520"/>
              <a:gd name="connsiteX0" fmla="*/ 0 w 2880359"/>
              <a:gd name="connsiteY0" fmla="*/ 723900 h 727710"/>
              <a:gd name="connsiteX1" fmla="*/ 727710 w 2880359"/>
              <a:gd name="connsiteY1" fmla="*/ 720090 h 727710"/>
              <a:gd name="connsiteX2" fmla="*/ 723900 w 2880359"/>
              <a:gd name="connsiteY2" fmla="*/ 0 h 727710"/>
              <a:gd name="connsiteX3" fmla="*/ 1443990 w 2880359"/>
              <a:gd name="connsiteY3" fmla="*/ 3810 h 727710"/>
              <a:gd name="connsiteX4" fmla="*/ 1443990 w 2880359"/>
              <a:gd name="connsiteY4" fmla="*/ 727710 h 727710"/>
              <a:gd name="connsiteX5" fmla="*/ 2164080 w 2880359"/>
              <a:gd name="connsiteY5" fmla="*/ 727710 h 727710"/>
              <a:gd name="connsiteX6" fmla="*/ 2160270 w 2880359"/>
              <a:gd name="connsiteY6" fmla="*/ 0 h 727710"/>
              <a:gd name="connsiteX7" fmla="*/ 2880360 w 2880359"/>
              <a:gd name="connsiteY7" fmla="*/ 3810 h 727710"/>
              <a:gd name="connsiteX0" fmla="*/ 0 w 2164079"/>
              <a:gd name="connsiteY0" fmla="*/ 723900 h 727710"/>
              <a:gd name="connsiteX1" fmla="*/ 727710 w 2164079"/>
              <a:gd name="connsiteY1" fmla="*/ 720090 h 727710"/>
              <a:gd name="connsiteX2" fmla="*/ 723900 w 2164079"/>
              <a:gd name="connsiteY2" fmla="*/ 0 h 727710"/>
              <a:gd name="connsiteX3" fmla="*/ 1443990 w 2164079"/>
              <a:gd name="connsiteY3" fmla="*/ 3810 h 727710"/>
              <a:gd name="connsiteX4" fmla="*/ 1443990 w 2164079"/>
              <a:gd name="connsiteY4" fmla="*/ 727710 h 727710"/>
              <a:gd name="connsiteX5" fmla="*/ 2164080 w 2164079"/>
              <a:gd name="connsiteY5" fmla="*/ 727710 h 727710"/>
              <a:gd name="connsiteX6" fmla="*/ 2160270 w 2164079"/>
              <a:gd name="connsiteY6" fmla="*/ 0 h 727710"/>
              <a:gd name="connsiteX0" fmla="*/ 0 w 2164079"/>
              <a:gd name="connsiteY0" fmla="*/ 723900 h 727710"/>
              <a:gd name="connsiteX1" fmla="*/ 727710 w 2164079"/>
              <a:gd name="connsiteY1" fmla="*/ 720090 h 727710"/>
              <a:gd name="connsiteX2" fmla="*/ 723900 w 2164079"/>
              <a:gd name="connsiteY2" fmla="*/ 0 h 727710"/>
              <a:gd name="connsiteX3" fmla="*/ 1443990 w 2164079"/>
              <a:gd name="connsiteY3" fmla="*/ 3810 h 727710"/>
              <a:gd name="connsiteX4" fmla="*/ 1443990 w 2164079"/>
              <a:gd name="connsiteY4" fmla="*/ 727710 h 727710"/>
              <a:gd name="connsiteX5" fmla="*/ 2164080 w 2164079"/>
              <a:gd name="connsiteY5" fmla="*/ 727710 h 727710"/>
              <a:gd name="connsiteX0" fmla="*/ 0 w 1443989"/>
              <a:gd name="connsiteY0" fmla="*/ 723900 h 727710"/>
              <a:gd name="connsiteX1" fmla="*/ 727710 w 1443989"/>
              <a:gd name="connsiteY1" fmla="*/ 720090 h 727710"/>
              <a:gd name="connsiteX2" fmla="*/ 723900 w 1443989"/>
              <a:gd name="connsiteY2" fmla="*/ 0 h 727710"/>
              <a:gd name="connsiteX3" fmla="*/ 1443990 w 1443989"/>
              <a:gd name="connsiteY3" fmla="*/ 3810 h 727710"/>
              <a:gd name="connsiteX4" fmla="*/ 1443990 w 1443989"/>
              <a:gd name="connsiteY4" fmla="*/ 727710 h 72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89" h="727710">
                <a:moveTo>
                  <a:pt x="0" y="723900"/>
                </a:moveTo>
                <a:lnTo>
                  <a:pt x="727710" y="720090"/>
                </a:lnTo>
                <a:lnTo>
                  <a:pt x="723900" y="0"/>
                </a:lnTo>
                <a:lnTo>
                  <a:pt x="1443990" y="3810"/>
                </a:lnTo>
                <a:lnTo>
                  <a:pt x="1443990" y="72771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0CAE1518-FACE-4BE5-AE95-13FEE243A3D6}"/>
              </a:ext>
            </a:extLst>
          </p:cNvPr>
          <p:cNvSpPr/>
          <p:nvPr/>
        </p:nvSpPr>
        <p:spPr>
          <a:xfrm>
            <a:off x="8388521" y="4440669"/>
            <a:ext cx="360009" cy="325865"/>
          </a:xfrm>
          <a:custGeom>
            <a:avLst/>
            <a:gdLst>
              <a:gd name="connsiteX0" fmla="*/ 0 w 5036820"/>
              <a:gd name="connsiteY0" fmla="*/ 731520 h 739140"/>
              <a:gd name="connsiteX1" fmla="*/ 727710 w 5036820"/>
              <a:gd name="connsiteY1" fmla="*/ 727710 h 739140"/>
              <a:gd name="connsiteX2" fmla="*/ 723900 w 5036820"/>
              <a:gd name="connsiteY2" fmla="*/ 7620 h 739140"/>
              <a:gd name="connsiteX3" fmla="*/ 1443990 w 5036820"/>
              <a:gd name="connsiteY3" fmla="*/ 11430 h 739140"/>
              <a:gd name="connsiteX4" fmla="*/ 1443990 w 5036820"/>
              <a:gd name="connsiteY4" fmla="*/ 735330 h 739140"/>
              <a:gd name="connsiteX5" fmla="*/ 2164080 w 5036820"/>
              <a:gd name="connsiteY5" fmla="*/ 735330 h 739140"/>
              <a:gd name="connsiteX6" fmla="*/ 2160270 w 5036820"/>
              <a:gd name="connsiteY6" fmla="*/ 7620 h 739140"/>
              <a:gd name="connsiteX7" fmla="*/ 2880360 w 5036820"/>
              <a:gd name="connsiteY7" fmla="*/ 11430 h 739140"/>
              <a:gd name="connsiteX8" fmla="*/ 2876550 w 5036820"/>
              <a:gd name="connsiteY8" fmla="*/ 739140 h 739140"/>
              <a:gd name="connsiteX9" fmla="*/ 3615690 w 5036820"/>
              <a:gd name="connsiteY9" fmla="*/ 735330 h 739140"/>
              <a:gd name="connsiteX10" fmla="*/ 3615690 w 5036820"/>
              <a:gd name="connsiteY10" fmla="*/ 11430 h 739140"/>
              <a:gd name="connsiteX11" fmla="*/ 4324350 w 5036820"/>
              <a:gd name="connsiteY11" fmla="*/ 7620 h 739140"/>
              <a:gd name="connsiteX12" fmla="*/ 4328160 w 5036820"/>
              <a:gd name="connsiteY12" fmla="*/ 739140 h 739140"/>
              <a:gd name="connsiteX13" fmla="*/ 5036820 w 5036820"/>
              <a:gd name="connsiteY13" fmla="*/ 739140 h 739140"/>
              <a:gd name="connsiteX14" fmla="*/ 5033010 w 5036820"/>
              <a:gd name="connsiteY14" fmla="*/ 0 h 739140"/>
              <a:gd name="connsiteX15" fmla="*/ 5033010 w 5036820"/>
              <a:gd name="connsiteY15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14" fmla="*/ 5033010 w 5033010"/>
              <a:gd name="connsiteY14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0" fmla="*/ 0 w 4328160"/>
              <a:gd name="connsiteY0" fmla="*/ 723900 h 731520"/>
              <a:gd name="connsiteX1" fmla="*/ 727710 w 4328160"/>
              <a:gd name="connsiteY1" fmla="*/ 720090 h 731520"/>
              <a:gd name="connsiteX2" fmla="*/ 723900 w 4328160"/>
              <a:gd name="connsiteY2" fmla="*/ 0 h 731520"/>
              <a:gd name="connsiteX3" fmla="*/ 1443990 w 4328160"/>
              <a:gd name="connsiteY3" fmla="*/ 3810 h 731520"/>
              <a:gd name="connsiteX4" fmla="*/ 1443990 w 4328160"/>
              <a:gd name="connsiteY4" fmla="*/ 727710 h 731520"/>
              <a:gd name="connsiteX5" fmla="*/ 2164080 w 4328160"/>
              <a:gd name="connsiteY5" fmla="*/ 727710 h 731520"/>
              <a:gd name="connsiteX6" fmla="*/ 2160270 w 4328160"/>
              <a:gd name="connsiteY6" fmla="*/ 0 h 731520"/>
              <a:gd name="connsiteX7" fmla="*/ 2880360 w 4328160"/>
              <a:gd name="connsiteY7" fmla="*/ 3810 h 731520"/>
              <a:gd name="connsiteX8" fmla="*/ 2876550 w 4328160"/>
              <a:gd name="connsiteY8" fmla="*/ 731520 h 731520"/>
              <a:gd name="connsiteX9" fmla="*/ 3615690 w 4328160"/>
              <a:gd name="connsiteY9" fmla="*/ 727710 h 731520"/>
              <a:gd name="connsiteX10" fmla="*/ 3615690 w 4328160"/>
              <a:gd name="connsiteY10" fmla="*/ 3810 h 731520"/>
              <a:gd name="connsiteX11" fmla="*/ 4324350 w 4328160"/>
              <a:gd name="connsiteY11" fmla="*/ 0 h 731520"/>
              <a:gd name="connsiteX12" fmla="*/ 4328160 w 4328160"/>
              <a:gd name="connsiteY12" fmla="*/ 731520 h 731520"/>
              <a:gd name="connsiteX0" fmla="*/ 0 w 4324351"/>
              <a:gd name="connsiteY0" fmla="*/ 723900 h 731520"/>
              <a:gd name="connsiteX1" fmla="*/ 727710 w 4324351"/>
              <a:gd name="connsiteY1" fmla="*/ 720090 h 731520"/>
              <a:gd name="connsiteX2" fmla="*/ 723900 w 4324351"/>
              <a:gd name="connsiteY2" fmla="*/ 0 h 731520"/>
              <a:gd name="connsiteX3" fmla="*/ 1443990 w 4324351"/>
              <a:gd name="connsiteY3" fmla="*/ 3810 h 731520"/>
              <a:gd name="connsiteX4" fmla="*/ 1443990 w 4324351"/>
              <a:gd name="connsiteY4" fmla="*/ 727710 h 731520"/>
              <a:gd name="connsiteX5" fmla="*/ 2164080 w 4324351"/>
              <a:gd name="connsiteY5" fmla="*/ 727710 h 731520"/>
              <a:gd name="connsiteX6" fmla="*/ 2160270 w 4324351"/>
              <a:gd name="connsiteY6" fmla="*/ 0 h 731520"/>
              <a:gd name="connsiteX7" fmla="*/ 2880360 w 4324351"/>
              <a:gd name="connsiteY7" fmla="*/ 3810 h 731520"/>
              <a:gd name="connsiteX8" fmla="*/ 2876550 w 4324351"/>
              <a:gd name="connsiteY8" fmla="*/ 731520 h 731520"/>
              <a:gd name="connsiteX9" fmla="*/ 3615690 w 4324351"/>
              <a:gd name="connsiteY9" fmla="*/ 727710 h 731520"/>
              <a:gd name="connsiteX10" fmla="*/ 3615690 w 4324351"/>
              <a:gd name="connsiteY10" fmla="*/ 3810 h 731520"/>
              <a:gd name="connsiteX11" fmla="*/ 4324350 w 4324351"/>
              <a:gd name="connsiteY11" fmla="*/ 0 h 731520"/>
              <a:gd name="connsiteX0" fmla="*/ 0 w 3615691"/>
              <a:gd name="connsiteY0" fmla="*/ 723900 h 731520"/>
              <a:gd name="connsiteX1" fmla="*/ 727710 w 3615691"/>
              <a:gd name="connsiteY1" fmla="*/ 720090 h 731520"/>
              <a:gd name="connsiteX2" fmla="*/ 723900 w 3615691"/>
              <a:gd name="connsiteY2" fmla="*/ 0 h 731520"/>
              <a:gd name="connsiteX3" fmla="*/ 1443990 w 3615691"/>
              <a:gd name="connsiteY3" fmla="*/ 3810 h 731520"/>
              <a:gd name="connsiteX4" fmla="*/ 1443990 w 3615691"/>
              <a:gd name="connsiteY4" fmla="*/ 727710 h 731520"/>
              <a:gd name="connsiteX5" fmla="*/ 2164080 w 3615691"/>
              <a:gd name="connsiteY5" fmla="*/ 727710 h 731520"/>
              <a:gd name="connsiteX6" fmla="*/ 2160270 w 3615691"/>
              <a:gd name="connsiteY6" fmla="*/ 0 h 731520"/>
              <a:gd name="connsiteX7" fmla="*/ 2880360 w 3615691"/>
              <a:gd name="connsiteY7" fmla="*/ 3810 h 731520"/>
              <a:gd name="connsiteX8" fmla="*/ 2876550 w 3615691"/>
              <a:gd name="connsiteY8" fmla="*/ 731520 h 731520"/>
              <a:gd name="connsiteX9" fmla="*/ 3615690 w 3615691"/>
              <a:gd name="connsiteY9" fmla="*/ 727710 h 731520"/>
              <a:gd name="connsiteX10" fmla="*/ 3615690 w 3615691"/>
              <a:gd name="connsiteY10" fmla="*/ 3810 h 731520"/>
              <a:gd name="connsiteX0" fmla="*/ 0 w 3615691"/>
              <a:gd name="connsiteY0" fmla="*/ 723900 h 731520"/>
              <a:gd name="connsiteX1" fmla="*/ 727710 w 3615691"/>
              <a:gd name="connsiteY1" fmla="*/ 720090 h 731520"/>
              <a:gd name="connsiteX2" fmla="*/ 723900 w 3615691"/>
              <a:gd name="connsiteY2" fmla="*/ 0 h 731520"/>
              <a:gd name="connsiteX3" fmla="*/ 1443990 w 3615691"/>
              <a:gd name="connsiteY3" fmla="*/ 3810 h 731520"/>
              <a:gd name="connsiteX4" fmla="*/ 1443990 w 3615691"/>
              <a:gd name="connsiteY4" fmla="*/ 727710 h 731520"/>
              <a:gd name="connsiteX5" fmla="*/ 2164080 w 3615691"/>
              <a:gd name="connsiteY5" fmla="*/ 727710 h 731520"/>
              <a:gd name="connsiteX6" fmla="*/ 2160270 w 3615691"/>
              <a:gd name="connsiteY6" fmla="*/ 0 h 731520"/>
              <a:gd name="connsiteX7" fmla="*/ 2880360 w 3615691"/>
              <a:gd name="connsiteY7" fmla="*/ 3810 h 731520"/>
              <a:gd name="connsiteX8" fmla="*/ 2876550 w 3615691"/>
              <a:gd name="connsiteY8" fmla="*/ 731520 h 731520"/>
              <a:gd name="connsiteX9" fmla="*/ 3615690 w 3615691"/>
              <a:gd name="connsiteY9" fmla="*/ 727710 h 731520"/>
              <a:gd name="connsiteX0" fmla="*/ 0 w 2880359"/>
              <a:gd name="connsiteY0" fmla="*/ 723900 h 731520"/>
              <a:gd name="connsiteX1" fmla="*/ 727710 w 2880359"/>
              <a:gd name="connsiteY1" fmla="*/ 720090 h 731520"/>
              <a:gd name="connsiteX2" fmla="*/ 723900 w 2880359"/>
              <a:gd name="connsiteY2" fmla="*/ 0 h 731520"/>
              <a:gd name="connsiteX3" fmla="*/ 1443990 w 2880359"/>
              <a:gd name="connsiteY3" fmla="*/ 3810 h 731520"/>
              <a:gd name="connsiteX4" fmla="*/ 1443990 w 2880359"/>
              <a:gd name="connsiteY4" fmla="*/ 727710 h 731520"/>
              <a:gd name="connsiteX5" fmla="*/ 2164080 w 2880359"/>
              <a:gd name="connsiteY5" fmla="*/ 727710 h 731520"/>
              <a:gd name="connsiteX6" fmla="*/ 2160270 w 2880359"/>
              <a:gd name="connsiteY6" fmla="*/ 0 h 731520"/>
              <a:gd name="connsiteX7" fmla="*/ 2880360 w 2880359"/>
              <a:gd name="connsiteY7" fmla="*/ 3810 h 731520"/>
              <a:gd name="connsiteX8" fmla="*/ 2876550 w 2880359"/>
              <a:gd name="connsiteY8" fmla="*/ 731520 h 731520"/>
              <a:gd name="connsiteX0" fmla="*/ 0 w 2880359"/>
              <a:gd name="connsiteY0" fmla="*/ 723900 h 727710"/>
              <a:gd name="connsiteX1" fmla="*/ 727710 w 2880359"/>
              <a:gd name="connsiteY1" fmla="*/ 720090 h 727710"/>
              <a:gd name="connsiteX2" fmla="*/ 723900 w 2880359"/>
              <a:gd name="connsiteY2" fmla="*/ 0 h 727710"/>
              <a:gd name="connsiteX3" fmla="*/ 1443990 w 2880359"/>
              <a:gd name="connsiteY3" fmla="*/ 3810 h 727710"/>
              <a:gd name="connsiteX4" fmla="*/ 1443990 w 2880359"/>
              <a:gd name="connsiteY4" fmla="*/ 727710 h 727710"/>
              <a:gd name="connsiteX5" fmla="*/ 2164080 w 2880359"/>
              <a:gd name="connsiteY5" fmla="*/ 727710 h 727710"/>
              <a:gd name="connsiteX6" fmla="*/ 2160270 w 2880359"/>
              <a:gd name="connsiteY6" fmla="*/ 0 h 727710"/>
              <a:gd name="connsiteX7" fmla="*/ 2880360 w 2880359"/>
              <a:gd name="connsiteY7" fmla="*/ 3810 h 727710"/>
              <a:gd name="connsiteX0" fmla="*/ 0 w 2164079"/>
              <a:gd name="connsiteY0" fmla="*/ 723900 h 727710"/>
              <a:gd name="connsiteX1" fmla="*/ 727710 w 2164079"/>
              <a:gd name="connsiteY1" fmla="*/ 720090 h 727710"/>
              <a:gd name="connsiteX2" fmla="*/ 723900 w 2164079"/>
              <a:gd name="connsiteY2" fmla="*/ 0 h 727710"/>
              <a:gd name="connsiteX3" fmla="*/ 1443990 w 2164079"/>
              <a:gd name="connsiteY3" fmla="*/ 3810 h 727710"/>
              <a:gd name="connsiteX4" fmla="*/ 1443990 w 2164079"/>
              <a:gd name="connsiteY4" fmla="*/ 727710 h 727710"/>
              <a:gd name="connsiteX5" fmla="*/ 2164080 w 2164079"/>
              <a:gd name="connsiteY5" fmla="*/ 727710 h 727710"/>
              <a:gd name="connsiteX6" fmla="*/ 2160270 w 2164079"/>
              <a:gd name="connsiteY6" fmla="*/ 0 h 727710"/>
              <a:gd name="connsiteX0" fmla="*/ 0 w 2164079"/>
              <a:gd name="connsiteY0" fmla="*/ 723900 h 727710"/>
              <a:gd name="connsiteX1" fmla="*/ 727710 w 2164079"/>
              <a:gd name="connsiteY1" fmla="*/ 720090 h 727710"/>
              <a:gd name="connsiteX2" fmla="*/ 723900 w 2164079"/>
              <a:gd name="connsiteY2" fmla="*/ 0 h 727710"/>
              <a:gd name="connsiteX3" fmla="*/ 1443990 w 2164079"/>
              <a:gd name="connsiteY3" fmla="*/ 3810 h 727710"/>
              <a:gd name="connsiteX4" fmla="*/ 1443990 w 2164079"/>
              <a:gd name="connsiteY4" fmla="*/ 727710 h 727710"/>
              <a:gd name="connsiteX5" fmla="*/ 2164080 w 2164079"/>
              <a:gd name="connsiteY5" fmla="*/ 727710 h 727710"/>
              <a:gd name="connsiteX0" fmla="*/ 0 w 1443989"/>
              <a:gd name="connsiteY0" fmla="*/ 723900 h 727710"/>
              <a:gd name="connsiteX1" fmla="*/ 727710 w 1443989"/>
              <a:gd name="connsiteY1" fmla="*/ 720090 h 727710"/>
              <a:gd name="connsiteX2" fmla="*/ 723900 w 1443989"/>
              <a:gd name="connsiteY2" fmla="*/ 0 h 727710"/>
              <a:gd name="connsiteX3" fmla="*/ 1443990 w 1443989"/>
              <a:gd name="connsiteY3" fmla="*/ 3810 h 727710"/>
              <a:gd name="connsiteX4" fmla="*/ 1443990 w 1443989"/>
              <a:gd name="connsiteY4" fmla="*/ 727710 h 72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89" h="727710">
                <a:moveTo>
                  <a:pt x="0" y="723900"/>
                </a:moveTo>
                <a:lnTo>
                  <a:pt x="727710" y="720090"/>
                </a:lnTo>
                <a:lnTo>
                  <a:pt x="723900" y="0"/>
                </a:lnTo>
                <a:lnTo>
                  <a:pt x="1443990" y="3810"/>
                </a:lnTo>
                <a:lnTo>
                  <a:pt x="1443990" y="727710"/>
                </a:lnTo>
              </a:path>
            </a:pathLst>
          </a:custGeom>
          <a:noFill/>
          <a:ln w="28575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F9631C33-DBD9-45BD-8A1E-44A4EA4CEF50}"/>
              </a:ext>
            </a:extLst>
          </p:cNvPr>
          <p:cNvSpPr/>
          <p:nvPr/>
        </p:nvSpPr>
        <p:spPr>
          <a:xfrm>
            <a:off x="7339289" y="4441581"/>
            <a:ext cx="1075830" cy="323136"/>
          </a:xfrm>
          <a:custGeom>
            <a:avLst/>
            <a:gdLst>
              <a:gd name="connsiteX0" fmla="*/ 0 w 5036820"/>
              <a:gd name="connsiteY0" fmla="*/ 731520 h 739140"/>
              <a:gd name="connsiteX1" fmla="*/ 727710 w 5036820"/>
              <a:gd name="connsiteY1" fmla="*/ 727710 h 739140"/>
              <a:gd name="connsiteX2" fmla="*/ 723900 w 5036820"/>
              <a:gd name="connsiteY2" fmla="*/ 7620 h 739140"/>
              <a:gd name="connsiteX3" fmla="*/ 1443990 w 5036820"/>
              <a:gd name="connsiteY3" fmla="*/ 11430 h 739140"/>
              <a:gd name="connsiteX4" fmla="*/ 1443990 w 5036820"/>
              <a:gd name="connsiteY4" fmla="*/ 735330 h 739140"/>
              <a:gd name="connsiteX5" fmla="*/ 2164080 w 5036820"/>
              <a:gd name="connsiteY5" fmla="*/ 735330 h 739140"/>
              <a:gd name="connsiteX6" fmla="*/ 2160270 w 5036820"/>
              <a:gd name="connsiteY6" fmla="*/ 7620 h 739140"/>
              <a:gd name="connsiteX7" fmla="*/ 2880360 w 5036820"/>
              <a:gd name="connsiteY7" fmla="*/ 11430 h 739140"/>
              <a:gd name="connsiteX8" fmla="*/ 2876550 w 5036820"/>
              <a:gd name="connsiteY8" fmla="*/ 739140 h 739140"/>
              <a:gd name="connsiteX9" fmla="*/ 3615690 w 5036820"/>
              <a:gd name="connsiteY9" fmla="*/ 735330 h 739140"/>
              <a:gd name="connsiteX10" fmla="*/ 3615690 w 5036820"/>
              <a:gd name="connsiteY10" fmla="*/ 11430 h 739140"/>
              <a:gd name="connsiteX11" fmla="*/ 4324350 w 5036820"/>
              <a:gd name="connsiteY11" fmla="*/ 7620 h 739140"/>
              <a:gd name="connsiteX12" fmla="*/ 4328160 w 5036820"/>
              <a:gd name="connsiteY12" fmla="*/ 739140 h 739140"/>
              <a:gd name="connsiteX13" fmla="*/ 5036820 w 5036820"/>
              <a:gd name="connsiteY13" fmla="*/ 739140 h 739140"/>
              <a:gd name="connsiteX14" fmla="*/ 5033010 w 5036820"/>
              <a:gd name="connsiteY14" fmla="*/ 0 h 739140"/>
              <a:gd name="connsiteX15" fmla="*/ 5033010 w 5036820"/>
              <a:gd name="connsiteY15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14" fmla="*/ 5033010 w 5033010"/>
              <a:gd name="connsiteY14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0" fmla="*/ 0 w 4328160"/>
              <a:gd name="connsiteY0" fmla="*/ 723900 h 731520"/>
              <a:gd name="connsiteX1" fmla="*/ 727710 w 4328160"/>
              <a:gd name="connsiteY1" fmla="*/ 720090 h 731520"/>
              <a:gd name="connsiteX2" fmla="*/ 723900 w 4328160"/>
              <a:gd name="connsiteY2" fmla="*/ 0 h 731520"/>
              <a:gd name="connsiteX3" fmla="*/ 1443990 w 4328160"/>
              <a:gd name="connsiteY3" fmla="*/ 3810 h 731520"/>
              <a:gd name="connsiteX4" fmla="*/ 1443990 w 4328160"/>
              <a:gd name="connsiteY4" fmla="*/ 727710 h 731520"/>
              <a:gd name="connsiteX5" fmla="*/ 2164080 w 4328160"/>
              <a:gd name="connsiteY5" fmla="*/ 727710 h 731520"/>
              <a:gd name="connsiteX6" fmla="*/ 2160270 w 4328160"/>
              <a:gd name="connsiteY6" fmla="*/ 0 h 731520"/>
              <a:gd name="connsiteX7" fmla="*/ 2880360 w 4328160"/>
              <a:gd name="connsiteY7" fmla="*/ 3810 h 731520"/>
              <a:gd name="connsiteX8" fmla="*/ 2876550 w 4328160"/>
              <a:gd name="connsiteY8" fmla="*/ 731520 h 731520"/>
              <a:gd name="connsiteX9" fmla="*/ 3615690 w 4328160"/>
              <a:gd name="connsiteY9" fmla="*/ 727710 h 731520"/>
              <a:gd name="connsiteX10" fmla="*/ 3615690 w 4328160"/>
              <a:gd name="connsiteY10" fmla="*/ 3810 h 731520"/>
              <a:gd name="connsiteX11" fmla="*/ 4324350 w 4328160"/>
              <a:gd name="connsiteY11" fmla="*/ 0 h 731520"/>
              <a:gd name="connsiteX12" fmla="*/ 4328160 w 4328160"/>
              <a:gd name="connsiteY1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28160" h="731520">
                <a:moveTo>
                  <a:pt x="0" y="723900"/>
                </a:moveTo>
                <a:lnTo>
                  <a:pt x="727710" y="720090"/>
                </a:lnTo>
                <a:lnTo>
                  <a:pt x="723900" y="0"/>
                </a:lnTo>
                <a:lnTo>
                  <a:pt x="1443990" y="3810"/>
                </a:lnTo>
                <a:lnTo>
                  <a:pt x="1443990" y="727710"/>
                </a:lnTo>
                <a:lnTo>
                  <a:pt x="2164080" y="727710"/>
                </a:lnTo>
                <a:lnTo>
                  <a:pt x="2160270" y="0"/>
                </a:lnTo>
                <a:lnTo>
                  <a:pt x="2880360" y="3810"/>
                </a:lnTo>
                <a:lnTo>
                  <a:pt x="2876550" y="731520"/>
                </a:lnTo>
                <a:lnTo>
                  <a:pt x="3615690" y="727710"/>
                </a:lnTo>
                <a:lnTo>
                  <a:pt x="3615690" y="3810"/>
                </a:lnTo>
                <a:lnTo>
                  <a:pt x="4324350" y="0"/>
                </a:lnTo>
                <a:lnTo>
                  <a:pt x="4328160" y="731520"/>
                </a:lnTo>
              </a:path>
            </a:pathLst>
          </a:custGeom>
          <a:noFill/>
          <a:ln w="28575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B7F186EA-4AA4-4C53-B022-9FF325088D85}"/>
              </a:ext>
            </a:extLst>
          </p:cNvPr>
          <p:cNvSpPr/>
          <p:nvPr/>
        </p:nvSpPr>
        <p:spPr>
          <a:xfrm rot="10800000">
            <a:off x="8778871" y="4447917"/>
            <a:ext cx="1388140" cy="327571"/>
          </a:xfrm>
          <a:custGeom>
            <a:avLst/>
            <a:gdLst>
              <a:gd name="connsiteX0" fmla="*/ 0 w 5036820"/>
              <a:gd name="connsiteY0" fmla="*/ 731520 h 739140"/>
              <a:gd name="connsiteX1" fmla="*/ 727710 w 5036820"/>
              <a:gd name="connsiteY1" fmla="*/ 727710 h 739140"/>
              <a:gd name="connsiteX2" fmla="*/ 723900 w 5036820"/>
              <a:gd name="connsiteY2" fmla="*/ 7620 h 739140"/>
              <a:gd name="connsiteX3" fmla="*/ 1443990 w 5036820"/>
              <a:gd name="connsiteY3" fmla="*/ 11430 h 739140"/>
              <a:gd name="connsiteX4" fmla="*/ 1443990 w 5036820"/>
              <a:gd name="connsiteY4" fmla="*/ 735330 h 739140"/>
              <a:gd name="connsiteX5" fmla="*/ 2164080 w 5036820"/>
              <a:gd name="connsiteY5" fmla="*/ 735330 h 739140"/>
              <a:gd name="connsiteX6" fmla="*/ 2160270 w 5036820"/>
              <a:gd name="connsiteY6" fmla="*/ 7620 h 739140"/>
              <a:gd name="connsiteX7" fmla="*/ 2880360 w 5036820"/>
              <a:gd name="connsiteY7" fmla="*/ 11430 h 739140"/>
              <a:gd name="connsiteX8" fmla="*/ 2876550 w 5036820"/>
              <a:gd name="connsiteY8" fmla="*/ 739140 h 739140"/>
              <a:gd name="connsiteX9" fmla="*/ 3615690 w 5036820"/>
              <a:gd name="connsiteY9" fmla="*/ 735330 h 739140"/>
              <a:gd name="connsiteX10" fmla="*/ 3615690 w 5036820"/>
              <a:gd name="connsiteY10" fmla="*/ 11430 h 739140"/>
              <a:gd name="connsiteX11" fmla="*/ 4324350 w 5036820"/>
              <a:gd name="connsiteY11" fmla="*/ 7620 h 739140"/>
              <a:gd name="connsiteX12" fmla="*/ 4328160 w 5036820"/>
              <a:gd name="connsiteY12" fmla="*/ 739140 h 739140"/>
              <a:gd name="connsiteX13" fmla="*/ 5036820 w 5036820"/>
              <a:gd name="connsiteY13" fmla="*/ 739140 h 739140"/>
              <a:gd name="connsiteX14" fmla="*/ 5033010 w 5036820"/>
              <a:gd name="connsiteY14" fmla="*/ 0 h 739140"/>
              <a:gd name="connsiteX15" fmla="*/ 5033010 w 5036820"/>
              <a:gd name="connsiteY15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14" fmla="*/ 5033010 w 5033010"/>
              <a:gd name="connsiteY14" fmla="*/ 0 h 739140"/>
              <a:gd name="connsiteX0" fmla="*/ 0 w 5033010"/>
              <a:gd name="connsiteY0" fmla="*/ 731520 h 739140"/>
              <a:gd name="connsiteX1" fmla="*/ 727710 w 5033010"/>
              <a:gd name="connsiteY1" fmla="*/ 727710 h 739140"/>
              <a:gd name="connsiteX2" fmla="*/ 723900 w 5033010"/>
              <a:gd name="connsiteY2" fmla="*/ 7620 h 739140"/>
              <a:gd name="connsiteX3" fmla="*/ 1443990 w 5033010"/>
              <a:gd name="connsiteY3" fmla="*/ 11430 h 739140"/>
              <a:gd name="connsiteX4" fmla="*/ 1443990 w 5033010"/>
              <a:gd name="connsiteY4" fmla="*/ 735330 h 739140"/>
              <a:gd name="connsiteX5" fmla="*/ 2164080 w 5033010"/>
              <a:gd name="connsiteY5" fmla="*/ 735330 h 739140"/>
              <a:gd name="connsiteX6" fmla="*/ 2160270 w 5033010"/>
              <a:gd name="connsiteY6" fmla="*/ 7620 h 739140"/>
              <a:gd name="connsiteX7" fmla="*/ 2880360 w 5033010"/>
              <a:gd name="connsiteY7" fmla="*/ 11430 h 739140"/>
              <a:gd name="connsiteX8" fmla="*/ 2876550 w 5033010"/>
              <a:gd name="connsiteY8" fmla="*/ 739140 h 739140"/>
              <a:gd name="connsiteX9" fmla="*/ 3615690 w 5033010"/>
              <a:gd name="connsiteY9" fmla="*/ 735330 h 739140"/>
              <a:gd name="connsiteX10" fmla="*/ 3615690 w 5033010"/>
              <a:gd name="connsiteY10" fmla="*/ 11430 h 739140"/>
              <a:gd name="connsiteX11" fmla="*/ 4324350 w 5033010"/>
              <a:gd name="connsiteY11" fmla="*/ 7620 h 739140"/>
              <a:gd name="connsiteX12" fmla="*/ 4328160 w 5033010"/>
              <a:gd name="connsiteY12" fmla="*/ 739140 h 739140"/>
              <a:gd name="connsiteX13" fmla="*/ 5033010 w 5033010"/>
              <a:gd name="connsiteY13" fmla="*/ 0 h 739140"/>
              <a:gd name="connsiteX0" fmla="*/ 0 w 4328160"/>
              <a:gd name="connsiteY0" fmla="*/ 723900 h 731520"/>
              <a:gd name="connsiteX1" fmla="*/ 727710 w 4328160"/>
              <a:gd name="connsiteY1" fmla="*/ 720090 h 731520"/>
              <a:gd name="connsiteX2" fmla="*/ 723900 w 4328160"/>
              <a:gd name="connsiteY2" fmla="*/ 0 h 731520"/>
              <a:gd name="connsiteX3" fmla="*/ 1443990 w 4328160"/>
              <a:gd name="connsiteY3" fmla="*/ 3810 h 731520"/>
              <a:gd name="connsiteX4" fmla="*/ 1443990 w 4328160"/>
              <a:gd name="connsiteY4" fmla="*/ 727710 h 731520"/>
              <a:gd name="connsiteX5" fmla="*/ 2164080 w 4328160"/>
              <a:gd name="connsiteY5" fmla="*/ 727710 h 731520"/>
              <a:gd name="connsiteX6" fmla="*/ 2160270 w 4328160"/>
              <a:gd name="connsiteY6" fmla="*/ 0 h 731520"/>
              <a:gd name="connsiteX7" fmla="*/ 2880360 w 4328160"/>
              <a:gd name="connsiteY7" fmla="*/ 3810 h 731520"/>
              <a:gd name="connsiteX8" fmla="*/ 2876550 w 4328160"/>
              <a:gd name="connsiteY8" fmla="*/ 731520 h 731520"/>
              <a:gd name="connsiteX9" fmla="*/ 3615690 w 4328160"/>
              <a:gd name="connsiteY9" fmla="*/ 727710 h 731520"/>
              <a:gd name="connsiteX10" fmla="*/ 3615690 w 4328160"/>
              <a:gd name="connsiteY10" fmla="*/ 3810 h 731520"/>
              <a:gd name="connsiteX11" fmla="*/ 4324350 w 4328160"/>
              <a:gd name="connsiteY11" fmla="*/ 0 h 731520"/>
              <a:gd name="connsiteX12" fmla="*/ 4328160 w 4328160"/>
              <a:gd name="connsiteY1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28160" h="731520">
                <a:moveTo>
                  <a:pt x="0" y="723900"/>
                </a:moveTo>
                <a:lnTo>
                  <a:pt x="727710" y="720090"/>
                </a:lnTo>
                <a:lnTo>
                  <a:pt x="723900" y="0"/>
                </a:lnTo>
                <a:lnTo>
                  <a:pt x="1443990" y="3810"/>
                </a:lnTo>
                <a:lnTo>
                  <a:pt x="1443990" y="727710"/>
                </a:lnTo>
                <a:lnTo>
                  <a:pt x="2164080" y="727710"/>
                </a:lnTo>
                <a:lnTo>
                  <a:pt x="2160270" y="0"/>
                </a:lnTo>
                <a:lnTo>
                  <a:pt x="2880360" y="3810"/>
                </a:lnTo>
                <a:lnTo>
                  <a:pt x="2876550" y="731520"/>
                </a:lnTo>
                <a:lnTo>
                  <a:pt x="3615690" y="727710"/>
                </a:lnTo>
                <a:lnTo>
                  <a:pt x="3615690" y="3810"/>
                </a:lnTo>
                <a:lnTo>
                  <a:pt x="4324350" y="0"/>
                </a:lnTo>
                <a:lnTo>
                  <a:pt x="4328160" y="731520"/>
                </a:lnTo>
              </a:path>
            </a:pathLst>
          </a:custGeom>
          <a:noFill/>
          <a:ln w="28575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2AC49F21-959A-425E-9A89-12561B315BE1}"/>
              </a:ext>
            </a:extLst>
          </p:cNvPr>
          <p:cNvSpPr/>
          <p:nvPr/>
        </p:nvSpPr>
        <p:spPr>
          <a:xfrm>
            <a:off x="5131325" y="3159624"/>
            <a:ext cx="433592" cy="380779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03AE786-235E-40C4-903E-3F0E76A45D1F}"/>
              </a:ext>
            </a:extLst>
          </p:cNvPr>
          <p:cNvCxnSpPr>
            <a:cxnSpLocks/>
            <a:stCxn id="104" idx="1"/>
            <a:endCxn id="104" idx="5"/>
          </p:cNvCxnSpPr>
          <p:nvPr/>
        </p:nvCxnSpPr>
        <p:spPr>
          <a:xfrm>
            <a:off x="5194823" y="3215388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73FBB96-B886-4073-88AF-B4D1B4B03160}"/>
              </a:ext>
            </a:extLst>
          </p:cNvPr>
          <p:cNvCxnSpPr>
            <a:cxnSpLocks/>
            <a:stCxn id="104" idx="3"/>
            <a:endCxn id="104" idx="7"/>
          </p:cNvCxnSpPr>
          <p:nvPr/>
        </p:nvCxnSpPr>
        <p:spPr>
          <a:xfrm flipV="1">
            <a:off x="5194823" y="3215388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C557D1B2-AE24-4CAB-ABEE-A587E3541F8B}"/>
              </a:ext>
            </a:extLst>
          </p:cNvPr>
          <p:cNvSpPr/>
          <p:nvPr/>
        </p:nvSpPr>
        <p:spPr>
          <a:xfrm>
            <a:off x="6480960" y="3148253"/>
            <a:ext cx="433592" cy="380779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9AF1F0F-496B-4F16-8885-6717316E8E1F}"/>
              </a:ext>
            </a:extLst>
          </p:cNvPr>
          <p:cNvCxnSpPr>
            <a:cxnSpLocks/>
            <a:stCxn id="107" idx="1"/>
            <a:endCxn id="107" idx="5"/>
          </p:cNvCxnSpPr>
          <p:nvPr/>
        </p:nvCxnSpPr>
        <p:spPr>
          <a:xfrm>
            <a:off x="6544458" y="3204017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96B2DDD-4697-4CE8-8605-A8B5CF5746E8}"/>
              </a:ext>
            </a:extLst>
          </p:cNvPr>
          <p:cNvCxnSpPr>
            <a:cxnSpLocks/>
            <a:stCxn id="107" idx="3"/>
            <a:endCxn id="107" idx="7"/>
          </p:cNvCxnSpPr>
          <p:nvPr/>
        </p:nvCxnSpPr>
        <p:spPr>
          <a:xfrm flipV="1">
            <a:off x="6544458" y="3204017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0165AAA3-E20C-4DAF-A58C-9BBD910F0725}"/>
              </a:ext>
            </a:extLst>
          </p:cNvPr>
          <p:cNvSpPr/>
          <p:nvPr/>
        </p:nvSpPr>
        <p:spPr>
          <a:xfrm>
            <a:off x="7820878" y="3148253"/>
            <a:ext cx="433592" cy="380779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B7554F8-B3B5-4A57-A63C-FFE892CA03D1}"/>
              </a:ext>
            </a:extLst>
          </p:cNvPr>
          <p:cNvCxnSpPr>
            <a:cxnSpLocks/>
            <a:stCxn id="110" idx="1"/>
            <a:endCxn id="110" idx="5"/>
          </p:cNvCxnSpPr>
          <p:nvPr/>
        </p:nvCxnSpPr>
        <p:spPr>
          <a:xfrm>
            <a:off x="7884376" y="3204017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FD19737-185E-4CBE-B233-0335951060F6}"/>
              </a:ext>
            </a:extLst>
          </p:cNvPr>
          <p:cNvCxnSpPr>
            <a:cxnSpLocks/>
            <a:stCxn id="110" idx="3"/>
            <a:endCxn id="110" idx="7"/>
          </p:cNvCxnSpPr>
          <p:nvPr/>
        </p:nvCxnSpPr>
        <p:spPr>
          <a:xfrm flipV="1">
            <a:off x="7884376" y="3204017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7F36C891-DEE5-4B5F-B290-D1105F1E33B9}"/>
              </a:ext>
            </a:extLst>
          </p:cNvPr>
          <p:cNvSpPr/>
          <p:nvPr/>
        </p:nvSpPr>
        <p:spPr>
          <a:xfrm>
            <a:off x="9349218" y="3165939"/>
            <a:ext cx="433592" cy="380779"/>
          </a:xfrm>
          <a:prstGeom prst="ellipse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93F4278-AC66-426F-9A38-5B1CD78E529E}"/>
              </a:ext>
            </a:extLst>
          </p:cNvPr>
          <p:cNvCxnSpPr>
            <a:cxnSpLocks/>
            <a:stCxn id="113" idx="1"/>
            <a:endCxn id="113" idx="5"/>
          </p:cNvCxnSpPr>
          <p:nvPr/>
        </p:nvCxnSpPr>
        <p:spPr>
          <a:xfrm>
            <a:off x="9412716" y="3221703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7AE2CB7-3BFF-4370-A12D-62F154F0D02C}"/>
              </a:ext>
            </a:extLst>
          </p:cNvPr>
          <p:cNvCxnSpPr>
            <a:cxnSpLocks/>
            <a:stCxn id="113" idx="3"/>
            <a:endCxn id="113" idx="7"/>
          </p:cNvCxnSpPr>
          <p:nvPr/>
        </p:nvCxnSpPr>
        <p:spPr>
          <a:xfrm flipV="1">
            <a:off x="9412716" y="3221703"/>
            <a:ext cx="306596" cy="269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7C28B886-565E-4FEB-B828-2BAB5AFBE333}"/>
              </a:ext>
            </a:extLst>
          </p:cNvPr>
          <p:cNvSpPr/>
          <p:nvPr/>
        </p:nvSpPr>
        <p:spPr>
          <a:xfrm>
            <a:off x="6544282" y="1238336"/>
            <a:ext cx="381477" cy="141381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1A2A545-AC43-4810-AB83-10F03157CB74}"/>
              </a:ext>
            </a:extLst>
          </p:cNvPr>
          <p:cNvSpPr txBox="1"/>
          <p:nvPr/>
        </p:nvSpPr>
        <p:spPr>
          <a:xfrm>
            <a:off x="7187530" y="1142152"/>
            <a:ext cx="1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Symbol </a:t>
            </a:r>
            <a:r>
              <a:rPr lang="en-US" altLang="zh-CN" b="1" dirty="0" err="1">
                <a:solidFill>
                  <a:schemeClr val="accent5"/>
                </a:solidFill>
              </a:rPr>
              <a:t>i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FDD6DC0-1051-41B7-A60B-4CE22F6B1543}"/>
              </a:ext>
            </a:extLst>
          </p:cNvPr>
          <p:cNvSpPr/>
          <p:nvPr/>
        </p:nvSpPr>
        <p:spPr>
          <a:xfrm rot="5400000">
            <a:off x="6420565" y="-1703101"/>
            <a:ext cx="607267" cy="6893746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2BD0A4A-2E5C-411A-9AF1-F0A8F42B289B}"/>
              </a:ext>
            </a:extLst>
          </p:cNvPr>
          <p:cNvSpPr/>
          <p:nvPr/>
        </p:nvSpPr>
        <p:spPr>
          <a:xfrm>
            <a:off x="0" y="2767773"/>
            <a:ext cx="12208287" cy="1559765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Our design is based on the symbol difference.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119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44" grpId="0"/>
      <p:bldP spid="46" grpId="0"/>
      <p:bldP spid="72" grpId="0"/>
      <p:bldP spid="73" grpId="0"/>
      <p:bldP spid="75" grpId="0"/>
      <p:bldP spid="76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27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4" grpId="0" animBg="1"/>
      <p:bldP spid="107" grpId="0" animBg="1"/>
      <p:bldP spid="110" grpId="0" animBg="1"/>
      <p:bldP spid="113" grpId="0" animBg="1"/>
      <p:bldP spid="2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Implementation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CC5594-789D-4E8F-97A5-176A05761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61" y="2846728"/>
            <a:ext cx="729036" cy="7327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FE2EC0-378F-4591-BAF0-2206E782D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91" y="1896761"/>
            <a:ext cx="1524526" cy="1532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D4205D-1943-44B2-9791-7853DE6A2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72884" y="3547154"/>
            <a:ext cx="1269718" cy="1263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6A80B9-67FB-4FD4-B352-FFCFABA1B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12" y="1704274"/>
            <a:ext cx="797918" cy="173875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13FC76F-29F8-4619-B42B-76BFBCF7A451}"/>
              </a:ext>
            </a:extLst>
          </p:cNvPr>
          <p:cNvCxnSpPr>
            <a:cxnSpLocks/>
          </p:cNvCxnSpPr>
          <p:nvPr/>
        </p:nvCxnSpPr>
        <p:spPr>
          <a:xfrm>
            <a:off x="5856209" y="3138349"/>
            <a:ext cx="5517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FBC400D8-9C2D-46D1-BEC1-12BE3DA1BD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1507">
            <a:off x="5408193" y="3714960"/>
            <a:ext cx="1205666" cy="16022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261127-8FD0-40E2-8764-EE4C820BF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05" y="3138349"/>
            <a:ext cx="1512093" cy="151974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6C02DF7-2CF4-459E-9EDA-8D3A23DB9491}"/>
              </a:ext>
            </a:extLst>
          </p:cNvPr>
          <p:cNvCxnSpPr>
            <a:cxnSpLocks/>
          </p:cNvCxnSpPr>
          <p:nvPr/>
        </p:nvCxnSpPr>
        <p:spPr>
          <a:xfrm>
            <a:off x="5389368" y="4341337"/>
            <a:ext cx="9480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F42CF2F-E500-4DBE-9362-2ACA1053D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35" y="3118540"/>
            <a:ext cx="1174010" cy="8495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899E093-5C9B-4B3D-B1F0-99D3CCD01CBB}"/>
              </a:ext>
            </a:extLst>
          </p:cNvPr>
          <p:cNvSpPr txBox="1"/>
          <p:nvPr/>
        </p:nvSpPr>
        <p:spPr>
          <a:xfrm>
            <a:off x="1362377" y="4009639"/>
            <a:ext cx="288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ATMEGA256RF2</a:t>
            </a:r>
            <a:endParaRPr lang="zh-CN" altLang="en-US" sz="2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653FE9-5FAB-4104-827B-1EE87E170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61" y="2387836"/>
            <a:ext cx="1579197" cy="15871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E854066-4747-47B4-B799-5F6B15382B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51" y="3292391"/>
            <a:ext cx="1204484" cy="68263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9884ACB-60D1-4379-B8FC-CF2D89026156}"/>
              </a:ext>
            </a:extLst>
          </p:cNvPr>
          <p:cNvSpPr txBox="1"/>
          <p:nvPr/>
        </p:nvSpPr>
        <p:spPr>
          <a:xfrm>
            <a:off x="9152730" y="3992859"/>
            <a:ext cx="167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CC2650</a:t>
            </a:r>
            <a:endParaRPr lang="zh-CN" altLang="en-US" sz="28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0F9ED1A-B726-467A-B4F3-3A1BF1F856AF}"/>
              </a:ext>
            </a:extLst>
          </p:cNvPr>
          <p:cNvCxnSpPr>
            <a:cxnSpLocks/>
          </p:cNvCxnSpPr>
          <p:nvPr/>
        </p:nvCxnSpPr>
        <p:spPr>
          <a:xfrm>
            <a:off x="2275266" y="4699247"/>
            <a:ext cx="2717765" cy="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8A559B3-74DF-4F39-A631-6ADB047D7F21}"/>
              </a:ext>
            </a:extLst>
          </p:cNvPr>
          <p:cNvCxnSpPr>
            <a:cxnSpLocks/>
          </p:cNvCxnSpPr>
          <p:nvPr/>
        </p:nvCxnSpPr>
        <p:spPr>
          <a:xfrm>
            <a:off x="7047630" y="4806194"/>
            <a:ext cx="2717765" cy="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6A93AC0-609F-4B72-A45D-553E76D3FA07}"/>
              </a:ext>
            </a:extLst>
          </p:cNvPr>
          <p:cNvSpPr txBox="1"/>
          <p:nvPr/>
        </p:nvSpPr>
        <p:spPr>
          <a:xfrm>
            <a:off x="1638961" y="5089779"/>
            <a:ext cx="399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fixed distance (5 cm)</a:t>
            </a:r>
            <a:endParaRPr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77D8A4-21E2-4AC6-A297-4341FBB23E95}"/>
              </a:ext>
            </a:extLst>
          </p:cNvPr>
          <p:cNvSpPr txBox="1"/>
          <p:nvPr/>
        </p:nvSpPr>
        <p:spPr>
          <a:xfrm>
            <a:off x="7047630" y="5103792"/>
            <a:ext cx="313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uplink distance</a:t>
            </a:r>
            <a:endParaRPr lang="zh-CN" altLang="en-US" sz="32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C8A0F9D-896D-4E82-9920-D14667B05A98}"/>
              </a:ext>
            </a:extLst>
          </p:cNvPr>
          <p:cNvCxnSpPr>
            <a:cxnSpLocks/>
          </p:cNvCxnSpPr>
          <p:nvPr/>
        </p:nvCxnSpPr>
        <p:spPr>
          <a:xfrm>
            <a:off x="6884185" y="4341337"/>
            <a:ext cx="5596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3299F89-3A30-49D0-97A7-DC3BC3AC6033}"/>
              </a:ext>
            </a:extLst>
          </p:cNvPr>
          <p:cNvCxnSpPr>
            <a:cxnSpLocks/>
          </p:cNvCxnSpPr>
          <p:nvPr/>
        </p:nvCxnSpPr>
        <p:spPr>
          <a:xfrm>
            <a:off x="7443855" y="3122224"/>
            <a:ext cx="0" cy="12191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B8759A5-955A-4F9D-8D79-FA63821AB7AD}"/>
              </a:ext>
            </a:extLst>
          </p:cNvPr>
          <p:cNvCxnSpPr>
            <a:cxnSpLocks/>
          </p:cNvCxnSpPr>
          <p:nvPr/>
        </p:nvCxnSpPr>
        <p:spPr>
          <a:xfrm>
            <a:off x="6884185" y="3138349"/>
            <a:ext cx="559670" cy="59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8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Evaluation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3F650-4002-42DD-A2C8-1A4BCB99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67" y="1857983"/>
            <a:ext cx="4571042" cy="35505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78284D-C4C9-4BA2-B0A7-7278B8D0E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45" y="1979989"/>
            <a:ext cx="4579571" cy="348959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520BD8CD-7D79-46DD-BBD8-372F9D18B773}"/>
              </a:ext>
            </a:extLst>
          </p:cNvPr>
          <p:cNvSpPr/>
          <p:nvPr/>
        </p:nvSpPr>
        <p:spPr>
          <a:xfrm>
            <a:off x="-16287" y="3117714"/>
            <a:ext cx="12208287" cy="1422954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BER and RSSI variance.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7808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Conclusion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6ACFA-040A-46E3-B5ED-023A84737851}"/>
              </a:ext>
            </a:extLst>
          </p:cNvPr>
          <p:cNvSpPr/>
          <p:nvPr/>
        </p:nvSpPr>
        <p:spPr>
          <a:xfrm>
            <a:off x="2521085" y="1575760"/>
            <a:ext cx="7149830" cy="419274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D0E2D-90F9-4A36-837D-9602D62E6838}"/>
              </a:ext>
            </a:extLst>
          </p:cNvPr>
          <p:cNvSpPr txBox="1"/>
          <p:nvPr/>
        </p:nvSpPr>
        <p:spPr>
          <a:xfrm>
            <a:off x="3164327" y="2281534"/>
            <a:ext cx="5863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 W</a:t>
            </a:r>
            <a:r>
              <a:rPr lang="zh-CN" altLang="en-US" sz="2400" dirty="0"/>
              <a:t>e introduced for the first time a symbol-level modulation technology for ZigBee backscatter communication.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084ABF-7392-41CE-B32B-657CEBEEAEE0}"/>
              </a:ext>
            </a:extLst>
          </p:cNvPr>
          <p:cNvSpPr txBox="1"/>
          <p:nvPr/>
        </p:nvSpPr>
        <p:spPr>
          <a:xfrm>
            <a:off x="3164326" y="3906053"/>
            <a:ext cx="5863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It utilized various square waves of a few discrete frequencies and phases for the symbol-level ZigBee codeword translation.</a:t>
            </a:r>
          </a:p>
        </p:txBody>
      </p:sp>
    </p:spTree>
    <p:extLst>
      <p:ext uri="{BB962C8B-B14F-4D97-AF65-F5344CB8AC3E}">
        <p14:creationId xmlns:p14="http://schemas.microsoft.com/office/powerpoint/2010/main" val="41427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Introduction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32" name="Picture 8" descr="LTE Logo Vector (.AI) Free Download">
            <a:extLst>
              <a:ext uri="{FF2B5EF4-FFF2-40B4-BE49-F238E27FC236}">
                <a16:creationId xmlns:a16="http://schemas.microsoft.com/office/drawing/2014/main" id="{6558F332-51D6-4137-908E-362DAB207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02" y="1400827"/>
            <a:ext cx="909315" cy="84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luetooth Logo Vector (.EPS) Free Download">
            <a:extLst>
              <a:ext uri="{FF2B5EF4-FFF2-40B4-BE49-F238E27FC236}">
                <a16:creationId xmlns:a16="http://schemas.microsoft.com/office/drawing/2014/main" id="{095670D7-71AE-4333-A221-7387E5CDC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05" y="3429000"/>
            <a:ext cx="582602" cy="7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iFi logo vector (.EPS, 271.08 Kb) logo">
            <a:extLst>
              <a:ext uri="{FF2B5EF4-FFF2-40B4-BE49-F238E27FC236}">
                <a16:creationId xmlns:a16="http://schemas.microsoft.com/office/drawing/2014/main" id="{D0ABD984-7F5F-4CAA-8F59-291E0374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22" y="1210547"/>
            <a:ext cx="1330292" cy="121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9DC1B4A-DF45-4D5D-B161-71695D86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399" y="5375162"/>
            <a:ext cx="1958017" cy="4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mart Gas Metering | Applications | LoRa | Semtech">
            <a:extLst>
              <a:ext uri="{FF2B5EF4-FFF2-40B4-BE49-F238E27FC236}">
                <a16:creationId xmlns:a16="http://schemas.microsoft.com/office/drawing/2014/main" id="{5F1F482C-A6A5-4B0D-B2F1-955F64D6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357" y="3309341"/>
            <a:ext cx="1502838" cy="84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oT-SCADA Automation - NB-IoT, IoT-SCADA, IoT-Automation">
            <a:extLst>
              <a:ext uri="{FF2B5EF4-FFF2-40B4-BE49-F238E27FC236}">
                <a16:creationId xmlns:a16="http://schemas.microsoft.com/office/drawing/2014/main" id="{540C14B0-D107-4693-A5CA-77474A60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19" y="5311675"/>
            <a:ext cx="1958017" cy="6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233F358-6AE6-4C12-802B-679E97809A8C}"/>
              </a:ext>
            </a:extLst>
          </p:cNvPr>
          <p:cNvCxnSpPr>
            <a:stCxn id="1036" idx="0"/>
            <a:endCxn id="1032" idx="1"/>
          </p:cNvCxnSpPr>
          <p:nvPr/>
        </p:nvCxnSpPr>
        <p:spPr>
          <a:xfrm rot="5400000" flipH="1" flipV="1">
            <a:off x="1937085" y="1659683"/>
            <a:ext cx="1606338" cy="1932296"/>
          </a:xfrm>
          <a:prstGeom prst="curved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BDC2448-BAF4-43CD-8E9C-4C6E5C9E28EE}"/>
              </a:ext>
            </a:extLst>
          </p:cNvPr>
          <p:cNvCxnSpPr>
            <a:cxnSpLocks/>
            <a:stCxn id="1032" idx="3"/>
            <a:endCxn id="1066" idx="1"/>
          </p:cNvCxnSpPr>
          <p:nvPr/>
        </p:nvCxnSpPr>
        <p:spPr>
          <a:xfrm flipV="1">
            <a:off x="4615717" y="1819448"/>
            <a:ext cx="999383" cy="3214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1FA6E0CF-8A03-4C8A-B3FF-5A017A9516AE}"/>
              </a:ext>
            </a:extLst>
          </p:cNvPr>
          <p:cNvCxnSpPr>
            <a:cxnSpLocks/>
            <a:stCxn id="1040" idx="3"/>
            <a:endCxn id="1046" idx="0"/>
          </p:cNvCxnSpPr>
          <p:nvPr/>
        </p:nvCxnSpPr>
        <p:spPr>
          <a:xfrm>
            <a:off x="8933314" y="1819447"/>
            <a:ext cx="1024462" cy="1489894"/>
          </a:xfrm>
          <a:prstGeom prst="curved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CF0C29A9-8F77-461C-B345-D5350A6818C4}"/>
              </a:ext>
            </a:extLst>
          </p:cNvPr>
          <p:cNvCxnSpPr>
            <a:cxnSpLocks/>
            <a:stCxn id="1046" idx="2"/>
            <a:endCxn id="1048" idx="3"/>
          </p:cNvCxnSpPr>
          <p:nvPr/>
        </p:nvCxnSpPr>
        <p:spPr>
          <a:xfrm rot="5400000">
            <a:off x="8900123" y="4564523"/>
            <a:ext cx="1469167" cy="646140"/>
          </a:xfrm>
          <a:prstGeom prst="curved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0490D83F-F94E-43B8-9A71-7FFD146291EC}"/>
              </a:ext>
            </a:extLst>
          </p:cNvPr>
          <p:cNvCxnSpPr>
            <a:cxnSpLocks/>
            <a:stCxn id="32" idx="1"/>
            <a:endCxn id="1036" idx="2"/>
          </p:cNvCxnSpPr>
          <p:nvPr/>
        </p:nvCxnSpPr>
        <p:spPr>
          <a:xfrm rot="10800000">
            <a:off x="1774107" y="4153011"/>
            <a:ext cx="722969" cy="1469167"/>
          </a:xfrm>
          <a:prstGeom prst="curved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18E202A-ACD7-4721-ADE7-D97289E78234}"/>
              </a:ext>
            </a:extLst>
          </p:cNvPr>
          <p:cNvSpPr/>
          <p:nvPr/>
        </p:nvSpPr>
        <p:spPr>
          <a:xfrm>
            <a:off x="2497075" y="5375162"/>
            <a:ext cx="1216121" cy="494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schemeClr val="tx1"/>
                </a:solidFill>
              </a:rPr>
              <a:t>…</a:t>
            </a:r>
            <a:endParaRPr lang="zh-CN" altLang="en-US" sz="80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CFBA68F-DD60-47A9-8C14-C06A624F79A6}"/>
              </a:ext>
            </a:extLst>
          </p:cNvPr>
          <p:cNvCxnSpPr>
            <a:stCxn id="1048" idx="1"/>
            <a:endCxn id="1042" idx="3"/>
          </p:cNvCxnSpPr>
          <p:nvPr/>
        </p:nvCxnSpPr>
        <p:spPr>
          <a:xfrm flipH="1">
            <a:off x="6512416" y="5622177"/>
            <a:ext cx="841203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626478C-FB79-42C3-A8CB-5655F1E69524}"/>
              </a:ext>
            </a:extLst>
          </p:cNvPr>
          <p:cNvCxnSpPr>
            <a:cxnSpLocks/>
            <a:stCxn id="1042" idx="1"/>
            <a:endCxn id="32" idx="3"/>
          </p:cNvCxnSpPr>
          <p:nvPr/>
        </p:nvCxnSpPr>
        <p:spPr>
          <a:xfrm flipH="1">
            <a:off x="3713196" y="5622177"/>
            <a:ext cx="841203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Sandberg USB Chat Headset (126-16)">
            <a:extLst>
              <a:ext uri="{FF2B5EF4-FFF2-40B4-BE49-F238E27FC236}">
                <a16:creationId xmlns:a16="http://schemas.microsoft.com/office/drawing/2014/main" id="{766B9947-8610-43B8-A497-9A7357D7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28" y="2684152"/>
            <a:ext cx="1046689" cy="7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UAWEI P50 Pro">
            <a:extLst>
              <a:ext uri="{FF2B5EF4-FFF2-40B4-BE49-F238E27FC236}">
                <a16:creationId xmlns:a16="http://schemas.microsoft.com/office/drawing/2014/main" id="{F60CCD5E-6129-4F36-90CB-296CE71C7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34" y="2712964"/>
            <a:ext cx="1181697" cy="6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UAWEI MateBook X Pro KV">
            <a:extLst>
              <a:ext uri="{FF2B5EF4-FFF2-40B4-BE49-F238E27FC236}">
                <a16:creationId xmlns:a16="http://schemas.microsoft.com/office/drawing/2014/main" id="{005B815B-48B5-4C71-9A1C-213D6D2C7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11" y="2621864"/>
            <a:ext cx="971854" cy="95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mazon.com: TP-Link N450 WiFi Router - Wireless Internet Router for Home  (TL-WR940N) : Everything Else">
            <a:extLst>
              <a:ext uri="{FF2B5EF4-FFF2-40B4-BE49-F238E27FC236}">
                <a16:creationId xmlns:a16="http://schemas.microsoft.com/office/drawing/2014/main" id="{EDA547BC-68C0-41BA-B23D-AC28B673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108" y="4017080"/>
            <a:ext cx="841203" cy="65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UAWEI WATCH GT Runner">
            <a:extLst>
              <a:ext uri="{FF2B5EF4-FFF2-40B4-BE49-F238E27FC236}">
                <a16:creationId xmlns:a16="http://schemas.microsoft.com/office/drawing/2014/main" id="{046B148F-0B7D-4256-92E6-46BE9489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5" y="4099264"/>
            <a:ext cx="1046382" cy="54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UAWEI Health KV">
            <a:extLst>
              <a:ext uri="{FF2B5EF4-FFF2-40B4-BE49-F238E27FC236}">
                <a16:creationId xmlns:a16="http://schemas.microsoft.com/office/drawing/2014/main" id="{3C15464E-42CD-44C3-9F7F-F9E4C7B6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29" y="3895600"/>
            <a:ext cx="645013" cy="98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Amazon.com: DualShock 4 Wireless Controller for PlayStation 4 - Jet Black :  Video Games">
            <a:extLst>
              <a:ext uri="{FF2B5EF4-FFF2-40B4-BE49-F238E27FC236}">
                <a16:creationId xmlns:a16="http://schemas.microsoft.com/office/drawing/2014/main" id="{FE3C2C69-B375-450F-B897-8147FF7FA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92" y="4070817"/>
            <a:ext cx="941008" cy="59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E5C52196-5409-423B-A2E2-5492079472FA}"/>
              </a:ext>
            </a:extLst>
          </p:cNvPr>
          <p:cNvSpPr/>
          <p:nvPr/>
        </p:nvSpPr>
        <p:spPr>
          <a:xfrm>
            <a:off x="2786937" y="2342484"/>
            <a:ext cx="6296742" cy="2756657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FFB7B68-2510-4DD3-8DC1-48A55F2824E1}"/>
              </a:ext>
            </a:extLst>
          </p:cNvPr>
          <p:cNvCxnSpPr/>
          <p:nvPr/>
        </p:nvCxnSpPr>
        <p:spPr>
          <a:xfrm>
            <a:off x="4260915" y="3325662"/>
            <a:ext cx="3526963" cy="745155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80B6EA5-D27A-41CF-AF9E-479EE5B82AF4}"/>
              </a:ext>
            </a:extLst>
          </p:cNvPr>
          <p:cNvCxnSpPr>
            <a:cxnSpLocks/>
          </p:cNvCxnSpPr>
          <p:nvPr/>
        </p:nvCxnSpPr>
        <p:spPr>
          <a:xfrm flipV="1">
            <a:off x="3713196" y="3429000"/>
            <a:ext cx="372421" cy="724009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FA88572-2C79-4144-B584-A40D04AA5291}"/>
              </a:ext>
            </a:extLst>
          </p:cNvPr>
          <p:cNvCxnSpPr>
            <a:cxnSpLocks/>
          </p:cNvCxnSpPr>
          <p:nvPr/>
        </p:nvCxnSpPr>
        <p:spPr>
          <a:xfrm>
            <a:off x="4223657" y="3399990"/>
            <a:ext cx="751206" cy="709679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B7BE237-0555-46AB-B69D-2B340FE26366}"/>
              </a:ext>
            </a:extLst>
          </p:cNvPr>
          <p:cNvCxnSpPr>
            <a:cxnSpLocks/>
          </p:cNvCxnSpPr>
          <p:nvPr/>
        </p:nvCxnSpPr>
        <p:spPr>
          <a:xfrm>
            <a:off x="4163438" y="3325662"/>
            <a:ext cx="2495873" cy="773602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CCF4BB3-7EA7-46C7-B28B-EDD94A75CFF2}"/>
              </a:ext>
            </a:extLst>
          </p:cNvPr>
          <p:cNvCxnSpPr>
            <a:cxnSpLocks/>
          </p:cNvCxnSpPr>
          <p:nvPr/>
        </p:nvCxnSpPr>
        <p:spPr>
          <a:xfrm flipH="1">
            <a:off x="3791077" y="3297215"/>
            <a:ext cx="1669036" cy="847196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4BF06A6-6D97-422A-86E7-AB5FF820E111}"/>
              </a:ext>
            </a:extLst>
          </p:cNvPr>
          <p:cNvCxnSpPr>
            <a:cxnSpLocks/>
          </p:cNvCxnSpPr>
          <p:nvPr/>
        </p:nvCxnSpPr>
        <p:spPr>
          <a:xfrm flipV="1">
            <a:off x="5171101" y="3337788"/>
            <a:ext cx="394291" cy="74935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F57E2ED-C37A-4114-AFC2-19C6EA5F96E9}"/>
              </a:ext>
            </a:extLst>
          </p:cNvPr>
          <p:cNvCxnSpPr>
            <a:cxnSpLocks/>
          </p:cNvCxnSpPr>
          <p:nvPr/>
        </p:nvCxnSpPr>
        <p:spPr>
          <a:xfrm>
            <a:off x="5703291" y="3383669"/>
            <a:ext cx="828249" cy="62947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D1BD80AB-5CBE-4775-8075-F2E70BA007A6}"/>
              </a:ext>
            </a:extLst>
          </p:cNvPr>
          <p:cNvCxnSpPr>
            <a:cxnSpLocks/>
          </p:cNvCxnSpPr>
          <p:nvPr/>
        </p:nvCxnSpPr>
        <p:spPr>
          <a:xfrm>
            <a:off x="5888625" y="3337788"/>
            <a:ext cx="2095491" cy="691672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6C5425F-7253-4DA1-8DDA-86BA80CFF087}"/>
              </a:ext>
            </a:extLst>
          </p:cNvPr>
          <p:cNvCxnSpPr>
            <a:cxnSpLocks/>
          </p:cNvCxnSpPr>
          <p:nvPr/>
        </p:nvCxnSpPr>
        <p:spPr>
          <a:xfrm flipV="1">
            <a:off x="3928105" y="3298719"/>
            <a:ext cx="2731206" cy="85429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B0A94CE-2020-4C44-ABBB-1BD788C43A6A}"/>
              </a:ext>
            </a:extLst>
          </p:cNvPr>
          <p:cNvCxnSpPr>
            <a:cxnSpLocks/>
          </p:cNvCxnSpPr>
          <p:nvPr/>
        </p:nvCxnSpPr>
        <p:spPr>
          <a:xfrm flipH="1">
            <a:off x="5289569" y="3304669"/>
            <a:ext cx="1460843" cy="80500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D02FFA9-64FE-4BCB-9E49-B1DFE5F4C31B}"/>
              </a:ext>
            </a:extLst>
          </p:cNvPr>
          <p:cNvCxnSpPr>
            <a:cxnSpLocks/>
          </p:cNvCxnSpPr>
          <p:nvPr/>
        </p:nvCxnSpPr>
        <p:spPr>
          <a:xfrm flipH="1">
            <a:off x="6774537" y="3403161"/>
            <a:ext cx="54135" cy="638425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DFA7C0B-5B1C-4F72-8783-7E8370D0C54C}"/>
              </a:ext>
            </a:extLst>
          </p:cNvPr>
          <p:cNvCxnSpPr>
            <a:cxnSpLocks/>
          </p:cNvCxnSpPr>
          <p:nvPr/>
        </p:nvCxnSpPr>
        <p:spPr>
          <a:xfrm>
            <a:off x="7061117" y="3461281"/>
            <a:ext cx="1041467" cy="528284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6" name="Picture 42" descr="5G - 維基百科，自由的百科全書">
            <a:extLst>
              <a:ext uri="{FF2B5EF4-FFF2-40B4-BE49-F238E27FC236}">
                <a16:creationId xmlns:a16="http://schemas.microsoft.com/office/drawing/2014/main" id="{A7C08659-E28C-438C-837D-FBD53EBC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00" y="1354460"/>
            <a:ext cx="929975" cy="9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0567E4C3-8AB2-48B8-ABB5-B387CCA99B51}"/>
              </a:ext>
            </a:extLst>
          </p:cNvPr>
          <p:cNvCxnSpPr>
            <a:cxnSpLocks/>
            <a:stCxn id="1066" idx="3"/>
            <a:endCxn id="1040" idx="1"/>
          </p:cNvCxnSpPr>
          <p:nvPr/>
        </p:nvCxnSpPr>
        <p:spPr>
          <a:xfrm flipV="1">
            <a:off x="6545075" y="1819447"/>
            <a:ext cx="1057947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4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Introduction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Picture 18">
            <a:extLst>
              <a:ext uri="{FF2B5EF4-FFF2-40B4-BE49-F238E27FC236}">
                <a16:creationId xmlns:a16="http://schemas.microsoft.com/office/drawing/2014/main" id="{692F39E0-0A8B-4419-9A09-F9B26439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38" y="3370422"/>
            <a:ext cx="3473566" cy="87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E547DB8C-1084-4CE0-B6EA-1517903E5050}"/>
              </a:ext>
            </a:extLst>
          </p:cNvPr>
          <p:cNvGrpSpPr/>
          <p:nvPr/>
        </p:nvGrpSpPr>
        <p:grpSpPr>
          <a:xfrm>
            <a:off x="1886310" y="3701496"/>
            <a:ext cx="837659" cy="843669"/>
            <a:chOff x="2489199" y="1953036"/>
            <a:chExt cx="837659" cy="84366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16DCC5F-6E64-4C79-8DEA-067905D6910B}"/>
                </a:ext>
              </a:extLst>
            </p:cNvPr>
            <p:cNvSpPr/>
            <p:nvPr/>
          </p:nvSpPr>
          <p:spPr>
            <a:xfrm>
              <a:off x="2489199" y="1953036"/>
              <a:ext cx="837659" cy="843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9547E0E-BE3B-4C29-B47A-C6757B51A9DB}"/>
                </a:ext>
              </a:extLst>
            </p:cNvPr>
            <p:cNvSpPr/>
            <p:nvPr/>
          </p:nvSpPr>
          <p:spPr>
            <a:xfrm>
              <a:off x="2651267" y="1992225"/>
              <a:ext cx="513521" cy="32238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  <a:alpha val="10000"/>
                  </a:schemeClr>
                </a:gs>
                <a:gs pos="33000">
                  <a:schemeClr val="accent2">
                    <a:lumMod val="0"/>
                    <a:lumOff val="100000"/>
                  </a:schemeClr>
                </a:gs>
                <a:gs pos="55000">
                  <a:srgbClr val="F5B68C"/>
                </a:gs>
                <a:gs pos="74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1A5C83AA-5BC0-4602-B80B-C1699856B30F}"/>
                </a:ext>
              </a:extLst>
            </p:cNvPr>
            <p:cNvSpPr/>
            <p:nvPr/>
          </p:nvSpPr>
          <p:spPr>
            <a:xfrm>
              <a:off x="2651267" y="2070300"/>
              <a:ext cx="513521" cy="499589"/>
            </a:xfrm>
            <a:custGeom>
              <a:avLst/>
              <a:gdLst>
                <a:gd name="connsiteX0" fmla="*/ 342900 w 685800"/>
                <a:gd name="connsiteY0" fmla="*/ 0 h 645160"/>
                <a:gd name="connsiteX1" fmla="*/ 685800 w 685800"/>
                <a:gd name="connsiteY1" fmla="*/ 325120 h 645160"/>
                <a:gd name="connsiteX2" fmla="*/ 611696 w 685800"/>
                <a:gd name="connsiteY2" fmla="*/ 325120 h 645160"/>
                <a:gd name="connsiteX3" fmla="*/ 611696 w 685800"/>
                <a:gd name="connsiteY3" fmla="*/ 645160 h 645160"/>
                <a:gd name="connsiteX4" fmla="*/ 418656 w 685800"/>
                <a:gd name="connsiteY4" fmla="*/ 645160 h 645160"/>
                <a:gd name="connsiteX5" fmla="*/ 418656 w 685800"/>
                <a:gd name="connsiteY5" fmla="*/ 482240 h 645160"/>
                <a:gd name="connsiteX6" fmla="*/ 293896 w 685800"/>
                <a:gd name="connsiteY6" fmla="*/ 482240 h 645160"/>
                <a:gd name="connsiteX7" fmla="*/ 293896 w 685800"/>
                <a:gd name="connsiteY7" fmla="*/ 644800 h 645160"/>
                <a:gd name="connsiteX8" fmla="*/ 100856 w 685800"/>
                <a:gd name="connsiteY8" fmla="*/ 644800 h 645160"/>
                <a:gd name="connsiteX9" fmla="*/ 100856 w 685800"/>
                <a:gd name="connsiteY9" fmla="*/ 325120 h 645160"/>
                <a:gd name="connsiteX10" fmla="*/ 0 w 685800"/>
                <a:gd name="connsiteY10" fmla="*/ 325120 h 6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645160">
                  <a:moveTo>
                    <a:pt x="342900" y="0"/>
                  </a:moveTo>
                  <a:lnTo>
                    <a:pt x="685800" y="325120"/>
                  </a:lnTo>
                  <a:lnTo>
                    <a:pt x="611696" y="325120"/>
                  </a:lnTo>
                  <a:lnTo>
                    <a:pt x="611696" y="645160"/>
                  </a:lnTo>
                  <a:lnTo>
                    <a:pt x="418656" y="645160"/>
                  </a:lnTo>
                  <a:lnTo>
                    <a:pt x="418656" y="482240"/>
                  </a:lnTo>
                  <a:lnTo>
                    <a:pt x="293896" y="482240"/>
                  </a:lnTo>
                  <a:lnTo>
                    <a:pt x="293896" y="644800"/>
                  </a:lnTo>
                  <a:lnTo>
                    <a:pt x="100856" y="644800"/>
                  </a:lnTo>
                  <a:lnTo>
                    <a:pt x="100856" y="325120"/>
                  </a:lnTo>
                  <a:lnTo>
                    <a:pt x="0" y="325120"/>
                  </a:lnTo>
                  <a:close/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7F5F8A2-DBE7-4ECE-8F9F-7238351B0C33}"/>
              </a:ext>
            </a:extLst>
          </p:cNvPr>
          <p:cNvSpPr txBox="1"/>
          <p:nvPr/>
        </p:nvSpPr>
        <p:spPr>
          <a:xfrm>
            <a:off x="1487473" y="4542295"/>
            <a:ext cx="163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Smart Home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0D6A354-39F4-4EBA-A8AD-1C90A2913C22}"/>
              </a:ext>
            </a:extLst>
          </p:cNvPr>
          <p:cNvGrpSpPr/>
          <p:nvPr/>
        </p:nvGrpSpPr>
        <p:grpSpPr>
          <a:xfrm>
            <a:off x="3824759" y="1322485"/>
            <a:ext cx="837659" cy="843669"/>
            <a:chOff x="4151202" y="1892773"/>
            <a:chExt cx="837659" cy="843669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71DA1FD-4B70-47AC-B560-F9CC3F85ED52}"/>
                </a:ext>
              </a:extLst>
            </p:cNvPr>
            <p:cNvSpPr/>
            <p:nvPr/>
          </p:nvSpPr>
          <p:spPr>
            <a:xfrm>
              <a:off x="4151202" y="1892773"/>
              <a:ext cx="837659" cy="8436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FD0E399-C2D5-4000-964F-03038F3B4165}"/>
                </a:ext>
              </a:extLst>
            </p:cNvPr>
            <p:cNvSpPr/>
            <p:nvPr/>
          </p:nvSpPr>
          <p:spPr>
            <a:xfrm>
              <a:off x="4313270" y="1931962"/>
              <a:ext cx="513521" cy="32238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C920847-460B-47C7-BF3E-E15A1D12DD7C}"/>
                </a:ext>
              </a:extLst>
            </p:cNvPr>
            <p:cNvSpPr/>
            <p:nvPr/>
          </p:nvSpPr>
          <p:spPr>
            <a:xfrm>
              <a:off x="4430373" y="2027533"/>
              <a:ext cx="279314" cy="532002"/>
            </a:xfrm>
            <a:custGeom>
              <a:avLst/>
              <a:gdLst>
                <a:gd name="connsiteX0" fmla="*/ 143828 w 287656"/>
                <a:gd name="connsiteY0" fmla="*/ 0 h 498597"/>
                <a:gd name="connsiteX1" fmla="*/ 287656 w 287656"/>
                <a:gd name="connsiteY1" fmla="*/ 135910 h 498597"/>
                <a:gd name="connsiteX2" fmla="*/ 245530 w 287656"/>
                <a:gd name="connsiteY2" fmla="*/ 232013 h 498597"/>
                <a:gd name="connsiteX3" fmla="*/ 237801 w 287656"/>
                <a:gd name="connsiteY3" fmla="*/ 236937 h 498597"/>
                <a:gd name="connsiteX4" fmla="*/ 242016 w 287656"/>
                <a:gd name="connsiteY4" fmla="*/ 236937 h 498597"/>
                <a:gd name="connsiteX5" fmla="*/ 196127 w 287656"/>
                <a:gd name="connsiteY5" fmla="*/ 420491 h 498597"/>
                <a:gd name="connsiteX6" fmla="*/ 194391 w 287656"/>
                <a:gd name="connsiteY6" fmla="*/ 420491 h 498597"/>
                <a:gd name="connsiteX7" fmla="*/ 194391 w 287656"/>
                <a:gd name="connsiteY7" fmla="*/ 498597 h 498597"/>
                <a:gd name="connsiteX8" fmla="*/ 97236 w 287656"/>
                <a:gd name="connsiteY8" fmla="*/ 498597 h 498597"/>
                <a:gd name="connsiteX9" fmla="*/ 97236 w 287656"/>
                <a:gd name="connsiteY9" fmla="*/ 420491 h 498597"/>
                <a:gd name="connsiteX10" fmla="*/ 95498 w 287656"/>
                <a:gd name="connsiteY10" fmla="*/ 420491 h 498597"/>
                <a:gd name="connsiteX11" fmla="*/ 49610 w 287656"/>
                <a:gd name="connsiteY11" fmla="*/ 236937 h 498597"/>
                <a:gd name="connsiteX12" fmla="*/ 49855 w 287656"/>
                <a:gd name="connsiteY12" fmla="*/ 236937 h 498597"/>
                <a:gd name="connsiteX13" fmla="*/ 42126 w 287656"/>
                <a:gd name="connsiteY13" fmla="*/ 232013 h 498597"/>
                <a:gd name="connsiteX14" fmla="*/ 0 w 287656"/>
                <a:gd name="connsiteY14" fmla="*/ 135910 h 498597"/>
                <a:gd name="connsiteX15" fmla="*/ 143828 w 287656"/>
                <a:gd name="connsiteY15" fmla="*/ 0 h 49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7656" h="498597">
                  <a:moveTo>
                    <a:pt x="143828" y="0"/>
                  </a:moveTo>
                  <a:cubicBezTo>
                    <a:pt x="223262" y="0"/>
                    <a:pt x="287656" y="60849"/>
                    <a:pt x="287656" y="135910"/>
                  </a:cubicBezTo>
                  <a:cubicBezTo>
                    <a:pt x="287656" y="173440"/>
                    <a:pt x="271558" y="207418"/>
                    <a:pt x="245530" y="232013"/>
                  </a:cubicBezTo>
                  <a:lnTo>
                    <a:pt x="237801" y="236937"/>
                  </a:lnTo>
                  <a:lnTo>
                    <a:pt x="242016" y="236937"/>
                  </a:lnTo>
                  <a:lnTo>
                    <a:pt x="196127" y="420491"/>
                  </a:lnTo>
                  <a:lnTo>
                    <a:pt x="194391" y="420491"/>
                  </a:lnTo>
                  <a:lnTo>
                    <a:pt x="194391" y="498597"/>
                  </a:lnTo>
                  <a:lnTo>
                    <a:pt x="97236" y="498597"/>
                  </a:lnTo>
                  <a:lnTo>
                    <a:pt x="97236" y="420491"/>
                  </a:lnTo>
                  <a:lnTo>
                    <a:pt x="95498" y="420491"/>
                  </a:lnTo>
                  <a:lnTo>
                    <a:pt x="49610" y="236937"/>
                  </a:lnTo>
                  <a:lnTo>
                    <a:pt x="49855" y="236937"/>
                  </a:lnTo>
                  <a:lnTo>
                    <a:pt x="42126" y="232013"/>
                  </a:lnTo>
                  <a:cubicBezTo>
                    <a:pt x="16099" y="207418"/>
                    <a:pt x="0" y="173440"/>
                    <a:pt x="0" y="135910"/>
                  </a:cubicBezTo>
                  <a:cubicBezTo>
                    <a:pt x="0" y="60849"/>
                    <a:pt x="64394" y="0"/>
                    <a:pt x="143828" y="0"/>
                  </a:cubicBezTo>
                  <a:close/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24AB1055-2413-4791-8028-4E845ED3F43D}"/>
              </a:ext>
            </a:extLst>
          </p:cNvPr>
          <p:cNvSpPr txBox="1"/>
          <p:nvPr/>
        </p:nvSpPr>
        <p:spPr>
          <a:xfrm>
            <a:off x="3399248" y="2253234"/>
            <a:ext cx="200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/>
                </a:solidFill>
              </a:rPr>
              <a:t>Lighting Control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C668E30-6202-482F-BFF1-943533CDC6DE}"/>
              </a:ext>
            </a:extLst>
          </p:cNvPr>
          <p:cNvGrpSpPr/>
          <p:nvPr/>
        </p:nvGrpSpPr>
        <p:grpSpPr>
          <a:xfrm>
            <a:off x="8113097" y="1570502"/>
            <a:ext cx="837659" cy="843669"/>
            <a:chOff x="5353549" y="1372450"/>
            <a:chExt cx="837659" cy="843669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0566B09-923D-48EF-89C0-5F5C2926DF06}"/>
                </a:ext>
              </a:extLst>
            </p:cNvPr>
            <p:cNvSpPr/>
            <p:nvPr/>
          </p:nvSpPr>
          <p:spPr>
            <a:xfrm>
              <a:off x="5353549" y="1372450"/>
              <a:ext cx="837659" cy="8436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82D2D12-86EC-4C49-8394-6F6B7F01FE48}"/>
                </a:ext>
              </a:extLst>
            </p:cNvPr>
            <p:cNvSpPr/>
            <p:nvPr/>
          </p:nvSpPr>
          <p:spPr>
            <a:xfrm>
              <a:off x="5515617" y="1411639"/>
              <a:ext cx="513521" cy="3223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77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CE8CC6A2-EAF8-4F93-95ED-8AF2C7FADED3}"/>
                </a:ext>
              </a:extLst>
            </p:cNvPr>
            <p:cNvSpPr/>
            <p:nvPr/>
          </p:nvSpPr>
          <p:spPr>
            <a:xfrm>
              <a:off x="5506774" y="1579559"/>
              <a:ext cx="510313" cy="368300"/>
            </a:xfrm>
            <a:custGeom>
              <a:avLst/>
              <a:gdLst>
                <a:gd name="connsiteX0" fmla="*/ 0 w 373380"/>
                <a:gd name="connsiteY0" fmla="*/ 195580 h 368300"/>
                <a:gd name="connsiteX1" fmla="*/ 101600 w 373380"/>
                <a:gd name="connsiteY1" fmla="*/ 195580 h 368300"/>
                <a:gd name="connsiteX2" fmla="*/ 119380 w 373380"/>
                <a:gd name="connsiteY2" fmla="*/ 243840 h 368300"/>
                <a:gd name="connsiteX3" fmla="*/ 144780 w 373380"/>
                <a:gd name="connsiteY3" fmla="*/ 157480 h 368300"/>
                <a:gd name="connsiteX4" fmla="*/ 218440 w 373380"/>
                <a:gd name="connsiteY4" fmla="*/ 368300 h 368300"/>
                <a:gd name="connsiteX5" fmla="*/ 238760 w 373380"/>
                <a:gd name="connsiteY5" fmla="*/ 0 h 368300"/>
                <a:gd name="connsiteX6" fmla="*/ 281940 w 373380"/>
                <a:gd name="connsiteY6" fmla="*/ 198120 h 368300"/>
                <a:gd name="connsiteX7" fmla="*/ 373380 w 373380"/>
                <a:gd name="connsiteY7" fmla="*/ 20066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380" h="368300">
                  <a:moveTo>
                    <a:pt x="0" y="195580"/>
                  </a:moveTo>
                  <a:lnTo>
                    <a:pt x="101600" y="195580"/>
                  </a:lnTo>
                  <a:lnTo>
                    <a:pt x="119380" y="243840"/>
                  </a:lnTo>
                  <a:lnTo>
                    <a:pt x="144780" y="157480"/>
                  </a:lnTo>
                  <a:lnTo>
                    <a:pt x="218440" y="368300"/>
                  </a:lnTo>
                  <a:lnTo>
                    <a:pt x="238760" y="0"/>
                  </a:lnTo>
                  <a:lnTo>
                    <a:pt x="281940" y="198120"/>
                  </a:lnTo>
                  <a:lnTo>
                    <a:pt x="373380" y="200660"/>
                  </a:ln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6EE80955-E654-4439-8B2A-BF4826908471}"/>
              </a:ext>
            </a:extLst>
          </p:cNvPr>
          <p:cNvSpPr txBox="1"/>
          <p:nvPr/>
        </p:nvSpPr>
        <p:spPr>
          <a:xfrm>
            <a:off x="7847000" y="2447522"/>
            <a:ext cx="1663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Healthcare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8617F57-49D0-4822-AABD-87A19382A3CA}"/>
              </a:ext>
            </a:extLst>
          </p:cNvPr>
          <p:cNvSpPr txBox="1"/>
          <p:nvPr/>
        </p:nvSpPr>
        <p:spPr>
          <a:xfrm>
            <a:off x="4383244" y="6010600"/>
            <a:ext cx="264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Energy Management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B1FD19A-1A51-49B9-A10A-0B48B1B4B269}"/>
              </a:ext>
            </a:extLst>
          </p:cNvPr>
          <p:cNvGrpSpPr/>
          <p:nvPr/>
        </p:nvGrpSpPr>
        <p:grpSpPr>
          <a:xfrm>
            <a:off x="5190307" y="5127742"/>
            <a:ext cx="837659" cy="843669"/>
            <a:chOff x="4952272" y="4524796"/>
            <a:chExt cx="837659" cy="843669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27BC6E1-E330-458C-A07F-CC05D27C8896}"/>
                </a:ext>
              </a:extLst>
            </p:cNvPr>
            <p:cNvSpPr/>
            <p:nvPr/>
          </p:nvSpPr>
          <p:spPr>
            <a:xfrm>
              <a:off x="4952272" y="4524796"/>
              <a:ext cx="837659" cy="84366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C68F4B3-88C3-40E7-8F6E-A79CFC0A7CA0}"/>
                </a:ext>
              </a:extLst>
            </p:cNvPr>
            <p:cNvSpPr/>
            <p:nvPr/>
          </p:nvSpPr>
          <p:spPr>
            <a:xfrm>
              <a:off x="5114340" y="4563985"/>
              <a:ext cx="513521" cy="3223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B001BBAF-062C-4096-A835-7EC676A1321E}"/>
                </a:ext>
              </a:extLst>
            </p:cNvPr>
            <p:cNvSpPr/>
            <p:nvPr/>
          </p:nvSpPr>
          <p:spPr>
            <a:xfrm>
              <a:off x="5200410" y="4725176"/>
              <a:ext cx="370824" cy="443515"/>
            </a:xfrm>
            <a:custGeom>
              <a:avLst/>
              <a:gdLst>
                <a:gd name="connsiteX0" fmla="*/ 120015 w 370824"/>
                <a:gd name="connsiteY0" fmla="*/ 0 h 443515"/>
                <a:gd name="connsiteX1" fmla="*/ 204878 w 370824"/>
                <a:gd name="connsiteY1" fmla="*/ 38715 h 443515"/>
                <a:gd name="connsiteX2" fmla="*/ 219567 w 370824"/>
                <a:gd name="connsiteY2" fmla="*/ 62709 h 443515"/>
                <a:gd name="connsiteX3" fmla="*/ 244087 w 370824"/>
                <a:gd name="connsiteY3" fmla="*/ 49634 h 443515"/>
                <a:gd name="connsiteX4" fmla="*/ 281941 w 370824"/>
                <a:gd name="connsiteY4" fmla="*/ 98365 h 443515"/>
                <a:gd name="connsiteX5" fmla="*/ 270854 w 370824"/>
                <a:gd name="connsiteY5" fmla="*/ 132823 h 443515"/>
                <a:gd name="connsiteX6" fmla="*/ 268245 w 370824"/>
                <a:gd name="connsiteY6" fmla="*/ 135087 h 443515"/>
                <a:gd name="connsiteX7" fmla="*/ 268605 w 370824"/>
                <a:gd name="connsiteY7" fmla="*/ 135020 h 443515"/>
                <a:gd name="connsiteX8" fmla="*/ 370824 w 370824"/>
                <a:gd name="connsiteY8" fmla="*/ 229006 h 443515"/>
                <a:gd name="connsiteX9" fmla="*/ 268605 w 370824"/>
                <a:gd name="connsiteY9" fmla="*/ 322992 h 443515"/>
                <a:gd name="connsiteX10" fmla="*/ 217630 w 370824"/>
                <a:gd name="connsiteY10" fmla="*/ 308676 h 443515"/>
                <a:gd name="connsiteX11" fmla="*/ 217630 w 370824"/>
                <a:gd name="connsiteY11" fmla="*/ 443515 h 443515"/>
                <a:gd name="connsiteX12" fmla="*/ 131412 w 370824"/>
                <a:gd name="connsiteY12" fmla="*/ 443515 h 443515"/>
                <a:gd name="connsiteX13" fmla="*/ 131412 w 370824"/>
                <a:gd name="connsiteY13" fmla="*/ 307660 h 443515"/>
                <a:gd name="connsiteX14" fmla="*/ 130624 w 370824"/>
                <a:gd name="connsiteY14" fmla="*/ 308620 h 443515"/>
                <a:gd name="connsiteX15" fmla="*/ 93345 w 370824"/>
                <a:gd name="connsiteY15" fmla="*/ 320041 h 443515"/>
                <a:gd name="connsiteX16" fmla="*/ 26670 w 370824"/>
                <a:gd name="connsiteY16" fmla="*/ 253163 h 443515"/>
                <a:gd name="connsiteX17" fmla="*/ 31910 w 370824"/>
                <a:gd name="connsiteY17" fmla="*/ 227131 h 443515"/>
                <a:gd name="connsiteX18" fmla="*/ 34082 w 370824"/>
                <a:gd name="connsiteY18" fmla="*/ 223899 h 443515"/>
                <a:gd name="connsiteX19" fmla="*/ 9431 w 370824"/>
                <a:gd name="connsiteY19" fmla="*/ 183630 h 443515"/>
                <a:gd name="connsiteX20" fmla="*/ 0 w 370824"/>
                <a:gd name="connsiteY20" fmla="*/ 132180 h 443515"/>
                <a:gd name="connsiteX21" fmla="*/ 120015 w 370824"/>
                <a:gd name="connsiteY21" fmla="*/ 0 h 44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0824" h="443515">
                  <a:moveTo>
                    <a:pt x="120015" y="0"/>
                  </a:moveTo>
                  <a:cubicBezTo>
                    <a:pt x="153156" y="0"/>
                    <a:pt x="183160" y="14795"/>
                    <a:pt x="204878" y="38715"/>
                  </a:cubicBezTo>
                  <a:lnTo>
                    <a:pt x="219567" y="62709"/>
                  </a:lnTo>
                  <a:lnTo>
                    <a:pt x="244087" y="49634"/>
                  </a:lnTo>
                  <a:cubicBezTo>
                    <a:pt x="264993" y="49634"/>
                    <a:pt x="281941" y="71452"/>
                    <a:pt x="281941" y="98365"/>
                  </a:cubicBezTo>
                  <a:cubicBezTo>
                    <a:pt x="281941" y="111821"/>
                    <a:pt x="277704" y="124004"/>
                    <a:pt x="270854" y="132823"/>
                  </a:cubicBezTo>
                  <a:lnTo>
                    <a:pt x="268245" y="135087"/>
                  </a:lnTo>
                  <a:lnTo>
                    <a:pt x="268605" y="135020"/>
                  </a:lnTo>
                  <a:cubicBezTo>
                    <a:pt x="325059" y="135020"/>
                    <a:pt x="370824" y="177099"/>
                    <a:pt x="370824" y="229006"/>
                  </a:cubicBezTo>
                  <a:cubicBezTo>
                    <a:pt x="370824" y="280913"/>
                    <a:pt x="325059" y="322992"/>
                    <a:pt x="268605" y="322992"/>
                  </a:cubicBezTo>
                  <a:lnTo>
                    <a:pt x="217630" y="308676"/>
                  </a:lnTo>
                  <a:lnTo>
                    <a:pt x="217630" y="443515"/>
                  </a:lnTo>
                  <a:lnTo>
                    <a:pt x="131412" y="443515"/>
                  </a:lnTo>
                  <a:lnTo>
                    <a:pt x="131412" y="307660"/>
                  </a:lnTo>
                  <a:lnTo>
                    <a:pt x="130624" y="308620"/>
                  </a:lnTo>
                  <a:cubicBezTo>
                    <a:pt x="119983" y="315831"/>
                    <a:pt x="107154" y="320041"/>
                    <a:pt x="93345" y="320041"/>
                  </a:cubicBezTo>
                  <a:cubicBezTo>
                    <a:pt x="56521" y="320041"/>
                    <a:pt x="26670" y="290099"/>
                    <a:pt x="26670" y="253163"/>
                  </a:cubicBezTo>
                  <a:cubicBezTo>
                    <a:pt x="26670" y="243929"/>
                    <a:pt x="28536" y="235132"/>
                    <a:pt x="31910" y="227131"/>
                  </a:cubicBezTo>
                  <a:lnTo>
                    <a:pt x="34082" y="223899"/>
                  </a:lnTo>
                  <a:lnTo>
                    <a:pt x="9431" y="183630"/>
                  </a:lnTo>
                  <a:cubicBezTo>
                    <a:pt x="3358" y="167817"/>
                    <a:pt x="0" y="150430"/>
                    <a:pt x="0" y="132180"/>
                  </a:cubicBezTo>
                  <a:cubicBezTo>
                    <a:pt x="0" y="59179"/>
                    <a:pt x="53733" y="0"/>
                    <a:pt x="120015" y="0"/>
                  </a:cubicBezTo>
                  <a:close/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C726774C-EAB1-4652-89E4-E92BBA7BCED3}"/>
              </a:ext>
            </a:extLst>
          </p:cNvPr>
          <p:cNvSpPr/>
          <p:nvPr/>
        </p:nvSpPr>
        <p:spPr>
          <a:xfrm>
            <a:off x="8044148" y="4536413"/>
            <a:ext cx="444348" cy="26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D97EABA-6BB7-4F96-BE00-19D408D742ED}"/>
              </a:ext>
            </a:extLst>
          </p:cNvPr>
          <p:cNvGrpSpPr/>
          <p:nvPr/>
        </p:nvGrpSpPr>
        <p:grpSpPr>
          <a:xfrm>
            <a:off x="8760463" y="3976142"/>
            <a:ext cx="837659" cy="843669"/>
            <a:chOff x="7922144" y="4566965"/>
            <a:chExt cx="837659" cy="843669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4C48CB5-631A-4F22-943A-DDA3B39CF0DE}"/>
                </a:ext>
              </a:extLst>
            </p:cNvPr>
            <p:cNvSpPr/>
            <p:nvPr/>
          </p:nvSpPr>
          <p:spPr>
            <a:xfrm>
              <a:off x="7922144" y="4566965"/>
              <a:ext cx="837659" cy="84366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DBB9D2E-1398-47F5-82DB-521CB7F0232C}"/>
                </a:ext>
              </a:extLst>
            </p:cNvPr>
            <p:cNvSpPr/>
            <p:nvPr/>
          </p:nvSpPr>
          <p:spPr>
            <a:xfrm>
              <a:off x="8084212" y="4606154"/>
              <a:ext cx="513521" cy="32238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7030A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A10CE4A6-07C6-47B1-BA84-8C0E5D02FEDB}"/>
                </a:ext>
              </a:extLst>
            </p:cNvPr>
            <p:cNvSpPr/>
            <p:nvPr/>
          </p:nvSpPr>
          <p:spPr>
            <a:xfrm>
              <a:off x="8052231" y="4714154"/>
              <a:ext cx="577481" cy="503743"/>
            </a:xfrm>
            <a:custGeom>
              <a:avLst/>
              <a:gdLst>
                <a:gd name="connsiteX0" fmla="*/ 816599 w 1663676"/>
                <a:gd name="connsiteY0" fmla="*/ 0 h 1355731"/>
                <a:gd name="connsiteX1" fmla="*/ 1663676 w 1663676"/>
                <a:gd name="connsiteY1" fmla="*/ 540427 h 1355731"/>
                <a:gd name="connsiteX2" fmla="*/ 1424597 w 1663676"/>
                <a:gd name="connsiteY2" fmla="*/ 540427 h 1355731"/>
                <a:gd name="connsiteX3" fmla="*/ 1424597 w 1663676"/>
                <a:gd name="connsiteY3" fmla="*/ 1355731 h 1355731"/>
                <a:gd name="connsiteX4" fmla="*/ 239079 w 1663676"/>
                <a:gd name="connsiteY4" fmla="*/ 1355731 h 1355731"/>
                <a:gd name="connsiteX5" fmla="*/ 239079 w 1663676"/>
                <a:gd name="connsiteY5" fmla="*/ 540427 h 1355731"/>
                <a:gd name="connsiteX6" fmla="*/ 0 w 1663676"/>
                <a:gd name="connsiteY6" fmla="*/ 540427 h 135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676" h="1355731">
                  <a:moveTo>
                    <a:pt x="816599" y="0"/>
                  </a:moveTo>
                  <a:lnTo>
                    <a:pt x="1663676" y="540427"/>
                  </a:lnTo>
                  <a:lnTo>
                    <a:pt x="1424597" y="540427"/>
                  </a:lnTo>
                  <a:lnTo>
                    <a:pt x="1424597" y="1355731"/>
                  </a:lnTo>
                  <a:lnTo>
                    <a:pt x="239079" y="1355731"/>
                  </a:lnTo>
                  <a:lnTo>
                    <a:pt x="239079" y="540427"/>
                  </a:lnTo>
                  <a:lnTo>
                    <a:pt x="0" y="54042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F9CE901-E086-4943-85DF-589A5EA038E4}"/>
                </a:ext>
              </a:extLst>
            </p:cNvPr>
            <p:cNvSpPr/>
            <p:nvPr/>
          </p:nvSpPr>
          <p:spPr>
            <a:xfrm>
              <a:off x="8227519" y="5127440"/>
              <a:ext cx="74685" cy="6802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9A852BE-D606-4229-AEBA-2C37B9861A00}"/>
                </a:ext>
              </a:extLst>
            </p:cNvPr>
            <p:cNvSpPr/>
            <p:nvPr/>
          </p:nvSpPr>
          <p:spPr>
            <a:xfrm>
              <a:off x="8227519" y="5052091"/>
              <a:ext cx="74685" cy="716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1F9D681-8005-4B51-BCB1-F295C7EA44A5}"/>
                </a:ext>
              </a:extLst>
            </p:cNvPr>
            <p:cNvSpPr/>
            <p:nvPr/>
          </p:nvSpPr>
          <p:spPr>
            <a:xfrm>
              <a:off x="8227519" y="4976741"/>
              <a:ext cx="74685" cy="716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9002CB2-7519-4AEB-8E22-2C242E2D2A9F}"/>
                </a:ext>
              </a:extLst>
            </p:cNvPr>
            <p:cNvSpPr/>
            <p:nvPr/>
          </p:nvSpPr>
          <p:spPr>
            <a:xfrm>
              <a:off x="8302204" y="5123778"/>
              <a:ext cx="74685" cy="716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3661D87-2E17-4BCF-8A31-D8A6BE6890E0}"/>
                </a:ext>
              </a:extLst>
            </p:cNvPr>
            <p:cNvSpPr/>
            <p:nvPr/>
          </p:nvSpPr>
          <p:spPr>
            <a:xfrm>
              <a:off x="8302204" y="5052091"/>
              <a:ext cx="74685" cy="716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1795CAF-AA09-4C74-88A9-A80465FCE95E}"/>
                </a:ext>
              </a:extLst>
            </p:cNvPr>
            <p:cNvSpPr/>
            <p:nvPr/>
          </p:nvSpPr>
          <p:spPr>
            <a:xfrm>
              <a:off x="8379739" y="5123778"/>
              <a:ext cx="74685" cy="716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D8015CA6-71FD-4E00-B65E-024B42D6DBCD}"/>
              </a:ext>
            </a:extLst>
          </p:cNvPr>
          <p:cNvSpPr txBox="1"/>
          <p:nvPr/>
        </p:nvSpPr>
        <p:spPr>
          <a:xfrm>
            <a:off x="8393452" y="4859000"/>
            <a:ext cx="186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Manufacturing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2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Introduction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4" name="Picture 21">
            <a:extLst>
              <a:ext uri="{FF2B5EF4-FFF2-40B4-BE49-F238E27FC236}">
                <a16:creationId xmlns:a16="http://schemas.microsoft.com/office/drawing/2014/main" id="{2ADB90D6-35D5-4D15-BA54-FDD921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16" y="2372182"/>
            <a:ext cx="1320358" cy="2160000"/>
          </a:xfrm>
          <a:prstGeom prst="rect">
            <a:avLst/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FC2DC6C-24D6-4014-B9A1-2457A2E12F07}"/>
              </a:ext>
            </a:extLst>
          </p:cNvPr>
          <p:cNvSpPr/>
          <p:nvPr/>
        </p:nvSpPr>
        <p:spPr>
          <a:xfrm>
            <a:off x="-16287" y="4674062"/>
            <a:ext cx="12208287" cy="1320529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Conventional Zigbee radios consume too much power.</a:t>
            </a:r>
            <a:endParaRPr lang="zh-CN" altLang="en-US" sz="3200" b="1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48E8BBF-B31D-41A8-BF41-3E300416D97D}"/>
              </a:ext>
            </a:extLst>
          </p:cNvPr>
          <p:cNvGrpSpPr/>
          <p:nvPr/>
        </p:nvGrpSpPr>
        <p:grpSpPr>
          <a:xfrm>
            <a:off x="3343014" y="2157085"/>
            <a:ext cx="2614227" cy="2520001"/>
            <a:chOff x="3343014" y="2157085"/>
            <a:chExt cx="2614227" cy="2520001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3972EF9-3476-419A-942B-93AE1968345C}"/>
                </a:ext>
              </a:extLst>
            </p:cNvPr>
            <p:cNvSpPr/>
            <p:nvPr/>
          </p:nvSpPr>
          <p:spPr>
            <a:xfrm>
              <a:off x="3948376" y="2795794"/>
              <a:ext cx="1433194" cy="1237189"/>
            </a:xfrm>
            <a:prstGeom prst="roundRect">
              <a:avLst>
                <a:gd name="adj" fmla="val 10604"/>
              </a:avLst>
            </a:prstGeom>
            <a:noFill/>
            <a:ln w="1270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76FABB2-B05A-4152-8ADA-8252341539E8}"/>
                </a:ext>
              </a:extLst>
            </p:cNvPr>
            <p:cNvSpPr/>
            <p:nvPr/>
          </p:nvSpPr>
          <p:spPr>
            <a:xfrm>
              <a:off x="3617472" y="2444538"/>
              <a:ext cx="2065311" cy="1958199"/>
            </a:xfrm>
            <a:custGeom>
              <a:avLst/>
              <a:gdLst>
                <a:gd name="connsiteX0" fmla="*/ 313719 w 1303020"/>
                <a:gd name="connsiteY0" fmla="*/ 206374 h 1291590"/>
                <a:gd name="connsiteX1" fmla="*/ 167243 w 1303020"/>
                <a:gd name="connsiteY1" fmla="*/ 352850 h 1291590"/>
                <a:gd name="connsiteX2" fmla="*/ 167243 w 1303020"/>
                <a:gd name="connsiteY2" fmla="*/ 938739 h 1291590"/>
                <a:gd name="connsiteX3" fmla="*/ 313719 w 1303020"/>
                <a:gd name="connsiteY3" fmla="*/ 1085215 h 1291590"/>
                <a:gd name="connsiteX4" fmla="*/ 989301 w 1303020"/>
                <a:gd name="connsiteY4" fmla="*/ 1085215 h 1291590"/>
                <a:gd name="connsiteX5" fmla="*/ 1135777 w 1303020"/>
                <a:gd name="connsiteY5" fmla="*/ 938739 h 1291590"/>
                <a:gd name="connsiteX6" fmla="*/ 1135777 w 1303020"/>
                <a:gd name="connsiteY6" fmla="*/ 352850 h 1291590"/>
                <a:gd name="connsiteX7" fmla="*/ 989301 w 1303020"/>
                <a:gd name="connsiteY7" fmla="*/ 206374 h 1291590"/>
                <a:gd name="connsiteX8" fmla="*/ 215269 w 1303020"/>
                <a:gd name="connsiteY8" fmla="*/ 0 h 1291590"/>
                <a:gd name="connsiteX9" fmla="*/ 1087751 w 1303020"/>
                <a:gd name="connsiteY9" fmla="*/ 0 h 1291590"/>
                <a:gd name="connsiteX10" fmla="*/ 1303020 w 1303020"/>
                <a:gd name="connsiteY10" fmla="*/ 215269 h 1291590"/>
                <a:gd name="connsiteX11" fmla="*/ 1303020 w 1303020"/>
                <a:gd name="connsiteY11" fmla="*/ 1076321 h 1291590"/>
                <a:gd name="connsiteX12" fmla="*/ 1087751 w 1303020"/>
                <a:gd name="connsiteY12" fmla="*/ 1291590 h 1291590"/>
                <a:gd name="connsiteX13" fmla="*/ 215269 w 1303020"/>
                <a:gd name="connsiteY13" fmla="*/ 1291590 h 1291590"/>
                <a:gd name="connsiteX14" fmla="*/ 0 w 1303020"/>
                <a:gd name="connsiteY14" fmla="*/ 1076321 h 1291590"/>
                <a:gd name="connsiteX15" fmla="*/ 0 w 1303020"/>
                <a:gd name="connsiteY15" fmla="*/ 215269 h 1291590"/>
                <a:gd name="connsiteX16" fmla="*/ 215269 w 1303020"/>
                <a:gd name="connsiteY16" fmla="*/ 0 h 129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03020" h="1291590">
                  <a:moveTo>
                    <a:pt x="313719" y="206374"/>
                  </a:moveTo>
                  <a:cubicBezTo>
                    <a:pt x="232823" y="206374"/>
                    <a:pt x="167243" y="271954"/>
                    <a:pt x="167243" y="352850"/>
                  </a:cubicBezTo>
                  <a:lnTo>
                    <a:pt x="167243" y="938739"/>
                  </a:lnTo>
                  <a:cubicBezTo>
                    <a:pt x="167243" y="1019635"/>
                    <a:pt x="232823" y="1085215"/>
                    <a:pt x="313719" y="1085215"/>
                  </a:cubicBezTo>
                  <a:lnTo>
                    <a:pt x="989301" y="1085215"/>
                  </a:lnTo>
                  <a:cubicBezTo>
                    <a:pt x="1070197" y="1085215"/>
                    <a:pt x="1135777" y="1019635"/>
                    <a:pt x="1135777" y="938739"/>
                  </a:cubicBezTo>
                  <a:lnTo>
                    <a:pt x="1135777" y="352850"/>
                  </a:lnTo>
                  <a:cubicBezTo>
                    <a:pt x="1135777" y="271954"/>
                    <a:pt x="1070197" y="206374"/>
                    <a:pt x="989301" y="206374"/>
                  </a:cubicBezTo>
                  <a:close/>
                  <a:moveTo>
                    <a:pt x="215269" y="0"/>
                  </a:moveTo>
                  <a:lnTo>
                    <a:pt x="1087751" y="0"/>
                  </a:lnTo>
                  <a:cubicBezTo>
                    <a:pt x="1206641" y="0"/>
                    <a:pt x="1303020" y="96379"/>
                    <a:pt x="1303020" y="215269"/>
                  </a:cubicBezTo>
                  <a:lnTo>
                    <a:pt x="1303020" y="1076321"/>
                  </a:lnTo>
                  <a:cubicBezTo>
                    <a:pt x="1303020" y="1195211"/>
                    <a:pt x="1206641" y="1291590"/>
                    <a:pt x="1087751" y="1291590"/>
                  </a:cubicBezTo>
                  <a:lnTo>
                    <a:pt x="215269" y="1291590"/>
                  </a:lnTo>
                  <a:cubicBezTo>
                    <a:pt x="96379" y="1291590"/>
                    <a:pt x="0" y="1195211"/>
                    <a:pt x="0" y="1076321"/>
                  </a:cubicBezTo>
                  <a:lnTo>
                    <a:pt x="0" y="215269"/>
                  </a:lnTo>
                  <a:cubicBezTo>
                    <a:pt x="0" y="96379"/>
                    <a:pt x="96379" y="0"/>
                    <a:pt x="21526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0C5B3B-E964-476D-B9CA-710F309E9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388" y="2930008"/>
              <a:ext cx="1190496" cy="916088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DA5AE46-DA29-40DB-8CDA-82E2F19F8F2B}"/>
                </a:ext>
              </a:extLst>
            </p:cNvPr>
            <p:cNvSpPr/>
            <p:nvPr/>
          </p:nvSpPr>
          <p:spPr>
            <a:xfrm rot="16200000">
              <a:off x="3817581" y="2287881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FBEA42DA-D9EA-4490-A3E8-5DC5378E56CB}"/>
                </a:ext>
              </a:extLst>
            </p:cNvPr>
            <p:cNvSpPr/>
            <p:nvPr/>
          </p:nvSpPr>
          <p:spPr>
            <a:xfrm rot="16200000">
              <a:off x="4139708" y="2287881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BF450F7-57B9-4716-9E59-1EFB9A2557C5}"/>
                </a:ext>
              </a:extLst>
            </p:cNvPr>
            <p:cNvSpPr/>
            <p:nvPr/>
          </p:nvSpPr>
          <p:spPr>
            <a:xfrm rot="16200000">
              <a:off x="4460667" y="2287881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9DBDECBF-0274-4BE8-B249-C7954A42241B}"/>
                </a:ext>
              </a:extLst>
            </p:cNvPr>
            <p:cNvSpPr/>
            <p:nvPr/>
          </p:nvSpPr>
          <p:spPr>
            <a:xfrm rot="16200000">
              <a:off x="4781626" y="2287881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53AF233-E088-465F-9856-C4C46D7388EC}"/>
                </a:ext>
              </a:extLst>
            </p:cNvPr>
            <p:cNvSpPr/>
            <p:nvPr/>
          </p:nvSpPr>
          <p:spPr>
            <a:xfrm rot="16200000">
              <a:off x="5094555" y="2287881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4BC6443-9E22-4113-A934-65B15863B846}"/>
                </a:ext>
              </a:extLst>
            </p:cNvPr>
            <p:cNvSpPr/>
            <p:nvPr/>
          </p:nvSpPr>
          <p:spPr>
            <a:xfrm rot="16200000">
              <a:off x="3817581" y="4384279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B8BD6714-766B-466B-B4E3-747ED6DD770F}"/>
                </a:ext>
              </a:extLst>
            </p:cNvPr>
            <p:cNvSpPr/>
            <p:nvPr/>
          </p:nvSpPr>
          <p:spPr>
            <a:xfrm rot="16200000">
              <a:off x="4139708" y="4384279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2078EC2E-78FE-481C-ACC4-DAB77DDB110F}"/>
                </a:ext>
              </a:extLst>
            </p:cNvPr>
            <p:cNvSpPr/>
            <p:nvPr/>
          </p:nvSpPr>
          <p:spPr>
            <a:xfrm rot="16200000">
              <a:off x="4460667" y="4384279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B6872BB-22DE-4BC4-AFE9-C30327B5988B}"/>
                </a:ext>
              </a:extLst>
            </p:cNvPr>
            <p:cNvSpPr/>
            <p:nvPr/>
          </p:nvSpPr>
          <p:spPr>
            <a:xfrm rot="16200000">
              <a:off x="4781626" y="4384279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2D28F3AA-F514-48BB-AEB0-C3B281E227C9}"/>
                </a:ext>
              </a:extLst>
            </p:cNvPr>
            <p:cNvSpPr/>
            <p:nvPr/>
          </p:nvSpPr>
          <p:spPr>
            <a:xfrm rot="16200000">
              <a:off x="5094555" y="4384279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CAE756FD-252D-45EA-9383-62E7DCFBA997}"/>
                </a:ext>
              </a:extLst>
            </p:cNvPr>
            <p:cNvSpPr/>
            <p:nvPr/>
          </p:nvSpPr>
          <p:spPr>
            <a:xfrm>
              <a:off x="5529463" y="2762728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0DEE5635-5A58-494B-B8A8-B5880EB4FC7F}"/>
                </a:ext>
              </a:extLst>
            </p:cNvPr>
            <p:cNvSpPr/>
            <p:nvPr/>
          </p:nvSpPr>
          <p:spPr>
            <a:xfrm>
              <a:off x="5529463" y="3058841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E41DF0D1-D307-4FAE-B10B-4251E8D986BC}"/>
                </a:ext>
              </a:extLst>
            </p:cNvPr>
            <p:cNvSpPr/>
            <p:nvPr/>
          </p:nvSpPr>
          <p:spPr>
            <a:xfrm>
              <a:off x="5529463" y="3346295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DB7D5E9E-1BFD-499A-82C9-CA8C7F52F392}"/>
                </a:ext>
              </a:extLst>
            </p:cNvPr>
            <p:cNvSpPr/>
            <p:nvPr/>
          </p:nvSpPr>
          <p:spPr>
            <a:xfrm>
              <a:off x="5533638" y="3611666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1FB0C8FA-8D99-46DD-946E-F3EB18884CB0}"/>
                </a:ext>
              </a:extLst>
            </p:cNvPr>
            <p:cNvSpPr/>
            <p:nvPr/>
          </p:nvSpPr>
          <p:spPr>
            <a:xfrm>
              <a:off x="5529463" y="3870971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A81F03B8-59CE-42C5-8695-59B73A0A0E9E}"/>
                </a:ext>
              </a:extLst>
            </p:cNvPr>
            <p:cNvSpPr/>
            <p:nvPr/>
          </p:nvSpPr>
          <p:spPr>
            <a:xfrm>
              <a:off x="3343014" y="2762728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36356C4-8F4E-4D7B-B792-7D988BFD6E80}"/>
                </a:ext>
              </a:extLst>
            </p:cNvPr>
            <p:cNvSpPr/>
            <p:nvPr/>
          </p:nvSpPr>
          <p:spPr>
            <a:xfrm>
              <a:off x="3343014" y="3058841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9AD5B2AC-D6A5-4C03-BE06-0993B628C7D7}"/>
                </a:ext>
              </a:extLst>
            </p:cNvPr>
            <p:cNvSpPr/>
            <p:nvPr/>
          </p:nvSpPr>
          <p:spPr>
            <a:xfrm>
              <a:off x="3343014" y="3346295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1C23F7EB-02C5-4561-9DEF-98EDA4A40F5D}"/>
                </a:ext>
              </a:extLst>
            </p:cNvPr>
            <p:cNvSpPr/>
            <p:nvPr/>
          </p:nvSpPr>
          <p:spPr>
            <a:xfrm>
              <a:off x="3347189" y="3611666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C19AD940-C9BE-4579-B741-3382DA834580}"/>
                </a:ext>
              </a:extLst>
            </p:cNvPr>
            <p:cNvSpPr/>
            <p:nvPr/>
          </p:nvSpPr>
          <p:spPr>
            <a:xfrm>
              <a:off x="3343014" y="3870971"/>
              <a:ext cx="423603" cy="1620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Rectangle: Rounded Corners 11">
            <a:extLst>
              <a:ext uri="{FF2B5EF4-FFF2-40B4-BE49-F238E27FC236}">
                <a16:creationId xmlns:a16="http://schemas.microsoft.com/office/drawing/2014/main" id="{229C47F1-7766-4A50-ADFA-452991267A9A}"/>
              </a:ext>
            </a:extLst>
          </p:cNvPr>
          <p:cNvSpPr/>
          <p:nvPr/>
        </p:nvSpPr>
        <p:spPr>
          <a:xfrm>
            <a:off x="7199996" y="3947662"/>
            <a:ext cx="923186" cy="444214"/>
          </a:xfrm>
          <a:prstGeom prst="roundRect">
            <a:avLst/>
          </a:prstGeom>
          <a:solidFill>
            <a:srgbClr val="2AA8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: Rounded Corners 2">
            <a:extLst>
              <a:ext uri="{FF2B5EF4-FFF2-40B4-BE49-F238E27FC236}">
                <a16:creationId xmlns:a16="http://schemas.microsoft.com/office/drawing/2014/main" id="{EE10222C-14A6-48D3-9FDE-14DD1DD60A1D}"/>
              </a:ext>
            </a:extLst>
          </p:cNvPr>
          <p:cNvSpPr/>
          <p:nvPr/>
        </p:nvSpPr>
        <p:spPr>
          <a:xfrm>
            <a:off x="7199996" y="2833954"/>
            <a:ext cx="923186" cy="414952"/>
          </a:xfrm>
          <a:prstGeom prst="roundRect">
            <a:avLst/>
          </a:prstGeom>
          <a:solidFill>
            <a:srgbClr val="2AA8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0" name="Rectangle: Rounded Corners 2">
            <a:extLst>
              <a:ext uri="{FF2B5EF4-FFF2-40B4-BE49-F238E27FC236}">
                <a16:creationId xmlns:a16="http://schemas.microsoft.com/office/drawing/2014/main" id="{19C07B45-591B-40BC-9356-8AFAF76B7DEC}"/>
              </a:ext>
            </a:extLst>
          </p:cNvPr>
          <p:cNvSpPr/>
          <p:nvPr/>
        </p:nvSpPr>
        <p:spPr>
          <a:xfrm>
            <a:off x="7199996" y="3414388"/>
            <a:ext cx="923186" cy="414952"/>
          </a:xfrm>
          <a:prstGeom prst="roundRect">
            <a:avLst/>
          </a:prstGeom>
          <a:solidFill>
            <a:srgbClr val="2AA8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692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80" grpId="0" animBg="1"/>
      <p:bldP spid="8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Introduction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7AE9B3CE-F0D1-4AAF-8E06-EA9AE7D1E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099514"/>
                  </p:ext>
                </p:extLst>
              </p:nvPr>
            </p:nvGraphicFramePr>
            <p:xfrm>
              <a:off x="2113022" y="4388841"/>
              <a:ext cx="75279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3966">
                      <a:extLst>
                        <a:ext uri="{9D8B030D-6E8A-4147-A177-3AD203B41FA5}">
                          <a16:colId xmlns:a16="http://schemas.microsoft.com/office/drawing/2014/main" val="4123899886"/>
                        </a:ext>
                      </a:extLst>
                    </a:gridCol>
                    <a:gridCol w="3763966">
                      <a:extLst>
                        <a:ext uri="{9D8B030D-6E8A-4147-A177-3AD203B41FA5}">
                          <a16:colId xmlns:a16="http://schemas.microsoft.com/office/drawing/2014/main" val="13915155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System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Power (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215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Passive Wi-Fi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1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15.4/52.9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1/11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𝑀𝑏𝑝𝑠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1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963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</a:rPr>
                            <a:t>Interscatter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1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1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053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FM backscatter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1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11.07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1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005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7AE9B3CE-F0D1-4AAF-8E06-EA9AE7D1E0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099514"/>
                  </p:ext>
                </p:extLst>
              </p:nvPr>
            </p:nvGraphicFramePr>
            <p:xfrm>
              <a:off x="2113022" y="4388841"/>
              <a:ext cx="752793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3966">
                      <a:extLst>
                        <a:ext uri="{9D8B030D-6E8A-4147-A177-3AD203B41FA5}">
                          <a16:colId xmlns:a16="http://schemas.microsoft.com/office/drawing/2014/main" val="4123899886"/>
                        </a:ext>
                      </a:extLst>
                    </a:gridCol>
                    <a:gridCol w="3763966">
                      <a:extLst>
                        <a:ext uri="{9D8B030D-6E8A-4147-A177-3AD203B41FA5}">
                          <a16:colId xmlns:a16="http://schemas.microsoft.com/office/drawing/2014/main" val="13915155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System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62" t="-8197" r="-32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215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Passive Wi-Fi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1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62" t="-106452" r="-32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963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</a:rPr>
                            <a:t>Interscatter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1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62" t="-209836" r="-32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053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FM backscatter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1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62" t="-309836" r="-32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0059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7ED7813-FAF1-4BF6-A690-4A7F6FF3B010}"/>
              </a:ext>
            </a:extLst>
          </p:cNvPr>
          <p:cNvSpPr/>
          <p:nvPr/>
        </p:nvSpPr>
        <p:spPr>
          <a:xfrm>
            <a:off x="3424568" y="2611107"/>
            <a:ext cx="2040079" cy="339316"/>
          </a:xfrm>
          <a:custGeom>
            <a:avLst/>
            <a:gdLst>
              <a:gd name="connsiteX0" fmla="*/ 0 w 9357360"/>
              <a:gd name="connsiteY0" fmla="*/ 751851 h 772173"/>
              <a:gd name="connsiteX1" fmla="*/ 731520 w 9357360"/>
              <a:gd name="connsiteY1" fmla="*/ 20331 h 772173"/>
              <a:gd name="connsiteX2" fmla="*/ 1432560 w 9357360"/>
              <a:gd name="connsiteY2" fmla="*/ 772171 h 772173"/>
              <a:gd name="connsiteX3" fmla="*/ 2153920 w 9357360"/>
              <a:gd name="connsiteY3" fmla="*/ 30491 h 772173"/>
              <a:gd name="connsiteX4" fmla="*/ 2885440 w 9357360"/>
              <a:gd name="connsiteY4" fmla="*/ 751851 h 772173"/>
              <a:gd name="connsiteX5" fmla="*/ 3596640 w 9357360"/>
              <a:gd name="connsiteY5" fmla="*/ 30491 h 772173"/>
              <a:gd name="connsiteX6" fmla="*/ 4318000 w 9357360"/>
              <a:gd name="connsiteY6" fmla="*/ 762011 h 772173"/>
              <a:gd name="connsiteX7" fmla="*/ 5008880 w 9357360"/>
              <a:gd name="connsiteY7" fmla="*/ 11 h 772173"/>
              <a:gd name="connsiteX8" fmla="*/ 5750560 w 9357360"/>
              <a:gd name="connsiteY8" fmla="*/ 741691 h 772173"/>
              <a:gd name="connsiteX9" fmla="*/ 6471920 w 9357360"/>
              <a:gd name="connsiteY9" fmla="*/ 10171 h 772173"/>
              <a:gd name="connsiteX10" fmla="*/ 7183120 w 9357360"/>
              <a:gd name="connsiteY10" fmla="*/ 751851 h 772173"/>
              <a:gd name="connsiteX11" fmla="*/ 7904480 w 9357360"/>
              <a:gd name="connsiteY11" fmla="*/ 10171 h 772173"/>
              <a:gd name="connsiteX12" fmla="*/ 8605520 w 9357360"/>
              <a:gd name="connsiteY12" fmla="*/ 751851 h 772173"/>
              <a:gd name="connsiteX13" fmla="*/ 9357360 w 9357360"/>
              <a:gd name="connsiteY13" fmla="*/ 20331 h 77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57360" h="772173">
                <a:moveTo>
                  <a:pt x="0" y="751851"/>
                </a:moveTo>
                <a:cubicBezTo>
                  <a:pt x="246380" y="384397"/>
                  <a:pt x="492760" y="16944"/>
                  <a:pt x="731520" y="20331"/>
                </a:cubicBezTo>
                <a:cubicBezTo>
                  <a:pt x="970280" y="23718"/>
                  <a:pt x="1195493" y="770478"/>
                  <a:pt x="1432560" y="772171"/>
                </a:cubicBezTo>
                <a:cubicBezTo>
                  <a:pt x="1669627" y="773864"/>
                  <a:pt x="1911773" y="33878"/>
                  <a:pt x="2153920" y="30491"/>
                </a:cubicBezTo>
                <a:cubicBezTo>
                  <a:pt x="2396067" y="27104"/>
                  <a:pt x="2644987" y="751851"/>
                  <a:pt x="2885440" y="751851"/>
                </a:cubicBezTo>
                <a:cubicBezTo>
                  <a:pt x="3125893" y="751851"/>
                  <a:pt x="3357880" y="28798"/>
                  <a:pt x="3596640" y="30491"/>
                </a:cubicBezTo>
                <a:cubicBezTo>
                  <a:pt x="3835400" y="32184"/>
                  <a:pt x="4082627" y="767091"/>
                  <a:pt x="4318000" y="762011"/>
                </a:cubicBezTo>
                <a:cubicBezTo>
                  <a:pt x="4553373" y="756931"/>
                  <a:pt x="4770120" y="3398"/>
                  <a:pt x="5008880" y="11"/>
                </a:cubicBezTo>
                <a:cubicBezTo>
                  <a:pt x="5247640" y="-3376"/>
                  <a:pt x="5506720" y="739998"/>
                  <a:pt x="5750560" y="741691"/>
                </a:cubicBezTo>
                <a:cubicBezTo>
                  <a:pt x="5994400" y="743384"/>
                  <a:pt x="6233160" y="8478"/>
                  <a:pt x="6471920" y="10171"/>
                </a:cubicBezTo>
                <a:cubicBezTo>
                  <a:pt x="6710680" y="11864"/>
                  <a:pt x="6944360" y="751851"/>
                  <a:pt x="7183120" y="751851"/>
                </a:cubicBezTo>
                <a:cubicBezTo>
                  <a:pt x="7421880" y="751851"/>
                  <a:pt x="7667413" y="10171"/>
                  <a:pt x="7904480" y="10171"/>
                </a:cubicBezTo>
                <a:cubicBezTo>
                  <a:pt x="8141547" y="10171"/>
                  <a:pt x="8363373" y="750158"/>
                  <a:pt x="8605520" y="751851"/>
                </a:cubicBezTo>
                <a:cubicBezTo>
                  <a:pt x="8847667" y="753544"/>
                  <a:pt x="9102513" y="386937"/>
                  <a:pt x="9357360" y="203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1F978C3-9A81-44CF-8BEC-3CB9F42AFFC4}"/>
              </a:ext>
            </a:extLst>
          </p:cNvPr>
          <p:cNvGrpSpPr/>
          <p:nvPr/>
        </p:nvGrpSpPr>
        <p:grpSpPr>
          <a:xfrm>
            <a:off x="5932699" y="2223002"/>
            <a:ext cx="971823" cy="872060"/>
            <a:chOff x="4453617" y="1890023"/>
            <a:chExt cx="705682" cy="66673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0867447-FB14-42EE-87F0-DE6D06CD6A99}"/>
                </a:ext>
              </a:extLst>
            </p:cNvPr>
            <p:cNvSpPr/>
            <p:nvPr/>
          </p:nvSpPr>
          <p:spPr>
            <a:xfrm>
              <a:off x="4708151" y="2118991"/>
              <a:ext cx="237707" cy="22069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210B0E3-BF2F-48B5-9FD9-6F037253998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4945858" y="2229340"/>
              <a:ext cx="89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7B6D52-7C5E-4964-AC02-DA8FC48AC02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74" y="2033343"/>
              <a:ext cx="0" cy="1959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7E28E15-EB19-4E7A-B000-A062EEE2EE6C}"/>
                </a:ext>
              </a:extLst>
            </p:cNvPr>
            <p:cNvCxnSpPr>
              <a:cxnSpLocks/>
            </p:cNvCxnSpPr>
            <p:nvPr/>
          </p:nvCxnSpPr>
          <p:spPr>
            <a:xfrm>
              <a:off x="4614765" y="2035704"/>
              <a:ext cx="4207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F4EE79F4-3974-4388-85AB-282D67D07B19}"/>
                </a:ext>
              </a:extLst>
            </p:cNvPr>
            <p:cNvCxnSpPr>
              <a:cxnSpLocks/>
            </p:cNvCxnSpPr>
            <p:nvPr/>
          </p:nvCxnSpPr>
          <p:spPr>
            <a:xfrm>
              <a:off x="4614765" y="2033343"/>
              <a:ext cx="0" cy="3957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9EC2BB6-D9C6-4036-BC0E-7D3E8EDFE69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765" y="2429127"/>
              <a:ext cx="5445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4C145D98-EDB5-4190-A647-B0C7B53B390D}"/>
                </a:ext>
              </a:extLst>
            </p:cNvPr>
            <p:cNvCxnSpPr>
              <a:cxnSpLocks/>
            </p:cNvCxnSpPr>
            <p:nvPr/>
          </p:nvCxnSpPr>
          <p:spPr>
            <a:xfrm>
              <a:off x="5159299" y="1890024"/>
              <a:ext cx="0" cy="5391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93ECF07-522B-4B7F-9E08-3321310CD085}"/>
                </a:ext>
              </a:extLst>
            </p:cNvPr>
            <p:cNvCxnSpPr>
              <a:cxnSpLocks/>
            </p:cNvCxnSpPr>
            <p:nvPr/>
          </p:nvCxnSpPr>
          <p:spPr>
            <a:xfrm>
              <a:off x="4453618" y="1890024"/>
              <a:ext cx="7056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8146936-2EA3-48BF-8A30-05DF9E7FDA0D}"/>
                </a:ext>
              </a:extLst>
            </p:cNvPr>
            <p:cNvCxnSpPr>
              <a:cxnSpLocks/>
            </p:cNvCxnSpPr>
            <p:nvPr/>
          </p:nvCxnSpPr>
          <p:spPr>
            <a:xfrm>
              <a:off x="4453618" y="1890023"/>
              <a:ext cx="0" cy="6667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69E410C-9C23-4DB3-A1F1-F7308A0E05F0}"/>
                </a:ext>
              </a:extLst>
            </p:cNvPr>
            <p:cNvCxnSpPr>
              <a:cxnSpLocks/>
            </p:cNvCxnSpPr>
            <p:nvPr/>
          </p:nvCxnSpPr>
          <p:spPr>
            <a:xfrm>
              <a:off x="4453617" y="2556762"/>
              <a:ext cx="7056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7B85AE5-EBB9-4FC3-837B-BA9C51EE2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299" y="2429127"/>
              <a:ext cx="0" cy="1276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902769C1-C82A-405B-92DF-DC8252D36D77}"/>
              </a:ext>
            </a:extLst>
          </p:cNvPr>
          <p:cNvSpPr/>
          <p:nvPr/>
        </p:nvSpPr>
        <p:spPr>
          <a:xfrm>
            <a:off x="7274958" y="2611930"/>
            <a:ext cx="2040079" cy="339316"/>
          </a:xfrm>
          <a:custGeom>
            <a:avLst/>
            <a:gdLst>
              <a:gd name="connsiteX0" fmla="*/ 0 w 9357360"/>
              <a:gd name="connsiteY0" fmla="*/ 751851 h 772173"/>
              <a:gd name="connsiteX1" fmla="*/ 731520 w 9357360"/>
              <a:gd name="connsiteY1" fmla="*/ 20331 h 772173"/>
              <a:gd name="connsiteX2" fmla="*/ 1432560 w 9357360"/>
              <a:gd name="connsiteY2" fmla="*/ 772171 h 772173"/>
              <a:gd name="connsiteX3" fmla="*/ 2153920 w 9357360"/>
              <a:gd name="connsiteY3" fmla="*/ 30491 h 772173"/>
              <a:gd name="connsiteX4" fmla="*/ 2885440 w 9357360"/>
              <a:gd name="connsiteY4" fmla="*/ 751851 h 772173"/>
              <a:gd name="connsiteX5" fmla="*/ 3596640 w 9357360"/>
              <a:gd name="connsiteY5" fmla="*/ 30491 h 772173"/>
              <a:gd name="connsiteX6" fmla="*/ 4318000 w 9357360"/>
              <a:gd name="connsiteY6" fmla="*/ 762011 h 772173"/>
              <a:gd name="connsiteX7" fmla="*/ 5008880 w 9357360"/>
              <a:gd name="connsiteY7" fmla="*/ 11 h 772173"/>
              <a:gd name="connsiteX8" fmla="*/ 5750560 w 9357360"/>
              <a:gd name="connsiteY8" fmla="*/ 741691 h 772173"/>
              <a:gd name="connsiteX9" fmla="*/ 6471920 w 9357360"/>
              <a:gd name="connsiteY9" fmla="*/ 10171 h 772173"/>
              <a:gd name="connsiteX10" fmla="*/ 7183120 w 9357360"/>
              <a:gd name="connsiteY10" fmla="*/ 751851 h 772173"/>
              <a:gd name="connsiteX11" fmla="*/ 7904480 w 9357360"/>
              <a:gd name="connsiteY11" fmla="*/ 10171 h 772173"/>
              <a:gd name="connsiteX12" fmla="*/ 8605520 w 9357360"/>
              <a:gd name="connsiteY12" fmla="*/ 751851 h 772173"/>
              <a:gd name="connsiteX13" fmla="*/ 9357360 w 9357360"/>
              <a:gd name="connsiteY13" fmla="*/ 20331 h 77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57360" h="772173">
                <a:moveTo>
                  <a:pt x="0" y="751851"/>
                </a:moveTo>
                <a:cubicBezTo>
                  <a:pt x="246380" y="384397"/>
                  <a:pt x="492760" y="16944"/>
                  <a:pt x="731520" y="20331"/>
                </a:cubicBezTo>
                <a:cubicBezTo>
                  <a:pt x="970280" y="23718"/>
                  <a:pt x="1195493" y="770478"/>
                  <a:pt x="1432560" y="772171"/>
                </a:cubicBezTo>
                <a:cubicBezTo>
                  <a:pt x="1669627" y="773864"/>
                  <a:pt x="1911773" y="33878"/>
                  <a:pt x="2153920" y="30491"/>
                </a:cubicBezTo>
                <a:cubicBezTo>
                  <a:pt x="2396067" y="27104"/>
                  <a:pt x="2644987" y="751851"/>
                  <a:pt x="2885440" y="751851"/>
                </a:cubicBezTo>
                <a:cubicBezTo>
                  <a:pt x="3125893" y="751851"/>
                  <a:pt x="3357880" y="28798"/>
                  <a:pt x="3596640" y="30491"/>
                </a:cubicBezTo>
                <a:cubicBezTo>
                  <a:pt x="3835400" y="32184"/>
                  <a:pt x="4082627" y="767091"/>
                  <a:pt x="4318000" y="762011"/>
                </a:cubicBezTo>
                <a:cubicBezTo>
                  <a:pt x="4553373" y="756931"/>
                  <a:pt x="4770120" y="3398"/>
                  <a:pt x="5008880" y="11"/>
                </a:cubicBezTo>
                <a:cubicBezTo>
                  <a:pt x="5247640" y="-3376"/>
                  <a:pt x="5506720" y="739998"/>
                  <a:pt x="5750560" y="741691"/>
                </a:cubicBezTo>
                <a:cubicBezTo>
                  <a:pt x="5994400" y="743384"/>
                  <a:pt x="6233160" y="8478"/>
                  <a:pt x="6471920" y="10171"/>
                </a:cubicBezTo>
                <a:cubicBezTo>
                  <a:pt x="6710680" y="11864"/>
                  <a:pt x="6944360" y="751851"/>
                  <a:pt x="7183120" y="751851"/>
                </a:cubicBezTo>
                <a:cubicBezTo>
                  <a:pt x="7421880" y="751851"/>
                  <a:pt x="7667413" y="10171"/>
                  <a:pt x="7904480" y="10171"/>
                </a:cubicBezTo>
                <a:cubicBezTo>
                  <a:pt x="8141547" y="10171"/>
                  <a:pt x="8363373" y="750158"/>
                  <a:pt x="8605520" y="751851"/>
                </a:cubicBezTo>
                <a:cubicBezTo>
                  <a:pt x="8847667" y="753544"/>
                  <a:pt x="9102513" y="386937"/>
                  <a:pt x="9357360" y="203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" name="Picture 12" descr="Bluetooth Logo Vector (.EPS) Free Download">
            <a:extLst>
              <a:ext uri="{FF2B5EF4-FFF2-40B4-BE49-F238E27FC236}">
                <a16:creationId xmlns:a16="http://schemas.microsoft.com/office/drawing/2014/main" id="{DB797142-C59D-4BAE-B7D4-5460767C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20" y="1672278"/>
            <a:ext cx="450366" cy="5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6" descr="WiFi logo vector (.EPS, 271.08 Kb) logo">
            <a:extLst>
              <a:ext uri="{FF2B5EF4-FFF2-40B4-BE49-F238E27FC236}">
                <a16:creationId xmlns:a16="http://schemas.microsoft.com/office/drawing/2014/main" id="{C1D96B76-7FF4-4572-A5F0-8D32EDC8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57" y="2928681"/>
            <a:ext cx="1330292" cy="121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>
            <a:extLst>
              <a:ext uri="{FF2B5EF4-FFF2-40B4-BE49-F238E27FC236}">
                <a16:creationId xmlns:a16="http://schemas.microsoft.com/office/drawing/2014/main" id="{61E4F7EC-9885-4C8D-89D1-24183157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0" y="2565201"/>
            <a:ext cx="1726232" cy="43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26599F-EF2E-4641-B046-377E6FEDF2F3}"/>
              </a:ext>
            </a:extLst>
          </p:cNvPr>
          <p:cNvSpPr txBox="1"/>
          <p:nvPr/>
        </p:nvSpPr>
        <p:spPr>
          <a:xfrm>
            <a:off x="3289224" y="3049454"/>
            <a:ext cx="245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Ambient signals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252FFFE-172E-4A09-9163-C9DC75B1C3A7}"/>
              </a:ext>
            </a:extLst>
          </p:cNvPr>
          <p:cNvSpPr txBox="1"/>
          <p:nvPr/>
        </p:nvSpPr>
        <p:spPr>
          <a:xfrm>
            <a:off x="6085396" y="3178381"/>
            <a:ext cx="88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Tag</a:t>
            </a:r>
            <a:endParaRPr lang="zh-CN" altLang="en-US" sz="2400" b="1" dirty="0"/>
          </a:p>
        </p:txBody>
      </p:sp>
      <p:pic>
        <p:nvPicPr>
          <p:cNvPr id="81" name="Picture 26" descr="Sandberg USB Chat Headset (126-16)">
            <a:extLst>
              <a:ext uri="{FF2B5EF4-FFF2-40B4-BE49-F238E27FC236}">
                <a16:creationId xmlns:a16="http://schemas.microsoft.com/office/drawing/2014/main" id="{3FB55809-5856-4546-8190-26BE6638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060" y="2039547"/>
            <a:ext cx="666308" cy="4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8" descr="HUAWEI P50 Pro">
            <a:extLst>
              <a:ext uri="{FF2B5EF4-FFF2-40B4-BE49-F238E27FC236}">
                <a16:creationId xmlns:a16="http://schemas.microsoft.com/office/drawing/2014/main" id="{35D23C28-8A1E-4929-A402-2E07F263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43" y="2561308"/>
            <a:ext cx="1029438" cy="53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2" descr="HUAWEI MateBook X Pro KV">
            <a:extLst>
              <a:ext uri="{FF2B5EF4-FFF2-40B4-BE49-F238E27FC236}">
                <a16:creationId xmlns:a16="http://schemas.microsoft.com/office/drawing/2014/main" id="{BD4537EF-DE11-4D52-B3A1-010B1622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192" y="3125714"/>
            <a:ext cx="666308" cy="6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CA72677-3E3A-4C13-86B9-3699082433F1}"/>
              </a:ext>
            </a:extLst>
          </p:cNvPr>
          <p:cNvCxnSpPr/>
          <p:nvPr/>
        </p:nvCxnSpPr>
        <p:spPr>
          <a:xfrm>
            <a:off x="3289224" y="2332641"/>
            <a:ext cx="2276689" cy="13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70B43C4-5C7E-44ED-91F5-AC874A5AFDDE}"/>
              </a:ext>
            </a:extLst>
          </p:cNvPr>
          <p:cNvCxnSpPr/>
          <p:nvPr/>
        </p:nvCxnSpPr>
        <p:spPr>
          <a:xfrm>
            <a:off x="7090340" y="2248196"/>
            <a:ext cx="2276689" cy="13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8D35AEF-D783-41F5-809A-7DA754368C59}"/>
              </a:ext>
            </a:extLst>
          </p:cNvPr>
          <p:cNvSpPr txBox="1"/>
          <p:nvPr/>
        </p:nvSpPr>
        <p:spPr>
          <a:xfrm>
            <a:off x="7118542" y="3176485"/>
            <a:ext cx="298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Backscatter signals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A3F6BFF1-7A74-4ABC-9628-1D31A273554C}"/>
              </a:ext>
            </a:extLst>
          </p:cNvPr>
          <p:cNvSpPr/>
          <p:nvPr/>
        </p:nvSpPr>
        <p:spPr>
          <a:xfrm>
            <a:off x="-8144" y="2790074"/>
            <a:ext cx="12208287" cy="1320529"/>
          </a:xfrm>
          <a:prstGeom prst="round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Backscatter technology helps to reduce power greatly.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92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8" grpId="0" animBg="1"/>
      <p:bldP spid="3" grpId="0"/>
      <p:bldP spid="80" grpId="0"/>
      <p:bldP spid="90" grpId="0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Motivation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FC9F1C-7D85-4BED-9137-264EF41CDBE4}"/>
              </a:ext>
            </a:extLst>
          </p:cNvPr>
          <p:cNvGrpSpPr/>
          <p:nvPr/>
        </p:nvGrpSpPr>
        <p:grpSpPr>
          <a:xfrm>
            <a:off x="2537171" y="4245459"/>
            <a:ext cx="551363" cy="523380"/>
            <a:chOff x="4453617" y="1890023"/>
            <a:chExt cx="705682" cy="66673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04CA9AF-3468-4B6E-9098-781ECF339851}"/>
                </a:ext>
              </a:extLst>
            </p:cNvPr>
            <p:cNvSpPr/>
            <p:nvPr/>
          </p:nvSpPr>
          <p:spPr>
            <a:xfrm>
              <a:off x="4708151" y="2118991"/>
              <a:ext cx="237707" cy="22069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704BF5A-1B0E-49C9-9A1B-D461E250EB5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945858" y="2229340"/>
              <a:ext cx="89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7290096-C761-4C35-A779-7AE2DD848B32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74" y="2033343"/>
              <a:ext cx="0" cy="1959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7EC80E3-DA4F-4013-A0D3-8B27FA0B249C}"/>
                </a:ext>
              </a:extLst>
            </p:cNvPr>
            <p:cNvCxnSpPr>
              <a:cxnSpLocks/>
            </p:cNvCxnSpPr>
            <p:nvPr/>
          </p:nvCxnSpPr>
          <p:spPr>
            <a:xfrm>
              <a:off x="4614765" y="2035704"/>
              <a:ext cx="4207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1D9C7F-21A4-4E46-A5B8-1CB9CEAE2C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4765" y="2033343"/>
              <a:ext cx="0" cy="3957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E61B79F-9832-438F-813E-1466A2996FAE}"/>
                </a:ext>
              </a:extLst>
            </p:cNvPr>
            <p:cNvCxnSpPr>
              <a:cxnSpLocks/>
            </p:cNvCxnSpPr>
            <p:nvPr/>
          </p:nvCxnSpPr>
          <p:spPr>
            <a:xfrm>
              <a:off x="4614765" y="2429127"/>
              <a:ext cx="5445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D2724C4-D86E-452C-9D43-28662BA7E954}"/>
                </a:ext>
              </a:extLst>
            </p:cNvPr>
            <p:cNvCxnSpPr>
              <a:cxnSpLocks/>
            </p:cNvCxnSpPr>
            <p:nvPr/>
          </p:nvCxnSpPr>
          <p:spPr>
            <a:xfrm>
              <a:off x="5159299" y="1890024"/>
              <a:ext cx="0" cy="5391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A2FBBB9-0370-4147-91D3-1D0294D25AEE}"/>
                </a:ext>
              </a:extLst>
            </p:cNvPr>
            <p:cNvCxnSpPr>
              <a:cxnSpLocks/>
            </p:cNvCxnSpPr>
            <p:nvPr/>
          </p:nvCxnSpPr>
          <p:spPr>
            <a:xfrm>
              <a:off x="4453618" y="1890024"/>
              <a:ext cx="7056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8780C92-2490-45F2-A5EB-E40F3DAE76C6}"/>
                </a:ext>
              </a:extLst>
            </p:cNvPr>
            <p:cNvCxnSpPr>
              <a:cxnSpLocks/>
            </p:cNvCxnSpPr>
            <p:nvPr/>
          </p:nvCxnSpPr>
          <p:spPr>
            <a:xfrm>
              <a:off x="4453618" y="1890023"/>
              <a:ext cx="0" cy="6667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44FDAA1-B244-4598-A257-0FB1B858334B}"/>
                </a:ext>
              </a:extLst>
            </p:cNvPr>
            <p:cNvCxnSpPr>
              <a:cxnSpLocks/>
            </p:cNvCxnSpPr>
            <p:nvPr/>
          </p:nvCxnSpPr>
          <p:spPr>
            <a:xfrm>
              <a:off x="4453617" y="2556762"/>
              <a:ext cx="7056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11423B-598D-4F74-9AAF-ABB7AE986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299" y="2429127"/>
              <a:ext cx="0" cy="1276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5144970-3B8A-4179-AE91-19AF4E72BA97}"/>
              </a:ext>
            </a:extLst>
          </p:cNvPr>
          <p:cNvGrpSpPr/>
          <p:nvPr/>
        </p:nvGrpSpPr>
        <p:grpSpPr>
          <a:xfrm>
            <a:off x="779582" y="2181340"/>
            <a:ext cx="971816" cy="1053009"/>
            <a:chOff x="7650284" y="1054536"/>
            <a:chExt cx="2798236" cy="2982000"/>
          </a:xfrm>
        </p:grpSpPr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70EF6306-C41A-4147-824C-6F81DC059818}"/>
                </a:ext>
              </a:extLst>
            </p:cNvPr>
            <p:cNvSpPr/>
            <p:nvPr/>
          </p:nvSpPr>
          <p:spPr>
            <a:xfrm>
              <a:off x="8326877" y="1860665"/>
              <a:ext cx="1381327" cy="2175871"/>
            </a:xfrm>
            <a:custGeom>
              <a:avLst/>
              <a:gdLst>
                <a:gd name="connsiteX0" fmla="*/ 661568 w 1381327"/>
                <a:gd name="connsiteY0" fmla="*/ 0 h 2175871"/>
                <a:gd name="connsiteX1" fmla="*/ 836579 w 1381327"/>
                <a:gd name="connsiteY1" fmla="*/ 173251 h 2175871"/>
                <a:gd name="connsiteX2" fmla="*/ 729690 w 1381327"/>
                <a:gd name="connsiteY2" fmla="*/ 332887 h 2175871"/>
                <a:gd name="connsiteX3" fmla="*/ 696951 w 1381327"/>
                <a:gd name="connsiteY3" fmla="*/ 339431 h 2175871"/>
                <a:gd name="connsiteX4" fmla="*/ 946411 w 1381327"/>
                <a:gd name="connsiteY4" fmla="*/ 1738569 h 2175871"/>
                <a:gd name="connsiteX5" fmla="*/ 1308442 w 1381327"/>
                <a:gd name="connsiteY5" fmla="*/ 1738569 h 2175871"/>
                <a:gd name="connsiteX6" fmla="*/ 1381327 w 1381327"/>
                <a:gd name="connsiteY6" fmla="*/ 1811454 h 2175871"/>
                <a:gd name="connsiteX7" fmla="*/ 1381327 w 1381327"/>
                <a:gd name="connsiteY7" fmla="*/ 2102986 h 2175871"/>
                <a:gd name="connsiteX8" fmla="*/ 1308442 w 1381327"/>
                <a:gd name="connsiteY8" fmla="*/ 2175871 h 2175871"/>
                <a:gd name="connsiteX9" fmla="*/ 72885 w 1381327"/>
                <a:gd name="connsiteY9" fmla="*/ 2175871 h 2175871"/>
                <a:gd name="connsiteX10" fmla="*/ 0 w 1381327"/>
                <a:gd name="connsiteY10" fmla="*/ 2102986 h 2175871"/>
                <a:gd name="connsiteX11" fmla="*/ 0 w 1381327"/>
                <a:gd name="connsiteY11" fmla="*/ 1811454 h 2175871"/>
                <a:gd name="connsiteX12" fmla="*/ 72885 w 1381327"/>
                <a:gd name="connsiteY12" fmla="*/ 1738569 h 2175871"/>
                <a:gd name="connsiteX13" fmla="*/ 388233 w 1381327"/>
                <a:gd name="connsiteY13" fmla="*/ 1738569 h 2175871"/>
                <a:gd name="connsiteX14" fmla="*/ 637297 w 1381327"/>
                <a:gd name="connsiteY14" fmla="*/ 341651 h 2175871"/>
                <a:gd name="connsiteX15" fmla="*/ 593446 w 1381327"/>
                <a:gd name="connsiteY15" fmla="*/ 332887 h 2175871"/>
                <a:gd name="connsiteX16" fmla="*/ 486557 w 1381327"/>
                <a:gd name="connsiteY16" fmla="*/ 173251 h 2175871"/>
                <a:gd name="connsiteX17" fmla="*/ 661568 w 1381327"/>
                <a:gd name="connsiteY17" fmla="*/ 0 h 217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81327" h="2175871">
                  <a:moveTo>
                    <a:pt x="661568" y="0"/>
                  </a:moveTo>
                  <a:cubicBezTo>
                    <a:pt x="758224" y="0"/>
                    <a:pt x="836579" y="77567"/>
                    <a:pt x="836579" y="173251"/>
                  </a:cubicBezTo>
                  <a:cubicBezTo>
                    <a:pt x="836579" y="245014"/>
                    <a:pt x="792504" y="306586"/>
                    <a:pt x="729690" y="332887"/>
                  </a:cubicBezTo>
                  <a:lnTo>
                    <a:pt x="696951" y="339431"/>
                  </a:lnTo>
                  <a:lnTo>
                    <a:pt x="946411" y="1738569"/>
                  </a:lnTo>
                  <a:lnTo>
                    <a:pt x="1308442" y="1738569"/>
                  </a:lnTo>
                  <a:cubicBezTo>
                    <a:pt x="1348695" y="1738569"/>
                    <a:pt x="1381327" y="1771201"/>
                    <a:pt x="1381327" y="1811454"/>
                  </a:cubicBezTo>
                  <a:lnTo>
                    <a:pt x="1381327" y="2102986"/>
                  </a:lnTo>
                  <a:cubicBezTo>
                    <a:pt x="1381327" y="2143239"/>
                    <a:pt x="1348695" y="2175871"/>
                    <a:pt x="1308442" y="2175871"/>
                  </a:cubicBezTo>
                  <a:lnTo>
                    <a:pt x="72885" y="2175871"/>
                  </a:lnTo>
                  <a:cubicBezTo>
                    <a:pt x="32632" y="2175871"/>
                    <a:pt x="0" y="2143239"/>
                    <a:pt x="0" y="2102986"/>
                  </a:cubicBezTo>
                  <a:lnTo>
                    <a:pt x="0" y="1811454"/>
                  </a:lnTo>
                  <a:cubicBezTo>
                    <a:pt x="0" y="1771201"/>
                    <a:pt x="32632" y="1738569"/>
                    <a:pt x="72885" y="1738569"/>
                  </a:cubicBezTo>
                  <a:lnTo>
                    <a:pt x="388233" y="1738569"/>
                  </a:lnTo>
                  <a:lnTo>
                    <a:pt x="637297" y="341651"/>
                  </a:lnTo>
                  <a:lnTo>
                    <a:pt x="593446" y="332887"/>
                  </a:lnTo>
                  <a:cubicBezTo>
                    <a:pt x="530632" y="306586"/>
                    <a:pt x="486557" y="245014"/>
                    <a:pt x="486557" y="173251"/>
                  </a:cubicBezTo>
                  <a:cubicBezTo>
                    <a:pt x="486557" y="77567"/>
                    <a:pt x="564912" y="0"/>
                    <a:pt x="661568" y="0"/>
                  </a:cubicBez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2C9CE322-8A5C-4854-8AD8-B213C5DB9B5B}"/>
                </a:ext>
              </a:extLst>
            </p:cNvPr>
            <p:cNvSpPr/>
            <p:nvPr/>
          </p:nvSpPr>
          <p:spPr>
            <a:xfrm>
              <a:off x="8072919" y="1395146"/>
              <a:ext cx="1866060" cy="1317276"/>
            </a:xfrm>
            <a:custGeom>
              <a:avLst/>
              <a:gdLst>
                <a:gd name="connsiteX0" fmla="*/ 1554572 w 1866060"/>
                <a:gd name="connsiteY0" fmla="*/ 0 h 1317276"/>
                <a:gd name="connsiteX1" fmla="*/ 1592782 w 1866060"/>
                <a:gd name="connsiteY1" fmla="*/ 29781 h 1317276"/>
                <a:gd name="connsiteX2" fmla="*/ 1866060 w 1866060"/>
                <a:gd name="connsiteY2" fmla="*/ 653030 h 1317276"/>
                <a:gd name="connsiteX3" fmla="*/ 1592782 w 1866060"/>
                <a:gd name="connsiteY3" fmla="*/ 1276279 h 1317276"/>
                <a:gd name="connsiteX4" fmla="*/ 1540183 w 1866060"/>
                <a:gd name="connsiteY4" fmla="*/ 1317276 h 1317276"/>
                <a:gd name="connsiteX5" fmla="*/ 1409702 w 1866060"/>
                <a:gd name="connsiteY5" fmla="*/ 1183720 h 1317276"/>
                <a:gd name="connsiteX6" fmla="*/ 1442939 w 1866060"/>
                <a:gd name="connsiteY6" fmla="*/ 1157058 h 1317276"/>
                <a:gd name="connsiteX7" fmla="*/ 1659681 w 1866060"/>
                <a:gd name="connsiteY7" fmla="*/ 648316 h 1317276"/>
                <a:gd name="connsiteX8" fmla="*/ 1442939 w 1866060"/>
                <a:gd name="connsiteY8" fmla="*/ 139574 h 1317276"/>
                <a:gd name="connsiteX9" fmla="*/ 1429075 w 1866060"/>
                <a:gd name="connsiteY9" fmla="*/ 128453 h 1317276"/>
                <a:gd name="connsiteX10" fmla="*/ 311488 w 1866060"/>
                <a:gd name="connsiteY10" fmla="*/ 0 h 1317276"/>
                <a:gd name="connsiteX11" fmla="*/ 425251 w 1866060"/>
                <a:gd name="connsiteY11" fmla="*/ 116443 h 1317276"/>
                <a:gd name="connsiteX12" fmla="*/ 396415 w 1866060"/>
                <a:gd name="connsiteY12" fmla="*/ 139574 h 1317276"/>
                <a:gd name="connsiteX13" fmla="*/ 179673 w 1866060"/>
                <a:gd name="connsiteY13" fmla="*/ 648316 h 1317276"/>
                <a:gd name="connsiteX14" fmla="*/ 396415 w 1866060"/>
                <a:gd name="connsiteY14" fmla="*/ 1157058 h 1317276"/>
                <a:gd name="connsiteX15" fmla="*/ 440536 w 1866060"/>
                <a:gd name="connsiteY15" fmla="*/ 1192451 h 1317276"/>
                <a:gd name="connsiteX16" fmla="*/ 321737 w 1866060"/>
                <a:gd name="connsiteY16" fmla="*/ 1314049 h 1317276"/>
                <a:gd name="connsiteX17" fmla="*/ 273278 w 1866060"/>
                <a:gd name="connsiteY17" fmla="*/ 1276279 h 1317276"/>
                <a:gd name="connsiteX18" fmla="*/ 0 w 1866060"/>
                <a:gd name="connsiteY18" fmla="*/ 653030 h 1317276"/>
                <a:gd name="connsiteX19" fmla="*/ 273278 w 1866060"/>
                <a:gd name="connsiteY19" fmla="*/ 29781 h 131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66060" h="1317276">
                  <a:moveTo>
                    <a:pt x="1554572" y="0"/>
                  </a:moveTo>
                  <a:lnTo>
                    <a:pt x="1592782" y="29781"/>
                  </a:lnTo>
                  <a:cubicBezTo>
                    <a:pt x="1761627" y="189284"/>
                    <a:pt x="1866060" y="409636"/>
                    <a:pt x="1866060" y="653030"/>
                  </a:cubicBezTo>
                  <a:cubicBezTo>
                    <a:pt x="1866060" y="896424"/>
                    <a:pt x="1761627" y="1116776"/>
                    <a:pt x="1592782" y="1276279"/>
                  </a:cubicBezTo>
                  <a:lnTo>
                    <a:pt x="1540183" y="1317276"/>
                  </a:lnTo>
                  <a:lnTo>
                    <a:pt x="1409702" y="1183720"/>
                  </a:lnTo>
                  <a:lnTo>
                    <a:pt x="1442939" y="1157058"/>
                  </a:lnTo>
                  <a:cubicBezTo>
                    <a:pt x="1576853" y="1026860"/>
                    <a:pt x="1659681" y="846992"/>
                    <a:pt x="1659681" y="648316"/>
                  </a:cubicBezTo>
                  <a:cubicBezTo>
                    <a:pt x="1659681" y="449640"/>
                    <a:pt x="1576853" y="269773"/>
                    <a:pt x="1442939" y="139574"/>
                  </a:cubicBezTo>
                  <a:lnTo>
                    <a:pt x="1429075" y="128453"/>
                  </a:lnTo>
                  <a:close/>
                  <a:moveTo>
                    <a:pt x="311488" y="0"/>
                  </a:moveTo>
                  <a:lnTo>
                    <a:pt x="425251" y="116443"/>
                  </a:lnTo>
                  <a:lnTo>
                    <a:pt x="396415" y="139574"/>
                  </a:lnTo>
                  <a:cubicBezTo>
                    <a:pt x="262501" y="269773"/>
                    <a:pt x="179673" y="449640"/>
                    <a:pt x="179673" y="648316"/>
                  </a:cubicBezTo>
                  <a:cubicBezTo>
                    <a:pt x="179673" y="846992"/>
                    <a:pt x="262501" y="1026860"/>
                    <a:pt x="396415" y="1157058"/>
                  </a:cubicBezTo>
                  <a:lnTo>
                    <a:pt x="440536" y="1192451"/>
                  </a:lnTo>
                  <a:lnTo>
                    <a:pt x="321737" y="1314049"/>
                  </a:lnTo>
                  <a:lnTo>
                    <a:pt x="273278" y="1276279"/>
                  </a:lnTo>
                  <a:cubicBezTo>
                    <a:pt x="104433" y="1116776"/>
                    <a:pt x="0" y="896424"/>
                    <a:pt x="0" y="653030"/>
                  </a:cubicBezTo>
                  <a:cubicBezTo>
                    <a:pt x="0" y="409636"/>
                    <a:pt x="104433" y="189284"/>
                    <a:pt x="273278" y="29781"/>
                  </a:cubicBez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58C73862-ED92-4441-8342-F028C83CD255}"/>
                </a:ext>
              </a:extLst>
            </p:cNvPr>
            <p:cNvSpPr/>
            <p:nvPr/>
          </p:nvSpPr>
          <p:spPr>
            <a:xfrm>
              <a:off x="8449769" y="1661172"/>
              <a:ext cx="1085654" cy="781015"/>
            </a:xfrm>
            <a:custGeom>
              <a:avLst/>
              <a:gdLst>
                <a:gd name="connsiteX0" fmla="*/ 906534 w 1085654"/>
                <a:gd name="connsiteY0" fmla="*/ 16345 h 781015"/>
                <a:gd name="connsiteX1" fmla="*/ 926664 w 1085654"/>
                <a:gd name="connsiteY1" fmla="*/ 31779 h 781015"/>
                <a:gd name="connsiteX2" fmla="*/ 1085654 w 1085654"/>
                <a:gd name="connsiteY2" fmla="*/ 388471 h 781015"/>
                <a:gd name="connsiteX3" fmla="*/ 926664 w 1085654"/>
                <a:gd name="connsiteY3" fmla="*/ 745163 h 781015"/>
                <a:gd name="connsiteX4" fmla="*/ 891003 w 1085654"/>
                <a:gd name="connsiteY4" fmla="*/ 772505 h 781015"/>
                <a:gd name="connsiteX5" fmla="*/ 779885 w 1085654"/>
                <a:gd name="connsiteY5" fmla="*/ 658769 h 781015"/>
                <a:gd name="connsiteX6" fmla="*/ 809458 w 1085654"/>
                <a:gd name="connsiteY6" fmla="*/ 635588 h 781015"/>
                <a:gd name="connsiteX7" fmla="*/ 919900 w 1085654"/>
                <a:gd name="connsiteY7" fmla="*/ 382289 h 781015"/>
                <a:gd name="connsiteX8" fmla="*/ 809458 w 1085654"/>
                <a:gd name="connsiteY8" fmla="*/ 128990 h 781015"/>
                <a:gd name="connsiteX9" fmla="*/ 802109 w 1085654"/>
                <a:gd name="connsiteY9" fmla="*/ 123230 h 781015"/>
                <a:gd name="connsiteX10" fmla="*/ 200438 w 1085654"/>
                <a:gd name="connsiteY10" fmla="*/ 0 h 781015"/>
                <a:gd name="connsiteX11" fmla="*/ 304661 w 1085654"/>
                <a:gd name="connsiteY11" fmla="*/ 106679 h 781015"/>
                <a:gd name="connsiteX12" fmla="*/ 276196 w 1085654"/>
                <a:gd name="connsiteY12" fmla="*/ 128990 h 781015"/>
                <a:gd name="connsiteX13" fmla="*/ 165754 w 1085654"/>
                <a:gd name="connsiteY13" fmla="*/ 382289 h 781015"/>
                <a:gd name="connsiteX14" fmla="*/ 276196 w 1085654"/>
                <a:gd name="connsiteY14" fmla="*/ 635588 h 781015"/>
                <a:gd name="connsiteX15" fmla="*/ 316764 w 1085654"/>
                <a:gd name="connsiteY15" fmla="*/ 667386 h 781015"/>
                <a:gd name="connsiteX16" fmla="*/ 205750 w 1085654"/>
                <a:gd name="connsiteY16" fmla="*/ 781015 h 781015"/>
                <a:gd name="connsiteX17" fmla="*/ 158990 w 1085654"/>
                <a:gd name="connsiteY17" fmla="*/ 745163 h 781015"/>
                <a:gd name="connsiteX18" fmla="*/ 0 w 1085654"/>
                <a:gd name="connsiteY18" fmla="*/ 388471 h 781015"/>
                <a:gd name="connsiteX19" fmla="*/ 158990 w 1085654"/>
                <a:gd name="connsiteY19" fmla="*/ 31779 h 78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85654" h="781015">
                  <a:moveTo>
                    <a:pt x="906534" y="16345"/>
                  </a:moveTo>
                  <a:lnTo>
                    <a:pt x="926664" y="31779"/>
                  </a:lnTo>
                  <a:cubicBezTo>
                    <a:pt x="1024896" y="123064"/>
                    <a:pt x="1085654" y="249174"/>
                    <a:pt x="1085654" y="388471"/>
                  </a:cubicBezTo>
                  <a:cubicBezTo>
                    <a:pt x="1085654" y="527768"/>
                    <a:pt x="1024896" y="653878"/>
                    <a:pt x="926664" y="745163"/>
                  </a:cubicBezTo>
                  <a:lnTo>
                    <a:pt x="891003" y="772505"/>
                  </a:lnTo>
                  <a:lnTo>
                    <a:pt x="779885" y="658769"/>
                  </a:lnTo>
                  <a:lnTo>
                    <a:pt x="809458" y="635588"/>
                  </a:lnTo>
                  <a:cubicBezTo>
                    <a:pt x="877695" y="570763"/>
                    <a:pt x="919900" y="481209"/>
                    <a:pt x="919900" y="382289"/>
                  </a:cubicBezTo>
                  <a:cubicBezTo>
                    <a:pt x="919900" y="283370"/>
                    <a:pt x="877695" y="193815"/>
                    <a:pt x="809458" y="128990"/>
                  </a:cubicBezTo>
                  <a:lnTo>
                    <a:pt x="802109" y="123230"/>
                  </a:lnTo>
                  <a:close/>
                  <a:moveTo>
                    <a:pt x="200438" y="0"/>
                  </a:moveTo>
                  <a:lnTo>
                    <a:pt x="304661" y="106679"/>
                  </a:lnTo>
                  <a:lnTo>
                    <a:pt x="276196" y="128990"/>
                  </a:lnTo>
                  <a:cubicBezTo>
                    <a:pt x="207959" y="193815"/>
                    <a:pt x="165754" y="283370"/>
                    <a:pt x="165754" y="382289"/>
                  </a:cubicBezTo>
                  <a:cubicBezTo>
                    <a:pt x="165754" y="481209"/>
                    <a:pt x="207959" y="570763"/>
                    <a:pt x="276196" y="635588"/>
                  </a:cubicBezTo>
                  <a:lnTo>
                    <a:pt x="316764" y="667386"/>
                  </a:lnTo>
                  <a:lnTo>
                    <a:pt x="205750" y="781015"/>
                  </a:lnTo>
                  <a:lnTo>
                    <a:pt x="158990" y="745163"/>
                  </a:lnTo>
                  <a:cubicBezTo>
                    <a:pt x="60758" y="653878"/>
                    <a:pt x="0" y="527768"/>
                    <a:pt x="0" y="388471"/>
                  </a:cubicBezTo>
                  <a:cubicBezTo>
                    <a:pt x="0" y="249174"/>
                    <a:pt x="60758" y="123064"/>
                    <a:pt x="158990" y="31779"/>
                  </a:cubicBez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702F3DDC-B7F2-4DCC-9940-58D841307998}"/>
                </a:ext>
              </a:extLst>
            </p:cNvPr>
            <p:cNvSpPr/>
            <p:nvPr/>
          </p:nvSpPr>
          <p:spPr>
            <a:xfrm>
              <a:off x="7650284" y="1054536"/>
              <a:ext cx="2798236" cy="2004441"/>
            </a:xfrm>
            <a:custGeom>
              <a:avLst/>
              <a:gdLst>
                <a:gd name="connsiteX0" fmla="*/ 442040 w 2798236"/>
                <a:gd name="connsiteY0" fmla="*/ 35611 h 2004441"/>
                <a:gd name="connsiteX1" fmla="*/ 613363 w 2798236"/>
                <a:gd name="connsiteY1" fmla="*/ 210970 h 2004441"/>
                <a:gd name="connsiteX2" fmla="*/ 594441 w 2798236"/>
                <a:gd name="connsiteY2" fmla="*/ 227667 h 2004441"/>
                <a:gd name="connsiteX3" fmla="*/ 269427 w 2798236"/>
                <a:gd name="connsiteY3" fmla="*/ 989475 h 2004441"/>
                <a:gd name="connsiteX4" fmla="*/ 594441 w 2798236"/>
                <a:gd name="connsiteY4" fmla="*/ 1751283 h 2004441"/>
                <a:gd name="connsiteX5" fmla="*/ 624263 w 2798236"/>
                <a:gd name="connsiteY5" fmla="*/ 1777599 h 2004441"/>
                <a:gd name="connsiteX6" fmla="*/ 445579 w 2798236"/>
                <a:gd name="connsiteY6" fmla="*/ 1960492 h 2004441"/>
                <a:gd name="connsiteX7" fmla="*/ 409792 w 2798236"/>
                <a:gd name="connsiteY7" fmla="*/ 1929809 h 2004441"/>
                <a:gd name="connsiteX8" fmla="*/ 0 w 2798236"/>
                <a:gd name="connsiteY8" fmla="*/ 996534 h 2004441"/>
                <a:gd name="connsiteX9" fmla="*/ 409792 w 2798236"/>
                <a:gd name="connsiteY9" fmla="*/ 63259 h 2004441"/>
                <a:gd name="connsiteX10" fmla="*/ 2314661 w 2798236"/>
                <a:gd name="connsiteY10" fmla="*/ 0 h 2004441"/>
                <a:gd name="connsiteX11" fmla="*/ 2388444 w 2798236"/>
                <a:gd name="connsiteY11" fmla="*/ 63259 h 2004441"/>
                <a:gd name="connsiteX12" fmla="*/ 2798236 w 2798236"/>
                <a:gd name="connsiteY12" fmla="*/ 996534 h 2004441"/>
                <a:gd name="connsiteX13" fmla="*/ 2388444 w 2798236"/>
                <a:gd name="connsiteY13" fmla="*/ 1929809 h 2004441"/>
                <a:gd name="connsiteX14" fmla="*/ 2301396 w 2798236"/>
                <a:gd name="connsiteY14" fmla="*/ 2004441 h 2004441"/>
                <a:gd name="connsiteX15" fmla="*/ 2104845 w 2798236"/>
                <a:gd name="connsiteY15" fmla="*/ 1803260 h 2004441"/>
                <a:gd name="connsiteX16" fmla="*/ 2163748 w 2798236"/>
                <a:gd name="connsiteY16" fmla="*/ 1751283 h 2004441"/>
                <a:gd name="connsiteX17" fmla="*/ 2488762 w 2798236"/>
                <a:gd name="connsiteY17" fmla="*/ 989475 h 2004441"/>
                <a:gd name="connsiteX18" fmla="*/ 2163748 w 2798236"/>
                <a:gd name="connsiteY18" fmla="*/ 227667 h 2004441"/>
                <a:gd name="connsiteX19" fmla="*/ 2125343 w 2798236"/>
                <a:gd name="connsiteY19" fmla="*/ 193778 h 20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8236" h="2004441">
                  <a:moveTo>
                    <a:pt x="442040" y="35611"/>
                  </a:moveTo>
                  <a:lnTo>
                    <a:pt x="613363" y="210970"/>
                  </a:lnTo>
                  <a:lnTo>
                    <a:pt x="594441" y="227667"/>
                  </a:lnTo>
                  <a:cubicBezTo>
                    <a:pt x="393631" y="422631"/>
                    <a:pt x="269427" y="691971"/>
                    <a:pt x="269427" y="989475"/>
                  </a:cubicBezTo>
                  <a:cubicBezTo>
                    <a:pt x="269427" y="1286980"/>
                    <a:pt x="393631" y="1556320"/>
                    <a:pt x="594441" y="1751283"/>
                  </a:cubicBezTo>
                  <a:lnTo>
                    <a:pt x="624263" y="1777599"/>
                  </a:lnTo>
                  <a:lnTo>
                    <a:pt x="445579" y="1960492"/>
                  </a:lnTo>
                  <a:lnTo>
                    <a:pt x="409792" y="1929809"/>
                  </a:lnTo>
                  <a:cubicBezTo>
                    <a:pt x="156602" y="1690964"/>
                    <a:pt x="0" y="1361001"/>
                    <a:pt x="0" y="996534"/>
                  </a:cubicBezTo>
                  <a:cubicBezTo>
                    <a:pt x="0" y="632067"/>
                    <a:pt x="156602" y="302105"/>
                    <a:pt x="409792" y="63259"/>
                  </a:cubicBezTo>
                  <a:close/>
                  <a:moveTo>
                    <a:pt x="2314661" y="0"/>
                  </a:moveTo>
                  <a:lnTo>
                    <a:pt x="2388444" y="63259"/>
                  </a:lnTo>
                  <a:cubicBezTo>
                    <a:pt x="2641634" y="302105"/>
                    <a:pt x="2798236" y="632067"/>
                    <a:pt x="2798236" y="996534"/>
                  </a:cubicBezTo>
                  <a:cubicBezTo>
                    <a:pt x="2798236" y="1361001"/>
                    <a:pt x="2641634" y="1690964"/>
                    <a:pt x="2388444" y="1929809"/>
                  </a:cubicBezTo>
                  <a:lnTo>
                    <a:pt x="2301396" y="2004441"/>
                  </a:lnTo>
                  <a:lnTo>
                    <a:pt x="2104845" y="1803260"/>
                  </a:lnTo>
                  <a:lnTo>
                    <a:pt x="2163748" y="1751283"/>
                  </a:lnTo>
                  <a:cubicBezTo>
                    <a:pt x="2364558" y="1556320"/>
                    <a:pt x="2488762" y="1286980"/>
                    <a:pt x="2488762" y="989475"/>
                  </a:cubicBezTo>
                  <a:cubicBezTo>
                    <a:pt x="2488762" y="691971"/>
                    <a:pt x="2364558" y="422631"/>
                    <a:pt x="2163748" y="227667"/>
                  </a:cubicBezTo>
                  <a:lnTo>
                    <a:pt x="2125343" y="193778"/>
                  </a:ln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E9BB44CC-76C7-4AF9-8BD5-B292D3C57896}"/>
              </a:ext>
            </a:extLst>
          </p:cNvPr>
          <p:cNvSpPr/>
          <p:nvPr/>
        </p:nvSpPr>
        <p:spPr>
          <a:xfrm>
            <a:off x="9482557" y="3223619"/>
            <a:ext cx="563356" cy="57453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CA46686-79A2-4D46-9EAE-83F5C8E6F161}"/>
              </a:ext>
            </a:extLst>
          </p:cNvPr>
          <p:cNvCxnSpPr>
            <a:cxnSpLocks/>
            <a:stCxn id="59" idx="1"/>
            <a:endCxn id="59" idx="5"/>
          </p:cNvCxnSpPr>
          <p:nvPr/>
        </p:nvCxnSpPr>
        <p:spPr>
          <a:xfrm>
            <a:off x="9565059" y="3307757"/>
            <a:ext cx="398352" cy="406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4099CF2-4105-42AF-B471-2F5582D8984E}"/>
              </a:ext>
            </a:extLst>
          </p:cNvPr>
          <p:cNvCxnSpPr>
            <a:cxnSpLocks/>
            <a:stCxn id="59" idx="3"/>
            <a:endCxn id="59" idx="7"/>
          </p:cNvCxnSpPr>
          <p:nvPr/>
        </p:nvCxnSpPr>
        <p:spPr>
          <a:xfrm flipV="1">
            <a:off x="9565059" y="3307757"/>
            <a:ext cx="398352" cy="4062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A713818-27CC-4B1D-B2EF-FD0FC9F96457}"/>
              </a:ext>
            </a:extLst>
          </p:cNvPr>
          <p:cNvGrpSpPr/>
          <p:nvPr/>
        </p:nvGrpSpPr>
        <p:grpSpPr>
          <a:xfrm>
            <a:off x="7585428" y="2166294"/>
            <a:ext cx="971816" cy="1053009"/>
            <a:chOff x="7650284" y="1054536"/>
            <a:chExt cx="2798236" cy="2982000"/>
          </a:xfrm>
        </p:grpSpPr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2CEEA6DA-23D6-455E-B95B-1771DC0C97DB}"/>
                </a:ext>
              </a:extLst>
            </p:cNvPr>
            <p:cNvSpPr/>
            <p:nvPr/>
          </p:nvSpPr>
          <p:spPr>
            <a:xfrm>
              <a:off x="8326877" y="1860665"/>
              <a:ext cx="1381327" cy="2175871"/>
            </a:xfrm>
            <a:custGeom>
              <a:avLst/>
              <a:gdLst>
                <a:gd name="connsiteX0" fmla="*/ 661568 w 1381327"/>
                <a:gd name="connsiteY0" fmla="*/ 0 h 2175871"/>
                <a:gd name="connsiteX1" fmla="*/ 836579 w 1381327"/>
                <a:gd name="connsiteY1" fmla="*/ 173251 h 2175871"/>
                <a:gd name="connsiteX2" fmla="*/ 729690 w 1381327"/>
                <a:gd name="connsiteY2" fmla="*/ 332887 h 2175871"/>
                <a:gd name="connsiteX3" fmla="*/ 696951 w 1381327"/>
                <a:gd name="connsiteY3" fmla="*/ 339431 h 2175871"/>
                <a:gd name="connsiteX4" fmla="*/ 946411 w 1381327"/>
                <a:gd name="connsiteY4" fmla="*/ 1738569 h 2175871"/>
                <a:gd name="connsiteX5" fmla="*/ 1308442 w 1381327"/>
                <a:gd name="connsiteY5" fmla="*/ 1738569 h 2175871"/>
                <a:gd name="connsiteX6" fmla="*/ 1381327 w 1381327"/>
                <a:gd name="connsiteY6" fmla="*/ 1811454 h 2175871"/>
                <a:gd name="connsiteX7" fmla="*/ 1381327 w 1381327"/>
                <a:gd name="connsiteY7" fmla="*/ 2102986 h 2175871"/>
                <a:gd name="connsiteX8" fmla="*/ 1308442 w 1381327"/>
                <a:gd name="connsiteY8" fmla="*/ 2175871 h 2175871"/>
                <a:gd name="connsiteX9" fmla="*/ 72885 w 1381327"/>
                <a:gd name="connsiteY9" fmla="*/ 2175871 h 2175871"/>
                <a:gd name="connsiteX10" fmla="*/ 0 w 1381327"/>
                <a:gd name="connsiteY10" fmla="*/ 2102986 h 2175871"/>
                <a:gd name="connsiteX11" fmla="*/ 0 w 1381327"/>
                <a:gd name="connsiteY11" fmla="*/ 1811454 h 2175871"/>
                <a:gd name="connsiteX12" fmla="*/ 72885 w 1381327"/>
                <a:gd name="connsiteY12" fmla="*/ 1738569 h 2175871"/>
                <a:gd name="connsiteX13" fmla="*/ 388233 w 1381327"/>
                <a:gd name="connsiteY13" fmla="*/ 1738569 h 2175871"/>
                <a:gd name="connsiteX14" fmla="*/ 637297 w 1381327"/>
                <a:gd name="connsiteY14" fmla="*/ 341651 h 2175871"/>
                <a:gd name="connsiteX15" fmla="*/ 593446 w 1381327"/>
                <a:gd name="connsiteY15" fmla="*/ 332887 h 2175871"/>
                <a:gd name="connsiteX16" fmla="*/ 486557 w 1381327"/>
                <a:gd name="connsiteY16" fmla="*/ 173251 h 2175871"/>
                <a:gd name="connsiteX17" fmla="*/ 661568 w 1381327"/>
                <a:gd name="connsiteY17" fmla="*/ 0 h 217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81327" h="2175871">
                  <a:moveTo>
                    <a:pt x="661568" y="0"/>
                  </a:moveTo>
                  <a:cubicBezTo>
                    <a:pt x="758224" y="0"/>
                    <a:pt x="836579" y="77567"/>
                    <a:pt x="836579" y="173251"/>
                  </a:cubicBezTo>
                  <a:cubicBezTo>
                    <a:pt x="836579" y="245014"/>
                    <a:pt x="792504" y="306586"/>
                    <a:pt x="729690" y="332887"/>
                  </a:cubicBezTo>
                  <a:lnTo>
                    <a:pt x="696951" y="339431"/>
                  </a:lnTo>
                  <a:lnTo>
                    <a:pt x="946411" y="1738569"/>
                  </a:lnTo>
                  <a:lnTo>
                    <a:pt x="1308442" y="1738569"/>
                  </a:lnTo>
                  <a:cubicBezTo>
                    <a:pt x="1348695" y="1738569"/>
                    <a:pt x="1381327" y="1771201"/>
                    <a:pt x="1381327" y="1811454"/>
                  </a:cubicBezTo>
                  <a:lnTo>
                    <a:pt x="1381327" y="2102986"/>
                  </a:lnTo>
                  <a:cubicBezTo>
                    <a:pt x="1381327" y="2143239"/>
                    <a:pt x="1348695" y="2175871"/>
                    <a:pt x="1308442" y="2175871"/>
                  </a:cubicBezTo>
                  <a:lnTo>
                    <a:pt x="72885" y="2175871"/>
                  </a:lnTo>
                  <a:cubicBezTo>
                    <a:pt x="32632" y="2175871"/>
                    <a:pt x="0" y="2143239"/>
                    <a:pt x="0" y="2102986"/>
                  </a:cubicBezTo>
                  <a:lnTo>
                    <a:pt x="0" y="1811454"/>
                  </a:lnTo>
                  <a:cubicBezTo>
                    <a:pt x="0" y="1771201"/>
                    <a:pt x="32632" y="1738569"/>
                    <a:pt x="72885" y="1738569"/>
                  </a:cubicBezTo>
                  <a:lnTo>
                    <a:pt x="388233" y="1738569"/>
                  </a:lnTo>
                  <a:lnTo>
                    <a:pt x="637297" y="341651"/>
                  </a:lnTo>
                  <a:lnTo>
                    <a:pt x="593446" y="332887"/>
                  </a:lnTo>
                  <a:cubicBezTo>
                    <a:pt x="530632" y="306586"/>
                    <a:pt x="486557" y="245014"/>
                    <a:pt x="486557" y="173251"/>
                  </a:cubicBezTo>
                  <a:cubicBezTo>
                    <a:pt x="486557" y="77567"/>
                    <a:pt x="564912" y="0"/>
                    <a:pt x="661568" y="0"/>
                  </a:cubicBez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BD9B678-3534-4C3F-AD4D-60EF10BF401C}"/>
                </a:ext>
              </a:extLst>
            </p:cNvPr>
            <p:cNvSpPr/>
            <p:nvPr/>
          </p:nvSpPr>
          <p:spPr>
            <a:xfrm>
              <a:off x="8072919" y="1395146"/>
              <a:ext cx="1866060" cy="1317276"/>
            </a:xfrm>
            <a:custGeom>
              <a:avLst/>
              <a:gdLst>
                <a:gd name="connsiteX0" fmla="*/ 1554572 w 1866060"/>
                <a:gd name="connsiteY0" fmla="*/ 0 h 1317276"/>
                <a:gd name="connsiteX1" fmla="*/ 1592782 w 1866060"/>
                <a:gd name="connsiteY1" fmla="*/ 29781 h 1317276"/>
                <a:gd name="connsiteX2" fmla="*/ 1866060 w 1866060"/>
                <a:gd name="connsiteY2" fmla="*/ 653030 h 1317276"/>
                <a:gd name="connsiteX3" fmla="*/ 1592782 w 1866060"/>
                <a:gd name="connsiteY3" fmla="*/ 1276279 h 1317276"/>
                <a:gd name="connsiteX4" fmla="*/ 1540183 w 1866060"/>
                <a:gd name="connsiteY4" fmla="*/ 1317276 h 1317276"/>
                <a:gd name="connsiteX5" fmla="*/ 1409702 w 1866060"/>
                <a:gd name="connsiteY5" fmla="*/ 1183720 h 1317276"/>
                <a:gd name="connsiteX6" fmla="*/ 1442939 w 1866060"/>
                <a:gd name="connsiteY6" fmla="*/ 1157058 h 1317276"/>
                <a:gd name="connsiteX7" fmla="*/ 1659681 w 1866060"/>
                <a:gd name="connsiteY7" fmla="*/ 648316 h 1317276"/>
                <a:gd name="connsiteX8" fmla="*/ 1442939 w 1866060"/>
                <a:gd name="connsiteY8" fmla="*/ 139574 h 1317276"/>
                <a:gd name="connsiteX9" fmla="*/ 1429075 w 1866060"/>
                <a:gd name="connsiteY9" fmla="*/ 128453 h 1317276"/>
                <a:gd name="connsiteX10" fmla="*/ 311488 w 1866060"/>
                <a:gd name="connsiteY10" fmla="*/ 0 h 1317276"/>
                <a:gd name="connsiteX11" fmla="*/ 425251 w 1866060"/>
                <a:gd name="connsiteY11" fmla="*/ 116443 h 1317276"/>
                <a:gd name="connsiteX12" fmla="*/ 396415 w 1866060"/>
                <a:gd name="connsiteY12" fmla="*/ 139574 h 1317276"/>
                <a:gd name="connsiteX13" fmla="*/ 179673 w 1866060"/>
                <a:gd name="connsiteY13" fmla="*/ 648316 h 1317276"/>
                <a:gd name="connsiteX14" fmla="*/ 396415 w 1866060"/>
                <a:gd name="connsiteY14" fmla="*/ 1157058 h 1317276"/>
                <a:gd name="connsiteX15" fmla="*/ 440536 w 1866060"/>
                <a:gd name="connsiteY15" fmla="*/ 1192451 h 1317276"/>
                <a:gd name="connsiteX16" fmla="*/ 321737 w 1866060"/>
                <a:gd name="connsiteY16" fmla="*/ 1314049 h 1317276"/>
                <a:gd name="connsiteX17" fmla="*/ 273278 w 1866060"/>
                <a:gd name="connsiteY17" fmla="*/ 1276279 h 1317276"/>
                <a:gd name="connsiteX18" fmla="*/ 0 w 1866060"/>
                <a:gd name="connsiteY18" fmla="*/ 653030 h 1317276"/>
                <a:gd name="connsiteX19" fmla="*/ 273278 w 1866060"/>
                <a:gd name="connsiteY19" fmla="*/ 29781 h 131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66060" h="1317276">
                  <a:moveTo>
                    <a:pt x="1554572" y="0"/>
                  </a:moveTo>
                  <a:lnTo>
                    <a:pt x="1592782" y="29781"/>
                  </a:lnTo>
                  <a:cubicBezTo>
                    <a:pt x="1761627" y="189284"/>
                    <a:pt x="1866060" y="409636"/>
                    <a:pt x="1866060" y="653030"/>
                  </a:cubicBezTo>
                  <a:cubicBezTo>
                    <a:pt x="1866060" y="896424"/>
                    <a:pt x="1761627" y="1116776"/>
                    <a:pt x="1592782" y="1276279"/>
                  </a:cubicBezTo>
                  <a:lnTo>
                    <a:pt x="1540183" y="1317276"/>
                  </a:lnTo>
                  <a:lnTo>
                    <a:pt x="1409702" y="1183720"/>
                  </a:lnTo>
                  <a:lnTo>
                    <a:pt x="1442939" y="1157058"/>
                  </a:lnTo>
                  <a:cubicBezTo>
                    <a:pt x="1576853" y="1026860"/>
                    <a:pt x="1659681" y="846992"/>
                    <a:pt x="1659681" y="648316"/>
                  </a:cubicBezTo>
                  <a:cubicBezTo>
                    <a:pt x="1659681" y="449640"/>
                    <a:pt x="1576853" y="269773"/>
                    <a:pt x="1442939" y="139574"/>
                  </a:cubicBezTo>
                  <a:lnTo>
                    <a:pt x="1429075" y="128453"/>
                  </a:lnTo>
                  <a:close/>
                  <a:moveTo>
                    <a:pt x="311488" y="0"/>
                  </a:moveTo>
                  <a:lnTo>
                    <a:pt x="425251" y="116443"/>
                  </a:lnTo>
                  <a:lnTo>
                    <a:pt x="396415" y="139574"/>
                  </a:lnTo>
                  <a:cubicBezTo>
                    <a:pt x="262501" y="269773"/>
                    <a:pt x="179673" y="449640"/>
                    <a:pt x="179673" y="648316"/>
                  </a:cubicBezTo>
                  <a:cubicBezTo>
                    <a:pt x="179673" y="846992"/>
                    <a:pt x="262501" y="1026860"/>
                    <a:pt x="396415" y="1157058"/>
                  </a:cubicBezTo>
                  <a:lnTo>
                    <a:pt x="440536" y="1192451"/>
                  </a:lnTo>
                  <a:lnTo>
                    <a:pt x="321737" y="1314049"/>
                  </a:lnTo>
                  <a:lnTo>
                    <a:pt x="273278" y="1276279"/>
                  </a:lnTo>
                  <a:cubicBezTo>
                    <a:pt x="104433" y="1116776"/>
                    <a:pt x="0" y="896424"/>
                    <a:pt x="0" y="653030"/>
                  </a:cubicBezTo>
                  <a:cubicBezTo>
                    <a:pt x="0" y="409636"/>
                    <a:pt x="104433" y="189284"/>
                    <a:pt x="273278" y="29781"/>
                  </a:cubicBez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7178B0AD-A595-4F19-A52C-3BCB802ACE4E}"/>
                </a:ext>
              </a:extLst>
            </p:cNvPr>
            <p:cNvSpPr/>
            <p:nvPr/>
          </p:nvSpPr>
          <p:spPr>
            <a:xfrm>
              <a:off x="8449769" y="1661172"/>
              <a:ext cx="1085654" cy="781015"/>
            </a:xfrm>
            <a:custGeom>
              <a:avLst/>
              <a:gdLst>
                <a:gd name="connsiteX0" fmla="*/ 906534 w 1085654"/>
                <a:gd name="connsiteY0" fmla="*/ 16345 h 781015"/>
                <a:gd name="connsiteX1" fmla="*/ 926664 w 1085654"/>
                <a:gd name="connsiteY1" fmla="*/ 31779 h 781015"/>
                <a:gd name="connsiteX2" fmla="*/ 1085654 w 1085654"/>
                <a:gd name="connsiteY2" fmla="*/ 388471 h 781015"/>
                <a:gd name="connsiteX3" fmla="*/ 926664 w 1085654"/>
                <a:gd name="connsiteY3" fmla="*/ 745163 h 781015"/>
                <a:gd name="connsiteX4" fmla="*/ 891003 w 1085654"/>
                <a:gd name="connsiteY4" fmla="*/ 772505 h 781015"/>
                <a:gd name="connsiteX5" fmla="*/ 779885 w 1085654"/>
                <a:gd name="connsiteY5" fmla="*/ 658769 h 781015"/>
                <a:gd name="connsiteX6" fmla="*/ 809458 w 1085654"/>
                <a:gd name="connsiteY6" fmla="*/ 635588 h 781015"/>
                <a:gd name="connsiteX7" fmla="*/ 919900 w 1085654"/>
                <a:gd name="connsiteY7" fmla="*/ 382289 h 781015"/>
                <a:gd name="connsiteX8" fmla="*/ 809458 w 1085654"/>
                <a:gd name="connsiteY8" fmla="*/ 128990 h 781015"/>
                <a:gd name="connsiteX9" fmla="*/ 802109 w 1085654"/>
                <a:gd name="connsiteY9" fmla="*/ 123230 h 781015"/>
                <a:gd name="connsiteX10" fmla="*/ 200438 w 1085654"/>
                <a:gd name="connsiteY10" fmla="*/ 0 h 781015"/>
                <a:gd name="connsiteX11" fmla="*/ 304661 w 1085654"/>
                <a:gd name="connsiteY11" fmla="*/ 106679 h 781015"/>
                <a:gd name="connsiteX12" fmla="*/ 276196 w 1085654"/>
                <a:gd name="connsiteY12" fmla="*/ 128990 h 781015"/>
                <a:gd name="connsiteX13" fmla="*/ 165754 w 1085654"/>
                <a:gd name="connsiteY13" fmla="*/ 382289 h 781015"/>
                <a:gd name="connsiteX14" fmla="*/ 276196 w 1085654"/>
                <a:gd name="connsiteY14" fmla="*/ 635588 h 781015"/>
                <a:gd name="connsiteX15" fmla="*/ 316764 w 1085654"/>
                <a:gd name="connsiteY15" fmla="*/ 667386 h 781015"/>
                <a:gd name="connsiteX16" fmla="*/ 205750 w 1085654"/>
                <a:gd name="connsiteY16" fmla="*/ 781015 h 781015"/>
                <a:gd name="connsiteX17" fmla="*/ 158990 w 1085654"/>
                <a:gd name="connsiteY17" fmla="*/ 745163 h 781015"/>
                <a:gd name="connsiteX18" fmla="*/ 0 w 1085654"/>
                <a:gd name="connsiteY18" fmla="*/ 388471 h 781015"/>
                <a:gd name="connsiteX19" fmla="*/ 158990 w 1085654"/>
                <a:gd name="connsiteY19" fmla="*/ 31779 h 78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85654" h="781015">
                  <a:moveTo>
                    <a:pt x="906534" y="16345"/>
                  </a:moveTo>
                  <a:lnTo>
                    <a:pt x="926664" y="31779"/>
                  </a:lnTo>
                  <a:cubicBezTo>
                    <a:pt x="1024896" y="123064"/>
                    <a:pt x="1085654" y="249174"/>
                    <a:pt x="1085654" y="388471"/>
                  </a:cubicBezTo>
                  <a:cubicBezTo>
                    <a:pt x="1085654" y="527768"/>
                    <a:pt x="1024896" y="653878"/>
                    <a:pt x="926664" y="745163"/>
                  </a:cubicBezTo>
                  <a:lnTo>
                    <a:pt x="891003" y="772505"/>
                  </a:lnTo>
                  <a:lnTo>
                    <a:pt x="779885" y="658769"/>
                  </a:lnTo>
                  <a:lnTo>
                    <a:pt x="809458" y="635588"/>
                  </a:lnTo>
                  <a:cubicBezTo>
                    <a:pt x="877695" y="570763"/>
                    <a:pt x="919900" y="481209"/>
                    <a:pt x="919900" y="382289"/>
                  </a:cubicBezTo>
                  <a:cubicBezTo>
                    <a:pt x="919900" y="283370"/>
                    <a:pt x="877695" y="193815"/>
                    <a:pt x="809458" y="128990"/>
                  </a:cubicBezTo>
                  <a:lnTo>
                    <a:pt x="802109" y="123230"/>
                  </a:lnTo>
                  <a:close/>
                  <a:moveTo>
                    <a:pt x="200438" y="0"/>
                  </a:moveTo>
                  <a:lnTo>
                    <a:pt x="304661" y="106679"/>
                  </a:lnTo>
                  <a:lnTo>
                    <a:pt x="276196" y="128990"/>
                  </a:lnTo>
                  <a:cubicBezTo>
                    <a:pt x="207959" y="193815"/>
                    <a:pt x="165754" y="283370"/>
                    <a:pt x="165754" y="382289"/>
                  </a:cubicBezTo>
                  <a:cubicBezTo>
                    <a:pt x="165754" y="481209"/>
                    <a:pt x="207959" y="570763"/>
                    <a:pt x="276196" y="635588"/>
                  </a:cubicBezTo>
                  <a:lnTo>
                    <a:pt x="316764" y="667386"/>
                  </a:lnTo>
                  <a:lnTo>
                    <a:pt x="205750" y="781015"/>
                  </a:lnTo>
                  <a:lnTo>
                    <a:pt x="158990" y="745163"/>
                  </a:lnTo>
                  <a:cubicBezTo>
                    <a:pt x="60758" y="653878"/>
                    <a:pt x="0" y="527768"/>
                    <a:pt x="0" y="388471"/>
                  </a:cubicBezTo>
                  <a:cubicBezTo>
                    <a:pt x="0" y="249174"/>
                    <a:pt x="60758" y="123064"/>
                    <a:pt x="158990" y="31779"/>
                  </a:cubicBez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4204B2F5-A39F-483F-814E-BB919455C47F}"/>
                </a:ext>
              </a:extLst>
            </p:cNvPr>
            <p:cNvSpPr/>
            <p:nvPr/>
          </p:nvSpPr>
          <p:spPr>
            <a:xfrm>
              <a:off x="7650284" y="1054536"/>
              <a:ext cx="2798236" cy="2004441"/>
            </a:xfrm>
            <a:custGeom>
              <a:avLst/>
              <a:gdLst>
                <a:gd name="connsiteX0" fmla="*/ 442040 w 2798236"/>
                <a:gd name="connsiteY0" fmla="*/ 35611 h 2004441"/>
                <a:gd name="connsiteX1" fmla="*/ 613363 w 2798236"/>
                <a:gd name="connsiteY1" fmla="*/ 210970 h 2004441"/>
                <a:gd name="connsiteX2" fmla="*/ 594441 w 2798236"/>
                <a:gd name="connsiteY2" fmla="*/ 227667 h 2004441"/>
                <a:gd name="connsiteX3" fmla="*/ 269427 w 2798236"/>
                <a:gd name="connsiteY3" fmla="*/ 989475 h 2004441"/>
                <a:gd name="connsiteX4" fmla="*/ 594441 w 2798236"/>
                <a:gd name="connsiteY4" fmla="*/ 1751283 h 2004441"/>
                <a:gd name="connsiteX5" fmla="*/ 624263 w 2798236"/>
                <a:gd name="connsiteY5" fmla="*/ 1777599 h 2004441"/>
                <a:gd name="connsiteX6" fmla="*/ 445579 w 2798236"/>
                <a:gd name="connsiteY6" fmla="*/ 1960492 h 2004441"/>
                <a:gd name="connsiteX7" fmla="*/ 409792 w 2798236"/>
                <a:gd name="connsiteY7" fmla="*/ 1929809 h 2004441"/>
                <a:gd name="connsiteX8" fmla="*/ 0 w 2798236"/>
                <a:gd name="connsiteY8" fmla="*/ 996534 h 2004441"/>
                <a:gd name="connsiteX9" fmla="*/ 409792 w 2798236"/>
                <a:gd name="connsiteY9" fmla="*/ 63259 h 2004441"/>
                <a:gd name="connsiteX10" fmla="*/ 2314661 w 2798236"/>
                <a:gd name="connsiteY10" fmla="*/ 0 h 2004441"/>
                <a:gd name="connsiteX11" fmla="*/ 2388444 w 2798236"/>
                <a:gd name="connsiteY11" fmla="*/ 63259 h 2004441"/>
                <a:gd name="connsiteX12" fmla="*/ 2798236 w 2798236"/>
                <a:gd name="connsiteY12" fmla="*/ 996534 h 2004441"/>
                <a:gd name="connsiteX13" fmla="*/ 2388444 w 2798236"/>
                <a:gd name="connsiteY13" fmla="*/ 1929809 h 2004441"/>
                <a:gd name="connsiteX14" fmla="*/ 2301396 w 2798236"/>
                <a:gd name="connsiteY14" fmla="*/ 2004441 h 2004441"/>
                <a:gd name="connsiteX15" fmla="*/ 2104845 w 2798236"/>
                <a:gd name="connsiteY15" fmla="*/ 1803260 h 2004441"/>
                <a:gd name="connsiteX16" fmla="*/ 2163748 w 2798236"/>
                <a:gd name="connsiteY16" fmla="*/ 1751283 h 2004441"/>
                <a:gd name="connsiteX17" fmla="*/ 2488762 w 2798236"/>
                <a:gd name="connsiteY17" fmla="*/ 989475 h 2004441"/>
                <a:gd name="connsiteX18" fmla="*/ 2163748 w 2798236"/>
                <a:gd name="connsiteY18" fmla="*/ 227667 h 2004441"/>
                <a:gd name="connsiteX19" fmla="*/ 2125343 w 2798236"/>
                <a:gd name="connsiteY19" fmla="*/ 193778 h 20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8236" h="2004441">
                  <a:moveTo>
                    <a:pt x="442040" y="35611"/>
                  </a:moveTo>
                  <a:lnTo>
                    <a:pt x="613363" y="210970"/>
                  </a:lnTo>
                  <a:lnTo>
                    <a:pt x="594441" y="227667"/>
                  </a:lnTo>
                  <a:cubicBezTo>
                    <a:pt x="393631" y="422631"/>
                    <a:pt x="269427" y="691971"/>
                    <a:pt x="269427" y="989475"/>
                  </a:cubicBezTo>
                  <a:cubicBezTo>
                    <a:pt x="269427" y="1286980"/>
                    <a:pt x="393631" y="1556320"/>
                    <a:pt x="594441" y="1751283"/>
                  </a:cubicBezTo>
                  <a:lnTo>
                    <a:pt x="624263" y="1777599"/>
                  </a:lnTo>
                  <a:lnTo>
                    <a:pt x="445579" y="1960492"/>
                  </a:lnTo>
                  <a:lnTo>
                    <a:pt x="409792" y="1929809"/>
                  </a:lnTo>
                  <a:cubicBezTo>
                    <a:pt x="156602" y="1690964"/>
                    <a:pt x="0" y="1361001"/>
                    <a:pt x="0" y="996534"/>
                  </a:cubicBezTo>
                  <a:cubicBezTo>
                    <a:pt x="0" y="632067"/>
                    <a:pt x="156602" y="302105"/>
                    <a:pt x="409792" y="63259"/>
                  </a:cubicBezTo>
                  <a:close/>
                  <a:moveTo>
                    <a:pt x="2314661" y="0"/>
                  </a:moveTo>
                  <a:lnTo>
                    <a:pt x="2388444" y="63259"/>
                  </a:lnTo>
                  <a:cubicBezTo>
                    <a:pt x="2641634" y="302105"/>
                    <a:pt x="2798236" y="632067"/>
                    <a:pt x="2798236" y="996534"/>
                  </a:cubicBezTo>
                  <a:cubicBezTo>
                    <a:pt x="2798236" y="1361001"/>
                    <a:pt x="2641634" y="1690964"/>
                    <a:pt x="2388444" y="1929809"/>
                  </a:cubicBezTo>
                  <a:lnTo>
                    <a:pt x="2301396" y="2004441"/>
                  </a:lnTo>
                  <a:lnTo>
                    <a:pt x="2104845" y="1803260"/>
                  </a:lnTo>
                  <a:lnTo>
                    <a:pt x="2163748" y="1751283"/>
                  </a:lnTo>
                  <a:cubicBezTo>
                    <a:pt x="2364558" y="1556320"/>
                    <a:pt x="2488762" y="1286980"/>
                    <a:pt x="2488762" y="989475"/>
                  </a:cubicBezTo>
                  <a:cubicBezTo>
                    <a:pt x="2488762" y="691971"/>
                    <a:pt x="2364558" y="422631"/>
                    <a:pt x="2163748" y="227667"/>
                  </a:cubicBezTo>
                  <a:lnTo>
                    <a:pt x="2125343" y="193778"/>
                  </a:ln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8BA9C8F-F41C-40D6-BD50-4FEC610F09ED}"/>
              </a:ext>
            </a:extLst>
          </p:cNvPr>
          <p:cNvGrpSpPr/>
          <p:nvPr/>
        </p:nvGrpSpPr>
        <p:grpSpPr>
          <a:xfrm>
            <a:off x="7590205" y="3849197"/>
            <a:ext cx="971816" cy="1053009"/>
            <a:chOff x="7650284" y="1054536"/>
            <a:chExt cx="2798236" cy="2982000"/>
          </a:xfrm>
        </p:grpSpPr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C4D21BD7-4934-47CB-950E-35E2A5D93437}"/>
                </a:ext>
              </a:extLst>
            </p:cNvPr>
            <p:cNvSpPr/>
            <p:nvPr/>
          </p:nvSpPr>
          <p:spPr>
            <a:xfrm>
              <a:off x="8326877" y="1860665"/>
              <a:ext cx="1381327" cy="2175871"/>
            </a:xfrm>
            <a:custGeom>
              <a:avLst/>
              <a:gdLst>
                <a:gd name="connsiteX0" fmla="*/ 661568 w 1381327"/>
                <a:gd name="connsiteY0" fmla="*/ 0 h 2175871"/>
                <a:gd name="connsiteX1" fmla="*/ 836579 w 1381327"/>
                <a:gd name="connsiteY1" fmla="*/ 173251 h 2175871"/>
                <a:gd name="connsiteX2" fmla="*/ 729690 w 1381327"/>
                <a:gd name="connsiteY2" fmla="*/ 332887 h 2175871"/>
                <a:gd name="connsiteX3" fmla="*/ 696951 w 1381327"/>
                <a:gd name="connsiteY3" fmla="*/ 339431 h 2175871"/>
                <a:gd name="connsiteX4" fmla="*/ 946411 w 1381327"/>
                <a:gd name="connsiteY4" fmla="*/ 1738569 h 2175871"/>
                <a:gd name="connsiteX5" fmla="*/ 1308442 w 1381327"/>
                <a:gd name="connsiteY5" fmla="*/ 1738569 h 2175871"/>
                <a:gd name="connsiteX6" fmla="*/ 1381327 w 1381327"/>
                <a:gd name="connsiteY6" fmla="*/ 1811454 h 2175871"/>
                <a:gd name="connsiteX7" fmla="*/ 1381327 w 1381327"/>
                <a:gd name="connsiteY7" fmla="*/ 2102986 h 2175871"/>
                <a:gd name="connsiteX8" fmla="*/ 1308442 w 1381327"/>
                <a:gd name="connsiteY8" fmla="*/ 2175871 h 2175871"/>
                <a:gd name="connsiteX9" fmla="*/ 72885 w 1381327"/>
                <a:gd name="connsiteY9" fmla="*/ 2175871 h 2175871"/>
                <a:gd name="connsiteX10" fmla="*/ 0 w 1381327"/>
                <a:gd name="connsiteY10" fmla="*/ 2102986 h 2175871"/>
                <a:gd name="connsiteX11" fmla="*/ 0 w 1381327"/>
                <a:gd name="connsiteY11" fmla="*/ 1811454 h 2175871"/>
                <a:gd name="connsiteX12" fmla="*/ 72885 w 1381327"/>
                <a:gd name="connsiteY12" fmla="*/ 1738569 h 2175871"/>
                <a:gd name="connsiteX13" fmla="*/ 388233 w 1381327"/>
                <a:gd name="connsiteY13" fmla="*/ 1738569 h 2175871"/>
                <a:gd name="connsiteX14" fmla="*/ 637297 w 1381327"/>
                <a:gd name="connsiteY14" fmla="*/ 341651 h 2175871"/>
                <a:gd name="connsiteX15" fmla="*/ 593446 w 1381327"/>
                <a:gd name="connsiteY15" fmla="*/ 332887 h 2175871"/>
                <a:gd name="connsiteX16" fmla="*/ 486557 w 1381327"/>
                <a:gd name="connsiteY16" fmla="*/ 173251 h 2175871"/>
                <a:gd name="connsiteX17" fmla="*/ 661568 w 1381327"/>
                <a:gd name="connsiteY17" fmla="*/ 0 h 217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81327" h="2175871">
                  <a:moveTo>
                    <a:pt x="661568" y="0"/>
                  </a:moveTo>
                  <a:cubicBezTo>
                    <a:pt x="758224" y="0"/>
                    <a:pt x="836579" y="77567"/>
                    <a:pt x="836579" y="173251"/>
                  </a:cubicBezTo>
                  <a:cubicBezTo>
                    <a:pt x="836579" y="245014"/>
                    <a:pt x="792504" y="306586"/>
                    <a:pt x="729690" y="332887"/>
                  </a:cubicBezTo>
                  <a:lnTo>
                    <a:pt x="696951" y="339431"/>
                  </a:lnTo>
                  <a:lnTo>
                    <a:pt x="946411" y="1738569"/>
                  </a:lnTo>
                  <a:lnTo>
                    <a:pt x="1308442" y="1738569"/>
                  </a:lnTo>
                  <a:cubicBezTo>
                    <a:pt x="1348695" y="1738569"/>
                    <a:pt x="1381327" y="1771201"/>
                    <a:pt x="1381327" y="1811454"/>
                  </a:cubicBezTo>
                  <a:lnTo>
                    <a:pt x="1381327" y="2102986"/>
                  </a:lnTo>
                  <a:cubicBezTo>
                    <a:pt x="1381327" y="2143239"/>
                    <a:pt x="1348695" y="2175871"/>
                    <a:pt x="1308442" y="2175871"/>
                  </a:cubicBezTo>
                  <a:lnTo>
                    <a:pt x="72885" y="2175871"/>
                  </a:lnTo>
                  <a:cubicBezTo>
                    <a:pt x="32632" y="2175871"/>
                    <a:pt x="0" y="2143239"/>
                    <a:pt x="0" y="2102986"/>
                  </a:cubicBezTo>
                  <a:lnTo>
                    <a:pt x="0" y="1811454"/>
                  </a:lnTo>
                  <a:cubicBezTo>
                    <a:pt x="0" y="1771201"/>
                    <a:pt x="32632" y="1738569"/>
                    <a:pt x="72885" y="1738569"/>
                  </a:cubicBezTo>
                  <a:lnTo>
                    <a:pt x="388233" y="1738569"/>
                  </a:lnTo>
                  <a:lnTo>
                    <a:pt x="637297" y="341651"/>
                  </a:lnTo>
                  <a:lnTo>
                    <a:pt x="593446" y="332887"/>
                  </a:lnTo>
                  <a:cubicBezTo>
                    <a:pt x="530632" y="306586"/>
                    <a:pt x="486557" y="245014"/>
                    <a:pt x="486557" y="173251"/>
                  </a:cubicBezTo>
                  <a:cubicBezTo>
                    <a:pt x="486557" y="77567"/>
                    <a:pt x="564912" y="0"/>
                    <a:pt x="661568" y="0"/>
                  </a:cubicBez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4202576D-B0DD-49B1-99C3-153BFF8727DE}"/>
                </a:ext>
              </a:extLst>
            </p:cNvPr>
            <p:cNvSpPr/>
            <p:nvPr/>
          </p:nvSpPr>
          <p:spPr>
            <a:xfrm>
              <a:off x="8072919" y="1395146"/>
              <a:ext cx="1866060" cy="1317276"/>
            </a:xfrm>
            <a:custGeom>
              <a:avLst/>
              <a:gdLst>
                <a:gd name="connsiteX0" fmla="*/ 1554572 w 1866060"/>
                <a:gd name="connsiteY0" fmla="*/ 0 h 1317276"/>
                <a:gd name="connsiteX1" fmla="*/ 1592782 w 1866060"/>
                <a:gd name="connsiteY1" fmla="*/ 29781 h 1317276"/>
                <a:gd name="connsiteX2" fmla="*/ 1866060 w 1866060"/>
                <a:gd name="connsiteY2" fmla="*/ 653030 h 1317276"/>
                <a:gd name="connsiteX3" fmla="*/ 1592782 w 1866060"/>
                <a:gd name="connsiteY3" fmla="*/ 1276279 h 1317276"/>
                <a:gd name="connsiteX4" fmla="*/ 1540183 w 1866060"/>
                <a:gd name="connsiteY4" fmla="*/ 1317276 h 1317276"/>
                <a:gd name="connsiteX5" fmla="*/ 1409702 w 1866060"/>
                <a:gd name="connsiteY5" fmla="*/ 1183720 h 1317276"/>
                <a:gd name="connsiteX6" fmla="*/ 1442939 w 1866060"/>
                <a:gd name="connsiteY6" fmla="*/ 1157058 h 1317276"/>
                <a:gd name="connsiteX7" fmla="*/ 1659681 w 1866060"/>
                <a:gd name="connsiteY7" fmla="*/ 648316 h 1317276"/>
                <a:gd name="connsiteX8" fmla="*/ 1442939 w 1866060"/>
                <a:gd name="connsiteY8" fmla="*/ 139574 h 1317276"/>
                <a:gd name="connsiteX9" fmla="*/ 1429075 w 1866060"/>
                <a:gd name="connsiteY9" fmla="*/ 128453 h 1317276"/>
                <a:gd name="connsiteX10" fmla="*/ 311488 w 1866060"/>
                <a:gd name="connsiteY10" fmla="*/ 0 h 1317276"/>
                <a:gd name="connsiteX11" fmla="*/ 425251 w 1866060"/>
                <a:gd name="connsiteY11" fmla="*/ 116443 h 1317276"/>
                <a:gd name="connsiteX12" fmla="*/ 396415 w 1866060"/>
                <a:gd name="connsiteY12" fmla="*/ 139574 h 1317276"/>
                <a:gd name="connsiteX13" fmla="*/ 179673 w 1866060"/>
                <a:gd name="connsiteY13" fmla="*/ 648316 h 1317276"/>
                <a:gd name="connsiteX14" fmla="*/ 396415 w 1866060"/>
                <a:gd name="connsiteY14" fmla="*/ 1157058 h 1317276"/>
                <a:gd name="connsiteX15" fmla="*/ 440536 w 1866060"/>
                <a:gd name="connsiteY15" fmla="*/ 1192451 h 1317276"/>
                <a:gd name="connsiteX16" fmla="*/ 321737 w 1866060"/>
                <a:gd name="connsiteY16" fmla="*/ 1314049 h 1317276"/>
                <a:gd name="connsiteX17" fmla="*/ 273278 w 1866060"/>
                <a:gd name="connsiteY17" fmla="*/ 1276279 h 1317276"/>
                <a:gd name="connsiteX18" fmla="*/ 0 w 1866060"/>
                <a:gd name="connsiteY18" fmla="*/ 653030 h 1317276"/>
                <a:gd name="connsiteX19" fmla="*/ 273278 w 1866060"/>
                <a:gd name="connsiteY19" fmla="*/ 29781 h 131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66060" h="1317276">
                  <a:moveTo>
                    <a:pt x="1554572" y="0"/>
                  </a:moveTo>
                  <a:lnTo>
                    <a:pt x="1592782" y="29781"/>
                  </a:lnTo>
                  <a:cubicBezTo>
                    <a:pt x="1761627" y="189284"/>
                    <a:pt x="1866060" y="409636"/>
                    <a:pt x="1866060" y="653030"/>
                  </a:cubicBezTo>
                  <a:cubicBezTo>
                    <a:pt x="1866060" y="896424"/>
                    <a:pt x="1761627" y="1116776"/>
                    <a:pt x="1592782" y="1276279"/>
                  </a:cubicBezTo>
                  <a:lnTo>
                    <a:pt x="1540183" y="1317276"/>
                  </a:lnTo>
                  <a:lnTo>
                    <a:pt x="1409702" y="1183720"/>
                  </a:lnTo>
                  <a:lnTo>
                    <a:pt x="1442939" y="1157058"/>
                  </a:lnTo>
                  <a:cubicBezTo>
                    <a:pt x="1576853" y="1026860"/>
                    <a:pt x="1659681" y="846992"/>
                    <a:pt x="1659681" y="648316"/>
                  </a:cubicBezTo>
                  <a:cubicBezTo>
                    <a:pt x="1659681" y="449640"/>
                    <a:pt x="1576853" y="269773"/>
                    <a:pt x="1442939" y="139574"/>
                  </a:cubicBezTo>
                  <a:lnTo>
                    <a:pt x="1429075" y="128453"/>
                  </a:lnTo>
                  <a:close/>
                  <a:moveTo>
                    <a:pt x="311488" y="0"/>
                  </a:moveTo>
                  <a:lnTo>
                    <a:pt x="425251" y="116443"/>
                  </a:lnTo>
                  <a:lnTo>
                    <a:pt x="396415" y="139574"/>
                  </a:lnTo>
                  <a:cubicBezTo>
                    <a:pt x="262501" y="269773"/>
                    <a:pt x="179673" y="449640"/>
                    <a:pt x="179673" y="648316"/>
                  </a:cubicBezTo>
                  <a:cubicBezTo>
                    <a:pt x="179673" y="846992"/>
                    <a:pt x="262501" y="1026860"/>
                    <a:pt x="396415" y="1157058"/>
                  </a:cubicBezTo>
                  <a:lnTo>
                    <a:pt x="440536" y="1192451"/>
                  </a:lnTo>
                  <a:lnTo>
                    <a:pt x="321737" y="1314049"/>
                  </a:lnTo>
                  <a:lnTo>
                    <a:pt x="273278" y="1276279"/>
                  </a:lnTo>
                  <a:cubicBezTo>
                    <a:pt x="104433" y="1116776"/>
                    <a:pt x="0" y="896424"/>
                    <a:pt x="0" y="653030"/>
                  </a:cubicBezTo>
                  <a:cubicBezTo>
                    <a:pt x="0" y="409636"/>
                    <a:pt x="104433" y="189284"/>
                    <a:pt x="273278" y="29781"/>
                  </a:cubicBez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BC0F1B1D-1D0A-4729-A103-6C476D0D896B}"/>
                </a:ext>
              </a:extLst>
            </p:cNvPr>
            <p:cNvSpPr/>
            <p:nvPr/>
          </p:nvSpPr>
          <p:spPr>
            <a:xfrm>
              <a:off x="8449769" y="1661172"/>
              <a:ext cx="1085654" cy="781015"/>
            </a:xfrm>
            <a:custGeom>
              <a:avLst/>
              <a:gdLst>
                <a:gd name="connsiteX0" fmla="*/ 906534 w 1085654"/>
                <a:gd name="connsiteY0" fmla="*/ 16345 h 781015"/>
                <a:gd name="connsiteX1" fmla="*/ 926664 w 1085654"/>
                <a:gd name="connsiteY1" fmla="*/ 31779 h 781015"/>
                <a:gd name="connsiteX2" fmla="*/ 1085654 w 1085654"/>
                <a:gd name="connsiteY2" fmla="*/ 388471 h 781015"/>
                <a:gd name="connsiteX3" fmla="*/ 926664 w 1085654"/>
                <a:gd name="connsiteY3" fmla="*/ 745163 h 781015"/>
                <a:gd name="connsiteX4" fmla="*/ 891003 w 1085654"/>
                <a:gd name="connsiteY4" fmla="*/ 772505 h 781015"/>
                <a:gd name="connsiteX5" fmla="*/ 779885 w 1085654"/>
                <a:gd name="connsiteY5" fmla="*/ 658769 h 781015"/>
                <a:gd name="connsiteX6" fmla="*/ 809458 w 1085654"/>
                <a:gd name="connsiteY6" fmla="*/ 635588 h 781015"/>
                <a:gd name="connsiteX7" fmla="*/ 919900 w 1085654"/>
                <a:gd name="connsiteY7" fmla="*/ 382289 h 781015"/>
                <a:gd name="connsiteX8" fmla="*/ 809458 w 1085654"/>
                <a:gd name="connsiteY8" fmla="*/ 128990 h 781015"/>
                <a:gd name="connsiteX9" fmla="*/ 802109 w 1085654"/>
                <a:gd name="connsiteY9" fmla="*/ 123230 h 781015"/>
                <a:gd name="connsiteX10" fmla="*/ 200438 w 1085654"/>
                <a:gd name="connsiteY10" fmla="*/ 0 h 781015"/>
                <a:gd name="connsiteX11" fmla="*/ 304661 w 1085654"/>
                <a:gd name="connsiteY11" fmla="*/ 106679 h 781015"/>
                <a:gd name="connsiteX12" fmla="*/ 276196 w 1085654"/>
                <a:gd name="connsiteY12" fmla="*/ 128990 h 781015"/>
                <a:gd name="connsiteX13" fmla="*/ 165754 w 1085654"/>
                <a:gd name="connsiteY13" fmla="*/ 382289 h 781015"/>
                <a:gd name="connsiteX14" fmla="*/ 276196 w 1085654"/>
                <a:gd name="connsiteY14" fmla="*/ 635588 h 781015"/>
                <a:gd name="connsiteX15" fmla="*/ 316764 w 1085654"/>
                <a:gd name="connsiteY15" fmla="*/ 667386 h 781015"/>
                <a:gd name="connsiteX16" fmla="*/ 205750 w 1085654"/>
                <a:gd name="connsiteY16" fmla="*/ 781015 h 781015"/>
                <a:gd name="connsiteX17" fmla="*/ 158990 w 1085654"/>
                <a:gd name="connsiteY17" fmla="*/ 745163 h 781015"/>
                <a:gd name="connsiteX18" fmla="*/ 0 w 1085654"/>
                <a:gd name="connsiteY18" fmla="*/ 388471 h 781015"/>
                <a:gd name="connsiteX19" fmla="*/ 158990 w 1085654"/>
                <a:gd name="connsiteY19" fmla="*/ 31779 h 78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85654" h="781015">
                  <a:moveTo>
                    <a:pt x="906534" y="16345"/>
                  </a:moveTo>
                  <a:lnTo>
                    <a:pt x="926664" y="31779"/>
                  </a:lnTo>
                  <a:cubicBezTo>
                    <a:pt x="1024896" y="123064"/>
                    <a:pt x="1085654" y="249174"/>
                    <a:pt x="1085654" y="388471"/>
                  </a:cubicBezTo>
                  <a:cubicBezTo>
                    <a:pt x="1085654" y="527768"/>
                    <a:pt x="1024896" y="653878"/>
                    <a:pt x="926664" y="745163"/>
                  </a:cubicBezTo>
                  <a:lnTo>
                    <a:pt x="891003" y="772505"/>
                  </a:lnTo>
                  <a:lnTo>
                    <a:pt x="779885" y="658769"/>
                  </a:lnTo>
                  <a:lnTo>
                    <a:pt x="809458" y="635588"/>
                  </a:lnTo>
                  <a:cubicBezTo>
                    <a:pt x="877695" y="570763"/>
                    <a:pt x="919900" y="481209"/>
                    <a:pt x="919900" y="382289"/>
                  </a:cubicBezTo>
                  <a:cubicBezTo>
                    <a:pt x="919900" y="283370"/>
                    <a:pt x="877695" y="193815"/>
                    <a:pt x="809458" y="128990"/>
                  </a:cubicBezTo>
                  <a:lnTo>
                    <a:pt x="802109" y="123230"/>
                  </a:lnTo>
                  <a:close/>
                  <a:moveTo>
                    <a:pt x="200438" y="0"/>
                  </a:moveTo>
                  <a:lnTo>
                    <a:pt x="304661" y="106679"/>
                  </a:lnTo>
                  <a:lnTo>
                    <a:pt x="276196" y="128990"/>
                  </a:lnTo>
                  <a:cubicBezTo>
                    <a:pt x="207959" y="193815"/>
                    <a:pt x="165754" y="283370"/>
                    <a:pt x="165754" y="382289"/>
                  </a:cubicBezTo>
                  <a:cubicBezTo>
                    <a:pt x="165754" y="481209"/>
                    <a:pt x="207959" y="570763"/>
                    <a:pt x="276196" y="635588"/>
                  </a:cubicBezTo>
                  <a:lnTo>
                    <a:pt x="316764" y="667386"/>
                  </a:lnTo>
                  <a:lnTo>
                    <a:pt x="205750" y="781015"/>
                  </a:lnTo>
                  <a:lnTo>
                    <a:pt x="158990" y="745163"/>
                  </a:lnTo>
                  <a:cubicBezTo>
                    <a:pt x="60758" y="653878"/>
                    <a:pt x="0" y="527768"/>
                    <a:pt x="0" y="388471"/>
                  </a:cubicBezTo>
                  <a:cubicBezTo>
                    <a:pt x="0" y="249174"/>
                    <a:pt x="60758" y="123064"/>
                    <a:pt x="158990" y="31779"/>
                  </a:cubicBez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7DCB352-CEA6-420F-96C7-31B03E8B0591}"/>
                </a:ext>
              </a:extLst>
            </p:cNvPr>
            <p:cNvSpPr/>
            <p:nvPr/>
          </p:nvSpPr>
          <p:spPr>
            <a:xfrm>
              <a:off x="7650284" y="1054536"/>
              <a:ext cx="2798236" cy="2004441"/>
            </a:xfrm>
            <a:custGeom>
              <a:avLst/>
              <a:gdLst>
                <a:gd name="connsiteX0" fmla="*/ 442040 w 2798236"/>
                <a:gd name="connsiteY0" fmla="*/ 35611 h 2004441"/>
                <a:gd name="connsiteX1" fmla="*/ 613363 w 2798236"/>
                <a:gd name="connsiteY1" fmla="*/ 210970 h 2004441"/>
                <a:gd name="connsiteX2" fmla="*/ 594441 w 2798236"/>
                <a:gd name="connsiteY2" fmla="*/ 227667 h 2004441"/>
                <a:gd name="connsiteX3" fmla="*/ 269427 w 2798236"/>
                <a:gd name="connsiteY3" fmla="*/ 989475 h 2004441"/>
                <a:gd name="connsiteX4" fmla="*/ 594441 w 2798236"/>
                <a:gd name="connsiteY4" fmla="*/ 1751283 h 2004441"/>
                <a:gd name="connsiteX5" fmla="*/ 624263 w 2798236"/>
                <a:gd name="connsiteY5" fmla="*/ 1777599 h 2004441"/>
                <a:gd name="connsiteX6" fmla="*/ 445579 w 2798236"/>
                <a:gd name="connsiteY6" fmla="*/ 1960492 h 2004441"/>
                <a:gd name="connsiteX7" fmla="*/ 409792 w 2798236"/>
                <a:gd name="connsiteY7" fmla="*/ 1929809 h 2004441"/>
                <a:gd name="connsiteX8" fmla="*/ 0 w 2798236"/>
                <a:gd name="connsiteY8" fmla="*/ 996534 h 2004441"/>
                <a:gd name="connsiteX9" fmla="*/ 409792 w 2798236"/>
                <a:gd name="connsiteY9" fmla="*/ 63259 h 2004441"/>
                <a:gd name="connsiteX10" fmla="*/ 2314661 w 2798236"/>
                <a:gd name="connsiteY10" fmla="*/ 0 h 2004441"/>
                <a:gd name="connsiteX11" fmla="*/ 2388444 w 2798236"/>
                <a:gd name="connsiteY11" fmla="*/ 63259 h 2004441"/>
                <a:gd name="connsiteX12" fmla="*/ 2798236 w 2798236"/>
                <a:gd name="connsiteY12" fmla="*/ 996534 h 2004441"/>
                <a:gd name="connsiteX13" fmla="*/ 2388444 w 2798236"/>
                <a:gd name="connsiteY13" fmla="*/ 1929809 h 2004441"/>
                <a:gd name="connsiteX14" fmla="*/ 2301396 w 2798236"/>
                <a:gd name="connsiteY14" fmla="*/ 2004441 h 2004441"/>
                <a:gd name="connsiteX15" fmla="*/ 2104845 w 2798236"/>
                <a:gd name="connsiteY15" fmla="*/ 1803260 h 2004441"/>
                <a:gd name="connsiteX16" fmla="*/ 2163748 w 2798236"/>
                <a:gd name="connsiteY16" fmla="*/ 1751283 h 2004441"/>
                <a:gd name="connsiteX17" fmla="*/ 2488762 w 2798236"/>
                <a:gd name="connsiteY17" fmla="*/ 989475 h 2004441"/>
                <a:gd name="connsiteX18" fmla="*/ 2163748 w 2798236"/>
                <a:gd name="connsiteY18" fmla="*/ 227667 h 2004441"/>
                <a:gd name="connsiteX19" fmla="*/ 2125343 w 2798236"/>
                <a:gd name="connsiteY19" fmla="*/ 193778 h 200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8236" h="2004441">
                  <a:moveTo>
                    <a:pt x="442040" y="35611"/>
                  </a:moveTo>
                  <a:lnTo>
                    <a:pt x="613363" y="210970"/>
                  </a:lnTo>
                  <a:lnTo>
                    <a:pt x="594441" y="227667"/>
                  </a:lnTo>
                  <a:cubicBezTo>
                    <a:pt x="393631" y="422631"/>
                    <a:pt x="269427" y="691971"/>
                    <a:pt x="269427" y="989475"/>
                  </a:cubicBezTo>
                  <a:cubicBezTo>
                    <a:pt x="269427" y="1286980"/>
                    <a:pt x="393631" y="1556320"/>
                    <a:pt x="594441" y="1751283"/>
                  </a:cubicBezTo>
                  <a:lnTo>
                    <a:pt x="624263" y="1777599"/>
                  </a:lnTo>
                  <a:lnTo>
                    <a:pt x="445579" y="1960492"/>
                  </a:lnTo>
                  <a:lnTo>
                    <a:pt x="409792" y="1929809"/>
                  </a:lnTo>
                  <a:cubicBezTo>
                    <a:pt x="156602" y="1690964"/>
                    <a:pt x="0" y="1361001"/>
                    <a:pt x="0" y="996534"/>
                  </a:cubicBezTo>
                  <a:cubicBezTo>
                    <a:pt x="0" y="632067"/>
                    <a:pt x="156602" y="302105"/>
                    <a:pt x="409792" y="63259"/>
                  </a:cubicBezTo>
                  <a:close/>
                  <a:moveTo>
                    <a:pt x="2314661" y="0"/>
                  </a:moveTo>
                  <a:lnTo>
                    <a:pt x="2388444" y="63259"/>
                  </a:lnTo>
                  <a:cubicBezTo>
                    <a:pt x="2641634" y="302105"/>
                    <a:pt x="2798236" y="632067"/>
                    <a:pt x="2798236" y="996534"/>
                  </a:cubicBezTo>
                  <a:cubicBezTo>
                    <a:pt x="2798236" y="1361001"/>
                    <a:pt x="2641634" y="1690964"/>
                    <a:pt x="2388444" y="1929809"/>
                  </a:cubicBezTo>
                  <a:lnTo>
                    <a:pt x="2301396" y="2004441"/>
                  </a:lnTo>
                  <a:lnTo>
                    <a:pt x="2104845" y="1803260"/>
                  </a:lnTo>
                  <a:lnTo>
                    <a:pt x="2163748" y="1751283"/>
                  </a:lnTo>
                  <a:cubicBezTo>
                    <a:pt x="2364558" y="1556320"/>
                    <a:pt x="2488762" y="1286980"/>
                    <a:pt x="2488762" y="989475"/>
                  </a:cubicBezTo>
                  <a:cubicBezTo>
                    <a:pt x="2488762" y="691971"/>
                    <a:pt x="2364558" y="422631"/>
                    <a:pt x="2163748" y="227667"/>
                  </a:cubicBezTo>
                  <a:lnTo>
                    <a:pt x="2125343" y="193778"/>
                  </a:lnTo>
                  <a:close/>
                </a:path>
              </a:pathLst>
            </a:custGeom>
            <a:solidFill>
              <a:srgbClr val="FF0000">
                <a:alpha val="6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B3CA4A7-9EB7-4006-90CF-7877569F3C1B}"/>
              </a:ext>
            </a:extLst>
          </p:cNvPr>
          <p:cNvCxnSpPr>
            <a:cxnSpLocks/>
          </p:cNvCxnSpPr>
          <p:nvPr/>
        </p:nvCxnSpPr>
        <p:spPr>
          <a:xfrm>
            <a:off x="2107927" y="2533452"/>
            <a:ext cx="1352453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0504C9-80B8-40EB-8568-7692163EBF84}"/>
              </a:ext>
            </a:extLst>
          </p:cNvPr>
          <p:cNvCxnSpPr>
            <a:cxnSpLocks/>
          </p:cNvCxnSpPr>
          <p:nvPr/>
        </p:nvCxnSpPr>
        <p:spPr>
          <a:xfrm flipV="1">
            <a:off x="6125208" y="2526002"/>
            <a:ext cx="1241803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B00F61B-1BF3-4FD1-95C7-DED4E83EEFED}"/>
              </a:ext>
            </a:extLst>
          </p:cNvPr>
          <p:cNvCxnSpPr>
            <a:cxnSpLocks/>
          </p:cNvCxnSpPr>
          <p:nvPr/>
        </p:nvCxnSpPr>
        <p:spPr>
          <a:xfrm>
            <a:off x="1934981" y="3697968"/>
            <a:ext cx="593076" cy="5429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C615E81C-691F-4AD9-A57D-2FCEB9FA2923}"/>
              </a:ext>
            </a:extLst>
          </p:cNvPr>
          <p:cNvCxnSpPr>
            <a:cxnSpLocks/>
            <a:stCxn id="72" idx="12"/>
            <a:endCxn id="59" idx="0"/>
          </p:cNvCxnSpPr>
          <p:nvPr/>
        </p:nvCxnSpPr>
        <p:spPr>
          <a:xfrm>
            <a:off x="8557244" y="2518192"/>
            <a:ext cx="1206991" cy="705427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A02AEB7E-81DF-4F81-ACCD-A6AB1787FD4C}"/>
              </a:ext>
            </a:extLst>
          </p:cNvPr>
          <p:cNvCxnSpPr>
            <a:cxnSpLocks/>
            <a:stCxn id="77" idx="12"/>
            <a:endCxn id="59" idx="4"/>
          </p:cNvCxnSpPr>
          <p:nvPr/>
        </p:nvCxnSpPr>
        <p:spPr>
          <a:xfrm flipV="1">
            <a:off x="8562021" y="3798149"/>
            <a:ext cx="1202214" cy="402946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77C422A-2428-4718-BD74-52CC849F1CEB}"/>
              </a:ext>
            </a:extLst>
          </p:cNvPr>
          <p:cNvSpPr txBox="1"/>
          <p:nvPr/>
        </p:nvSpPr>
        <p:spPr>
          <a:xfrm>
            <a:off x="9872986" y="3697968"/>
            <a:ext cx="153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Tag data</a:t>
            </a:r>
            <a:endParaRPr lang="zh-CN" altLang="en-US" sz="2400" b="1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10A8039-3F3D-4D3A-84CB-7912DAEF3440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0045913" y="3510884"/>
            <a:ext cx="119357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C061EAD-6A13-40EC-932D-C01E8023A84A}"/>
              </a:ext>
            </a:extLst>
          </p:cNvPr>
          <p:cNvSpPr txBox="1"/>
          <p:nvPr/>
        </p:nvSpPr>
        <p:spPr>
          <a:xfrm>
            <a:off x="7306104" y="3157724"/>
            <a:ext cx="166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Receiver 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CD363C5-F2C8-486F-A097-9058BC2DE570}"/>
              </a:ext>
            </a:extLst>
          </p:cNvPr>
          <p:cNvSpPr txBox="1"/>
          <p:nvPr/>
        </p:nvSpPr>
        <p:spPr>
          <a:xfrm>
            <a:off x="7307830" y="4789527"/>
            <a:ext cx="166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Receiver 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D1AEDE2-F35C-478F-B29A-4A4D8071D362}"/>
              </a:ext>
            </a:extLst>
          </p:cNvPr>
          <p:cNvSpPr/>
          <p:nvPr/>
        </p:nvSpPr>
        <p:spPr>
          <a:xfrm>
            <a:off x="3588947" y="2463191"/>
            <a:ext cx="381477" cy="141381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512E3E3-3EAA-4685-9852-F5B860C2ACC6}"/>
              </a:ext>
            </a:extLst>
          </p:cNvPr>
          <p:cNvSpPr/>
          <p:nvPr/>
        </p:nvSpPr>
        <p:spPr>
          <a:xfrm>
            <a:off x="3970424" y="2462909"/>
            <a:ext cx="381477" cy="141381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2E15872-78D1-4360-BA67-D486EFC5C6D7}"/>
              </a:ext>
            </a:extLst>
          </p:cNvPr>
          <p:cNvSpPr/>
          <p:nvPr/>
        </p:nvSpPr>
        <p:spPr>
          <a:xfrm>
            <a:off x="4351902" y="2462947"/>
            <a:ext cx="381477" cy="141381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38FE865-BB13-4855-BEDF-86D0174DFCA1}"/>
              </a:ext>
            </a:extLst>
          </p:cNvPr>
          <p:cNvSpPr/>
          <p:nvPr/>
        </p:nvSpPr>
        <p:spPr>
          <a:xfrm>
            <a:off x="4733379" y="2462768"/>
            <a:ext cx="381477" cy="141381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AF400B-8EDE-41A6-A7A1-FD5533E3791E}"/>
              </a:ext>
            </a:extLst>
          </p:cNvPr>
          <p:cNvSpPr/>
          <p:nvPr/>
        </p:nvSpPr>
        <p:spPr>
          <a:xfrm>
            <a:off x="5114855" y="2462591"/>
            <a:ext cx="381477" cy="141381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EE0E9C8-662E-4733-8009-3632EF93BFEC}"/>
              </a:ext>
            </a:extLst>
          </p:cNvPr>
          <p:cNvSpPr/>
          <p:nvPr/>
        </p:nvSpPr>
        <p:spPr>
          <a:xfrm>
            <a:off x="5494969" y="2462591"/>
            <a:ext cx="381477" cy="141381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793AE64-6E8C-40CC-A73C-FD7C54687D9D}"/>
              </a:ext>
            </a:extLst>
          </p:cNvPr>
          <p:cNvCxnSpPr/>
          <p:nvPr/>
        </p:nvCxnSpPr>
        <p:spPr>
          <a:xfrm>
            <a:off x="3588947" y="2257825"/>
            <a:ext cx="0" cy="5541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7D4A2AE5-19C6-482D-8890-C049FB9C7D71}"/>
              </a:ext>
            </a:extLst>
          </p:cNvPr>
          <p:cNvCxnSpPr/>
          <p:nvPr/>
        </p:nvCxnSpPr>
        <p:spPr>
          <a:xfrm>
            <a:off x="3964484" y="2257825"/>
            <a:ext cx="0" cy="5541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68CE7B45-AF12-462E-99D8-CCF4149ED008}"/>
              </a:ext>
            </a:extLst>
          </p:cNvPr>
          <p:cNvCxnSpPr/>
          <p:nvPr/>
        </p:nvCxnSpPr>
        <p:spPr>
          <a:xfrm>
            <a:off x="4352466" y="2256200"/>
            <a:ext cx="0" cy="5541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C7313CE-FC85-4E7A-AF2A-201F3BC00FED}"/>
              </a:ext>
            </a:extLst>
          </p:cNvPr>
          <p:cNvCxnSpPr/>
          <p:nvPr/>
        </p:nvCxnSpPr>
        <p:spPr>
          <a:xfrm>
            <a:off x="4733379" y="2248922"/>
            <a:ext cx="0" cy="5541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F450A906-9182-4B1B-A357-D370FBF313FD}"/>
              </a:ext>
            </a:extLst>
          </p:cNvPr>
          <p:cNvCxnSpPr/>
          <p:nvPr/>
        </p:nvCxnSpPr>
        <p:spPr>
          <a:xfrm>
            <a:off x="5118038" y="2256200"/>
            <a:ext cx="0" cy="5541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F9395DF-BDEB-4AD9-9B64-BB38710C2092}"/>
              </a:ext>
            </a:extLst>
          </p:cNvPr>
          <p:cNvCxnSpPr/>
          <p:nvPr/>
        </p:nvCxnSpPr>
        <p:spPr>
          <a:xfrm>
            <a:off x="5494969" y="2256200"/>
            <a:ext cx="0" cy="5541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5BC60D6-4EF9-4B94-99DA-40018DD75703}"/>
              </a:ext>
            </a:extLst>
          </p:cNvPr>
          <p:cNvCxnSpPr/>
          <p:nvPr/>
        </p:nvCxnSpPr>
        <p:spPr>
          <a:xfrm>
            <a:off x="5875330" y="2248922"/>
            <a:ext cx="0" cy="55416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6E45C660-B9BF-4B1B-BF50-B3A75403616C}"/>
              </a:ext>
            </a:extLst>
          </p:cNvPr>
          <p:cNvGrpSpPr/>
          <p:nvPr/>
        </p:nvGrpSpPr>
        <p:grpSpPr>
          <a:xfrm>
            <a:off x="3973932" y="4222790"/>
            <a:ext cx="2287499" cy="563066"/>
            <a:chOff x="4482745" y="3701930"/>
            <a:chExt cx="2287499" cy="563066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EC75471A-16B7-4C08-8FFA-8F0AFEBF277C}"/>
                </a:ext>
              </a:extLst>
            </p:cNvPr>
            <p:cNvSpPr/>
            <p:nvPr/>
          </p:nvSpPr>
          <p:spPr>
            <a:xfrm>
              <a:off x="4482745" y="3916199"/>
              <a:ext cx="381477" cy="141381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122FF74-1CB7-465A-AB08-717697DBBC6E}"/>
                </a:ext>
              </a:extLst>
            </p:cNvPr>
            <p:cNvSpPr/>
            <p:nvPr/>
          </p:nvSpPr>
          <p:spPr>
            <a:xfrm>
              <a:off x="4864222" y="3915917"/>
              <a:ext cx="381477" cy="141381"/>
            </a:xfrm>
            <a:prstGeom prst="rect">
              <a:avLst/>
            </a:prstGeom>
            <a:solidFill>
              <a:schemeClr val="accent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F06E089-1CE9-4ED6-B38F-6D9B01463E2A}"/>
                </a:ext>
              </a:extLst>
            </p:cNvPr>
            <p:cNvSpPr/>
            <p:nvPr/>
          </p:nvSpPr>
          <p:spPr>
            <a:xfrm>
              <a:off x="5245700" y="3915955"/>
              <a:ext cx="381477" cy="141381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1307FF9-A3BC-4698-9A9B-613D963F846C}"/>
                </a:ext>
              </a:extLst>
            </p:cNvPr>
            <p:cNvSpPr/>
            <p:nvPr/>
          </p:nvSpPr>
          <p:spPr>
            <a:xfrm>
              <a:off x="5627177" y="3915776"/>
              <a:ext cx="381477" cy="141381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88FB695-4395-4FB2-8880-572AAB66D4E2}"/>
                </a:ext>
              </a:extLst>
            </p:cNvPr>
            <p:cNvSpPr/>
            <p:nvPr/>
          </p:nvSpPr>
          <p:spPr>
            <a:xfrm>
              <a:off x="6008653" y="3915599"/>
              <a:ext cx="381477" cy="141381"/>
            </a:xfrm>
            <a:prstGeom prst="rect">
              <a:avLst/>
            </a:prstGeom>
            <a:solidFill>
              <a:schemeClr val="accent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6F3B4E20-62B8-47C6-8DD7-B088FC5FA8C0}"/>
                </a:ext>
              </a:extLst>
            </p:cNvPr>
            <p:cNvSpPr/>
            <p:nvPr/>
          </p:nvSpPr>
          <p:spPr>
            <a:xfrm>
              <a:off x="6388767" y="3915599"/>
              <a:ext cx="381477" cy="141381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469E4B0-7A56-4231-8180-29A00477972F}"/>
                </a:ext>
              </a:extLst>
            </p:cNvPr>
            <p:cNvCxnSpPr/>
            <p:nvPr/>
          </p:nvCxnSpPr>
          <p:spPr>
            <a:xfrm>
              <a:off x="4482745" y="3710833"/>
              <a:ext cx="0" cy="554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DA6FC9F9-5DEF-4755-9B89-3E9B938E34EF}"/>
                </a:ext>
              </a:extLst>
            </p:cNvPr>
            <p:cNvCxnSpPr/>
            <p:nvPr/>
          </p:nvCxnSpPr>
          <p:spPr>
            <a:xfrm>
              <a:off x="4858282" y="3710833"/>
              <a:ext cx="0" cy="554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D7505706-4849-4B32-9B08-D31E877BFBA0}"/>
                </a:ext>
              </a:extLst>
            </p:cNvPr>
            <p:cNvCxnSpPr/>
            <p:nvPr/>
          </p:nvCxnSpPr>
          <p:spPr>
            <a:xfrm>
              <a:off x="5246264" y="3709208"/>
              <a:ext cx="0" cy="554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73AE2F3A-63EF-4934-A34A-E64C88944BCC}"/>
                </a:ext>
              </a:extLst>
            </p:cNvPr>
            <p:cNvCxnSpPr/>
            <p:nvPr/>
          </p:nvCxnSpPr>
          <p:spPr>
            <a:xfrm>
              <a:off x="5627177" y="3701930"/>
              <a:ext cx="0" cy="554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F3F5187-0FAA-489F-90D3-2A470E4A70AB}"/>
                </a:ext>
              </a:extLst>
            </p:cNvPr>
            <p:cNvCxnSpPr/>
            <p:nvPr/>
          </p:nvCxnSpPr>
          <p:spPr>
            <a:xfrm>
              <a:off x="6011836" y="3709208"/>
              <a:ext cx="0" cy="554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284E5BD0-BD2D-4194-A50C-4CD9A4669EB5}"/>
                </a:ext>
              </a:extLst>
            </p:cNvPr>
            <p:cNvCxnSpPr/>
            <p:nvPr/>
          </p:nvCxnSpPr>
          <p:spPr>
            <a:xfrm>
              <a:off x="6388767" y="3709208"/>
              <a:ext cx="0" cy="554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DA574D67-2D13-4016-B6E9-300F7051B691}"/>
                </a:ext>
              </a:extLst>
            </p:cNvPr>
            <p:cNvCxnSpPr/>
            <p:nvPr/>
          </p:nvCxnSpPr>
          <p:spPr>
            <a:xfrm>
              <a:off x="6769128" y="3701930"/>
              <a:ext cx="0" cy="554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883BEECC-9E91-4C47-97EA-C93437376DB2}"/>
              </a:ext>
            </a:extLst>
          </p:cNvPr>
          <p:cNvCxnSpPr>
            <a:cxnSpLocks/>
          </p:cNvCxnSpPr>
          <p:nvPr/>
        </p:nvCxnSpPr>
        <p:spPr>
          <a:xfrm>
            <a:off x="3190156" y="4489321"/>
            <a:ext cx="703629" cy="81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F232BEE5-5422-4536-8A14-2BD63D3B0349}"/>
              </a:ext>
            </a:extLst>
          </p:cNvPr>
          <p:cNvCxnSpPr>
            <a:cxnSpLocks/>
          </p:cNvCxnSpPr>
          <p:nvPr/>
        </p:nvCxnSpPr>
        <p:spPr>
          <a:xfrm>
            <a:off x="6445773" y="4503077"/>
            <a:ext cx="8603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7A57204-3A48-4260-ACE3-AB3FD21BF30D}"/>
              </a:ext>
            </a:extLst>
          </p:cNvPr>
          <p:cNvSpPr txBox="1"/>
          <p:nvPr/>
        </p:nvSpPr>
        <p:spPr>
          <a:xfrm>
            <a:off x="3643859" y="2844703"/>
            <a:ext cx="23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Exciting signal</a:t>
            </a:r>
            <a:endParaRPr lang="zh-CN" altLang="en-US" sz="2400" b="1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1437EB-0F64-46D1-9058-7EC7D3220729}"/>
              </a:ext>
            </a:extLst>
          </p:cNvPr>
          <p:cNvSpPr txBox="1"/>
          <p:nvPr/>
        </p:nvSpPr>
        <p:spPr>
          <a:xfrm>
            <a:off x="3893785" y="4802225"/>
            <a:ext cx="285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Backscatter signal</a:t>
            </a:r>
            <a:endParaRPr lang="zh-CN" altLang="en-US" sz="2400" b="1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CCFCF06-8711-43F6-B4BB-E39C0603852C}"/>
              </a:ext>
            </a:extLst>
          </p:cNvPr>
          <p:cNvSpPr txBox="1"/>
          <p:nvPr/>
        </p:nvSpPr>
        <p:spPr>
          <a:xfrm>
            <a:off x="248175" y="3155242"/>
            <a:ext cx="26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Excitation source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4" name="爆炸形: 8 pt  163">
            <a:extLst>
              <a:ext uri="{FF2B5EF4-FFF2-40B4-BE49-F238E27FC236}">
                <a16:creationId xmlns:a16="http://schemas.microsoft.com/office/drawing/2014/main" id="{D646E719-7891-4A0A-98AC-D9051AD71EFD}"/>
              </a:ext>
            </a:extLst>
          </p:cNvPr>
          <p:cNvSpPr/>
          <p:nvPr/>
        </p:nvSpPr>
        <p:spPr>
          <a:xfrm>
            <a:off x="4836063" y="4633273"/>
            <a:ext cx="243840" cy="20027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爆炸形: 8 pt  164">
            <a:extLst>
              <a:ext uri="{FF2B5EF4-FFF2-40B4-BE49-F238E27FC236}">
                <a16:creationId xmlns:a16="http://schemas.microsoft.com/office/drawing/2014/main" id="{FE9A08DE-B74B-491E-82B7-D490B13CF992}"/>
              </a:ext>
            </a:extLst>
          </p:cNvPr>
          <p:cNvSpPr/>
          <p:nvPr/>
        </p:nvSpPr>
        <p:spPr>
          <a:xfrm>
            <a:off x="5590452" y="4633272"/>
            <a:ext cx="243840" cy="20027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爆炸形: 8 pt  165">
            <a:extLst>
              <a:ext uri="{FF2B5EF4-FFF2-40B4-BE49-F238E27FC236}">
                <a16:creationId xmlns:a16="http://schemas.microsoft.com/office/drawing/2014/main" id="{AF9BBF86-7879-454C-8244-697DD6B48963}"/>
              </a:ext>
            </a:extLst>
          </p:cNvPr>
          <p:cNvSpPr/>
          <p:nvPr/>
        </p:nvSpPr>
        <p:spPr>
          <a:xfrm>
            <a:off x="5965936" y="4629100"/>
            <a:ext cx="243840" cy="20027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9182C7F-DE45-480F-93D7-9514063295C3}"/>
              </a:ext>
            </a:extLst>
          </p:cNvPr>
          <p:cNvSpPr/>
          <p:nvPr/>
        </p:nvSpPr>
        <p:spPr>
          <a:xfrm>
            <a:off x="0" y="2699571"/>
            <a:ext cx="12208287" cy="1320529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FreeRider</a:t>
            </a:r>
            <a:r>
              <a:rPr lang="en-US" altLang="zh-CN" sz="3200" b="1" dirty="0"/>
              <a:t> design: productive data communication</a:t>
            </a:r>
            <a:endParaRPr lang="zh-CN" altLang="en-US" sz="3200" b="1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44EFA6-AF52-4562-BD23-04EFB751A815}"/>
              </a:ext>
            </a:extLst>
          </p:cNvPr>
          <p:cNvSpPr/>
          <p:nvPr/>
        </p:nvSpPr>
        <p:spPr>
          <a:xfrm>
            <a:off x="4349469" y="1254817"/>
            <a:ext cx="381477" cy="141381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28E328E1-F41A-41A6-8E7A-9D05FB154589}"/>
              </a:ext>
            </a:extLst>
          </p:cNvPr>
          <p:cNvSpPr txBox="1"/>
          <p:nvPr/>
        </p:nvSpPr>
        <p:spPr>
          <a:xfrm>
            <a:off x="3955789" y="1442825"/>
            <a:ext cx="1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Symbol 0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8EF426-C2D9-43F0-846A-F133BD599167}"/>
              </a:ext>
            </a:extLst>
          </p:cNvPr>
          <p:cNvSpPr/>
          <p:nvPr/>
        </p:nvSpPr>
        <p:spPr>
          <a:xfrm>
            <a:off x="5778695" y="1254817"/>
            <a:ext cx="381477" cy="141381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8B1CE5E-6412-41CD-9C9D-5388D1F1605B}"/>
              </a:ext>
            </a:extLst>
          </p:cNvPr>
          <p:cNvSpPr txBox="1"/>
          <p:nvPr/>
        </p:nvSpPr>
        <p:spPr>
          <a:xfrm>
            <a:off x="5385015" y="1442825"/>
            <a:ext cx="1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Symbol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2" name="爆炸形: 8 pt  171">
            <a:extLst>
              <a:ext uri="{FF2B5EF4-FFF2-40B4-BE49-F238E27FC236}">
                <a16:creationId xmlns:a16="http://schemas.microsoft.com/office/drawing/2014/main" id="{BFEE61CB-6B0A-462C-85B6-D739F3BF7C55}"/>
              </a:ext>
            </a:extLst>
          </p:cNvPr>
          <p:cNvSpPr/>
          <p:nvPr/>
        </p:nvSpPr>
        <p:spPr>
          <a:xfrm>
            <a:off x="7509887" y="1225367"/>
            <a:ext cx="243840" cy="20027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9E21599-8797-499F-A62D-9CFB2AA4939D}"/>
              </a:ext>
            </a:extLst>
          </p:cNvPr>
          <p:cNvSpPr txBox="1"/>
          <p:nvPr/>
        </p:nvSpPr>
        <p:spPr>
          <a:xfrm>
            <a:off x="6727727" y="1438357"/>
            <a:ext cx="182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Tag operations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16" grpId="0"/>
      <p:bldP spid="128" grpId="0"/>
      <p:bldP spid="160" grpId="0"/>
      <p:bldP spid="164" grpId="0" animBg="1"/>
      <p:bldP spid="165" grpId="0" animBg="1"/>
      <p:bldP spid="166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Motivation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5A5B360-F44A-4966-BEB8-D267BC252B64}"/>
              </a:ext>
            </a:extLst>
          </p:cNvPr>
          <p:cNvSpPr/>
          <p:nvPr/>
        </p:nvSpPr>
        <p:spPr>
          <a:xfrm>
            <a:off x="3256463" y="2331300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E6AFBD6-009B-4A8D-A5AF-123BE07B3C0D}"/>
              </a:ext>
            </a:extLst>
          </p:cNvPr>
          <p:cNvSpPr/>
          <p:nvPr/>
        </p:nvSpPr>
        <p:spPr>
          <a:xfrm>
            <a:off x="3814213" y="2330924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C972A6F-01B1-45F0-BDF7-EC4332DAB1AF}"/>
              </a:ext>
            </a:extLst>
          </p:cNvPr>
          <p:cNvSpPr/>
          <p:nvPr/>
        </p:nvSpPr>
        <p:spPr>
          <a:xfrm>
            <a:off x="4371964" y="2330975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7323429-FC79-4E11-86B0-5C8C94218EA6}"/>
              </a:ext>
            </a:extLst>
          </p:cNvPr>
          <p:cNvSpPr/>
          <p:nvPr/>
        </p:nvSpPr>
        <p:spPr>
          <a:xfrm>
            <a:off x="4929715" y="2330736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2D256C0-C07B-4F1D-AA10-14A7CB72EB35}"/>
              </a:ext>
            </a:extLst>
          </p:cNvPr>
          <p:cNvSpPr/>
          <p:nvPr/>
        </p:nvSpPr>
        <p:spPr>
          <a:xfrm>
            <a:off x="5487465" y="2330501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89BD4B5-2A03-4A66-B544-8596284E3F03}"/>
              </a:ext>
            </a:extLst>
          </p:cNvPr>
          <p:cNvSpPr/>
          <p:nvPr/>
        </p:nvSpPr>
        <p:spPr>
          <a:xfrm>
            <a:off x="6043222" y="2330501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C7E2527-A95E-4227-A4AB-E52E5BBC0221}"/>
              </a:ext>
            </a:extLst>
          </p:cNvPr>
          <p:cNvCxnSpPr>
            <a:cxnSpLocks/>
          </p:cNvCxnSpPr>
          <p:nvPr/>
        </p:nvCxnSpPr>
        <p:spPr>
          <a:xfrm>
            <a:off x="3261659" y="1899390"/>
            <a:ext cx="54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ADFF46C-295B-4C51-87A4-29FB813E127F}"/>
              </a:ext>
            </a:extLst>
          </p:cNvPr>
          <p:cNvCxnSpPr>
            <a:cxnSpLocks/>
          </p:cNvCxnSpPr>
          <p:nvPr/>
        </p:nvCxnSpPr>
        <p:spPr>
          <a:xfrm flipH="1">
            <a:off x="3809017" y="1899390"/>
            <a:ext cx="1066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F585B45-9987-4B13-B9B0-84648DB56498}"/>
              </a:ext>
            </a:extLst>
          </p:cNvPr>
          <p:cNvCxnSpPr>
            <a:cxnSpLocks/>
          </p:cNvCxnSpPr>
          <p:nvPr/>
        </p:nvCxnSpPr>
        <p:spPr>
          <a:xfrm flipH="1">
            <a:off x="4371963" y="1899390"/>
            <a:ext cx="827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6CD8B6A-5831-41D5-B3F6-2158DDE0B222}"/>
              </a:ext>
            </a:extLst>
          </p:cNvPr>
          <p:cNvCxnSpPr>
            <a:cxnSpLocks/>
          </p:cNvCxnSpPr>
          <p:nvPr/>
        </p:nvCxnSpPr>
        <p:spPr>
          <a:xfrm>
            <a:off x="4929714" y="1899390"/>
            <a:ext cx="0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ACBFC29-8994-4095-B8D5-E1C93BC87694}"/>
              </a:ext>
            </a:extLst>
          </p:cNvPr>
          <p:cNvCxnSpPr>
            <a:cxnSpLocks/>
          </p:cNvCxnSpPr>
          <p:nvPr/>
        </p:nvCxnSpPr>
        <p:spPr>
          <a:xfrm flipH="1">
            <a:off x="5486863" y="1899390"/>
            <a:ext cx="601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AC789EA-7C03-4974-8306-77D6C38B29D5}"/>
              </a:ext>
            </a:extLst>
          </p:cNvPr>
          <p:cNvCxnSpPr>
            <a:cxnSpLocks/>
          </p:cNvCxnSpPr>
          <p:nvPr/>
        </p:nvCxnSpPr>
        <p:spPr>
          <a:xfrm>
            <a:off x="6036937" y="1899390"/>
            <a:ext cx="17308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4C34C13D-0EEA-48EC-9A7D-CD3ACBC47B0B}"/>
              </a:ext>
            </a:extLst>
          </p:cNvPr>
          <p:cNvSpPr/>
          <p:nvPr/>
        </p:nvSpPr>
        <p:spPr>
          <a:xfrm>
            <a:off x="3262204" y="4155304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C3A21B2-6D7E-4A14-A409-441F95A53393}"/>
              </a:ext>
            </a:extLst>
          </p:cNvPr>
          <p:cNvSpPr/>
          <p:nvPr/>
        </p:nvSpPr>
        <p:spPr>
          <a:xfrm>
            <a:off x="3819682" y="4154928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0334E12-6A3E-43DE-98C2-C9C6C2AA18E5}"/>
              </a:ext>
            </a:extLst>
          </p:cNvPr>
          <p:cNvSpPr/>
          <p:nvPr/>
        </p:nvSpPr>
        <p:spPr>
          <a:xfrm>
            <a:off x="4377161" y="4154979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41CAB92-2671-4EEE-BCFE-93A2B6519569}"/>
              </a:ext>
            </a:extLst>
          </p:cNvPr>
          <p:cNvSpPr/>
          <p:nvPr/>
        </p:nvSpPr>
        <p:spPr>
          <a:xfrm>
            <a:off x="4934639" y="4154741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136933D-C893-4E9A-93AE-83E10DFEBA3A}"/>
              </a:ext>
            </a:extLst>
          </p:cNvPr>
          <p:cNvSpPr/>
          <p:nvPr/>
        </p:nvSpPr>
        <p:spPr>
          <a:xfrm>
            <a:off x="5492116" y="4154505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62150E0-9C31-40CD-8F44-7CE058950BF6}"/>
              </a:ext>
            </a:extLst>
          </p:cNvPr>
          <p:cNvSpPr/>
          <p:nvPr/>
        </p:nvSpPr>
        <p:spPr>
          <a:xfrm>
            <a:off x="6047602" y="4154505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80480A6-BE56-4CB9-9813-A93C3BDA29D6}"/>
              </a:ext>
            </a:extLst>
          </p:cNvPr>
          <p:cNvSpPr txBox="1"/>
          <p:nvPr/>
        </p:nvSpPr>
        <p:spPr>
          <a:xfrm>
            <a:off x="1137834" y="2082991"/>
            <a:ext cx="2118629" cy="63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Exciting signal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91E5DDA-C047-431E-BEA7-9EBE2A7ED810}"/>
              </a:ext>
            </a:extLst>
          </p:cNvPr>
          <p:cNvSpPr txBox="1"/>
          <p:nvPr/>
        </p:nvSpPr>
        <p:spPr>
          <a:xfrm>
            <a:off x="1024615" y="2838411"/>
            <a:ext cx="2231848" cy="63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Tag operations</a:t>
            </a:r>
            <a:endParaRPr lang="zh-CN" altLang="en-US" sz="24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4BE3967-094D-405E-B06E-76BFD7EDC237}"/>
              </a:ext>
            </a:extLst>
          </p:cNvPr>
          <p:cNvSpPr txBox="1"/>
          <p:nvPr/>
        </p:nvSpPr>
        <p:spPr>
          <a:xfrm>
            <a:off x="650675" y="3977892"/>
            <a:ext cx="2605652" cy="63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Backscatter signal</a:t>
            </a:r>
            <a:endParaRPr lang="zh-CN" altLang="en-US" sz="24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C19675-E7CC-4BFB-98CB-23703A135D4E}"/>
              </a:ext>
            </a:extLst>
          </p:cNvPr>
          <p:cNvSpPr txBox="1"/>
          <p:nvPr/>
        </p:nvSpPr>
        <p:spPr>
          <a:xfrm>
            <a:off x="1387122" y="5331219"/>
            <a:ext cx="9828345" cy="461665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Due to the synchronization errors, the backscatter signal  is ambiguous.</a:t>
            </a:r>
            <a:endParaRPr lang="zh-CN" altLang="en-US" sz="24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F142F37-DDD1-4A78-BE5E-FDAD8E98D550}"/>
              </a:ext>
            </a:extLst>
          </p:cNvPr>
          <p:cNvSpPr/>
          <p:nvPr/>
        </p:nvSpPr>
        <p:spPr>
          <a:xfrm>
            <a:off x="6606441" y="2331300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49945B6-30B9-44E6-B90F-67E47177B6C4}"/>
              </a:ext>
            </a:extLst>
          </p:cNvPr>
          <p:cNvSpPr/>
          <p:nvPr/>
        </p:nvSpPr>
        <p:spPr>
          <a:xfrm>
            <a:off x="7164191" y="2330924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1C2CE76-B87D-439C-B718-BBC82B15DC47}"/>
              </a:ext>
            </a:extLst>
          </p:cNvPr>
          <p:cNvSpPr/>
          <p:nvPr/>
        </p:nvSpPr>
        <p:spPr>
          <a:xfrm>
            <a:off x="7721942" y="2330975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A14E139-7249-4027-8E56-CA791C1D5F61}"/>
              </a:ext>
            </a:extLst>
          </p:cNvPr>
          <p:cNvSpPr/>
          <p:nvPr/>
        </p:nvSpPr>
        <p:spPr>
          <a:xfrm>
            <a:off x="8279693" y="2330736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54F21D-C80E-4B2E-9147-52FA4E9C7E4F}"/>
              </a:ext>
            </a:extLst>
          </p:cNvPr>
          <p:cNvSpPr/>
          <p:nvPr/>
        </p:nvSpPr>
        <p:spPr>
          <a:xfrm>
            <a:off x="8837443" y="2330501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5CCCEC1-6DB5-4872-96E1-F7C1E7F1A4A8}"/>
              </a:ext>
            </a:extLst>
          </p:cNvPr>
          <p:cNvCxnSpPr>
            <a:cxnSpLocks/>
          </p:cNvCxnSpPr>
          <p:nvPr/>
        </p:nvCxnSpPr>
        <p:spPr>
          <a:xfrm>
            <a:off x="6611637" y="1899390"/>
            <a:ext cx="54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AE1EDFF-0B60-4711-BE02-3369C25FF413}"/>
              </a:ext>
            </a:extLst>
          </p:cNvPr>
          <p:cNvCxnSpPr>
            <a:cxnSpLocks/>
          </p:cNvCxnSpPr>
          <p:nvPr/>
        </p:nvCxnSpPr>
        <p:spPr>
          <a:xfrm flipH="1">
            <a:off x="7158995" y="1899390"/>
            <a:ext cx="1066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B9AE72-2643-4960-8345-7A820A2F9531}"/>
              </a:ext>
            </a:extLst>
          </p:cNvPr>
          <p:cNvCxnSpPr>
            <a:cxnSpLocks/>
          </p:cNvCxnSpPr>
          <p:nvPr/>
        </p:nvCxnSpPr>
        <p:spPr>
          <a:xfrm flipH="1">
            <a:off x="7721941" y="1899390"/>
            <a:ext cx="827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D7BF27B-99F5-46FB-BDEF-D070EB6C74DD}"/>
              </a:ext>
            </a:extLst>
          </p:cNvPr>
          <p:cNvCxnSpPr>
            <a:cxnSpLocks/>
          </p:cNvCxnSpPr>
          <p:nvPr/>
        </p:nvCxnSpPr>
        <p:spPr>
          <a:xfrm>
            <a:off x="8279692" y="1899390"/>
            <a:ext cx="0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6D5995E-5D3B-4CB3-9108-37FCEB086722}"/>
              </a:ext>
            </a:extLst>
          </p:cNvPr>
          <p:cNvCxnSpPr>
            <a:cxnSpLocks/>
          </p:cNvCxnSpPr>
          <p:nvPr/>
        </p:nvCxnSpPr>
        <p:spPr>
          <a:xfrm flipH="1">
            <a:off x="8836841" y="1899390"/>
            <a:ext cx="601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F13FD704-99A7-4C30-8ACD-1E73F3AFE1FC}"/>
              </a:ext>
            </a:extLst>
          </p:cNvPr>
          <p:cNvSpPr/>
          <p:nvPr/>
        </p:nvSpPr>
        <p:spPr>
          <a:xfrm>
            <a:off x="6612182" y="4155304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CB9FA7C-69A0-46DA-A187-B94BFC93D1F9}"/>
              </a:ext>
            </a:extLst>
          </p:cNvPr>
          <p:cNvSpPr/>
          <p:nvPr/>
        </p:nvSpPr>
        <p:spPr>
          <a:xfrm>
            <a:off x="7169660" y="4154928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13D5075-A248-4185-A2FE-F1813B5923BE}"/>
              </a:ext>
            </a:extLst>
          </p:cNvPr>
          <p:cNvSpPr/>
          <p:nvPr/>
        </p:nvSpPr>
        <p:spPr>
          <a:xfrm>
            <a:off x="7727139" y="4154979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9A20A95-6453-4C53-97BE-AFDC11AF4093}"/>
              </a:ext>
            </a:extLst>
          </p:cNvPr>
          <p:cNvSpPr/>
          <p:nvPr/>
        </p:nvSpPr>
        <p:spPr>
          <a:xfrm>
            <a:off x="8284617" y="4154741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8C55E34-EFC3-46A7-BF30-889829223F72}"/>
              </a:ext>
            </a:extLst>
          </p:cNvPr>
          <p:cNvSpPr/>
          <p:nvPr/>
        </p:nvSpPr>
        <p:spPr>
          <a:xfrm>
            <a:off x="8842094" y="4154505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04EBACB-6A67-4F07-94E4-9B34B6896817}"/>
              </a:ext>
            </a:extLst>
          </p:cNvPr>
          <p:cNvSpPr/>
          <p:nvPr/>
        </p:nvSpPr>
        <p:spPr>
          <a:xfrm>
            <a:off x="9399993" y="2330975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1DB9549-5594-4D4B-A4DC-E3562427F392}"/>
              </a:ext>
            </a:extLst>
          </p:cNvPr>
          <p:cNvSpPr/>
          <p:nvPr/>
        </p:nvSpPr>
        <p:spPr>
          <a:xfrm>
            <a:off x="9957744" y="2330736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B3C547F-9A61-4B0C-94BE-DAD6072F50A2}"/>
              </a:ext>
            </a:extLst>
          </p:cNvPr>
          <p:cNvSpPr/>
          <p:nvPr/>
        </p:nvSpPr>
        <p:spPr>
          <a:xfrm>
            <a:off x="10515494" y="2330501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A309D04B-B499-4A53-8D7F-0AD741C980C7}"/>
              </a:ext>
            </a:extLst>
          </p:cNvPr>
          <p:cNvCxnSpPr>
            <a:cxnSpLocks/>
          </p:cNvCxnSpPr>
          <p:nvPr/>
        </p:nvCxnSpPr>
        <p:spPr>
          <a:xfrm flipH="1">
            <a:off x="9399992" y="1899390"/>
            <a:ext cx="827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B8E3CFA-CA5F-4243-B19E-BDEE86C2F439}"/>
              </a:ext>
            </a:extLst>
          </p:cNvPr>
          <p:cNvCxnSpPr>
            <a:cxnSpLocks/>
          </p:cNvCxnSpPr>
          <p:nvPr/>
        </p:nvCxnSpPr>
        <p:spPr>
          <a:xfrm>
            <a:off x="9957743" y="1899390"/>
            <a:ext cx="0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E06ED65-1004-482B-97BC-1CE3750BF4BB}"/>
              </a:ext>
            </a:extLst>
          </p:cNvPr>
          <p:cNvCxnSpPr>
            <a:cxnSpLocks/>
          </p:cNvCxnSpPr>
          <p:nvPr/>
        </p:nvCxnSpPr>
        <p:spPr>
          <a:xfrm flipH="1">
            <a:off x="10514892" y="1899390"/>
            <a:ext cx="601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07D7C25-EF1A-4400-9891-93A20E28EC61}"/>
              </a:ext>
            </a:extLst>
          </p:cNvPr>
          <p:cNvCxnSpPr>
            <a:cxnSpLocks/>
          </p:cNvCxnSpPr>
          <p:nvPr/>
        </p:nvCxnSpPr>
        <p:spPr>
          <a:xfrm>
            <a:off x="11064966" y="1899390"/>
            <a:ext cx="17308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C5DAB5D6-6E18-4303-8B9A-6EFAC237406D}"/>
              </a:ext>
            </a:extLst>
          </p:cNvPr>
          <p:cNvSpPr/>
          <p:nvPr/>
        </p:nvSpPr>
        <p:spPr>
          <a:xfrm>
            <a:off x="9405190" y="4154979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46A90E9-E82B-422B-A6F5-6A42E6E235D5}"/>
              </a:ext>
            </a:extLst>
          </p:cNvPr>
          <p:cNvSpPr/>
          <p:nvPr/>
        </p:nvSpPr>
        <p:spPr>
          <a:xfrm>
            <a:off x="9962668" y="4154741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F2869E7-7B26-4528-A804-E11E7A5710B3}"/>
              </a:ext>
            </a:extLst>
          </p:cNvPr>
          <p:cNvSpPr/>
          <p:nvPr/>
        </p:nvSpPr>
        <p:spPr>
          <a:xfrm>
            <a:off x="10520145" y="4154505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9" name="爆炸形: 8 pt  128">
            <a:extLst>
              <a:ext uri="{FF2B5EF4-FFF2-40B4-BE49-F238E27FC236}">
                <a16:creationId xmlns:a16="http://schemas.microsoft.com/office/drawing/2014/main" id="{49A2CC8A-7671-4D63-8DCE-000A0E3DD006}"/>
              </a:ext>
            </a:extLst>
          </p:cNvPr>
          <p:cNvSpPr/>
          <p:nvPr/>
        </p:nvSpPr>
        <p:spPr>
          <a:xfrm>
            <a:off x="4100140" y="2942557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爆炸形: 8 pt  129">
            <a:extLst>
              <a:ext uri="{FF2B5EF4-FFF2-40B4-BE49-F238E27FC236}">
                <a16:creationId xmlns:a16="http://schemas.microsoft.com/office/drawing/2014/main" id="{725B9F06-894D-4E4A-98C4-2C11EABCE9D3}"/>
              </a:ext>
            </a:extLst>
          </p:cNvPr>
          <p:cNvSpPr/>
          <p:nvPr/>
        </p:nvSpPr>
        <p:spPr>
          <a:xfrm>
            <a:off x="5753545" y="2957344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爆炸形: 8 pt  130">
            <a:extLst>
              <a:ext uri="{FF2B5EF4-FFF2-40B4-BE49-F238E27FC236}">
                <a16:creationId xmlns:a16="http://schemas.microsoft.com/office/drawing/2014/main" id="{5B3085B0-BB77-4DA0-82AA-F4F127137BB3}"/>
              </a:ext>
            </a:extLst>
          </p:cNvPr>
          <p:cNvSpPr/>
          <p:nvPr/>
        </p:nvSpPr>
        <p:spPr>
          <a:xfrm>
            <a:off x="8011429" y="2957344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爆炸形: 8 pt  131">
            <a:extLst>
              <a:ext uri="{FF2B5EF4-FFF2-40B4-BE49-F238E27FC236}">
                <a16:creationId xmlns:a16="http://schemas.microsoft.com/office/drawing/2014/main" id="{25EED0A0-967C-4CDC-9014-986B6A6A0C02}"/>
              </a:ext>
            </a:extLst>
          </p:cNvPr>
          <p:cNvSpPr/>
          <p:nvPr/>
        </p:nvSpPr>
        <p:spPr>
          <a:xfrm>
            <a:off x="9127855" y="2937702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96C39C5-B671-458D-A8A5-27EDA329CF92}"/>
              </a:ext>
            </a:extLst>
          </p:cNvPr>
          <p:cNvSpPr/>
          <p:nvPr/>
        </p:nvSpPr>
        <p:spPr>
          <a:xfrm>
            <a:off x="4691057" y="1243828"/>
            <a:ext cx="381477" cy="141381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8FD7B77-49AC-4745-9DF7-84AB99355A7A}"/>
              </a:ext>
            </a:extLst>
          </p:cNvPr>
          <p:cNvSpPr txBox="1"/>
          <p:nvPr/>
        </p:nvSpPr>
        <p:spPr>
          <a:xfrm>
            <a:off x="4297377" y="1431836"/>
            <a:ext cx="1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Symbol 0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11742A4-370B-4098-A36F-CE022E2F3071}"/>
              </a:ext>
            </a:extLst>
          </p:cNvPr>
          <p:cNvSpPr/>
          <p:nvPr/>
        </p:nvSpPr>
        <p:spPr>
          <a:xfrm>
            <a:off x="6120283" y="1243828"/>
            <a:ext cx="381477" cy="141381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58A471E-34B6-45FA-BC8B-27C37B5B40F3}"/>
              </a:ext>
            </a:extLst>
          </p:cNvPr>
          <p:cNvSpPr txBox="1"/>
          <p:nvPr/>
        </p:nvSpPr>
        <p:spPr>
          <a:xfrm>
            <a:off x="5726603" y="1431836"/>
            <a:ext cx="1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Symbol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AE01BE6-E5B2-41DA-852B-118E1555102E}"/>
              </a:ext>
            </a:extLst>
          </p:cNvPr>
          <p:cNvSpPr/>
          <p:nvPr/>
        </p:nvSpPr>
        <p:spPr>
          <a:xfrm>
            <a:off x="8422019" y="1249763"/>
            <a:ext cx="381477" cy="14138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643E59D-9EC5-4304-824C-06002AB12981}"/>
              </a:ext>
            </a:extLst>
          </p:cNvPr>
          <p:cNvSpPr txBox="1"/>
          <p:nvPr/>
        </p:nvSpPr>
        <p:spPr>
          <a:xfrm>
            <a:off x="7533866" y="1407180"/>
            <a:ext cx="23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Ambiguous symbol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1" grpId="0"/>
      <p:bldP spid="92" grpId="0"/>
      <p:bldP spid="95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4" grpId="0" animBg="1"/>
      <p:bldP spid="125" grpId="0" animBg="1"/>
      <p:bldP spid="126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Motivation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5A5B360-F44A-4966-BEB8-D267BC252B64}"/>
              </a:ext>
            </a:extLst>
          </p:cNvPr>
          <p:cNvSpPr/>
          <p:nvPr/>
        </p:nvSpPr>
        <p:spPr>
          <a:xfrm>
            <a:off x="3285646" y="2360483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E6AFBD6-009B-4A8D-A5AF-123BE07B3C0D}"/>
              </a:ext>
            </a:extLst>
          </p:cNvPr>
          <p:cNvSpPr/>
          <p:nvPr/>
        </p:nvSpPr>
        <p:spPr>
          <a:xfrm>
            <a:off x="3843396" y="2360107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C972A6F-01B1-45F0-BDF7-EC4332DAB1AF}"/>
              </a:ext>
            </a:extLst>
          </p:cNvPr>
          <p:cNvSpPr/>
          <p:nvPr/>
        </p:nvSpPr>
        <p:spPr>
          <a:xfrm>
            <a:off x="4401147" y="2360158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7323429-FC79-4E11-86B0-5C8C94218EA6}"/>
              </a:ext>
            </a:extLst>
          </p:cNvPr>
          <p:cNvSpPr/>
          <p:nvPr/>
        </p:nvSpPr>
        <p:spPr>
          <a:xfrm>
            <a:off x="4958898" y="2359919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2D256C0-C07B-4F1D-AA10-14A7CB72EB35}"/>
              </a:ext>
            </a:extLst>
          </p:cNvPr>
          <p:cNvSpPr/>
          <p:nvPr/>
        </p:nvSpPr>
        <p:spPr>
          <a:xfrm>
            <a:off x="5516648" y="2359684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89BD4B5-2A03-4A66-B544-8596284E3F03}"/>
              </a:ext>
            </a:extLst>
          </p:cNvPr>
          <p:cNvSpPr/>
          <p:nvPr/>
        </p:nvSpPr>
        <p:spPr>
          <a:xfrm>
            <a:off x="6072405" y="2359684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C7E2527-A95E-4227-A4AB-E52E5BBC0221}"/>
              </a:ext>
            </a:extLst>
          </p:cNvPr>
          <p:cNvCxnSpPr>
            <a:cxnSpLocks/>
          </p:cNvCxnSpPr>
          <p:nvPr/>
        </p:nvCxnSpPr>
        <p:spPr>
          <a:xfrm>
            <a:off x="3290842" y="1928573"/>
            <a:ext cx="54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ADFF46C-295B-4C51-87A4-29FB813E127F}"/>
              </a:ext>
            </a:extLst>
          </p:cNvPr>
          <p:cNvCxnSpPr>
            <a:cxnSpLocks/>
          </p:cNvCxnSpPr>
          <p:nvPr/>
        </p:nvCxnSpPr>
        <p:spPr>
          <a:xfrm flipH="1">
            <a:off x="3838200" y="1928573"/>
            <a:ext cx="1066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F585B45-9987-4B13-B9B0-84648DB56498}"/>
              </a:ext>
            </a:extLst>
          </p:cNvPr>
          <p:cNvCxnSpPr>
            <a:cxnSpLocks/>
          </p:cNvCxnSpPr>
          <p:nvPr/>
        </p:nvCxnSpPr>
        <p:spPr>
          <a:xfrm flipH="1">
            <a:off x="4401146" y="1928573"/>
            <a:ext cx="827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6CD8B6A-5831-41D5-B3F6-2158DDE0B222}"/>
              </a:ext>
            </a:extLst>
          </p:cNvPr>
          <p:cNvCxnSpPr>
            <a:cxnSpLocks/>
          </p:cNvCxnSpPr>
          <p:nvPr/>
        </p:nvCxnSpPr>
        <p:spPr>
          <a:xfrm>
            <a:off x="4958897" y="1928573"/>
            <a:ext cx="0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ACBFC29-8994-4095-B8D5-E1C93BC87694}"/>
              </a:ext>
            </a:extLst>
          </p:cNvPr>
          <p:cNvCxnSpPr>
            <a:cxnSpLocks/>
          </p:cNvCxnSpPr>
          <p:nvPr/>
        </p:nvCxnSpPr>
        <p:spPr>
          <a:xfrm flipH="1">
            <a:off x="5516046" y="1928573"/>
            <a:ext cx="601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AC789EA-7C03-4974-8306-77D6C38B29D5}"/>
              </a:ext>
            </a:extLst>
          </p:cNvPr>
          <p:cNvCxnSpPr>
            <a:cxnSpLocks/>
          </p:cNvCxnSpPr>
          <p:nvPr/>
        </p:nvCxnSpPr>
        <p:spPr>
          <a:xfrm>
            <a:off x="6066120" y="1928573"/>
            <a:ext cx="17308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4C34C13D-0EEA-48EC-9A7D-CD3ACBC47B0B}"/>
              </a:ext>
            </a:extLst>
          </p:cNvPr>
          <p:cNvSpPr/>
          <p:nvPr/>
        </p:nvSpPr>
        <p:spPr>
          <a:xfrm>
            <a:off x="3291387" y="4184487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C3A21B2-6D7E-4A14-A409-441F95A53393}"/>
              </a:ext>
            </a:extLst>
          </p:cNvPr>
          <p:cNvSpPr/>
          <p:nvPr/>
        </p:nvSpPr>
        <p:spPr>
          <a:xfrm>
            <a:off x="3848865" y="4184111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0334E12-6A3E-43DE-98C2-C9C6C2AA18E5}"/>
              </a:ext>
            </a:extLst>
          </p:cNvPr>
          <p:cNvSpPr/>
          <p:nvPr/>
        </p:nvSpPr>
        <p:spPr>
          <a:xfrm>
            <a:off x="4406344" y="4184162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41CAB92-2671-4EEE-BCFE-93A2B6519569}"/>
              </a:ext>
            </a:extLst>
          </p:cNvPr>
          <p:cNvSpPr/>
          <p:nvPr/>
        </p:nvSpPr>
        <p:spPr>
          <a:xfrm>
            <a:off x="4963822" y="4183924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136933D-C893-4E9A-93AE-83E10DFEBA3A}"/>
              </a:ext>
            </a:extLst>
          </p:cNvPr>
          <p:cNvSpPr/>
          <p:nvPr/>
        </p:nvSpPr>
        <p:spPr>
          <a:xfrm>
            <a:off x="5521299" y="4183688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62150E0-9C31-40CD-8F44-7CE058950BF6}"/>
              </a:ext>
            </a:extLst>
          </p:cNvPr>
          <p:cNvSpPr/>
          <p:nvPr/>
        </p:nvSpPr>
        <p:spPr>
          <a:xfrm>
            <a:off x="6076785" y="4183688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80480A6-BE56-4CB9-9813-A93C3BDA29D6}"/>
              </a:ext>
            </a:extLst>
          </p:cNvPr>
          <p:cNvSpPr txBox="1"/>
          <p:nvPr/>
        </p:nvSpPr>
        <p:spPr>
          <a:xfrm>
            <a:off x="1167017" y="2112174"/>
            <a:ext cx="2118629" cy="63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Exciting signal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91E5DDA-C047-431E-BEA7-9EBE2A7ED810}"/>
              </a:ext>
            </a:extLst>
          </p:cNvPr>
          <p:cNvSpPr txBox="1"/>
          <p:nvPr/>
        </p:nvSpPr>
        <p:spPr>
          <a:xfrm>
            <a:off x="1053798" y="2867594"/>
            <a:ext cx="2231848" cy="63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Tag operations</a:t>
            </a:r>
            <a:endParaRPr lang="zh-CN" altLang="en-US" sz="24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4BE3967-094D-405E-B06E-76BFD7EDC237}"/>
              </a:ext>
            </a:extLst>
          </p:cNvPr>
          <p:cNvSpPr txBox="1"/>
          <p:nvPr/>
        </p:nvSpPr>
        <p:spPr>
          <a:xfrm>
            <a:off x="717062" y="4019584"/>
            <a:ext cx="2605652" cy="63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Backscatter signal</a:t>
            </a:r>
            <a:endParaRPr lang="zh-CN" altLang="en-US" sz="24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F142F37-DDD1-4A78-BE5E-FDAD8E98D550}"/>
              </a:ext>
            </a:extLst>
          </p:cNvPr>
          <p:cNvSpPr/>
          <p:nvPr/>
        </p:nvSpPr>
        <p:spPr>
          <a:xfrm>
            <a:off x="6635624" y="2360483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49945B6-30B9-44E6-B90F-67E47177B6C4}"/>
              </a:ext>
            </a:extLst>
          </p:cNvPr>
          <p:cNvSpPr/>
          <p:nvPr/>
        </p:nvSpPr>
        <p:spPr>
          <a:xfrm>
            <a:off x="7193374" y="2360107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1C2CE76-B87D-439C-B718-BBC82B15DC47}"/>
              </a:ext>
            </a:extLst>
          </p:cNvPr>
          <p:cNvSpPr/>
          <p:nvPr/>
        </p:nvSpPr>
        <p:spPr>
          <a:xfrm>
            <a:off x="7751125" y="2360158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A14E139-7249-4027-8E56-CA791C1D5F61}"/>
              </a:ext>
            </a:extLst>
          </p:cNvPr>
          <p:cNvSpPr/>
          <p:nvPr/>
        </p:nvSpPr>
        <p:spPr>
          <a:xfrm>
            <a:off x="8308876" y="2359919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54F21D-C80E-4B2E-9147-52FA4E9C7E4F}"/>
              </a:ext>
            </a:extLst>
          </p:cNvPr>
          <p:cNvSpPr/>
          <p:nvPr/>
        </p:nvSpPr>
        <p:spPr>
          <a:xfrm>
            <a:off x="8866626" y="2359684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5CCCEC1-6DB5-4872-96E1-F7C1E7F1A4A8}"/>
              </a:ext>
            </a:extLst>
          </p:cNvPr>
          <p:cNvCxnSpPr>
            <a:cxnSpLocks/>
          </p:cNvCxnSpPr>
          <p:nvPr/>
        </p:nvCxnSpPr>
        <p:spPr>
          <a:xfrm>
            <a:off x="6640820" y="1928573"/>
            <a:ext cx="54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AE1EDFF-0B60-4711-BE02-3369C25FF413}"/>
              </a:ext>
            </a:extLst>
          </p:cNvPr>
          <p:cNvCxnSpPr>
            <a:cxnSpLocks/>
          </p:cNvCxnSpPr>
          <p:nvPr/>
        </p:nvCxnSpPr>
        <p:spPr>
          <a:xfrm flipH="1">
            <a:off x="7188178" y="1928573"/>
            <a:ext cx="1066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B9AE72-2643-4960-8345-7A820A2F9531}"/>
              </a:ext>
            </a:extLst>
          </p:cNvPr>
          <p:cNvCxnSpPr>
            <a:cxnSpLocks/>
          </p:cNvCxnSpPr>
          <p:nvPr/>
        </p:nvCxnSpPr>
        <p:spPr>
          <a:xfrm flipH="1">
            <a:off x="7751124" y="1928573"/>
            <a:ext cx="827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D7BF27B-99F5-46FB-BDEF-D070EB6C74DD}"/>
              </a:ext>
            </a:extLst>
          </p:cNvPr>
          <p:cNvCxnSpPr>
            <a:cxnSpLocks/>
          </p:cNvCxnSpPr>
          <p:nvPr/>
        </p:nvCxnSpPr>
        <p:spPr>
          <a:xfrm>
            <a:off x="8308875" y="1928573"/>
            <a:ext cx="0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6D5995E-5D3B-4CB3-9108-37FCEB086722}"/>
              </a:ext>
            </a:extLst>
          </p:cNvPr>
          <p:cNvCxnSpPr>
            <a:cxnSpLocks/>
          </p:cNvCxnSpPr>
          <p:nvPr/>
        </p:nvCxnSpPr>
        <p:spPr>
          <a:xfrm flipH="1">
            <a:off x="8866024" y="1928573"/>
            <a:ext cx="601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F13FD704-99A7-4C30-8ACD-1E73F3AFE1FC}"/>
              </a:ext>
            </a:extLst>
          </p:cNvPr>
          <p:cNvSpPr/>
          <p:nvPr/>
        </p:nvSpPr>
        <p:spPr>
          <a:xfrm>
            <a:off x="6641365" y="4184487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CB9FA7C-69A0-46DA-A187-B94BFC93D1F9}"/>
              </a:ext>
            </a:extLst>
          </p:cNvPr>
          <p:cNvSpPr/>
          <p:nvPr/>
        </p:nvSpPr>
        <p:spPr>
          <a:xfrm>
            <a:off x="7198843" y="4184111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13D5075-A248-4185-A2FE-F1813B5923BE}"/>
              </a:ext>
            </a:extLst>
          </p:cNvPr>
          <p:cNvSpPr/>
          <p:nvPr/>
        </p:nvSpPr>
        <p:spPr>
          <a:xfrm>
            <a:off x="7756322" y="4184162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9A20A95-6453-4C53-97BE-AFDC11AF4093}"/>
              </a:ext>
            </a:extLst>
          </p:cNvPr>
          <p:cNvSpPr/>
          <p:nvPr/>
        </p:nvSpPr>
        <p:spPr>
          <a:xfrm>
            <a:off x="8313800" y="4183924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8C55E34-EFC3-46A7-BF30-889829223F72}"/>
              </a:ext>
            </a:extLst>
          </p:cNvPr>
          <p:cNvSpPr/>
          <p:nvPr/>
        </p:nvSpPr>
        <p:spPr>
          <a:xfrm>
            <a:off x="8871277" y="4183688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04EBACB-6A67-4F07-94E4-9B34B6896817}"/>
              </a:ext>
            </a:extLst>
          </p:cNvPr>
          <p:cNvSpPr/>
          <p:nvPr/>
        </p:nvSpPr>
        <p:spPr>
          <a:xfrm>
            <a:off x="9429176" y="2360158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1DB9549-5594-4D4B-A4DC-E3562427F392}"/>
              </a:ext>
            </a:extLst>
          </p:cNvPr>
          <p:cNvSpPr/>
          <p:nvPr/>
        </p:nvSpPr>
        <p:spPr>
          <a:xfrm>
            <a:off x="9986927" y="2359919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B3C547F-9A61-4B0C-94BE-DAD6072F50A2}"/>
              </a:ext>
            </a:extLst>
          </p:cNvPr>
          <p:cNvSpPr/>
          <p:nvPr/>
        </p:nvSpPr>
        <p:spPr>
          <a:xfrm>
            <a:off x="10544677" y="2359684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A309D04B-B499-4A53-8D7F-0AD741C980C7}"/>
              </a:ext>
            </a:extLst>
          </p:cNvPr>
          <p:cNvCxnSpPr>
            <a:cxnSpLocks/>
          </p:cNvCxnSpPr>
          <p:nvPr/>
        </p:nvCxnSpPr>
        <p:spPr>
          <a:xfrm flipH="1">
            <a:off x="9429175" y="1928573"/>
            <a:ext cx="827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B8E3CFA-CA5F-4243-B19E-BDEE86C2F439}"/>
              </a:ext>
            </a:extLst>
          </p:cNvPr>
          <p:cNvCxnSpPr>
            <a:cxnSpLocks/>
          </p:cNvCxnSpPr>
          <p:nvPr/>
        </p:nvCxnSpPr>
        <p:spPr>
          <a:xfrm>
            <a:off x="9986926" y="1928573"/>
            <a:ext cx="0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E06ED65-1004-482B-97BC-1CE3750BF4BB}"/>
              </a:ext>
            </a:extLst>
          </p:cNvPr>
          <p:cNvCxnSpPr>
            <a:cxnSpLocks/>
          </p:cNvCxnSpPr>
          <p:nvPr/>
        </p:nvCxnSpPr>
        <p:spPr>
          <a:xfrm flipH="1">
            <a:off x="10544075" y="1928573"/>
            <a:ext cx="601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07D7C25-EF1A-4400-9891-93A20E28EC61}"/>
              </a:ext>
            </a:extLst>
          </p:cNvPr>
          <p:cNvCxnSpPr>
            <a:cxnSpLocks/>
          </p:cNvCxnSpPr>
          <p:nvPr/>
        </p:nvCxnSpPr>
        <p:spPr>
          <a:xfrm>
            <a:off x="11094149" y="1928573"/>
            <a:ext cx="17308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C5DAB5D6-6E18-4303-8B9A-6EFAC237406D}"/>
              </a:ext>
            </a:extLst>
          </p:cNvPr>
          <p:cNvSpPr/>
          <p:nvPr/>
        </p:nvSpPr>
        <p:spPr>
          <a:xfrm>
            <a:off x="9434373" y="4184162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46A90E9-E82B-422B-A6F5-6A42E6E235D5}"/>
              </a:ext>
            </a:extLst>
          </p:cNvPr>
          <p:cNvSpPr/>
          <p:nvPr/>
        </p:nvSpPr>
        <p:spPr>
          <a:xfrm>
            <a:off x="9991851" y="4183924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F2869E7-7B26-4528-A804-E11E7A5710B3}"/>
              </a:ext>
            </a:extLst>
          </p:cNvPr>
          <p:cNvSpPr/>
          <p:nvPr/>
        </p:nvSpPr>
        <p:spPr>
          <a:xfrm>
            <a:off x="10549328" y="4183688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9" name="爆炸形: 8 pt  128">
            <a:extLst>
              <a:ext uri="{FF2B5EF4-FFF2-40B4-BE49-F238E27FC236}">
                <a16:creationId xmlns:a16="http://schemas.microsoft.com/office/drawing/2014/main" id="{49A2CC8A-7671-4D63-8DCE-000A0E3DD006}"/>
              </a:ext>
            </a:extLst>
          </p:cNvPr>
          <p:cNvSpPr/>
          <p:nvPr/>
        </p:nvSpPr>
        <p:spPr>
          <a:xfrm>
            <a:off x="4129323" y="2971740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爆炸形: 8 pt  129">
            <a:extLst>
              <a:ext uri="{FF2B5EF4-FFF2-40B4-BE49-F238E27FC236}">
                <a16:creationId xmlns:a16="http://schemas.microsoft.com/office/drawing/2014/main" id="{725B9F06-894D-4E4A-98C4-2C11EABCE9D3}"/>
              </a:ext>
            </a:extLst>
          </p:cNvPr>
          <p:cNvSpPr/>
          <p:nvPr/>
        </p:nvSpPr>
        <p:spPr>
          <a:xfrm>
            <a:off x="4699842" y="2986527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爆炸形: 8 pt  130">
            <a:extLst>
              <a:ext uri="{FF2B5EF4-FFF2-40B4-BE49-F238E27FC236}">
                <a16:creationId xmlns:a16="http://schemas.microsoft.com/office/drawing/2014/main" id="{5B3085B0-BB77-4DA0-82AA-F4F127137BB3}"/>
              </a:ext>
            </a:extLst>
          </p:cNvPr>
          <p:cNvSpPr/>
          <p:nvPr/>
        </p:nvSpPr>
        <p:spPr>
          <a:xfrm>
            <a:off x="5276449" y="2986527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爆炸形: 8 pt  131">
            <a:extLst>
              <a:ext uri="{FF2B5EF4-FFF2-40B4-BE49-F238E27FC236}">
                <a16:creationId xmlns:a16="http://schemas.microsoft.com/office/drawing/2014/main" id="{25EED0A0-967C-4CDC-9014-986B6A6A0C02}"/>
              </a:ext>
            </a:extLst>
          </p:cNvPr>
          <p:cNvSpPr/>
          <p:nvPr/>
        </p:nvSpPr>
        <p:spPr>
          <a:xfrm>
            <a:off x="8587830" y="2979947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爆炸形: 8 pt  53">
            <a:extLst>
              <a:ext uri="{FF2B5EF4-FFF2-40B4-BE49-F238E27FC236}">
                <a16:creationId xmlns:a16="http://schemas.microsoft.com/office/drawing/2014/main" id="{F849B560-B797-4DBF-AD7D-B1516D7D79E3}"/>
              </a:ext>
            </a:extLst>
          </p:cNvPr>
          <p:cNvSpPr/>
          <p:nvPr/>
        </p:nvSpPr>
        <p:spPr>
          <a:xfrm>
            <a:off x="9153314" y="2987730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爆炸形: 8 pt  54">
            <a:extLst>
              <a:ext uri="{FF2B5EF4-FFF2-40B4-BE49-F238E27FC236}">
                <a16:creationId xmlns:a16="http://schemas.microsoft.com/office/drawing/2014/main" id="{38B410A6-AC41-482A-9FAF-6D8FFA4AEB44}"/>
              </a:ext>
            </a:extLst>
          </p:cNvPr>
          <p:cNvSpPr/>
          <p:nvPr/>
        </p:nvSpPr>
        <p:spPr>
          <a:xfrm>
            <a:off x="9715863" y="2979154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爆炸形: 8 pt  55">
            <a:extLst>
              <a:ext uri="{FF2B5EF4-FFF2-40B4-BE49-F238E27FC236}">
                <a16:creationId xmlns:a16="http://schemas.microsoft.com/office/drawing/2014/main" id="{458F111C-3108-4F29-BCAA-B1283F51A25C}"/>
              </a:ext>
            </a:extLst>
          </p:cNvPr>
          <p:cNvSpPr/>
          <p:nvPr/>
        </p:nvSpPr>
        <p:spPr>
          <a:xfrm>
            <a:off x="5814243" y="2993441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爆炸形: 8 pt  56">
            <a:extLst>
              <a:ext uri="{FF2B5EF4-FFF2-40B4-BE49-F238E27FC236}">
                <a16:creationId xmlns:a16="http://schemas.microsoft.com/office/drawing/2014/main" id="{7DC6AB0F-441C-4390-A79D-D9609FC34332}"/>
              </a:ext>
            </a:extLst>
          </p:cNvPr>
          <p:cNvSpPr/>
          <p:nvPr/>
        </p:nvSpPr>
        <p:spPr>
          <a:xfrm>
            <a:off x="10270590" y="2986526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534777-D9EA-43F9-895C-95E48C2804DD}"/>
              </a:ext>
            </a:extLst>
          </p:cNvPr>
          <p:cNvSpPr/>
          <p:nvPr/>
        </p:nvSpPr>
        <p:spPr>
          <a:xfrm>
            <a:off x="4691057" y="1243828"/>
            <a:ext cx="381477" cy="141381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468459-4E2E-4E4E-98AB-E165BCC51D29}"/>
              </a:ext>
            </a:extLst>
          </p:cNvPr>
          <p:cNvSpPr txBox="1"/>
          <p:nvPr/>
        </p:nvSpPr>
        <p:spPr>
          <a:xfrm>
            <a:off x="4297377" y="1431836"/>
            <a:ext cx="1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Symbol 0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7652889-EBF1-4599-B761-E8DB502C7D76}"/>
              </a:ext>
            </a:extLst>
          </p:cNvPr>
          <p:cNvSpPr/>
          <p:nvPr/>
        </p:nvSpPr>
        <p:spPr>
          <a:xfrm>
            <a:off x="6120283" y="1243828"/>
            <a:ext cx="381477" cy="141381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4B5F1D-2586-4884-A017-7BDAB589EDCA}"/>
              </a:ext>
            </a:extLst>
          </p:cNvPr>
          <p:cNvSpPr txBox="1"/>
          <p:nvPr/>
        </p:nvSpPr>
        <p:spPr>
          <a:xfrm>
            <a:off x="5726603" y="1431836"/>
            <a:ext cx="1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Symbol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D6F0235-9063-41CF-8FED-14D564646A84}"/>
              </a:ext>
            </a:extLst>
          </p:cNvPr>
          <p:cNvSpPr/>
          <p:nvPr/>
        </p:nvSpPr>
        <p:spPr>
          <a:xfrm>
            <a:off x="8422019" y="1249763"/>
            <a:ext cx="381477" cy="14138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119FD3F-2F26-4F70-9DFD-4CB5BFA7BB93}"/>
              </a:ext>
            </a:extLst>
          </p:cNvPr>
          <p:cNvSpPr txBox="1"/>
          <p:nvPr/>
        </p:nvSpPr>
        <p:spPr>
          <a:xfrm>
            <a:off x="7533866" y="1407180"/>
            <a:ext cx="23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Ambiguous symbol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DCFE980-8D77-43D3-A3DE-E3ADB660E5EF}"/>
              </a:ext>
            </a:extLst>
          </p:cNvPr>
          <p:cNvSpPr/>
          <p:nvPr/>
        </p:nvSpPr>
        <p:spPr>
          <a:xfrm rot="16200000">
            <a:off x="4816383" y="4066192"/>
            <a:ext cx="330279" cy="2156404"/>
          </a:xfrm>
          <a:prstGeom prst="leftBrace">
            <a:avLst>
              <a:gd name="adj1" fmla="val 3379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C9A63266-0AE3-4B1F-B38F-EECFC08CF446}"/>
              </a:ext>
            </a:extLst>
          </p:cNvPr>
          <p:cNvSpPr/>
          <p:nvPr/>
        </p:nvSpPr>
        <p:spPr>
          <a:xfrm rot="16200000">
            <a:off x="7052541" y="4072683"/>
            <a:ext cx="330279" cy="2156404"/>
          </a:xfrm>
          <a:prstGeom prst="leftBrace">
            <a:avLst>
              <a:gd name="adj1" fmla="val 3379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A7D356D1-3083-443C-B08F-7CE48BD6FBD3}"/>
              </a:ext>
            </a:extLst>
          </p:cNvPr>
          <p:cNvSpPr/>
          <p:nvPr/>
        </p:nvSpPr>
        <p:spPr>
          <a:xfrm rot="16200000">
            <a:off x="9259237" y="4055246"/>
            <a:ext cx="330279" cy="2156404"/>
          </a:xfrm>
          <a:prstGeom prst="leftBrace">
            <a:avLst>
              <a:gd name="adj1" fmla="val 3379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A2899-E330-4269-AEDC-193F9854AD24}"/>
              </a:ext>
            </a:extLst>
          </p:cNvPr>
          <p:cNvSpPr txBox="1"/>
          <p:nvPr/>
        </p:nvSpPr>
        <p:spPr>
          <a:xfrm>
            <a:off x="4673045" y="5375430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‘1’</a:t>
            </a:r>
            <a:endParaRPr lang="zh-CN" altLang="en-US" sz="3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28D178B-71FF-4835-A4D2-7B0F7F643E04}"/>
              </a:ext>
            </a:extLst>
          </p:cNvPr>
          <p:cNvSpPr txBox="1"/>
          <p:nvPr/>
        </p:nvSpPr>
        <p:spPr>
          <a:xfrm>
            <a:off x="6926652" y="5375430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‘0’</a:t>
            </a:r>
            <a:endParaRPr lang="zh-CN" altLang="en-US" sz="3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932942F-4E2B-49D2-802F-3F8B3EDE3E81}"/>
              </a:ext>
            </a:extLst>
          </p:cNvPr>
          <p:cNvSpPr txBox="1"/>
          <p:nvPr/>
        </p:nvSpPr>
        <p:spPr>
          <a:xfrm>
            <a:off x="9123777" y="5375430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‘1’</a:t>
            </a:r>
            <a:endParaRPr lang="zh-CN" altLang="en-US" sz="3200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A8D824C-0208-457B-AFB8-5DEEF07D5A8D}"/>
              </a:ext>
            </a:extLst>
          </p:cNvPr>
          <p:cNvSpPr/>
          <p:nvPr/>
        </p:nvSpPr>
        <p:spPr>
          <a:xfrm>
            <a:off x="1" y="2556261"/>
            <a:ext cx="12192000" cy="1422954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FreeRider</a:t>
            </a:r>
            <a:r>
              <a:rPr lang="en-US" altLang="zh-CN" sz="3200" b="1" dirty="0"/>
              <a:t> takes redundancy coding for </a:t>
            </a:r>
          </a:p>
          <a:p>
            <a:pPr algn="ctr"/>
            <a:r>
              <a:rPr lang="en-US" altLang="zh-CN" sz="3200" b="1" dirty="0"/>
              <a:t>the backscatter signal generation</a:t>
            </a:r>
            <a:endParaRPr lang="zh-CN" altLang="en-US" sz="32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E0D89EB-731E-4FCC-B725-E4706E0B70E7}"/>
              </a:ext>
            </a:extLst>
          </p:cNvPr>
          <p:cNvSpPr txBox="1"/>
          <p:nvPr/>
        </p:nvSpPr>
        <p:spPr>
          <a:xfrm>
            <a:off x="4688919" y="4540521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endParaRPr lang="zh-CN" altLang="en-US" sz="32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55C6BDC-BDFA-448F-B989-B3D0A1260C92}"/>
              </a:ext>
            </a:extLst>
          </p:cNvPr>
          <p:cNvSpPr txBox="1"/>
          <p:nvPr/>
        </p:nvSpPr>
        <p:spPr>
          <a:xfrm>
            <a:off x="6963961" y="4558796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endParaRPr lang="zh-CN" altLang="en-US" sz="32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5A0103-4EB4-4B88-925C-38C11170934D}"/>
              </a:ext>
            </a:extLst>
          </p:cNvPr>
          <p:cNvSpPr txBox="1"/>
          <p:nvPr/>
        </p:nvSpPr>
        <p:spPr>
          <a:xfrm>
            <a:off x="9131517" y="4542963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5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1" grpId="0"/>
      <p:bldP spid="92" grpId="0"/>
      <p:bldP spid="109" grpId="0" animBg="1"/>
      <p:bldP spid="110" grpId="0" animBg="1"/>
      <p:bldP spid="111" grpId="0" animBg="1"/>
      <p:bldP spid="112" grpId="0" animBg="1"/>
      <p:bldP spid="113" grpId="0" animBg="1"/>
      <p:bldP spid="124" grpId="0" animBg="1"/>
      <p:bldP spid="125" grpId="0" animBg="1"/>
      <p:bldP spid="126" grpId="0" animBg="1"/>
      <p:bldP spid="129" grpId="0" animBg="1"/>
      <p:bldP spid="130" grpId="0" animBg="1"/>
      <p:bldP spid="131" grpId="0" animBg="1"/>
      <p:bldP spid="132" grpId="0" animBg="1"/>
      <p:bldP spid="54" grpId="0" animBg="1"/>
      <p:bldP spid="55" grpId="0" animBg="1"/>
      <p:bldP spid="56" grpId="0" animBg="1"/>
      <p:bldP spid="57" grpId="0" animBg="1"/>
      <p:bldP spid="4" grpId="0" animBg="1"/>
      <p:bldP spid="67" grpId="0" animBg="1"/>
      <p:bldP spid="80" grpId="0" animBg="1"/>
      <p:bldP spid="5" grpId="0"/>
      <p:bldP spid="87" grpId="0"/>
      <p:bldP spid="88" grpId="0"/>
      <p:bldP spid="89" grpId="0" animBg="1"/>
      <p:bldP spid="93" grpId="0"/>
      <p:bldP spid="94" grpId="0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37708"/>
            <a:ext cx="12192000" cy="8436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>
                <a:latin typeface="+mj-lt"/>
                <a:cs typeface="Times New Roman" panose="02020603050405020304" pitchFamily="18" charset="0"/>
              </a:rPr>
              <a:t>Problem</a:t>
            </a:r>
            <a:endParaRPr kumimoji="1" lang="zh-CN" altLang="en-US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5A5B360-F44A-4966-BEB8-D267BC252B64}"/>
              </a:ext>
            </a:extLst>
          </p:cNvPr>
          <p:cNvSpPr/>
          <p:nvPr/>
        </p:nvSpPr>
        <p:spPr>
          <a:xfrm>
            <a:off x="3285646" y="2360483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E6AFBD6-009B-4A8D-A5AF-123BE07B3C0D}"/>
              </a:ext>
            </a:extLst>
          </p:cNvPr>
          <p:cNvSpPr/>
          <p:nvPr/>
        </p:nvSpPr>
        <p:spPr>
          <a:xfrm>
            <a:off x="3843396" y="2360107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C972A6F-01B1-45F0-BDF7-EC4332DAB1AF}"/>
              </a:ext>
            </a:extLst>
          </p:cNvPr>
          <p:cNvSpPr/>
          <p:nvPr/>
        </p:nvSpPr>
        <p:spPr>
          <a:xfrm>
            <a:off x="4401147" y="2360158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7323429-FC79-4E11-86B0-5C8C94218EA6}"/>
              </a:ext>
            </a:extLst>
          </p:cNvPr>
          <p:cNvSpPr/>
          <p:nvPr/>
        </p:nvSpPr>
        <p:spPr>
          <a:xfrm>
            <a:off x="4958898" y="2359919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2D256C0-C07B-4F1D-AA10-14A7CB72EB35}"/>
              </a:ext>
            </a:extLst>
          </p:cNvPr>
          <p:cNvSpPr/>
          <p:nvPr/>
        </p:nvSpPr>
        <p:spPr>
          <a:xfrm>
            <a:off x="5516648" y="2359684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89BD4B5-2A03-4A66-B544-8596284E3F03}"/>
              </a:ext>
            </a:extLst>
          </p:cNvPr>
          <p:cNvSpPr/>
          <p:nvPr/>
        </p:nvSpPr>
        <p:spPr>
          <a:xfrm>
            <a:off x="6072405" y="2359684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C7E2527-A95E-4227-A4AB-E52E5BBC0221}"/>
              </a:ext>
            </a:extLst>
          </p:cNvPr>
          <p:cNvCxnSpPr>
            <a:cxnSpLocks/>
          </p:cNvCxnSpPr>
          <p:nvPr/>
        </p:nvCxnSpPr>
        <p:spPr>
          <a:xfrm>
            <a:off x="3290842" y="1928573"/>
            <a:ext cx="54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ADFF46C-295B-4C51-87A4-29FB813E127F}"/>
              </a:ext>
            </a:extLst>
          </p:cNvPr>
          <p:cNvCxnSpPr>
            <a:cxnSpLocks/>
          </p:cNvCxnSpPr>
          <p:nvPr/>
        </p:nvCxnSpPr>
        <p:spPr>
          <a:xfrm flipH="1">
            <a:off x="3838200" y="1928573"/>
            <a:ext cx="1066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F585B45-9987-4B13-B9B0-84648DB56498}"/>
              </a:ext>
            </a:extLst>
          </p:cNvPr>
          <p:cNvCxnSpPr>
            <a:cxnSpLocks/>
          </p:cNvCxnSpPr>
          <p:nvPr/>
        </p:nvCxnSpPr>
        <p:spPr>
          <a:xfrm flipH="1">
            <a:off x="4401146" y="1928573"/>
            <a:ext cx="827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6CD8B6A-5831-41D5-B3F6-2158DDE0B222}"/>
              </a:ext>
            </a:extLst>
          </p:cNvPr>
          <p:cNvCxnSpPr>
            <a:cxnSpLocks/>
          </p:cNvCxnSpPr>
          <p:nvPr/>
        </p:nvCxnSpPr>
        <p:spPr>
          <a:xfrm>
            <a:off x="4958897" y="1928573"/>
            <a:ext cx="0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ACBFC29-8994-4095-B8D5-E1C93BC87694}"/>
              </a:ext>
            </a:extLst>
          </p:cNvPr>
          <p:cNvCxnSpPr>
            <a:cxnSpLocks/>
          </p:cNvCxnSpPr>
          <p:nvPr/>
        </p:nvCxnSpPr>
        <p:spPr>
          <a:xfrm flipH="1">
            <a:off x="5516046" y="1928573"/>
            <a:ext cx="601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AC789EA-7C03-4974-8306-77D6C38B29D5}"/>
              </a:ext>
            </a:extLst>
          </p:cNvPr>
          <p:cNvCxnSpPr>
            <a:cxnSpLocks/>
          </p:cNvCxnSpPr>
          <p:nvPr/>
        </p:nvCxnSpPr>
        <p:spPr>
          <a:xfrm>
            <a:off x="6066120" y="1928573"/>
            <a:ext cx="17308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4C34C13D-0EEA-48EC-9A7D-CD3ACBC47B0B}"/>
              </a:ext>
            </a:extLst>
          </p:cNvPr>
          <p:cNvSpPr/>
          <p:nvPr/>
        </p:nvSpPr>
        <p:spPr>
          <a:xfrm>
            <a:off x="3291387" y="4184487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C3A21B2-6D7E-4A14-A409-441F95A53393}"/>
              </a:ext>
            </a:extLst>
          </p:cNvPr>
          <p:cNvSpPr/>
          <p:nvPr/>
        </p:nvSpPr>
        <p:spPr>
          <a:xfrm>
            <a:off x="3848865" y="4184111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0334E12-6A3E-43DE-98C2-C9C6C2AA18E5}"/>
              </a:ext>
            </a:extLst>
          </p:cNvPr>
          <p:cNvSpPr/>
          <p:nvPr/>
        </p:nvSpPr>
        <p:spPr>
          <a:xfrm>
            <a:off x="4406344" y="4184162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41CAB92-2671-4EEE-BCFE-93A2B6519569}"/>
              </a:ext>
            </a:extLst>
          </p:cNvPr>
          <p:cNvSpPr/>
          <p:nvPr/>
        </p:nvSpPr>
        <p:spPr>
          <a:xfrm>
            <a:off x="4963822" y="4183924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136933D-C893-4E9A-93AE-83E10DFEBA3A}"/>
              </a:ext>
            </a:extLst>
          </p:cNvPr>
          <p:cNvSpPr/>
          <p:nvPr/>
        </p:nvSpPr>
        <p:spPr>
          <a:xfrm>
            <a:off x="5521299" y="4183688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62150E0-9C31-40CD-8F44-7CE058950BF6}"/>
              </a:ext>
            </a:extLst>
          </p:cNvPr>
          <p:cNvSpPr/>
          <p:nvPr/>
        </p:nvSpPr>
        <p:spPr>
          <a:xfrm>
            <a:off x="6076785" y="4183688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80480A6-BE56-4CB9-9813-A93C3BDA29D6}"/>
              </a:ext>
            </a:extLst>
          </p:cNvPr>
          <p:cNvSpPr txBox="1"/>
          <p:nvPr/>
        </p:nvSpPr>
        <p:spPr>
          <a:xfrm>
            <a:off x="1167017" y="2112174"/>
            <a:ext cx="2118629" cy="63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Exciting signal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91E5DDA-C047-431E-BEA7-9EBE2A7ED810}"/>
              </a:ext>
            </a:extLst>
          </p:cNvPr>
          <p:cNvSpPr txBox="1"/>
          <p:nvPr/>
        </p:nvSpPr>
        <p:spPr>
          <a:xfrm>
            <a:off x="1053798" y="2867594"/>
            <a:ext cx="2231848" cy="63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Tag operations</a:t>
            </a:r>
            <a:endParaRPr lang="zh-CN" altLang="en-US" sz="24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4BE3967-094D-405E-B06E-76BFD7EDC237}"/>
              </a:ext>
            </a:extLst>
          </p:cNvPr>
          <p:cNvSpPr txBox="1"/>
          <p:nvPr/>
        </p:nvSpPr>
        <p:spPr>
          <a:xfrm>
            <a:off x="771471" y="3994506"/>
            <a:ext cx="2605652" cy="63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Backscatter signal</a:t>
            </a:r>
            <a:endParaRPr lang="zh-CN" altLang="en-US" sz="24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F142F37-DDD1-4A78-BE5E-FDAD8E98D550}"/>
              </a:ext>
            </a:extLst>
          </p:cNvPr>
          <p:cNvSpPr/>
          <p:nvPr/>
        </p:nvSpPr>
        <p:spPr>
          <a:xfrm>
            <a:off x="6635624" y="2360483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49945B6-30B9-44E6-B90F-67E47177B6C4}"/>
              </a:ext>
            </a:extLst>
          </p:cNvPr>
          <p:cNvSpPr/>
          <p:nvPr/>
        </p:nvSpPr>
        <p:spPr>
          <a:xfrm>
            <a:off x="7193374" y="2360107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1C2CE76-B87D-439C-B718-BBC82B15DC47}"/>
              </a:ext>
            </a:extLst>
          </p:cNvPr>
          <p:cNvSpPr/>
          <p:nvPr/>
        </p:nvSpPr>
        <p:spPr>
          <a:xfrm>
            <a:off x="7751125" y="2360158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A14E139-7249-4027-8E56-CA791C1D5F61}"/>
              </a:ext>
            </a:extLst>
          </p:cNvPr>
          <p:cNvSpPr/>
          <p:nvPr/>
        </p:nvSpPr>
        <p:spPr>
          <a:xfrm>
            <a:off x="8308876" y="2359919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54F21D-C80E-4B2E-9147-52FA4E9C7E4F}"/>
              </a:ext>
            </a:extLst>
          </p:cNvPr>
          <p:cNvSpPr/>
          <p:nvPr/>
        </p:nvSpPr>
        <p:spPr>
          <a:xfrm>
            <a:off x="8866626" y="2359684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5CCCEC1-6DB5-4872-96E1-F7C1E7F1A4A8}"/>
              </a:ext>
            </a:extLst>
          </p:cNvPr>
          <p:cNvCxnSpPr>
            <a:cxnSpLocks/>
          </p:cNvCxnSpPr>
          <p:nvPr/>
        </p:nvCxnSpPr>
        <p:spPr>
          <a:xfrm>
            <a:off x="6640820" y="1928573"/>
            <a:ext cx="54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AE1EDFF-0B60-4711-BE02-3369C25FF413}"/>
              </a:ext>
            </a:extLst>
          </p:cNvPr>
          <p:cNvCxnSpPr>
            <a:cxnSpLocks/>
          </p:cNvCxnSpPr>
          <p:nvPr/>
        </p:nvCxnSpPr>
        <p:spPr>
          <a:xfrm flipH="1">
            <a:off x="7188178" y="1928573"/>
            <a:ext cx="10665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5B9AE72-2643-4960-8345-7A820A2F9531}"/>
              </a:ext>
            </a:extLst>
          </p:cNvPr>
          <p:cNvCxnSpPr>
            <a:cxnSpLocks/>
          </p:cNvCxnSpPr>
          <p:nvPr/>
        </p:nvCxnSpPr>
        <p:spPr>
          <a:xfrm flipH="1">
            <a:off x="7751124" y="1928573"/>
            <a:ext cx="827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D7BF27B-99F5-46FB-BDEF-D070EB6C74DD}"/>
              </a:ext>
            </a:extLst>
          </p:cNvPr>
          <p:cNvCxnSpPr>
            <a:cxnSpLocks/>
          </p:cNvCxnSpPr>
          <p:nvPr/>
        </p:nvCxnSpPr>
        <p:spPr>
          <a:xfrm>
            <a:off x="8308875" y="1928573"/>
            <a:ext cx="0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6D5995E-5D3B-4CB3-9108-37FCEB086722}"/>
              </a:ext>
            </a:extLst>
          </p:cNvPr>
          <p:cNvCxnSpPr>
            <a:cxnSpLocks/>
          </p:cNvCxnSpPr>
          <p:nvPr/>
        </p:nvCxnSpPr>
        <p:spPr>
          <a:xfrm flipH="1">
            <a:off x="8866024" y="1928573"/>
            <a:ext cx="601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F13FD704-99A7-4C30-8ACD-1E73F3AFE1FC}"/>
              </a:ext>
            </a:extLst>
          </p:cNvPr>
          <p:cNvSpPr/>
          <p:nvPr/>
        </p:nvSpPr>
        <p:spPr>
          <a:xfrm>
            <a:off x="6641365" y="4184487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CB9FA7C-69A0-46DA-A187-B94BFC93D1F9}"/>
              </a:ext>
            </a:extLst>
          </p:cNvPr>
          <p:cNvSpPr/>
          <p:nvPr/>
        </p:nvSpPr>
        <p:spPr>
          <a:xfrm>
            <a:off x="7198843" y="4184111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13D5075-A248-4185-A2FE-F1813B5923BE}"/>
              </a:ext>
            </a:extLst>
          </p:cNvPr>
          <p:cNvSpPr/>
          <p:nvPr/>
        </p:nvSpPr>
        <p:spPr>
          <a:xfrm>
            <a:off x="7756322" y="4184162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9A20A95-6453-4C53-97BE-AFDC11AF4093}"/>
              </a:ext>
            </a:extLst>
          </p:cNvPr>
          <p:cNvSpPr/>
          <p:nvPr/>
        </p:nvSpPr>
        <p:spPr>
          <a:xfrm>
            <a:off x="8313800" y="4183924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8C55E34-EFC3-46A7-BF30-889829223F72}"/>
              </a:ext>
            </a:extLst>
          </p:cNvPr>
          <p:cNvSpPr/>
          <p:nvPr/>
        </p:nvSpPr>
        <p:spPr>
          <a:xfrm>
            <a:off x="8871277" y="4183688"/>
            <a:ext cx="557478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04EBACB-6A67-4F07-94E4-9B34B6896817}"/>
              </a:ext>
            </a:extLst>
          </p:cNvPr>
          <p:cNvSpPr/>
          <p:nvPr/>
        </p:nvSpPr>
        <p:spPr>
          <a:xfrm>
            <a:off x="9429176" y="2360158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1DB9549-5594-4D4B-A4DC-E3562427F392}"/>
              </a:ext>
            </a:extLst>
          </p:cNvPr>
          <p:cNvSpPr/>
          <p:nvPr/>
        </p:nvSpPr>
        <p:spPr>
          <a:xfrm>
            <a:off x="9986927" y="2359919"/>
            <a:ext cx="557750" cy="188359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B3C547F-9A61-4B0C-94BE-DAD6072F50A2}"/>
              </a:ext>
            </a:extLst>
          </p:cNvPr>
          <p:cNvSpPr/>
          <p:nvPr/>
        </p:nvSpPr>
        <p:spPr>
          <a:xfrm>
            <a:off x="10544677" y="2359684"/>
            <a:ext cx="557750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A309D04B-B499-4A53-8D7F-0AD741C980C7}"/>
              </a:ext>
            </a:extLst>
          </p:cNvPr>
          <p:cNvCxnSpPr>
            <a:cxnSpLocks/>
          </p:cNvCxnSpPr>
          <p:nvPr/>
        </p:nvCxnSpPr>
        <p:spPr>
          <a:xfrm flipH="1">
            <a:off x="9429175" y="1928573"/>
            <a:ext cx="827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B8E3CFA-CA5F-4243-B19E-BDEE86C2F439}"/>
              </a:ext>
            </a:extLst>
          </p:cNvPr>
          <p:cNvCxnSpPr>
            <a:cxnSpLocks/>
          </p:cNvCxnSpPr>
          <p:nvPr/>
        </p:nvCxnSpPr>
        <p:spPr>
          <a:xfrm>
            <a:off x="9986926" y="1928573"/>
            <a:ext cx="0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E06ED65-1004-482B-97BC-1CE3750BF4BB}"/>
              </a:ext>
            </a:extLst>
          </p:cNvPr>
          <p:cNvCxnSpPr>
            <a:cxnSpLocks/>
          </p:cNvCxnSpPr>
          <p:nvPr/>
        </p:nvCxnSpPr>
        <p:spPr>
          <a:xfrm flipH="1">
            <a:off x="10544075" y="1928573"/>
            <a:ext cx="601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07D7C25-EF1A-4400-9891-93A20E28EC61}"/>
              </a:ext>
            </a:extLst>
          </p:cNvPr>
          <p:cNvCxnSpPr>
            <a:cxnSpLocks/>
          </p:cNvCxnSpPr>
          <p:nvPr/>
        </p:nvCxnSpPr>
        <p:spPr>
          <a:xfrm>
            <a:off x="11094149" y="1928573"/>
            <a:ext cx="17308" cy="29289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C5DAB5D6-6E18-4303-8B9A-6EFAC237406D}"/>
              </a:ext>
            </a:extLst>
          </p:cNvPr>
          <p:cNvSpPr/>
          <p:nvPr/>
        </p:nvSpPr>
        <p:spPr>
          <a:xfrm>
            <a:off x="9434373" y="4184162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46A90E9-E82B-422B-A6F5-6A42E6E235D5}"/>
              </a:ext>
            </a:extLst>
          </p:cNvPr>
          <p:cNvSpPr/>
          <p:nvPr/>
        </p:nvSpPr>
        <p:spPr>
          <a:xfrm>
            <a:off x="9991851" y="4183924"/>
            <a:ext cx="557478" cy="188359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F2869E7-7B26-4528-A804-E11E7A5710B3}"/>
              </a:ext>
            </a:extLst>
          </p:cNvPr>
          <p:cNvSpPr/>
          <p:nvPr/>
        </p:nvSpPr>
        <p:spPr>
          <a:xfrm>
            <a:off x="10549328" y="4183688"/>
            <a:ext cx="557478" cy="188359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9" name="爆炸形: 8 pt  128">
            <a:extLst>
              <a:ext uri="{FF2B5EF4-FFF2-40B4-BE49-F238E27FC236}">
                <a16:creationId xmlns:a16="http://schemas.microsoft.com/office/drawing/2014/main" id="{49A2CC8A-7671-4D63-8DCE-000A0E3DD006}"/>
              </a:ext>
            </a:extLst>
          </p:cNvPr>
          <p:cNvSpPr/>
          <p:nvPr/>
        </p:nvSpPr>
        <p:spPr>
          <a:xfrm>
            <a:off x="4129323" y="2971740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爆炸形: 8 pt  129">
            <a:extLst>
              <a:ext uri="{FF2B5EF4-FFF2-40B4-BE49-F238E27FC236}">
                <a16:creationId xmlns:a16="http://schemas.microsoft.com/office/drawing/2014/main" id="{725B9F06-894D-4E4A-98C4-2C11EABCE9D3}"/>
              </a:ext>
            </a:extLst>
          </p:cNvPr>
          <p:cNvSpPr/>
          <p:nvPr/>
        </p:nvSpPr>
        <p:spPr>
          <a:xfrm>
            <a:off x="4699842" y="2986527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爆炸形: 8 pt  130">
            <a:extLst>
              <a:ext uri="{FF2B5EF4-FFF2-40B4-BE49-F238E27FC236}">
                <a16:creationId xmlns:a16="http://schemas.microsoft.com/office/drawing/2014/main" id="{5B3085B0-BB77-4DA0-82AA-F4F127137BB3}"/>
              </a:ext>
            </a:extLst>
          </p:cNvPr>
          <p:cNvSpPr/>
          <p:nvPr/>
        </p:nvSpPr>
        <p:spPr>
          <a:xfrm>
            <a:off x="5276449" y="2986527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爆炸形: 8 pt  131">
            <a:extLst>
              <a:ext uri="{FF2B5EF4-FFF2-40B4-BE49-F238E27FC236}">
                <a16:creationId xmlns:a16="http://schemas.microsoft.com/office/drawing/2014/main" id="{25EED0A0-967C-4CDC-9014-986B6A6A0C02}"/>
              </a:ext>
            </a:extLst>
          </p:cNvPr>
          <p:cNvSpPr/>
          <p:nvPr/>
        </p:nvSpPr>
        <p:spPr>
          <a:xfrm>
            <a:off x="8587830" y="2979947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爆炸形: 8 pt  53">
            <a:extLst>
              <a:ext uri="{FF2B5EF4-FFF2-40B4-BE49-F238E27FC236}">
                <a16:creationId xmlns:a16="http://schemas.microsoft.com/office/drawing/2014/main" id="{F849B560-B797-4DBF-AD7D-B1516D7D79E3}"/>
              </a:ext>
            </a:extLst>
          </p:cNvPr>
          <p:cNvSpPr/>
          <p:nvPr/>
        </p:nvSpPr>
        <p:spPr>
          <a:xfrm>
            <a:off x="9153314" y="2987730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爆炸形: 8 pt  54">
            <a:extLst>
              <a:ext uri="{FF2B5EF4-FFF2-40B4-BE49-F238E27FC236}">
                <a16:creationId xmlns:a16="http://schemas.microsoft.com/office/drawing/2014/main" id="{38B410A6-AC41-482A-9FAF-6D8FFA4AEB44}"/>
              </a:ext>
            </a:extLst>
          </p:cNvPr>
          <p:cNvSpPr/>
          <p:nvPr/>
        </p:nvSpPr>
        <p:spPr>
          <a:xfrm>
            <a:off x="9715863" y="2979154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爆炸形: 8 pt  55">
            <a:extLst>
              <a:ext uri="{FF2B5EF4-FFF2-40B4-BE49-F238E27FC236}">
                <a16:creationId xmlns:a16="http://schemas.microsoft.com/office/drawing/2014/main" id="{458F111C-3108-4F29-BCAA-B1283F51A25C}"/>
              </a:ext>
            </a:extLst>
          </p:cNvPr>
          <p:cNvSpPr/>
          <p:nvPr/>
        </p:nvSpPr>
        <p:spPr>
          <a:xfrm>
            <a:off x="5814243" y="2993441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爆炸形: 8 pt  56">
            <a:extLst>
              <a:ext uri="{FF2B5EF4-FFF2-40B4-BE49-F238E27FC236}">
                <a16:creationId xmlns:a16="http://schemas.microsoft.com/office/drawing/2014/main" id="{7DC6AB0F-441C-4390-A79D-D9609FC34332}"/>
              </a:ext>
            </a:extLst>
          </p:cNvPr>
          <p:cNvSpPr/>
          <p:nvPr/>
        </p:nvSpPr>
        <p:spPr>
          <a:xfrm>
            <a:off x="10270590" y="2986526"/>
            <a:ext cx="557477" cy="39874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534777-D9EA-43F9-895C-95E48C2804DD}"/>
              </a:ext>
            </a:extLst>
          </p:cNvPr>
          <p:cNvSpPr/>
          <p:nvPr/>
        </p:nvSpPr>
        <p:spPr>
          <a:xfrm>
            <a:off x="4691057" y="1243828"/>
            <a:ext cx="381477" cy="141381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468459-4E2E-4E4E-98AB-E165BCC51D29}"/>
              </a:ext>
            </a:extLst>
          </p:cNvPr>
          <p:cNvSpPr txBox="1"/>
          <p:nvPr/>
        </p:nvSpPr>
        <p:spPr>
          <a:xfrm>
            <a:off x="4297377" y="1431836"/>
            <a:ext cx="1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Symbol 0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7652889-EBF1-4599-B761-E8DB502C7D76}"/>
              </a:ext>
            </a:extLst>
          </p:cNvPr>
          <p:cNvSpPr/>
          <p:nvPr/>
        </p:nvSpPr>
        <p:spPr>
          <a:xfrm>
            <a:off x="6120283" y="1243828"/>
            <a:ext cx="381477" cy="141381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4B5F1D-2586-4884-A017-7BDAB589EDCA}"/>
              </a:ext>
            </a:extLst>
          </p:cNvPr>
          <p:cNvSpPr txBox="1"/>
          <p:nvPr/>
        </p:nvSpPr>
        <p:spPr>
          <a:xfrm>
            <a:off x="5726603" y="1431836"/>
            <a:ext cx="1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Symbol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D6F0235-9063-41CF-8FED-14D564646A84}"/>
              </a:ext>
            </a:extLst>
          </p:cNvPr>
          <p:cNvSpPr/>
          <p:nvPr/>
        </p:nvSpPr>
        <p:spPr>
          <a:xfrm>
            <a:off x="8422019" y="1249763"/>
            <a:ext cx="381477" cy="14138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119FD3F-2F26-4F70-9DFD-4CB5BFA7BB93}"/>
              </a:ext>
            </a:extLst>
          </p:cNvPr>
          <p:cNvSpPr txBox="1"/>
          <p:nvPr/>
        </p:nvSpPr>
        <p:spPr>
          <a:xfrm>
            <a:off x="7533866" y="1407180"/>
            <a:ext cx="23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Ambiguous symbol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DCFE980-8D77-43D3-A3DE-E3ADB660E5EF}"/>
              </a:ext>
            </a:extLst>
          </p:cNvPr>
          <p:cNvSpPr/>
          <p:nvPr/>
        </p:nvSpPr>
        <p:spPr>
          <a:xfrm rot="16200000">
            <a:off x="4816383" y="4066192"/>
            <a:ext cx="330279" cy="2156404"/>
          </a:xfrm>
          <a:prstGeom prst="leftBrace">
            <a:avLst>
              <a:gd name="adj1" fmla="val 3379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C9A63266-0AE3-4B1F-B38F-EECFC08CF446}"/>
              </a:ext>
            </a:extLst>
          </p:cNvPr>
          <p:cNvSpPr/>
          <p:nvPr/>
        </p:nvSpPr>
        <p:spPr>
          <a:xfrm rot="16200000">
            <a:off x="7052541" y="4072683"/>
            <a:ext cx="330279" cy="2156404"/>
          </a:xfrm>
          <a:prstGeom prst="leftBrace">
            <a:avLst>
              <a:gd name="adj1" fmla="val 3379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A7D356D1-3083-443C-B08F-7CE48BD6FBD3}"/>
              </a:ext>
            </a:extLst>
          </p:cNvPr>
          <p:cNvSpPr/>
          <p:nvPr/>
        </p:nvSpPr>
        <p:spPr>
          <a:xfrm rot="16200000">
            <a:off x="9259237" y="4055246"/>
            <a:ext cx="330279" cy="2156404"/>
          </a:xfrm>
          <a:prstGeom prst="leftBrace">
            <a:avLst>
              <a:gd name="adj1" fmla="val 3379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A2899-E330-4269-AEDC-193F9854AD24}"/>
              </a:ext>
            </a:extLst>
          </p:cNvPr>
          <p:cNvSpPr txBox="1"/>
          <p:nvPr/>
        </p:nvSpPr>
        <p:spPr>
          <a:xfrm>
            <a:off x="4673045" y="5375430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‘1’</a:t>
            </a:r>
            <a:endParaRPr lang="zh-CN" altLang="en-US" sz="3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28D178B-71FF-4835-A4D2-7B0F7F643E04}"/>
              </a:ext>
            </a:extLst>
          </p:cNvPr>
          <p:cNvSpPr txBox="1"/>
          <p:nvPr/>
        </p:nvSpPr>
        <p:spPr>
          <a:xfrm>
            <a:off x="6926652" y="5375430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‘0’</a:t>
            </a:r>
            <a:endParaRPr lang="zh-CN" altLang="en-US" sz="3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932942F-4E2B-49D2-802F-3F8B3EDE3E81}"/>
              </a:ext>
            </a:extLst>
          </p:cNvPr>
          <p:cNvSpPr txBox="1"/>
          <p:nvPr/>
        </p:nvSpPr>
        <p:spPr>
          <a:xfrm>
            <a:off x="9123777" y="5375430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‘1’</a:t>
            </a:r>
            <a:endParaRPr lang="zh-CN" altLang="en-US" sz="32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E0D89EB-731E-4FCC-B725-E4706E0B70E7}"/>
              </a:ext>
            </a:extLst>
          </p:cNvPr>
          <p:cNvSpPr txBox="1"/>
          <p:nvPr/>
        </p:nvSpPr>
        <p:spPr>
          <a:xfrm>
            <a:off x="4688919" y="4540521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endParaRPr lang="zh-CN" altLang="en-US" sz="32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55C6BDC-BDFA-448F-B989-B3D0A1260C92}"/>
              </a:ext>
            </a:extLst>
          </p:cNvPr>
          <p:cNvSpPr txBox="1"/>
          <p:nvPr/>
        </p:nvSpPr>
        <p:spPr>
          <a:xfrm>
            <a:off x="6963961" y="4558796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endParaRPr lang="zh-CN" altLang="en-US" sz="32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5A0103-4EB4-4B88-925C-38C11170934D}"/>
              </a:ext>
            </a:extLst>
          </p:cNvPr>
          <p:cNvSpPr txBox="1"/>
          <p:nvPr/>
        </p:nvSpPr>
        <p:spPr>
          <a:xfrm>
            <a:off x="9131517" y="4542963"/>
            <a:ext cx="59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endParaRPr lang="zh-CN" altLang="en-US" sz="32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374B67D-082D-4106-B3E1-089BA9F51DDD}"/>
              </a:ext>
            </a:extLst>
          </p:cNvPr>
          <p:cNvSpPr/>
          <p:nvPr/>
        </p:nvSpPr>
        <p:spPr>
          <a:xfrm>
            <a:off x="3220830" y="4064496"/>
            <a:ext cx="692255" cy="419910"/>
          </a:xfrm>
          <a:prstGeom prst="ellipse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557BA4-82F4-4007-B97C-BD3E3F0E8FA5}"/>
              </a:ext>
            </a:extLst>
          </p:cNvPr>
          <p:cNvSpPr txBox="1"/>
          <p:nvPr/>
        </p:nvSpPr>
        <p:spPr>
          <a:xfrm>
            <a:off x="2727046" y="5125296"/>
            <a:ext cx="1674100" cy="923330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1. One symbol contains 4 bits information.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25E9873-BD7F-4026-8CB9-1DE6EF727F6F}"/>
              </a:ext>
            </a:extLst>
          </p:cNvPr>
          <p:cNvSpPr txBox="1"/>
          <p:nvPr/>
        </p:nvSpPr>
        <p:spPr>
          <a:xfrm>
            <a:off x="6356912" y="3160717"/>
            <a:ext cx="1966025" cy="923330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2. N symbols are used to transmit 1 tag bit.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89B4BA9-51ED-4219-B27C-0AAC21D408D1}"/>
              </a:ext>
            </a:extLst>
          </p:cNvPr>
          <p:cNvSpPr/>
          <p:nvPr/>
        </p:nvSpPr>
        <p:spPr>
          <a:xfrm>
            <a:off x="4568349" y="4622953"/>
            <a:ext cx="692255" cy="419910"/>
          </a:xfrm>
          <a:prstGeom prst="ellipse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C4EB6C5-2E8E-40A4-9A50-A456EDFFD3FB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3564096" y="4484406"/>
            <a:ext cx="2862" cy="6408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6B1F3D8-9CE3-43C7-AF5A-158FD5E1247E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5198495" y="3622382"/>
            <a:ext cx="1158417" cy="11062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607FE449-53AD-496B-9BD7-370CA55FF414}"/>
              </a:ext>
            </a:extLst>
          </p:cNvPr>
          <p:cNvSpPr/>
          <p:nvPr/>
        </p:nvSpPr>
        <p:spPr>
          <a:xfrm>
            <a:off x="0" y="2521602"/>
            <a:ext cx="12192000" cy="1422954"/>
          </a:xfrm>
          <a:prstGeom prst="round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FreeRider</a:t>
            </a:r>
            <a:r>
              <a:rPr lang="en-US" altLang="zh-CN" sz="3200" b="1" dirty="0"/>
              <a:t> has a 4*N throughput reduction in theory.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248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5" grpId="0" animBg="1"/>
      <p:bldP spid="97" grpId="0" animBg="1"/>
      <p:bldP spid="1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376</Words>
  <Application>Microsoft Office PowerPoint</Application>
  <PresentationFormat>宽屏</PresentationFormat>
  <Paragraphs>142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Xuzhaoyuan</dc:creator>
  <cp:lastModifiedBy>Xuzhaoyuan</cp:lastModifiedBy>
  <cp:revision>21</cp:revision>
  <dcterms:created xsi:type="dcterms:W3CDTF">2022-04-03T04:04:08Z</dcterms:created>
  <dcterms:modified xsi:type="dcterms:W3CDTF">2022-05-11T14:53:39Z</dcterms:modified>
</cp:coreProperties>
</file>