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43" autoAdjust="0"/>
    <p:restoredTop sz="86775" autoAdjust="0"/>
  </p:normalViewPr>
  <p:slideViewPr>
    <p:cSldViewPr>
      <p:cViewPr varScale="1">
        <p:scale>
          <a:sx n="58" d="100"/>
          <a:sy n="58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 el_test.jap,</a:t>
            </a:r>
            <a:r>
              <a:rPr lang="en-US" altLang="ko-KR" baseline="0" dirty="0" smtClean="0"/>
              <a:t> el_test2.js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Ex3)jstl_core_ex1.jsp</a:t>
            </a:r>
          </a:p>
          <a:p>
            <a:r>
              <a:rPr lang="en-US" altLang="ko-KR" dirty="0" smtClean="0"/>
              <a:t>Ex4)</a:t>
            </a:r>
            <a:r>
              <a:rPr lang="en-US" altLang="ko-KR" baseline="0" dirty="0" smtClean="0"/>
              <a:t>jstl_core_ex2.jsp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Ex5) jstl_fmt_ex.jsp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Ex6) jstl_xml_ex.jsp</a:t>
            </a:r>
          </a:p>
          <a:p>
            <a:r>
              <a:rPr lang="ko-KR" altLang="en-US" b="0" dirty="0" smtClean="0">
                <a:solidFill>
                  <a:srgbClr val="C00000"/>
                </a:solidFill>
              </a:rPr>
              <a:t>실행결과 </a:t>
            </a:r>
            <a:r>
              <a:rPr lang="en-US" altLang="ko-KR" b="0" dirty="0" smtClean="0">
                <a:solidFill>
                  <a:srgbClr val="C00000"/>
                </a:solidFill>
              </a:rPr>
              <a:t>Error (</a:t>
            </a:r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라이브러리는</a:t>
            </a:r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JSTL</a:t>
            </a:r>
            <a:r>
              <a:rPr lang="ko-KR" altLang="en-US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에 포함되어 있지 않다</a:t>
            </a:r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xalan.jar </a:t>
            </a:r>
            <a:r>
              <a:rPr lang="ko-KR" altLang="en-US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파일을 라이브러리 폴더에 등록하면 사용 가능하다</a:t>
            </a:r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http://xml.apache.org/xalan-j</a:t>
            </a:r>
            <a:r>
              <a:rPr lang="ko-KR" altLang="en-US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에서 다운로드 받을 수 있다</a:t>
            </a:r>
            <a:r>
              <a:rPr lang="en-US" altLang="ko-KR" sz="1200" b="0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Ex7) jstl_sql_ex.jsp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01122" cy="548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072494" cy="569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071546"/>
            <a:ext cx="8001055" cy="573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28442"/>
            <a:ext cx="8753505" cy="551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45709"/>
            <a:ext cx="7358114" cy="58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214422"/>
            <a:ext cx="5654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JSTP</a:t>
            </a:r>
            <a:r>
              <a:rPr lang="ko-KR" altLang="en-US" sz="2800" b="1" dirty="0" smtClean="0"/>
              <a:t>의 국제화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형식화 액션 </a:t>
            </a:r>
            <a:r>
              <a:rPr lang="en-US" altLang="ko-KR" sz="2800" b="1" dirty="0" smtClean="0"/>
              <a:t>– </a:t>
            </a:r>
            <a:r>
              <a:rPr lang="en-US" altLang="ko-KR" sz="2800" b="1" dirty="0" err="1" smtClean="0"/>
              <a:t>fmt</a:t>
            </a:r>
            <a:endParaRPr lang="en-US" altLang="ko-KR" sz="2800" b="1" dirty="0" smtClean="0"/>
          </a:p>
          <a:p>
            <a:endParaRPr lang="ko-KR" altLang="en-US" sz="28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06305"/>
            <a:ext cx="8143932" cy="37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43005"/>
            <a:ext cx="8429684" cy="54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9" y="1071546"/>
            <a:ext cx="8086749" cy="557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8001056" cy="56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97" y="1214422"/>
            <a:ext cx="84189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999" y="1142984"/>
            <a:ext cx="852782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83596" cy="45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66" y="1214422"/>
            <a:ext cx="847948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8262964" cy="559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77" y="1142984"/>
            <a:ext cx="8753479" cy="515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14422"/>
            <a:ext cx="873937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1188086"/>
            <a:ext cx="8786842" cy="18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59313"/>
            <a:ext cx="8580529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143" y="1142984"/>
            <a:ext cx="8072494" cy="552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22" y="1142985"/>
            <a:ext cx="885530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8670511" cy="43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8501090" cy="25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7000924" cy="564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856857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07232"/>
            <a:ext cx="8358246" cy="543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409" y="1214423"/>
            <a:ext cx="8596309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44652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858628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766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JSTL(JSP Standard Tab Library)</a:t>
            </a:r>
            <a:endParaRPr lang="ko-KR" altLang="en-US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510116" cy="550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224</Words>
  <Application>Microsoft Office PowerPoint</Application>
  <PresentationFormat>화면 슬라이드 쇼(4:3)</PresentationFormat>
  <Paragraphs>66</Paragraphs>
  <Slides>29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HwangYJ</cp:lastModifiedBy>
  <cp:revision>15</cp:revision>
  <dcterms:created xsi:type="dcterms:W3CDTF">2014-03-01T12:51:40Z</dcterms:created>
  <dcterms:modified xsi:type="dcterms:W3CDTF">2014-03-02T13:17:08Z</dcterms:modified>
</cp:coreProperties>
</file>