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15" autoAdjust="0"/>
  </p:normalViewPr>
  <p:slideViewPr>
    <p:cSldViewPr>
      <p:cViewPr varScale="1">
        <p:scale>
          <a:sx n="76" d="100"/>
          <a:sy n="76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DF1C8-145C-4E6E-B2FD-C321EF66B4DE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1E4B-5C8F-4889-BEDD-3B174F202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환경변수 추가</a:t>
            </a:r>
            <a:endParaRPr lang="en-US" altLang="ko-KR" dirty="0" smtClean="0"/>
          </a:p>
          <a:p>
            <a:r>
              <a:rPr lang="en-US" altLang="ko-KR" dirty="0" smtClean="0"/>
              <a:t>JAVA_HOME</a:t>
            </a:r>
            <a:r>
              <a:rPr lang="en-US" altLang="ko-KR" baseline="0" dirty="0" smtClean="0"/>
              <a:t> : C:\Program Files\Java\jre1.8.0_151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5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ServletTest.jsp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1E4B-5C8F-4889-BEDD-3B174F20255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0ED-31D7-4019-9854-2DD1EA9ADEAF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0ED-31D7-4019-9854-2DD1EA9ADEAF}" type="datetimeFigureOut">
              <a:rPr lang="ko-KR" altLang="en-US" smtClean="0"/>
              <a:pPr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9D29-CA7B-486E-9A57-55C0590FB12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00108"/>
            <a:ext cx="9144000" cy="158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ex1/tes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6279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/>
              <a:t>JDK </a:t>
            </a:r>
            <a:r>
              <a:rPr lang="ko-KR" altLang="en-US" sz="4000" b="1" dirty="0" smtClean="0"/>
              <a:t>설치와 환경변수 설정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5" y="1142984"/>
            <a:ext cx="814393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JDK </a:t>
            </a:r>
            <a:r>
              <a:rPr lang="ko-KR" altLang="en-US" sz="2800" dirty="0" smtClean="0"/>
              <a:t>설치하기</a:t>
            </a:r>
            <a:endParaRPr lang="en-US" altLang="ko-KR" sz="2800" dirty="0" smtClean="0"/>
          </a:p>
          <a:p>
            <a:endParaRPr lang="ko-KR" altLang="en-US" dirty="0"/>
          </a:p>
          <a:p>
            <a:pPr marL="898525" indent="-457200">
              <a:buFont typeface="+mj-lt"/>
              <a:buAutoNum type="arabicParenR"/>
            </a:pPr>
            <a:r>
              <a:rPr lang="en-US" altLang="ko-KR" sz="2000" dirty="0" smtClean="0">
                <a:hlinkClick r:id="rId3"/>
              </a:rPr>
              <a:t>http://www.oracle.com/technetwork/java/index.html</a:t>
            </a:r>
            <a:r>
              <a:rPr lang="ko-KR" altLang="en-US" sz="2000" dirty="0" smtClean="0"/>
              <a:t>에 접속 후 파일 다운 로드</a:t>
            </a:r>
            <a:endParaRPr lang="en-US" altLang="ko-KR" sz="2000" dirty="0" smtClean="0"/>
          </a:p>
          <a:p>
            <a:pPr marL="898525" indent="-457200">
              <a:buFont typeface="+mj-lt"/>
              <a:buAutoNum type="arabicParenR"/>
            </a:pPr>
            <a:endParaRPr lang="en-US" altLang="ko-KR" sz="2000" dirty="0" smtClean="0"/>
          </a:p>
          <a:p>
            <a:pPr marL="898525" indent="-457200">
              <a:buFont typeface="+mj-lt"/>
              <a:buAutoNum type="arabicParenR"/>
            </a:pP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 marL="898525" indent="-457200">
              <a:buFont typeface="+mj-lt"/>
              <a:buAutoNum type="arabicParenR"/>
            </a:pPr>
            <a:endParaRPr lang="en-US" altLang="ko-KR" sz="2000" dirty="0" smtClean="0"/>
          </a:p>
          <a:p>
            <a:pPr marL="898525" indent="-457200">
              <a:buFont typeface="+mj-lt"/>
              <a:buAutoNum type="arabicParenR"/>
            </a:pPr>
            <a:r>
              <a:rPr lang="ko-KR" altLang="en-US" sz="2000" dirty="0" smtClean="0"/>
              <a:t>환경변수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pPr marL="441325"/>
            <a:endParaRPr lang="en-US" altLang="ko-KR" sz="2000" dirty="0"/>
          </a:p>
          <a:p>
            <a:pPr marL="441325"/>
            <a:r>
              <a:rPr lang="en-US" altLang="ko-KR" dirty="0" smtClean="0"/>
              <a:t>	JAVA_HOME </a:t>
            </a:r>
            <a:r>
              <a:rPr lang="en-US" altLang="ko-KR" dirty="0"/>
              <a:t>: C:\Program Files\Java\jre1.8.0_151</a:t>
            </a:r>
            <a:endParaRPr lang="ko-KR" altLang="en-US" dirty="0"/>
          </a:p>
          <a:p>
            <a:pPr marL="441325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8248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웹 컨테이너</a:t>
            </a:r>
            <a:r>
              <a:rPr lang="en-US" altLang="ko-KR" sz="4000" b="1" dirty="0" smtClean="0"/>
              <a:t>(Apache Tomcat) </a:t>
            </a:r>
            <a:r>
              <a:rPr lang="ko-KR" altLang="en-US" sz="4000" b="1" dirty="0" smtClean="0"/>
              <a:t>설치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142984"/>
            <a:ext cx="85011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톰캣</a:t>
            </a:r>
            <a:r>
              <a:rPr lang="ko-KR" altLang="en-US" sz="2800" dirty="0" smtClean="0"/>
              <a:t> 설치</a:t>
            </a:r>
            <a:endParaRPr lang="en-US" altLang="ko-KR" sz="2800" dirty="0" smtClean="0"/>
          </a:p>
          <a:p>
            <a:endParaRPr lang="ko-KR" altLang="en-US" dirty="0"/>
          </a:p>
          <a:p>
            <a:pPr marL="261938">
              <a:buFont typeface="+mj-lt"/>
              <a:buAutoNum type="arabicParenR"/>
            </a:pPr>
            <a:r>
              <a:rPr lang="ko-KR" altLang="en-US" sz="2000" dirty="0" smtClean="0"/>
              <a:t> 홈페이지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hlinkClick r:id="rId2"/>
              </a:rPr>
              <a:t>http://tomcat.apache.org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</a:t>
            </a:r>
            <a:r>
              <a:rPr lang="en-US" altLang="ko-KR" sz="2000" dirty="0" smtClean="0"/>
              <a:t> Tomcat </a:t>
            </a:r>
            <a:r>
              <a:rPr lang="ko-KR" altLang="en-US" sz="2000" dirty="0" smtClean="0"/>
              <a:t>파일 다운 로드</a:t>
            </a:r>
            <a:endParaRPr lang="en-US" altLang="ko-KR" sz="2000" dirty="0" smtClean="0"/>
          </a:p>
          <a:p>
            <a:pPr marL="261938">
              <a:buFont typeface="+mj-lt"/>
              <a:buAutoNum type="arabicParenR"/>
            </a:pPr>
            <a:endParaRPr lang="en-US" altLang="ko-KR" sz="2000" dirty="0" smtClean="0"/>
          </a:p>
          <a:p>
            <a:pPr marL="261938">
              <a:buFont typeface="+mj-lt"/>
              <a:buAutoNum type="arabicParenR"/>
            </a:pPr>
            <a:r>
              <a:rPr lang="ko-KR" altLang="en-US" sz="2000" dirty="0" smtClean="0"/>
              <a:t> 설치</a:t>
            </a:r>
            <a:endParaRPr lang="en-US" altLang="ko-KR" sz="2000" dirty="0" smtClean="0"/>
          </a:p>
          <a:p>
            <a:pPr marL="261938">
              <a:buFont typeface="+mj-lt"/>
              <a:buAutoNum type="arabicParenR"/>
            </a:pPr>
            <a:endParaRPr lang="en-US" altLang="ko-KR" sz="2000" dirty="0" smtClean="0"/>
          </a:p>
          <a:p>
            <a:pPr marL="261938">
              <a:buFont typeface="+mj-lt"/>
              <a:buAutoNum type="arabicParenR"/>
            </a:pPr>
            <a:r>
              <a:rPr lang="en-US" altLang="ko-KR" sz="2000" dirty="0" smtClean="0"/>
              <a:t> servlet-api.jar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C:\..\jdk1.7.0_02\</a:t>
            </a:r>
            <a:r>
              <a:rPr lang="en-US" altLang="ko-KR" sz="2000" dirty="0" err="1" smtClean="0"/>
              <a:t>jre</a:t>
            </a:r>
            <a:r>
              <a:rPr lang="en-US" altLang="ko-KR" sz="2000" dirty="0" smtClean="0"/>
              <a:t>\lib\ext </a:t>
            </a:r>
            <a:r>
              <a:rPr lang="ko-KR" altLang="en-US" sz="2000" dirty="0" smtClean="0"/>
              <a:t>경로에 </a:t>
            </a:r>
            <a:r>
              <a:rPr lang="ko-KR" altLang="en-US" sz="2000" dirty="0" smtClean="0"/>
              <a:t>복사</a:t>
            </a:r>
            <a:endParaRPr lang="en-US" altLang="ko-KR" sz="2000" dirty="0" smtClean="0"/>
          </a:p>
          <a:p>
            <a:pPr marL="261938">
              <a:buFont typeface="+mj-lt"/>
              <a:buAutoNum type="arabicParenR"/>
            </a:pPr>
            <a:endParaRPr lang="ko-KR" altLang="en-US" sz="2000" dirty="0" smtClean="0"/>
          </a:p>
          <a:p>
            <a:endParaRPr lang="ko-KR" altLang="en-US" dirty="0" smtClean="0"/>
          </a:p>
          <a:p>
            <a:pPr marL="457200" indent="-457200"/>
            <a:r>
              <a:rPr lang="ko-KR" altLang="en-US" sz="2800" dirty="0" err="1" smtClean="0"/>
              <a:t>톰캣에서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ServketTest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서블릿과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JSP </a:t>
            </a:r>
            <a:r>
              <a:rPr lang="ko-KR" altLang="en-US" sz="2800" dirty="0" smtClean="0"/>
              <a:t>파일 동작 확인</a:t>
            </a:r>
            <a:endParaRPr lang="en-US" altLang="ko-KR" sz="2800" dirty="0" smtClean="0"/>
          </a:p>
          <a:p>
            <a:pPr marL="457200" indent="-457200"/>
            <a:endParaRPr lang="en-US" altLang="ko-KR" dirty="0" smtClean="0"/>
          </a:p>
          <a:p>
            <a:pPr marL="261938">
              <a:buFont typeface="+mj-lt"/>
              <a:buAutoNum type="arabicParenR"/>
            </a:pPr>
            <a:r>
              <a:rPr lang="ko-KR" altLang="en-US" sz="2000" dirty="0" smtClean="0"/>
              <a:t> 웹 프로젝트를 서비스하기 위한 기본 </a:t>
            </a:r>
            <a:r>
              <a:rPr lang="ko-KR" altLang="en-US" sz="2000" dirty="0" err="1" smtClean="0"/>
              <a:t>디렉토리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261938"/>
            <a:r>
              <a:rPr lang="en-US" altLang="ko-KR" sz="2000" dirty="0" smtClean="0"/>
              <a:t>      - </a:t>
            </a:r>
            <a:r>
              <a:rPr lang="ko-KR" altLang="en-US" sz="2000" dirty="0" err="1" smtClean="0"/>
              <a:t>톰캣설치경로</a:t>
            </a:r>
            <a:r>
              <a:rPr lang="en-US" altLang="ko-KR" sz="2000" dirty="0" smtClean="0"/>
              <a:t>\</a:t>
            </a:r>
            <a:r>
              <a:rPr lang="en-US" altLang="ko-KR" sz="2000" dirty="0" err="1" smtClean="0"/>
              <a:t>webapps</a:t>
            </a:r>
            <a:endParaRPr lang="en-US" altLang="ko-KR" sz="2000" dirty="0" smtClean="0"/>
          </a:p>
          <a:p>
            <a:pPr marL="261938"/>
            <a:endParaRPr lang="en-US" altLang="ko-KR" sz="2000" dirty="0" smtClean="0"/>
          </a:p>
          <a:p>
            <a:pPr marL="261938"/>
            <a:r>
              <a:rPr lang="en-US" altLang="ko-KR" sz="2000" dirty="0" smtClean="0"/>
              <a:t>2) </a:t>
            </a:r>
            <a:r>
              <a:rPr lang="ko-KR" altLang="en-US" sz="2000" dirty="0" smtClean="0"/>
              <a:t>브라우저의 접근 경로 </a:t>
            </a:r>
            <a:endParaRPr lang="en-US" altLang="ko-KR" sz="2000" dirty="0" smtClean="0"/>
          </a:p>
          <a:p>
            <a:pPr marL="261938"/>
            <a:r>
              <a:rPr lang="en-US" altLang="ko-KR" sz="2000" dirty="0" smtClean="0"/>
              <a:t>      - http://localhost:8080/</a:t>
            </a:r>
            <a:r>
              <a:rPr lang="ko-KR" altLang="en-US" sz="2000" dirty="0" err="1" smtClean="0"/>
              <a:t>폴더명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8248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웹 컨테이너</a:t>
            </a:r>
            <a:r>
              <a:rPr lang="en-US" altLang="ko-KR" sz="4000" b="1" dirty="0" smtClean="0"/>
              <a:t>(Apache Tomcat) </a:t>
            </a:r>
            <a:r>
              <a:rPr lang="ko-KR" altLang="en-US" sz="4000" b="1" dirty="0" smtClean="0"/>
              <a:t>설치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142984"/>
            <a:ext cx="878684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smtClean="0"/>
              <a:t>웹 애플리케이션 파일 만들기</a:t>
            </a:r>
            <a:endParaRPr lang="en-US" altLang="ko-KR" sz="2600" dirty="0" smtClean="0"/>
          </a:p>
          <a:p>
            <a:endParaRPr lang="ko-KR" altLang="en-US" dirty="0"/>
          </a:p>
          <a:p>
            <a:pPr marL="719138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err="1" smtClean="0"/>
              <a:t>webapps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폴더 밑에 </a:t>
            </a:r>
            <a:r>
              <a:rPr lang="en-US" altLang="ko-KR" sz="2000" dirty="0" smtClean="0"/>
              <a:t>ex1</a:t>
            </a:r>
            <a:r>
              <a:rPr lang="ko-KR" altLang="en-US" sz="2000" dirty="0" smtClean="0"/>
              <a:t>이라는 폴더를 생성한다</a:t>
            </a:r>
            <a:r>
              <a:rPr lang="en-US" altLang="ko-KR" sz="2000" dirty="0" smtClean="0"/>
              <a:t>.</a:t>
            </a:r>
          </a:p>
          <a:p>
            <a:pPr marL="719138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smtClean="0"/>
              <a:t>ex1 </a:t>
            </a:r>
            <a:r>
              <a:rPr lang="ko-KR" altLang="en-US" sz="2000" dirty="0" smtClean="0"/>
              <a:t>폴더 안에 </a:t>
            </a:r>
            <a:r>
              <a:rPr lang="en-US" altLang="ko-KR" sz="2000" dirty="0" smtClean="0"/>
              <a:t>WEB-INF </a:t>
            </a:r>
            <a:r>
              <a:rPr lang="ko-KR" altLang="en-US" sz="2000" dirty="0" smtClean="0"/>
              <a:t>폴더를 생성한다</a:t>
            </a:r>
            <a:r>
              <a:rPr lang="en-US" altLang="ko-KR" sz="2000" dirty="0" smtClean="0"/>
              <a:t>.</a:t>
            </a:r>
          </a:p>
          <a:p>
            <a:pPr marL="719138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smtClean="0"/>
              <a:t>WEB-INF </a:t>
            </a:r>
            <a:r>
              <a:rPr lang="ko-KR" altLang="en-US" sz="2000" dirty="0" smtClean="0"/>
              <a:t>폴더 안에 </a:t>
            </a:r>
            <a:r>
              <a:rPr lang="en-US" altLang="ko-KR" sz="2000" dirty="0" smtClean="0"/>
              <a:t>classes, </a:t>
            </a:r>
            <a:r>
              <a:rPr lang="en-US" altLang="ko-KR" sz="2000" dirty="0" err="1" smtClean="0"/>
              <a:t>src</a:t>
            </a:r>
            <a:r>
              <a:rPr lang="en-US" altLang="ko-KR" sz="2000" dirty="0" smtClean="0"/>
              <a:t>, lib </a:t>
            </a:r>
            <a:r>
              <a:rPr lang="ko-KR" altLang="en-US" sz="2000" dirty="0" smtClean="0"/>
              <a:t>폴더를 생성한다</a:t>
            </a:r>
            <a:r>
              <a:rPr lang="en-US" altLang="ko-KR" sz="2000" dirty="0" smtClean="0"/>
              <a:t>.</a:t>
            </a:r>
          </a:p>
          <a:p>
            <a:pPr marL="261938"/>
            <a:endParaRPr lang="en-US" altLang="ko-KR" sz="2000" dirty="0" smtClean="0"/>
          </a:p>
          <a:p>
            <a:pPr marL="1431925" indent="-895350"/>
            <a:r>
              <a:rPr lang="en-US" altLang="ko-KR" dirty="0" smtClean="0"/>
              <a:t>classes :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클래스 파일들이 존재하는 </a:t>
            </a:r>
            <a:r>
              <a:rPr lang="ko-KR" altLang="en-US" dirty="0" err="1" smtClean="0"/>
              <a:t>디렉토리로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애플리케이션에서는 이 경로를 클래스들의 루트 경로로 인식함</a:t>
            </a:r>
            <a:r>
              <a:rPr lang="en-US" altLang="ko-KR" dirty="0" smtClean="0"/>
              <a:t>.</a:t>
            </a:r>
          </a:p>
          <a:p>
            <a:pPr marL="536575"/>
            <a:endParaRPr lang="en-US" altLang="ko-KR" dirty="0" smtClean="0"/>
          </a:p>
          <a:p>
            <a:pPr marL="990600" indent="-454025"/>
            <a:r>
              <a:rPr lang="en-US" altLang="ko-KR" dirty="0" err="1" smtClean="0"/>
              <a:t>src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자바 소스 파일들이 존재하는 경로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애플리케이션을 배포할 때는 필수적인 </a:t>
            </a:r>
            <a:r>
              <a:rPr lang="ko-KR" altLang="en-US" dirty="0" err="1" smtClean="0"/>
              <a:t>디렉토리는</a:t>
            </a:r>
            <a:r>
              <a:rPr lang="ko-KR" altLang="en-US" dirty="0" smtClean="0"/>
              <a:t> 아니지만 관리의 편의상 만들어 둠</a:t>
            </a:r>
            <a:endParaRPr lang="en-US" altLang="ko-KR" dirty="0" smtClean="0"/>
          </a:p>
          <a:p>
            <a:pPr marL="536575"/>
            <a:endParaRPr lang="en-US" altLang="ko-KR" dirty="0" smtClean="0"/>
          </a:p>
          <a:p>
            <a:pPr marL="990600" indent="-454025"/>
            <a:r>
              <a:rPr lang="en-US" altLang="ko-KR" dirty="0" smtClean="0"/>
              <a:t>lib : </a:t>
            </a:r>
            <a:r>
              <a:rPr lang="ko-KR" altLang="en-US" dirty="0" smtClean="0"/>
              <a:t>웹 애플리케이션에서 사용하는 라이브러리 파일들이 존재하는 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웹에서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연동 작업을 한다면 </a:t>
            </a:r>
            <a:r>
              <a:rPr lang="en-US" altLang="ko-KR" dirty="0" smtClean="0"/>
              <a:t>ojdbc.jar </a:t>
            </a:r>
            <a:r>
              <a:rPr lang="ko-KR" altLang="en-US" dirty="0" smtClean="0"/>
              <a:t>파일이 이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존재해야 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8248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웹 컨테이너</a:t>
            </a:r>
            <a:r>
              <a:rPr lang="en-US" altLang="ko-KR" sz="4000" b="1" dirty="0" smtClean="0"/>
              <a:t>(Apache Tomcat) </a:t>
            </a:r>
            <a:r>
              <a:rPr lang="ko-KR" altLang="en-US" sz="4000" b="1" dirty="0" smtClean="0"/>
              <a:t>설치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142984"/>
            <a:ext cx="81439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altLang="ko-KR" sz="2000" dirty="0" smtClean="0"/>
              <a:t>4)    ServletTest.java </a:t>
            </a:r>
            <a:r>
              <a:rPr lang="ko-KR" altLang="en-US" sz="2000" dirty="0" smtClean="0"/>
              <a:t>파일생성</a:t>
            </a:r>
            <a:endParaRPr lang="en-US" altLang="ko-KR" sz="2000" dirty="0" smtClean="0"/>
          </a:p>
          <a:p>
            <a:pPr marL="514350" indent="-514350"/>
            <a:r>
              <a:rPr lang="en-US" altLang="ko-KR" sz="2000" dirty="0" smtClean="0"/>
              <a:t>5)    </a:t>
            </a:r>
            <a:r>
              <a:rPr lang="ko-KR" altLang="en-US" sz="2000" dirty="0" smtClean="0"/>
              <a:t>컴파일</a:t>
            </a:r>
            <a:endParaRPr lang="en-US" altLang="ko-KR" sz="2000" dirty="0" smtClean="0"/>
          </a:p>
          <a:p>
            <a:pPr marL="514350" indent="-514350"/>
            <a:r>
              <a:rPr lang="en-US" altLang="ko-KR" sz="2000" dirty="0" smtClean="0"/>
              <a:t>6)    web.xml </a:t>
            </a:r>
            <a:r>
              <a:rPr lang="ko-KR" altLang="en-US" sz="2000" dirty="0" smtClean="0"/>
              <a:t>파일을 </a:t>
            </a:r>
            <a:r>
              <a:rPr lang="ko-KR" altLang="en-US" sz="2000" dirty="0" err="1" smtClean="0"/>
              <a:t>톰캣</a:t>
            </a:r>
            <a:r>
              <a:rPr lang="ko-KR" altLang="en-US" sz="2000" dirty="0" smtClean="0"/>
              <a:t> 설치 </a:t>
            </a:r>
            <a:r>
              <a:rPr lang="ko-KR" altLang="en-US" sz="2000" dirty="0" err="1" smtClean="0"/>
              <a:t>디렉토리</a:t>
            </a:r>
            <a:r>
              <a:rPr lang="en-US" altLang="ko-KR" sz="2000" dirty="0" smtClean="0"/>
              <a:t>(C:\tomcat\conf) 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C:\tomcat\webapps\ex1\WEB-INF </a:t>
            </a:r>
            <a:r>
              <a:rPr lang="ko-KR" altLang="en-US" sz="2000" dirty="0" err="1" smtClean="0"/>
              <a:t>디렉토리에복사</a:t>
            </a:r>
            <a:endParaRPr lang="ko-KR" altLang="en-US" sz="2000" dirty="0" smtClean="0"/>
          </a:p>
          <a:p>
            <a:pPr marL="514350" indent="-514350"/>
            <a:r>
              <a:rPr lang="en-US" altLang="ko-KR" sz="2000" dirty="0" smtClean="0"/>
              <a:t>7)    web.xml </a:t>
            </a:r>
            <a:r>
              <a:rPr lang="ko-KR" altLang="en-US" sz="2000" dirty="0" smtClean="0"/>
              <a:t>파일을 수정</a:t>
            </a:r>
          </a:p>
          <a:p>
            <a:endParaRPr lang="en-US" altLang="ko-K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905147"/>
            <a:ext cx="4867275" cy="366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8248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웹 컨테이너</a:t>
            </a:r>
            <a:r>
              <a:rPr lang="en-US" altLang="ko-KR" sz="4000" b="1" dirty="0" smtClean="0"/>
              <a:t>(Apache Tomcat) </a:t>
            </a:r>
            <a:r>
              <a:rPr lang="ko-KR" altLang="en-US" sz="4000" b="1" dirty="0" smtClean="0"/>
              <a:t>설치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142984"/>
            <a:ext cx="8786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err="1" smtClean="0"/>
              <a:t>서블릿</a:t>
            </a:r>
            <a:r>
              <a:rPr lang="ko-KR" altLang="en-US" sz="2600" dirty="0" smtClean="0"/>
              <a:t> 구동하기</a:t>
            </a:r>
            <a:endParaRPr lang="en-US" altLang="ko-KR" sz="2600" dirty="0" smtClean="0"/>
          </a:p>
          <a:p>
            <a:endParaRPr lang="ko-KR" alt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/>
              <a:t>web.xml </a:t>
            </a:r>
            <a:r>
              <a:rPr lang="ko-KR" altLang="en-US" sz="2000" dirty="0" smtClean="0"/>
              <a:t>파일을 수정하였으므로 </a:t>
            </a:r>
            <a:r>
              <a:rPr lang="ko-KR" altLang="en-US" sz="2000" dirty="0" err="1" smtClean="0"/>
              <a:t>톰캣을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재가동</a:t>
            </a:r>
            <a:endParaRPr lang="ko-KR" alt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브라우저를 실행하고 </a:t>
            </a:r>
            <a:r>
              <a:rPr lang="ko-KR" altLang="en-US" sz="2000" dirty="0" err="1" smtClean="0"/>
              <a:t>주소창에</a:t>
            </a:r>
            <a:r>
              <a:rPr lang="ko-KR" altLang="en-US" sz="2000" dirty="0" smtClean="0"/>
              <a:t> </a:t>
            </a:r>
            <a:r>
              <a:rPr lang="en-US" altLang="ko-KR" sz="2000" dirty="0" smtClean="0">
                <a:hlinkClick r:id="rId2"/>
              </a:rPr>
              <a:t>http://localhost:8080/ex1/test</a:t>
            </a:r>
            <a:r>
              <a:rPr lang="ko-KR" altLang="en-US" sz="2000" dirty="0" smtClean="0"/>
              <a:t>를 입력하고 실행</a:t>
            </a:r>
          </a:p>
          <a:p>
            <a:endParaRPr lang="ko-KR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928934"/>
            <a:ext cx="5572164" cy="364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8248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웹 컨테이너</a:t>
            </a:r>
            <a:r>
              <a:rPr lang="en-US" altLang="ko-KR" sz="4000" b="1" dirty="0" smtClean="0"/>
              <a:t>(Apache Tomcat) </a:t>
            </a:r>
            <a:r>
              <a:rPr lang="ko-KR" altLang="en-US" sz="4000" b="1" dirty="0" smtClean="0"/>
              <a:t>설치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142984"/>
            <a:ext cx="87868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smtClean="0"/>
              <a:t>어플리케이션 폴더 구조</a:t>
            </a:r>
            <a:endParaRPr lang="en-US" altLang="ko-KR" sz="2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600200"/>
            <a:ext cx="62103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8248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웹 컨테이너</a:t>
            </a:r>
            <a:r>
              <a:rPr lang="en-US" altLang="ko-KR" sz="4000" b="1" dirty="0" smtClean="0"/>
              <a:t>(Apache Tomcat) </a:t>
            </a:r>
            <a:r>
              <a:rPr lang="ko-KR" altLang="en-US" sz="4000" b="1" dirty="0" smtClean="0"/>
              <a:t>설치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142984"/>
            <a:ext cx="8786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err="1" smtClean="0"/>
              <a:t>서블릿</a:t>
            </a:r>
            <a:r>
              <a:rPr lang="ko-KR" altLang="en-US" sz="2600" dirty="0" smtClean="0"/>
              <a:t> 클래스를 </a:t>
            </a:r>
            <a:r>
              <a:rPr lang="en-US" altLang="ko-KR" sz="2600" dirty="0" smtClean="0"/>
              <a:t>JSP</a:t>
            </a:r>
            <a:r>
              <a:rPr lang="ko-KR" altLang="en-US" sz="2600" dirty="0" smtClean="0"/>
              <a:t>로 만들기</a:t>
            </a:r>
            <a:endParaRPr lang="en-US" altLang="ko-KR" sz="2600" dirty="0" smtClean="0"/>
          </a:p>
          <a:p>
            <a:endParaRPr lang="ko-KR" alt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 smtClean="0"/>
              <a:t>ServletTest.jsp </a:t>
            </a:r>
            <a:r>
              <a:rPr lang="ko-KR" altLang="en-US" sz="2000" dirty="0" smtClean="0"/>
              <a:t>작성 및 저장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브라우저의 </a:t>
            </a:r>
            <a:r>
              <a:rPr lang="ko-KR" altLang="en-US" sz="2000" dirty="0" err="1" smtClean="0"/>
              <a:t>주소창에</a:t>
            </a:r>
            <a:r>
              <a:rPr lang="ko-KR" altLang="en-US" sz="2000" dirty="0" smtClean="0"/>
              <a:t> “</a:t>
            </a:r>
            <a:r>
              <a:rPr lang="en-US" altLang="ko-KR" sz="2000" dirty="0" smtClean="0"/>
              <a:t>http://localhost/ex1/ServletTest.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를 입력하고 실행</a:t>
            </a:r>
          </a:p>
          <a:p>
            <a:endParaRPr lang="ko-KR" alt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000372"/>
            <a:ext cx="638676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584" y="121210"/>
            <a:ext cx="5351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/>
              <a:t>개발툴</a:t>
            </a:r>
            <a:r>
              <a:rPr lang="en-US" altLang="ko-KR" sz="4000" b="1" dirty="0" smtClean="0"/>
              <a:t>(</a:t>
            </a:r>
            <a:r>
              <a:rPr lang="ko-KR" altLang="en-US" sz="4000" b="1" dirty="0" err="1" smtClean="0"/>
              <a:t>이클립스</a:t>
            </a:r>
            <a:r>
              <a:rPr lang="en-US" altLang="ko-KR" sz="4000" b="1" dirty="0" smtClean="0"/>
              <a:t>) </a:t>
            </a:r>
            <a:r>
              <a:rPr lang="ko-KR" altLang="en-US" sz="4000" b="1" dirty="0" smtClean="0"/>
              <a:t>설치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142984"/>
            <a:ext cx="878684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다운로드 및 설치</a:t>
            </a:r>
            <a:endParaRPr lang="en-US" altLang="ko-KR" sz="2800" dirty="0" smtClean="0"/>
          </a:p>
          <a:p>
            <a:endParaRPr lang="en-US" altLang="ko-KR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err="1" smtClean="0"/>
              <a:t>이클립스</a:t>
            </a:r>
            <a:r>
              <a:rPr lang="ko-KR" altLang="en-US" sz="2000" dirty="0" smtClean="0"/>
              <a:t> 홈페이지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hlinkClick r:id="rId2"/>
              </a:rPr>
              <a:t>www.eclipse.org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접속후 파일 다운로드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다운로드 된 </a:t>
            </a:r>
            <a:r>
              <a:rPr lang="ko-KR" altLang="en-US" sz="2000" dirty="0" err="1" smtClean="0"/>
              <a:t>이클립스</a:t>
            </a:r>
            <a:r>
              <a:rPr lang="ko-KR" altLang="en-US" sz="2000" dirty="0" smtClean="0"/>
              <a:t> 압축 파일을 풀고 </a:t>
            </a:r>
            <a:r>
              <a:rPr lang="en-US" altLang="ko-KR" sz="2000" dirty="0" smtClean="0"/>
              <a:t>eclipse.exe </a:t>
            </a:r>
            <a:r>
              <a:rPr lang="ko-KR" altLang="en-US" sz="2000" dirty="0" smtClean="0"/>
              <a:t>파일을 실행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000" dirty="0" smtClean="0"/>
              <a:t>작업이 진행될 </a:t>
            </a:r>
            <a:r>
              <a:rPr lang="ko-KR" altLang="en-US" sz="2000" dirty="0" err="1" smtClean="0"/>
              <a:t>디렉토리를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..\workspace</a:t>
            </a:r>
            <a:r>
              <a:rPr lang="ko-KR" altLang="en-US" sz="2000" dirty="0" smtClean="0"/>
              <a:t>로 지정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arenR"/>
            </a:pPr>
            <a:endParaRPr lang="ko-KR" altLang="en-US" sz="2000" dirty="0" smtClean="0"/>
          </a:p>
          <a:p>
            <a:pPr marL="457200" indent="-457200"/>
            <a:r>
              <a:rPr lang="ko-KR" altLang="en-US" sz="2800" dirty="0" err="1" smtClean="0"/>
              <a:t>이클립스에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톰캣을</a:t>
            </a:r>
            <a:r>
              <a:rPr lang="ko-KR" altLang="en-US" sz="2800" dirty="0" smtClean="0"/>
              <a:t> 서버로 등록하기</a:t>
            </a:r>
            <a:endParaRPr lang="en-US" altLang="ko-KR" sz="2800" dirty="0" smtClean="0"/>
          </a:p>
          <a:p>
            <a:pPr marL="457200" indent="-457200"/>
            <a:endParaRPr lang="ko-KR" altLang="en-US" sz="2800" dirty="0" smtClean="0"/>
          </a:p>
          <a:p>
            <a:pPr marL="457200" indent="-457200"/>
            <a:r>
              <a:rPr lang="ko-KR" altLang="en-US" sz="2800" dirty="0" err="1" smtClean="0"/>
              <a:t>웹프로젝트</a:t>
            </a:r>
            <a:r>
              <a:rPr lang="ko-KR" altLang="en-US" sz="2800" dirty="0" smtClean="0"/>
              <a:t> 생성하고 애플리케이션 실행하기</a:t>
            </a:r>
          </a:p>
          <a:p>
            <a:endParaRPr lang="ko-K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328</Words>
  <Application>Microsoft Office PowerPoint</Application>
  <PresentationFormat>화면 슬라이드 쇼(4:3)</PresentationFormat>
  <Paragraphs>73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HwangYJ</dc:creator>
  <cp:lastModifiedBy>oxywo</cp:lastModifiedBy>
  <cp:revision>20</cp:revision>
  <dcterms:created xsi:type="dcterms:W3CDTF">2014-03-01T12:51:40Z</dcterms:created>
  <dcterms:modified xsi:type="dcterms:W3CDTF">2018-04-10T00:59:42Z</dcterms:modified>
</cp:coreProperties>
</file>