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 autoAdjust="0"/>
    <p:restoredTop sz="86775" autoAdjust="0"/>
  </p:normalViewPr>
  <p:slideViewPr>
    <p:cSldViewPr>
      <p:cViewPr varScale="1">
        <p:scale>
          <a:sx n="76" d="100"/>
          <a:sy n="76" d="100"/>
        </p:scale>
        <p:origin x="20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Ex1)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Ex2)declarationTest.jsp</a:t>
            </a:r>
          </a:p>
          <a:p>
            <a:r>
              <a:rPr lang="en-US" altLang="ko-KR" dirty="0" smtClean="0"/>
              <a:t>Java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소스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Ex3)scriptletTest.jsp</a:t>
            </a:r>
          </a:p>
          <a:p>
            <a:r>
              <a:rPr lang="en-US" altLang="ko-KR" dirty="0" smtClean="0"/>
              <a:t>Java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소스 보고 앞 예제와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218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주석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언어별 주석 처리</a:t>
            </a:r>
            <a:endParaRPr lang="en-US" altLang="ko-KR" sz="28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513"/>
            <a:ext cx="7858180" cy="110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3" y="2814667"/>
            <a:ext cx="7858180" cy="100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1510" y="3929091"/>
            <a:ext cx="7046637" cy="285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691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/>
              <a:t>표현식</a:t>
            </a:r>
            <a:r>
              <a:rPr lang="en-US" altLang="ko-KR" sz="4000" b="1" dirty="0" smtClean="0"/>
              <a:t>(Expression)</a:t>
            </a:r>
            <a:endParaRPr lang="ko-KR" altLang="en-US" sz="4000" b="1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61224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691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/>
              <a:t>표현식</a:t>
            </a:r>
            <a:r>
              <a:rPr lang="en-US" altLang="ko-KR" sz="4000" b="1" dirty="0" smtClean="0"/>
              <a:t>(Expression)</a:t>
            </a:r>
            <a:endParaRPr lang="ko-KR" altLang="en-US" sz="4000" b="1" dirty="0"/>
          </a:p>
        </p:txBody>
      </p:sp>
      <p:sp>
        <p:nvSpPr>
          <p:cNvPr id="9" name="직사각형 8"/>
          <p:cNvSpPr/>
          <p:nvPr/>
        </p:nvSpPr>
        <p:spPr>
          <a:xfrm>
            <a:off x="71406" y="1071546"/>
            <a:ext cx="5143536" cy="424731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&lt;%@ page language="java" </a:t>
            </a:r>
            <a:r>
              <a:rPr lang="en-US" altLang="ko-KR" b="1" dirty="0" err="1" smtClean="0"/>
              <a:t>contentType</a:t>
            </a:r>
            <a:r>
              <a:rPr lang="en-US" altLang="ko-KR" b="1" dirty="0" smtClean="0"/>
              <a:t>="text/html; </a:t>
            </a:r>
            <a:r>
              <a:rPr lang="en-US" altLang="ko-KR" b="1" dirty="0" err="1" smtClean="0"/>
              <a:t>charset</a:t>
            </a:r>
            <a:r>
              <a:rPr lang="en-US" altLang="ko-KR" b="1" dirty="0" smtClean="0"/>
              <a:t>=EUC-KR"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pageEncoding</a:t>
            </a:r>
            <a:r>
              <a:rPr lang="en-US" altLang="ko-KR" b="1" dirty="0" smtClean="0"/>
              <a:t>="EUC-KR"%&gt;</a:t>
            </a:r>
          </a:p>
          <a:p>
            <a:r>
              <a:rPr lang="en-US" altLang="ko-KR" b="1" dirty="0" smtClean="0"/>
              <a:t>&lt;%!</a:t>
            </a:r>
          </a:p>
          <a:p>
            <a:r>
              <a:rPr lang="en-US" altLang="ko-KR" b="1" dirty="0" smtClean="0"/>
              <a:t>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sum(){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total=0;</a:t>
            </a:r>
          </a:p>
          <a:p>
            <a:r>
              <a:rPr lang="en-US" altLang="ko-KR" b="1" dirty="0" smtClean="0"/>
              <a:t>	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=1;i&lt;=100;i++){</a:t>
            </a:r>
          </a:p>
          <a:p>
            <a:r>
              <a:rPr lang="en-US" altLang="ko-KR" b="1" dirty="0" smtClean="0"/>
              <a:t>		total+=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	return total;</a:t>
            </a:r>
          </a:p>
          <a:p>
            <a:r>
              <a:rPr lang="en-US" altLang="ko-KR" b="1" dirty="0" smtClean="0"/>
              <a:t>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b="1" dirty="0" smtClean="0"/>
              <a:t>&lt;%</a:t>
            </a:r>
          </a:p>
          <a:p>
            <a:r>
              <a:rPr lang="en-US" altLang="ko-KR" b="1" dirty="0" smtClean="0"/>
              <a:t>String </a:t>
            </a:r>
            <a:r>
              <a:rPr lang="en-US" altLang="ko-KR" b="1" dirty="0" err="1" smtClean="0"/>
              <a:t>str</a:t>
            </a:r>
            <a:r>
              <a:rPr lang="en-US" altLang="ko-KR" b="1" dirty="0" smtClean="0"/>
              <a:t>="1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100</a:t>
            </a:r>
            <a:r>
              <a:rPr lang="ko-KR" altLang="en-US" b="1" dirty="0" smtClean="0"/>
              <a:t>까지의 합</a:t>
            </a:r>
            <a:r>
              <a:rPr lang="en-US" altLang="ko-KR" b="1" dirty="0" smtClean="0"/>
              <a:t>";</a:t>
            </a:r>
          </a:p>
          <a:p>
            <a:r>
              <a:rPr lang="en-US" altLang="ko-KR" b="1" dirty="0" smtClean="0"/>
              <a:t>%&gt;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7620" y="2214554"/>
            <a:ext cx="5143536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&lt;html&gt;</a:t>
            </a:r>
          </a:p>
          <a:p>
            <a:r>
              <a:rPr lang="en-US" altLang="ko-KR" b="1" dirty="0" smtClean="0"/>
              <a:t>&lt;head&gt;</a:t>
            </a:r>
          </a:p>
          <a:p>
            <a:r>
              <a:rPr lang="en-US" altLang="ko-KR" b="1" dirty="0" smtClean="0"/>
              <a:t>&lt;title&gt;Expression Test&lt;/title&gt;</a:t>
            </a:r>
          </a:p>
          <a:p>
            <a:r>
              <a:rPr lang="en-US" altLang="ko-KR" b="1" dirty="0" smtClean="0"/>
              <a:t>&lt;/head&gt;</a:t>
            </a:r>
          </a:p>
          <a:p>
            <a:r>
              <a:rPr lang="en-US" altLang="ko-KR" b="1" dirty="0" smtClean="0"/>
              <a:t>&lt;body&gt;</a:t>
            </a:r>
          </a:p>
          <a:p>
            <a:r>
              <a:rPr lang="en-US" altLang="ko-KR" b="1" dirty="0" smtClean="0"/>
              <a:t>&lt;h2&gt;</a:t>
            </a:r>
            <a:r>
              <a:rPr lang="en-US" altLang="ko-KR" b="1" dirty="0" smtClean="0">
                <a:solidFill>
                  <a:srgbClr val="C00000"/>
                </a:solidFill>
              </a:rPr>
              <a:t>&lt;%=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</a:t>
            </a:r>
            <a:r>
              <a:rPr lang="en-US" altLang="ko-KR" b="1" dirty="0" smtClean="0">
                <a:solidFill>
                  <a:srgbClr val="C00000"/>
                </a:solidFill>
              </a:rPr>
              <a:t> %&gt;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&lt;b&gt;</a:t>
            </a:r>
            <a:r>
              <a:rPr lang="en-US" altLang="ko-KR" b="1" dirty="0" smtClean="0">
                <a:solidFill>
                  <a:srgbClr val="C00000"/>
                </a:solidFill>
              </a:rPr>
              <a:t>&lt;%=sum() %&gt;</a:t>
            </a:r>
            <a:r>
              <a:rPr lang="en-US" altLang="ko-KR" b="1" dirty="0" smtClean="0"/>
              <a:t>&lt;/b&gt;</a:t>
            </a:r>
            <a:r>
              <a:rPr lang="ko-KR" altLang="en-US" b="1" dirty="0" smtClean="0"/>
              <a:t>입니다</a:t>
            </a:r>
            <a:r>
              <a:rPr lang="en-US" altLang="ko-KR" b="1" dirty="0" smtClean="0"/>
              <a:t>.&lt;/h2&gt;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br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&lt;h2&gt;</a:t>
            </a:r>
            <a:r>
              <a:rPr lang="en-US" altLang="ko-KR" b="1" dirty="0" smtClean="0">
                <a:solidFill>
                  <a:srgbClr val="C00000"/>
                </a:solidFill>
              </a:rPr>
              <a:t>&lt;%=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</a:t>
            </a:r>
            <a:r>
              <a:rPr lang="en-US" altLang="ko-KR" b="1" dirty="0" smtClean="0">
                <a:solidFill>
                  <a:srgbClr val="C00000"/>
                </a:solidFill>
              </a:rPr>
              <a:t> %&gt;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을 곱하면  </a:t>
            </a:r>
            <a:r>
              <a:rPr lang="en-US" altLang="ko-KR" b="1" dirty="0" smtClean="0"/>
              <a:t>&lt;b&gt;</a:t>
            </a:r>
            <a:r>
              <a:rPr lang="en-US" altLang="ko-KR" b="1" dirty="0" smtClean="0">
                <a:solidFill>
                  <a:srgbClr val="C00000"/>
                </a:solidFill>
              </a:rPr>
              <a:t>&lt;%=sum()*3 %&gt;</a:t>
            </a:r>
            <a:r>
              <a:rPr lang="en-US" altLang="ko-KR" b="1" dirty="0" smtClean="0"/>
              <a:t>&lt;/b&gt;</a:t>
            </a:r>
            <a:r>
              <a:rPr lang="ko-KR" altLang="en-US" b="1" dirty="0" smtClean="0"/>
              <a:t>이 됩니다</a:t>
            </a:r>
            <a:r>
              <a:rPr lang="en-US" altLang="ko-KR" b="1" dirty="0" smtClean="0"/>
              <a:t>.&lt;/h2&gt;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br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&lt;h2&gt;</a:t>
            </a:r>
            <a:r>
              <a:rPr lang="en-US" altLang="ko-KR" b="1" dirty="0" smtClean="0">
                <a:solidFill>
                  <a:srgbClr val="C00000"/>
                </a:solidFill>
              </a:rPr>
              <a:t>&lt;%=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</a:t>
            </a:r>
            <a:r>
              <a:rPr lang="en-US" altLang="ko-KR" b="1" dirty="0" smtClean="0">
                <a:solidFill>
                  <a:srgbClr val="C00000"/>
                </a:solidFill>
              </a:rPr>
              <a:t> %&gt;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1000</a:t>
            </a:r>
            <a:r>
              <a:rPr lang="ko-KR" altLang="en-US" b="1" dirty="0" smtClean="0"/>
              <a:t>으로 나누면  </a:t>
            </a:r>
            <a:r>
              <a:rPr lang="en-US" altLang="ko-KR" b="1" dirty="0" smtClean="0"/>
              <a:t>&lt;b&gt;</a:t>
            </a:r>
            <a:r>
              <a:rPr lang="en-US" altLang="ko-KR" b="1" dirty="0" smtClean="0">
                <a:solidFill>
                  <a:srgbClr val="C00000"/>
                </a:solidFill>
              </a:rPr>
              <a:t>&lt;%=sum()/1000. %&gt;</a:t>
            </a:r>
            <a:r>
              <a:rPr lang="en-US" altLang="ko-KR" b="1" dirty="0" smtClean="0"/>
              <a:t>&lt;/b&gt;</a:t>
            </a:r>
            <a:r>
              <a:rPr lang="ko-KR" altLang="en-US" b="1" dirty="0" smtClean="0"/>
              <a:t>가 됩니다</a:t>
            </a:r>
            <a:r>
              <a:rPr lang="en-US" altLang="ko-KR" b="1" dirty="0" smtClean="0"/>
              <a:t>.&lt;/h2&gt;</a:t>
            </a:r>
          </a:p>
          <a:p>
            <a:r>
              <a:rPr lang="en-US" altLang="ko-KR" b="1" dirty="0" smtClean="0"/>
              <a:t>&lt;/body&gt;</a:t>
            </a:r>
          </a:p>
          <a:p>
            <a:r>
              <a:rPr lang="en-US" altLang="ko-KR" b="1" dirty="0" smtClean="0"/>
              <a:t>&lt;/html&gt;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691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/>
              <a:t>표현식</a:t>
            </a:r>
            <a:r>
              <a:rPr lang="en-US" altLang="ko-KR" sz="4000" b="1" dirty="0" smtClean="0"/>
              <a:t>(Expression)</a:t>
            </a:r>
            <a:endParaRPr lang="ko-KR" altLang="en-US" sz="4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429552" cy="289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지시어</a:t>
            </a:r>
            <a:r>
              <a:rPr lang="en-US" altLang="ko-KR" sz="4000" b="1" dirty="0" smtClean="0"/>
              <a:t>(Directive)</a:t>
            </a:r>
            <a:endParaRPr lang="ko-KR" altLang="en-US" sz="4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22847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지시어</a:t>
            </a:r>
            <a:r>
              <a:rPr lang="en-US" altLang="ko-KR" sz="4000" b="1" dirty="0" smtClean="0"/>
              <a:t>(Directive)</a:t>
            </a:r>
            <a:endParaRPr lang="ko-KR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72560" cy="479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114298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Page </a:t>
            </a:r>
            <a:r>
              <a:rPr lang="ko-KR" altLang="en-US" b="1" dirty="0" smtClean="0"/>
              <a:t>지시어 속성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지시어</a:t>
            </a:r>
            <a:r>
              <a:rPr lang="en-US" altLang="ko-KR" sz="4000" b="1" dirty="0" smtClean="0"/>
              <a:t>(Directive)</a:t>
            </a:r>
            <a:endParaRPr lang="ko-KR" altLang="en-US" sz="4000" b="1" dirty="0"/>
          </a:p>
        </p:txBody>
      </p:sp>
      <p:sp>
        <p:nvSpPr>
          <p:cNvPr id="5" name="직사각형 4"/>
          <p:cNvSpPr/>
          <p:nvPr/>
        </p:nvSpPr>
        <p:spPr>
          <a:xfrm>
            <a:off x="357190" y="1270892"/>
            <a:ext cx="8572528" cy="45243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&lt;%@ page language="java" </a:t>
            </a:r>
            <a:r>
              <a:rPr lang="en-US" altLang="ko-KR" b="1" dirty="0" err="1" smtClean="0"/>
              <a:t>contentType</a:t>
            </a:r>
            <a:r>
              <a:rPr lang="en-US" altLang="ko-KR" b="1" dirty="0" smtClean="0"/>
              <a:t>="text/html; </a:t>
            </a:r>
            <a:r>
              <a:rPr lang="en-US" altLang="ko-KR" b="1" dirty="0" err="1" smtClean="0"/>
              <a:t>charset</a:t>
            </a:r>
            <a:r>
              <a:rPr lang="en-US" altLang="ko-KR" b="1" dirty="0" smtClean="0"/>
              <a:t>=EUC-KR"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pageEncoding</a:t>
            </a:r>
            <a:r>
              <a:rPr lang="en-US" altLang="ko-KR" b="1" dirty="0" smtClean="0"/>
              <a:t>="EUC-KR"%&gt;</a:t>
            </a:r>
          </a:p>
          <a:p>
            <a:r>
              <a:rPr lang="en-US" altLang="ko-KR" b="1" dirty="0" smtClean="0"/>
              <a:t>&lt;!</a:t>
            </a:r>
            <a:r>
              <a:rPr lang="en-US" altLang="ko-KR" b="1" smtClean="0"/>
              <a:t>DOCTYPE </a:t>
            </a:r>
            <a:r>
              <a:rPr lang="en-US" altLang="ko-KR" b="1" smtClean="0"/>
              <a:t>html&gt;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&lt;%@page import="</a:t>
            </a:r>
            <a:r>
              <a:rPr lang="en-US" altLang="ko-KR" b="1" dirty="0" err="1" smtClean="0">
                <a:solidFill>
                  <a:srgbClr val="C00000"/>
                </a:solidFill>
              </a:rPr>
              <a:t>java.text.SimpleDateFormat</a:t>
            </a:r>
            <a:r>
              <a:rPr lang="en-US" altLang="ko-KR" b="1" dirty="0" smtClean="0">
                <a:solidFill>
                  <a:srgbClr val="C00000"/>
                </a:solidFill>
              </a:rPr>
              <a:t>"%&gt;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&lt;%@page import="</a:t>
            </a:r>
            <a:r>
              <a:rPr lang="en-US" altLang="ko-KR" b="1" dirty="0" err="1" smtClean="0">
                <a:solidFill>
                  <a:srgbClr val="C00000"/>
                </a:solidFill>
              </a:rPr>
              <a:t>java.util</a:t>
            </a:r>
            <a:r>
              <a:rPr lang="en-US" altLang="ko-KR" b="1" dirty="0" smtClean="0">
                <a:solidFill>
                  <a:srgbClr val="C00000"/>
                </a:solidFill>
              </a:rPr>
              <a:t>.*"%&gt;</a:t>
            </a:r>
          </a:p>
          <a:p>
            <a:r>
              <a:rPr lang="en-US" altLang="ko-KR" b="1" dirty="0" smtClean="0"/>
              <a:t>&lt;html&gt;</a:t>
            </a:r>
          </a:p>
          <a:p>
            <a:r>
              <a:rPr lang="en-US" altLang="ko-KR" b="1" dirty="0" smtClean="0"/>
              <a:t>&lt;head&gt;</a:t>
            </a:r>
          </a:p>
          <a:p>
            <a:r>
              <a:rPr lang="en-US" altLang="ko-KR" b="1" dirty="0" smtClean="0"/>
              <a:t>&lt;meta http-equiv="Content-Type" content="text/html; </a:t>
            </a:r>
            <a:r>
              <a:rPr lang="en-US" altLang="ko-KR" b="1" dirty="0" err="1" smtClean="0"/>
              <a:t>charset</a:t>
            </a:r>
            <a:r>
              <a:rPr lang="en-US" altLang="ko-KR" b="1" dirty="0" smtClean="0"/>
              <a:t>=EUC-KR"&gt;</a:t>
            </a:r>
          </a:p>
          <a:p>
            <a:r>
              <a:rPr lang="en-US" altLang="ko-KR" b="1" dirty="0" smtClean="0"/>
              <a:t>&lt;title&gt;import </a:t>
            </a:r>
            <a:r>
              <a:rPr lang="ko-KR" altLang="en-US" b="1" dirty="0" smtClean="0"/>
              <a:t>속성 테스트</a:t>
            </a:r>
            <a:r>
              <a:rPr lang="en-US" altLang="ko-KR" b="1" dirty="0" smtClean="0"/>
              <a:t>&lt;/title&gt;</a:t>
            </a:r>
          </a:p>
          <a:p>
            <a:r>
              <a:rPr lang="en-US" altLang="ko-KR" b="1" dirty="0" smtClean="0"/>
              <a:t>&lt;/head&gt;</a:t>
            </a:r>
          </a:p>
          <a:p>
            <a:r>
              <a:rPr lang="en-US" altLang="ko-KR" b="1" dirty="0" smtClean="0"/>
              <a:t>&lt;body&gt;</a:t>
            </a:r>
          </a:p>
          <a:p>
            <a:r>
              <a:rPr lang="en-US" altLang="ko-KR" b="1" dirty="0" smtClean="0"/>
              <a:t>&lt;h1&gt; </a:t>
            </a:r>
            <a:r>
              <a:rPr lang="ko-KR" altLang="en-US" b="1" dirty="0" smtClean="0"/>
              <a:t>현재 시간은 </a:t>
            </a:r>
            <a:r>
              <a:rPr lang="en-US" altLang="ko-KR" b="1" dirty="0" smtClean="0"/>
              <a:t>&lt;%=new </a:t>
            </a:r>
            <a:r>
              <a:rPr lang="en-US" altLang="ko-KR" b="1" dirty="0" err="1" smtClean="0"/>
              <a:t>SimpleDateFormat</a:t>
            </a:r>
            <a:r>
              <a:rPr lang="en-US" altLang="ko-KR" b="1" dirty="0" smtClean="0"/>
              <a:t>().format(new Date()) %&gt;</a:t>
            </a:r>
            <a:r>
              <a:rPr lang="ko-KR" altLang="en-US" b="1" dirty="0" smtClean="0"/>
              <a:t>입니다</a:t>
            </a:r>
            <a:r>
              <a:rPr lang="en-US" altLang="ko-KR" b="1" dirty="0" smtClean="0"/>
              <a:t>.&lt;/h1&gt; </a:t>
            </a:r>
          </a:p>
          <a:p>
            <a:r>
              <a:rPr lang="en-US" altLang="ko-KR" b="1" dirty="0" smtClean="0"/>
              <a:t>&lt;/body&gt;</a:t>
            </a:r>
          </a:p>
          <a:p>
            <a:r>
              <a:rPr lang="en-US" altLang="ko-KR" b="1" dirty="0" smtClean="0"/>
              <a:t>&lt;/html&gt;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지시어</a:t>
            </a:r>
            <a:r>
              <a:rPr lang="en-US" altLang="ko-KR" sz="4000" b="1" dirty="0" smtClean="0"/>
              <a:t>(Directive)</a:t>
            </a:r>
            <a:endParaRPr lang="ko-KR" alt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214423"/>
            <a:ext cx="8429683" cy="270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지시어</a:t>
            </a:r>
            <a:r>
              <a:rPr lang="en-US" altLang="ko-KR" sz="4000" b="1" dirty="0" smtClean="0"/>
              <a:t>(Directive)</a:t>
            </a:r>
            <a:endParaRPr lang="ko-KR" altLang="en-US" sz="4000" b="1" dirty="0"/>
          </a:p>
        </p:txBody>
      </p:sp>
      <p:sp>
        <p:nvSpPr>
          <p:cNvPr id="6" name="직사각형 5"/>
          <p:cNvSpPr/>
          <p:nvPr/>
        </p:nvSpPr>
        <p:spPr>
          <a:xfrm>
            <a:off x="412267" y="1103170"/>
            <a:ext cx="8358246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header.jsp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...</a:t>
            </a:r>
          </a:p>
          <a:p>
            <a:r>
              <a:rPr lang="en-US" altLang="ko-KR" b="1" dirty="0" smtClean="0"/>
              <a:t>&lt;h3&gt;header.jsp </a:t>
            </a:r>
            <a:r>
              <a:rPr lang="ko-KR" altLang="en-US" b="1" dirty="0" smtClean="0"/>
              <a:t>파일의 내용이 들어가는 곳입니다</a:t>
            </a:r>
            <a:r>
              <a:rPr lang="en-US" altLang="ko-KR" b="1" dirty="0" smtClean="0"/>
              <a:t>.&lt;/h3&gt;&lt;hr&gt;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12267" y="2373759"/>
            <a:ext cx="8358246" cy="14773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footer.jsp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…</a:t>
            </a:r>
          </a:p>
          <a:p>
            <a:r>
              <a:rPr lang="en-US" altLang="ko-KR" b="1" dirty="0" smtClean="0"/>
              <a:t>&lt;hr&gt;</a:t>
            </a:r>
          </a:p>
          <a:p>
            <a:r>
              <a:rPr lang="en-US" altLang="ko-KR" b="1" dirty="0" smtClean="0"/>
              <a:t>&lt;h3&gt;footer.jsp </a:t>
            </a:r>
            <a:r>
              <a:rPr lang="ko-KR" altLang="en-US" b="1" dirty="0" smtClean="0"/>
              <a:t>파일의 내용이 들어가는 곳입니다</a:t>
            </a:r>
            <a:r>
              <a:rPr lang="en-US" altLang="ko-KR" b="1" dirty="0" smtClean="0"/>
              <a:t>.&lt;/h3&gt;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28596" y="3929066"/>
            <a:ext cx="8341917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includeTest.jsp</a:t>
            </a:r>
          </a:p>
          <a:p>
            <a:r>
              <a:rPr lang="en-US" altLang="ko-KR" b="1" dirty="0" smtClean="0"/>
              <a:t>…</a:t>
            </a:r>
          </a:p>
          <a:p>
            <a:r>
              <a:rPr lang="en-US" altLang="ko-KR" b="1" dirty="0" smtClean="0"/>
              <a:t>&lt;%@ include file=”header.jsp”%&gt;</a:t>
            </a:r>
          </a:p>
          <a:p>
            <a:r>
              <a:rPr lang="en-US" altLang="ko-KR" b="1" dirty="0" smtClean="0"/>
              <a:t>&lt;html&gt;</a:t>
            </a:r>
          </a:p>
          <a:p>
            <a:r>
              <a:rPr lang="en-US" altLang="ko-KR" b="1" dirty="0" smtClean="0"/>
              <a:t>…</a:t>
            </a:r>
          </a:p>
          <a:p>
            <a:r>
              <a:rPr lang="en-US" altLang="ko-KR" b="1" dirty="0" smtClean="0"/>
              <a:t>&lt;body&gt;</a:t>
            </a:r>
          </a:p>
          <a:p>
            <a:r>
              <a:rPr lang="en-US" altLang="ko-KR" b="1" dirty="0" smtClean="0"/>
              <a:t>&lt;h1&gt; includeTest.jsp </a:t>
            </a:r>
            <a:r>
              <a:rPr lang="ko-KR" altLang="en-US" b="1" dirty="0" smtClean="0"/>
              <a:t>파일입니다</a:t>
            </a:r>
            <a:r>
              <a:rPr lang="en-US" altLang="ko-KR" b="1" dirty="0" smtClean="0"/>
              <a:t>.&lt;/h1&gt;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&lt;%@ include file=“footer.jsp” %&gt;</a:t>
            </a:r>
          </a:p>
          <a:p>
            <a:r>
              <a:rPr lang="en-US" altLang="ko-KR" b="1" dirty="0" smtClean="0"/>
              <a:t>&lt;/body&gt;</a:t>
            </a:r>
          </a:p>
          <a:p>
            <a:r>
              <a:rPr lang="en-US" altLang="ko-KR" b="1" dirty="0" smtClean="0"/>
              <a:t>&lt;/html&gt;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246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지시어</a:t>
            </a:r>
            <a:r>
              <a:rPr lang="en-US" altLang="ko-KR" sz="4000" b="1" dirty="0" smtClean="0"/>
              <a:t>(Directive)</a:t>
            </a:r>
            <a:endParaRPr lang="ko-KR" altLang="en-US" sz="4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68991"/>
            <a:ext cx="8572560" cy="244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564" y="3857628"/>
            <a:ext cx="7667650" cy="28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451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스크립트 요소</a:t>
            </a:r>
            <a:endParaRPr lang="ko-KR" alt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817421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000372"/>
            <a:ext cx="8501122" cy="316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451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 </a:t>
            </a:r>
            <a:r>
              <a:rPr lang="ko-KR" altLang="en-US" sz="4000" b="1" dirty="0" smtClean="0"/>
              <a:t>스크립트 요소</a:t>
            </a:r>
            <a:endParaRPr lang="ko-KR" altLang="en-US" sz="40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195385"/>
            <a:ext cx="8358245" cy="161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496"/>
            <a:ext cx="843770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340</Words>
  <Application>Microsoft Office PowerPoint</Application>
  <PresentationFormat>화면 슬라이드 쇼(4:3)</PresentationFormat>
  <Paragraphs>82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oxywo</cp:lastModifiedBy>
  <cp:revision>5</cp:revision>
  <dcterms:created xsi:type="dcterms:W3CDTF">2014-03-01T12:51:40Z</dcterms:created>
  <dcterms:modified xsi:type="dcterms:W3CDTF">2018-04-11T10:19:46Z</dcterms:modified>
</cp:coreProperties>
</file>