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0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743" autoAdjust="0"/>
    <p:restoredTop sz="86775" autoAdjust="0"/>
  </p:normalViewPr>
  <p:slideViewPr>
    <p:cSldViewPr>
      <p:cViewPr varScale="1">
        <p:scale>
          <a:sx n="58" d="100"/>
          <a:sy n="58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DF1C8-145C-4E6E-B2FD-C321EF66B4DE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91E4B-5C8F-4889-BEDD-3B174F202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Ex1)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실습해보기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BeanTest.jsp</a:t>
            </a:r>
            <a:r>
              <a:rPr lang="ko-KR" altLang="en-US" baseline="0" dirty="0" smtClean="0"/>
              <a:t> 수정 테스트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00ED-31D7-4019-9854-2DD1EA9ADEA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1000108"/>
            <a:ext cx="9144000" cy="158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/>
              <a:t>자바빈의</a:t>
            </a:r>
            <a:r>
              <a:rPr lang="ko-KR" altLang="en-US" sz="4000" b="1" dirty="0" smtClean="0"/>
              <a:t> 개요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자바빈의</a:t>
            </a:r>
            <a:r>
              <a:rPr lang="ko-KR" altLang="en-US" sz="2800" b="1" dirty="0" smtClean="0"/>
              <a:t> 개요</a:t>
            </a:r>
            <a:endParaRPr lang="en-US" altLang="ko-KR" sz="2800" b="1" dirty="0" smtClean="0"/>
          </a:p>
          <a:p>
            <a:endParaRPr lang="en-US" altLang="ko-KR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/>
              <a:t>자바로 작성되어진 컴포넌트를 의미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 smtClean="0"/>
              <a:t>JSP</a:t>
            </a:r>
            <a:r>
              <a:rPr lang="ko-KR" altLang="en-US" sz="2000" dirty="0" smtClean="0"/>
              <a:t>페이지의 </a:t>
            </a:r>
            <a:r>
              <a:rPr lang="ko-KR" altLang="en-US" sz="2000" dirty="0" err="1" smtClean="0"/>
              <a:t>내용중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로직에</a:t>
            </a:r>
            <a:r>
              <a:rPr lang="ko-KR" altLang="en-US" sz="2000" dirty="0" smtClean="0"/>
              <a:t> 해당하는 부분을 별도의 자바 코드로 작성한 것을 말함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arenR"/>
            </a:pPr>
            <a:endParaRPr lang="en-US" altLang="ko-KR" sz="2000" dirty="0" smtClean="0"/>
          </a:p>
          <a:p>
            <a:pPr marL="457200" indent="-457200"/>
            <a:r>
              <a:rPr lang="ko-KR" altLang="en-US" sz="2800" b="1" dirty="0" err="1" smtClean="0"/>
              <a:t>자바빈을</a:t>
            </a:r>
            <a:r>
              <a:rPr lang="ko-KR" altLang="en-US" sz="2800" b="1" dirty="0" smtClean="0"/>
              <a:t> 사용하는 이유</a:t>
            </a:r>
            <a:endParaRPr lang="en-US" altLang="ko-KR" sz="2800" b="1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/>
              <a:t>디자인 부분과 </a:t>
            </a:r>
            <a:r>
              <a:rPr lang="ko-KR" altLang="en-US" sz="2000" dirty="0" err="1" smtClean="0"/>
              <a:t>로직</a:t>
            </a:r>
            <a:r>
              <a:rPr lang="ko-KR" altLang="en-US" sz="2000" dirty="0" smtClean="0"/>
              <a:t> 부분을 분리하기 위함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페이지의 디자인 부분과 </a:t>
            </a:r>
            <a:r>
              <a:rPr lang="ko-KR" altLang="en-US" sz="2000" dirty="0" err="1" smtClean="0"/>
              <a:t>로직</a:t>
            </a:r>
            <a:r>
              <a:rPr lang="ko-KR" altLang="en-US" sz="2000" dirty="0" smtClean="0"/>
              <a:t> 부분을 나눔으로써 복잡한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코드들을 줄이고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프로그램의 </a:t>
            </a:r>
            <a:r>
              <a:rPr lang="ko-KR" altLang="en-US" sz="2000" dirty="0" err="1" smtClean="0"/>
              <a:t>재사용성을</a:t>
            </a:r>
            <a:r>
              <a:rPr lang="ko-KR" altLang="en-US" sz="2000" dirty="0" smtClean="0"/>
              <a:t> 증가시킴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/>
              <a:t>자바빈의</a:t>
            </a:r>
            <a:r>
              <a:rPr lang="ko-KR" altLang="en-US" sz="4000" b="1" dirty="0" smtClean="0"/>
              <a:t> 개요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자바빈의</a:t>
            </a:r>
            <a:r>
              <a:rPr lang="ko-KR" altLang="en-US" sz="2800" b="1" dirty="0" smtClean="0"/>
              <a:t> 설계 규약</a:t>
            </a:r>
            <a:endParaRPr lang="en-US" altLang="ko-KR" sz="2800" b="1" dirty="0" smtClean="0"/>
          </a:p>
          <a:p>
            <a:endParaRPr lang="ko-KR" altLang="en-US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/>
              <a:t>멤버 변수마다 별도의 </a:t>
            </a:r>
            <a:r>
              <a:rPr lang="en-US" altLang="ko-KR" sz="2000" dirty="0" smtClean="0"/>
              <a:t>get/set </a:t>
            </a:r>
            <a:r>
              <a:rPr lang="ko-KR" altLang="en-US" sz="2000" dirty="0" err="1" smtClean="0"/>
              <a:t>메소드가</a:t>
            </a:r>
            <a:r>
              <a:rPr lang="ko-KR" altLang="en-US" sz="2000" dirty="0" smtClean="0"/>
              <a:t> 존재해야 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 smtClean="0"/>
              <a:t>get </a:t>
            </a:r>
            <a:r>
              <a:rPr lang="ko-KR" altLang="en-US" sz="2000" dirty="0" err="1" smtClean="0"/>
              <a:t>메소드는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파라미터가</a:t>
            </a:r>
            <a:r>
              <a:rPr lang="ko-KR" altLang="en-US" sz="2000" dirty="0" smtClean="0"/>
              <a:t> 존재하지 않아야 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 smtClean="0"/>
              <a:t>set </a:t>
            </a:r>
            <a:r>
              <a:rPr lang="ko-KR" altLang="en-US" sz="2000" dirty="0" err="1" smtClean="0"/>
              <a:t>메소드는</a:t>
            </a:r>
            <a:r>
              <a:rPr lang="ko-KR" altLang="en-US" sz="2000" dirty="0" smtClean="0"/>
              <a:t> 반드시 하나 이상의 </a:t>
            </a:r>
            <a:r>
              <a:rPr lang="ko-KR" altLang="en-US" sz="2000" dirty="0" err="1" smtClean="0"/>
              <a:t>파라미터가</a:t>
            </a:r>
            <a:r>
              <a:rPr lang="ko-KR" altLang="en-US" sz="2000" dirty="0" smtClean="0"/>
              <a:t> 존재해야 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err="1" smtClean="0"/>
              <a:t>생성자는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파라미터가</a:t>
            </a:r>
            <a:r>
              <a:rPr lang="ko-KR" altLang="en-US" sz="2000" dirty="0" smtClean="0"/>
              <a:t> 존재하지 않아야 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/>
              <a:t>멤버변수의 접근 </a:t>
            </a:r>
            <a:r>
              <a:rPr lang="ko-KR" altLang="en-US" sz="2000" dirty="0" err="1" smtClean="0"/>
              <a:t>제어자는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private</a:t>
            </a:r>
            <a:r>
              <a:rPr lang="ko-KR" altLang="en-US" sz="2000" dirty="0" smtClean="0"/>
              <a:t>이고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각</a:t>
            </a:r>
            <a:r>
              <a:rPr lang="en-US" altLang="ko-KR" sz="2000" dirty="0" smtClean="0"/>
              <a:t>set/get </a:t>
            </a:r>
            <a:r>
              <a:rPr lang="ko-KR" altLang="en-US" sz="2000" dirty="0" err="1" smtClean="0"/>
              <a:t>메소드의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접근제어자는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public</a:t>
            </a:r>
            <a:r>
              <a:rPr lang="ko-KR" altLang="en-US" sz="2000" dirty="0" smtClean="0"/>
              <a:t>으로 정의되어야 하며 클래스의 접근 </a:t>
            </a:r>
            <a:r>
              <a:rPr lang="ko-KR" altLang="en-US" sz="2000" dirty="0" err="1" smtClean="0"/>
              <a:t>제어자는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public</a:t>
            </a:r>
            <a:r>
              <a:rPr lang="ko-KR" altLang="en-US" sz="2000" dirty="0" smtClean="0"/>
              <a:t>으로 정의한다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pPr marL="457200" indent="-457200">
              <a:buFont typeface="+mj-lt"/>
              <a:buAutoNum type="arabicParenR"/>
            </a:pPr>
            <a:endParaRPr lang="ko-KR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599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JSP</a:t>
            </a:r>
            <a:r>
              <a:rPr lang="ko-KR" altLang="en-US" sz="4000" b="1" dirty="0" smtClean="0"/>
              <a:t>에서 자바빈 사용하기</a:t>
            </a:r>
            <a:endParaRPr lang="ko-KR" altLang="en-US" sz="4000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90" y="1214876"/>
            <a:ext cx="8501090" cy="321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599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JSP</a:t>
            </a:r>
            <a:r>
              <a:rPr lang="ko-KR" altLang="en-US" sz="4000" b="1" dirty="0" smtClean="0"/>
              <a:t>에서 자바빈 사용하기</a:t>
            </a:r>
            <a:endParaRPr lang="ko-KR" altLang="en-US" sz="4000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9" y="1214422"/>
            <a:ext cx="8215370" cy="2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93771"/>
            <a:ext cx="7572428" cy="144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5214951"/>
            <a:ext cx="7429552" cy="133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599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JSP</a:t>
            </a:r>
            <a:r>
              <a:rPr lang="ko-KR" altLang="en-US" sz="4000" b="1" dirty="0" smtClean="0"/>
              <a:t>에서 자바빈 사용하기</a:t>
            </a:r>
            <a:endParaRPr lang="ko-KR" altLang="en-US" sz="4000" b="1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14423"/>
            <a:ext cx="8143932" cy="146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599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JSP</a:t>
            </a:r>
            <a:r>
              <a:rPr lang="ko-KR" altLang="en-US" sz="4000" b="1" dirty="0" smtClean="0"/>
              <a:t>에서 자바빈 사용하기</a:t>
            </a:r>
            <a:endParaRPr lang="ko-KR" altLang="en-US" sz="4000" b="1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65" y="1266502"/>
            <a:ext cx="8477277" cy="42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599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JSP</a:t>
            </a:r>
            <a:r>
              <a:rPr lang="ko-KR" altLang="en-US" sz="4000" b="1" dirty="0" smtClean="0"/>
              <a:t>에서 자바빈 사용하기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자바빈을</a:t>
            </a:r>
            <a:r>
              <a:rPr lang="ko-KR" altLang="en-US" sz="2800" b="1" dirty="0" smtClean="0"/>
              <a:t> 이용한 회원가입 폼 작성</a:t>
            </a:r>
            <a:endParaRPr lang="en-US" altLang="ko-KR" sz="2800" b="1" dirty="0" smtClean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137</Words>
  <Application>Microsoft Office PowerPoint</Application>
  <PresentationFormat>화면 슬라이드 쇼(4:3)</PresentationFormat>
  <Paragraphs>32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HwangYJ</dc:creator>
  <cp:lastModifiedBy>HwangYJ</cp:lastModifiedBy>
  <cp:revision>11</cp:revision>
  <dcterms:created xsi:type="dcterms:W3CDTF">2014-03-01T12:51:40Z</dcterms:created>
  <dcterms:modified xsi:type="dcterms:W3CDTF">2014-03-04T01:16:56Z</dcterms:modified>
</cp:coreProperties>
</file>