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43" autoAdjust="0"/>
    <p:restoredTop sz="86775" autoAdjust="0"/>
  </p:normalViewPr>
  <p:slideViewPr>
    <p:cSldViewPr>
      <p:cViewPr varScale="1">
        <p:scale>
          <a:sx n="58" d="100"/>
          <a:sy n="58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Ex2) </a:t>
            </a:r>
            <a:r>
              <a:rPr lang="ko-KR" altLang="en-US" dirty="0" smtClean="0"/>
              <a:t>실습해보기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Ex3) </a:t>
            </a:r>
            <a:r>
              <a:rPr lang="ko-KR" altLang="en-US" sz="1200" b="0" dirty="0" smtClean="0"/>
              <a:t>세션을 이용한 로그인 정보 유지</a:t>
            </a:r>
            <a:endParaRPr lang="en-US" altLang="ko-KR" sz="1200" b="0" dirty="0" smtClean="0"/>
          </a:p>
          <a:p>
            <a:r>
              <a:rPr lang="en-US" altLang="ko-KR" b="0" dirty="0" smtClean="0"/>
              <a:t>Ex4) </a:t>
            </a:r>
            <a:r>
              <a:rPr lang="ko-KR" altLang="en-US" sz="1200" b="0" dirty="0" smtClean="0"/>
              <a:t>쿠키를 이용한 사용자 화면 설정 정보 유지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39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세션</a:t>
            </a:r>
            <a:r>
              <a:rPr lang="en-US" altLang="ko-KR" sz="4000" b="1" dirty="0" smtClean="0"/>
              <a:t>(Session)</a:t>
            </a:r>
            <a:endParaRPr lang="ko-KR" altLang="en-US" sz="40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3"/>
            <a:ext cx="8215370" cy="559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39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세션</a:t>
            </a:r>
            <a:r>
              <a:rPr lang="en-US" altLang="ko-KR" sz="4000" b="1" dirty="0" smtClean="0"/>
              <a:t>(Session)</a:t>
            </a:r>
            <a:endParaRPr lang="ko-KR" altLang="en-US" sz="40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214423"/>
            <a:ext cx="8072493" cy="242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39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세션</a:t>
            </a:r>
            <a:r>
              <a:rPr lang="en-US" altLang="ko-KR" sz="4000" b="1" dirty="0" smtClean="0"/>
              <a:t>(Session)</a:t>
            </a:r>
            <a:endParaRPr lang="ko-KR" altLang="en-US" sz="4000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9" y="1227008"/>
            <a:ext cx="8286777" cy="420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39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세션</a:t>
            </a:r>
            <a:r>
              <a:rPr lang="en-US" altLang="ko-KR" sz="4000" b="1" dirty="0" smtClean="0"/>
              <a:t>(Session)</a:t>
            </a:r>
            <a:endParaRPr lang="ko-KR" altLang="en-US" sz="4000" b="1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1122751"/>
            <a:ext cx="7858180" cy="573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39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세션</a:t>
            </a:r>
            <a:r>
              <a:rPr lang="en-US" altLang="ko-KR" sz="4000" b="1" dirty="0" smtClean="0"/>
              <a:t>(Session)</a:t>
            </a:r>
            <a:endParaRPr lang="ko-KR" altLang="en-US" sz="40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214423"/>
            <a:ext cx="8215341" cy="31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쿠</a:t>
            </a:r>
            <a:r>
              <a:rPr lang="ko-KR" altLang="en-US" sz="4000" b="1" dirty="0" smtClean="0"/>
              <a:t>키</a:t>
            </a:r>
            <a:r>
              <a:rPr lang="en-US" altLang="ko-KR" sz="4000" b="1" dirty="0" smtClean="0"/>
              <a:t>(Cookie)</a:t>
            </a:r>
            <a:endParaRPr lang="ko-KR" altLang="en-US" sz="4000" b="1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830323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쿠</a:t>
            </a:r>
            <a:r>
              <a:rPr lang="ko-KR" altLang="en-US" sz="4000" b="1" dirty="0" smtClean="0"/>
              <a:t>키</a:t>
            </a:r>
            <a:r>
              <a:rPr lang="en-US" altLang="ko-KR" sz="4000" b="1" dirty="0" smtClean="0"/>
              <a:t>(Cookie)</a:t>
            </a:r>
            <a:endParaRPr lang="ko-KR" altLang="en-US" sz="4000" b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8129613" cy="569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쿠</a:t>
            </a:r>
            <a:r>
              <a:rPr lang="ko-KR" altLang="en-US" sz="4000" b="1" dirty="0" smtClean="0"/>
              <a:t>키</a:t>
            </a:r>
            <a:r>
              <a:rPr lang="en-US" altLang="ko-KR" sz="4000" b="1" dirty="0" smtClean="0"/>
              <a:t>(Cookie)</a:t>
            </a:r>
            <a:endParaRPr lang="ko-KR" altLang="en-US" sz="4000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630" y="1142984"/>
            <a:ext cx="809189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6370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세션과 쿠키를 이용한 예제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191268"/>
            <a:ext cx="75119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1) </a:t>
            </a:r>
            <a:r>
              <a:rPr lang="ko-KR" altLang="en-US" sz="2800" b="1" dirty="0" smtClean="0"/>
              <a:t>세션을 이용한 로그인 정보 유지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2) </a:t>
            </a:r>
            <a:r>
              <a:rPr lang="ko-KR" altLang="en-US" sz="2800" b="1" dirty="0" smtClean="0"/>
              <a:t>쿠키를 이용한 사용자 화면 설정 정보 유지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78</Words>
  <Application>Microsoft Office PowerPoint</Application>
  <PresentationFormat>화면 슬라이드 쇼(4:3)</PresentationFormat>
  <Paragraphs>21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HwangYJ</cp:lastModifiedBy>
  <cp:revision>11</cp:revision>
  <dcterms:created xsi:type="dcterms:W3CDTF">2014-03-01T12:51:40Z</dcterms:created>
  <dcterms:modified xsi:type="dcterms:W3CDTF">2014-03-02T10:32:56Z</dcterms:modified>
</cp:coreProperties>
</file>