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86815" autoAdjust="0"/>
  </p:normalViewPr>
  <p:slideViewPr>
    <p:cSldViewPr>
      <p:cViewPr varScale="1">
        <p:scale>
          <a:sx n="47" d="100"/>
          <a:sy n="47" d="100"/>
        </p:scale>
        <p:origin x="-90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FDF1C8-145C-4E6E-B2FD-C321EF66B4DE}" type="datetimeFigureOut">
              <a:rPr lang="ko-KR" altLang="en-US" smtClean="0"/>
              <a:pPr/>
              <a:t>2014-03-03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691E4B-5C8F-4889-BEDD-3B174F2025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fileUploadForm.jsp</a:t>
            </a:r>
            <a:endParaRPr lang="ko-KR" altLang="en-US" dirty="0" smtClean="0"/>
          </a:p>
          <a:p>
            <a:r>
              <a:rPr lang="en-US" altLang="ko-KR" dirty="0" smtClean="0"/>
              <a:t>file_down.jsp</a:t>
            </a:r>
          </a:p>
          <a:p>
            <a:r>
              <a:rPr lang="en-US" altLang="ko-KR" dirty="0" smtClean="0"/>
              <a:t>fileCheck.jsp</a:t>
            </a:r>
          </a:p>
          <a:p>
            <a:r>
              <a:rPr lang="en-US" altLang="ko-KR" dirty="0" smtClean="0"/>
              <a:t>fileUpload.jsp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691E4B-5C8F-4889-BEDD-3B174F202555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B00ED-31D7-4019-9854-2DD1EA9ADEAF}" type="datetimeFigureOut">
              <a:rPr lang="ko-KR" altLang="en-US" smtClean="0"/>
              <a:pPr/>
              <a:t>2014-03-03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69D29-CA7B-486E-9A57-55C0590FB12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B00ED-31D7-4019-9854-2DD1EA9ADEAF}" type="datetimeFigureOut">
              <a:rPr lang="ko-KR" altLang="en-US" smtClean="0"/>
              <a:pPr/>
              <a:t>2014-03-03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69D29-CA7B-486E-9A57-55C0590FB12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B00ED-31D7-4019-9854-2DD1EA9ADEAF}" type="datetimeFigureOut">
              <a:rPr lang="ko-KR" altLang="en-US" smtClean="0"/>
              <a:pPr/>
              <a:t>2014-03-03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69D29-CA7B-486E-9A57-55C0590FB12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B00ED-31D7-4019-9854-2DD1EA9ADEAF}" type="datetimeFigureOut">
              <a:rPr lang="ko-KR" altLang="en-US" smtClean="0"/>
              <a:pPr/>
              <a:t>2014-03-03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69D29-CA7B-486E-9A57-55C0590FB12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B00ED-31D7-4019-9854-2DD1EA9ADEAF}" type="datetimeFigureOut">
              <a:rPr lang="ko-KR" altLang="en-US" smtClean="0"/>
              <a:pPr/>
              <a:t>2014-03-03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69D29-CA7B-486E-9A57-55C0590FB12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B00ED-31D7-4019-9854-2DD1EA9ADEAF}" type="datetimeFigureOut">
              <a:rPr lang="ko-KR" altLang="en-US" smtClean="0"/>
              <a:pPr/>
              <a:t>2014-03-03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69D29-CA7B-486E-9A57-55C0590FB12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B00ED-31D7-4019-9854-2DD1EA9ADEAF}" type="datetimeFigureOut">
              <a:rPr lang="ko-KR" altLang="en-US" smtClean="0"/>
              <a:pPr/>
              <a:t>2014-03-03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69D29-CA7B-486E-9A57-55C0590FB12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B00ED-31D7-4019-9854-2DD1EA9ADEAF}" type="datetimeFigureOut">
              <a:rPr lang="ko-KR" altLang="en-US" smtClean="0"/>
              <a:pPr/>
              <a:t>2014-03-03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69D29-CA7B-486E-9A57-55C0590FB12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B00ED-31D7-4019-9854-2DD1EA9ADEAF}" type="datetimeFigureOut">
              <a:rPr lang="ko-KR" altLang="en-US" smtClean="0"/>
              <a:pPr/>
              <a:t>2014-03-03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69D29-CA7B-486E-9A57-55C0590FB12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B00ED-31D7-4019-9854-2DD1EA9ADEAF}" type="datetimeFigureOut">
              <a:rPr lang="ko-KR" altLang="en-US" smtClean="0"/>
              <a:pPr/>
              <a:t>2014-03-03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69D29-CA7B-486E-9A57-55C0590FB12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B00ED-31D7-4019-9854-2DD1EA9ADEAF}" type="datetimeFigureOut">
              <a:rPr lang="ko-KR" altLang="en-US" smtClean="0"/>
              <a:pPr/>
              <a:t>2014-03-03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69D29-CA7B-486E-9A57-55C0590FB12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9B00ED-31D7-4019-9854-2DD1EA9ADEAF}" type="datetimeFigureOut">
              <a:rPr lang="ko-KR" altLang="en-US" smtClean="0"/>
              <a:pPr/>
              <a:t>2014-03-03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E69D29-CA7B-486E-9A57-55C0590FB12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0" y="1000108"/>
            <a:ext cx="9144000" cy="1588"/>
          </a:xfrm>
          <a:prstGeom prst="line">
            <a:avLst/>
          </a:prstGeom>
          <a:ln w="571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7584" y="121210"/>
            <a:ext cx="46506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smtClean="0"/>
              <a:t>파일 업로드의 원리</a:t>
            </a:r>
            <a:endParaRPr lang="ko-KR" altLang="en-US" sz="4000" b="1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5" y="1214422"/>
            <a:ext cx="8402189" cy="2286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5660" y="201019"/>
            <a:ext cx="88354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/>
              <a:t>가장 널리 쓰이는 업로드 모듈 </a:t>
            </a:r>
            <a:r>
              <a:rPr lang="en-US" altLang="ko-KR" sz="3200" b="1" dirty="0" smtClean="0"/>
              <a:t>COS </a:t>
            </a:r>
            <a:r>
              <a:rPr lang="ko-KR" altLang="en-US" sz="3200" b="1" dirty="0" smtClean="0"/>
              <a:t>라이브러리</a:t>
            </a:r>
            <a:endParaRPr lang="ko-KR" altLang="en-US" sz="32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228732"/>
            <a:ext cx="8286808" cy="5561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5660" y="201019"/>
            <a:ext cx="88354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/>
              <a:t>가장 널리 쓰이는 업로드 모듈 </a:t>
            </a:r>
            <a:r>
              <a:rPr lang="en-US" altLang="ko-KR" sz="3200" b="1" dirty="0" smtClean="0"/>
              <a:t>COS </a:t>
            </a:r>
            <a:r>
              <a:rPr lang="ko-KR" altLang="en-US" sz="3200" b="1" dirty="0" smtClean="0"/>
              <a:t>라이브러리</a:t>
            </a:r>
            <a:endParaRPr lang="ko-KR" altLang="en-US" sz="32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7202" y="1285860"/>
            <a:ext cx="8591078" cy="4176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5660" y="201019"/>
            <a:ext cx="88354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/>
              <a:t>가장 널리 쓰이는 업로드 모듈 </a:t>
            </a:r>
            <a:r>
              <a:rPr lang="en-US" altLang="ko-KR" sz="3200" b="1" dirty="0" smtClean="0"/>
              <a:t>COS </a:t>
            </a:r>
            <a:r>
              <a:rPr lang="ko-KR" altLang="en-US" sz="3200" b="1" dirty="0" smtClean="0"/>
              <a:t>라이브러리</a:t>
            </a:r>
            <a:endParaRPr lang="ko-KR" altLang="en-US" sz="3200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9115" y="1214422"/>
            <a:ext cx="8181975" cy="530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5660" y="201019"/>
            <a:ext cx="88354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/>
              <a:t>가장 널리 쓰이는 업로드 모듈 </a:t>
            </a:r>
            <a:r>
              <a:rPr lang="en-US" altLang="ko-KR" sz="3200" b="1" dirty="0" smtClean="0"/>
              <a:t>COS </a:t>
            </a:r>
            <a:r>
              <a:rPr lang="ko-KR" altLang="en-US" sz="3200" b="1" dirty="0" smtClean="0"/>
              <a:t>라이브러리</a:t>
            </a:r>
            <a:endParaRPr lang="ko-KR" altLang="en-US" sz="3200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123012"/>
            <a:ext cx="7215238" cy="5663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5660" y="201019"/>
            <a:ext cx="88354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/>
              <a:t>가장 널리 쓰이는 업로드 모듈 </a:t>
            </a:r>
            <a:r>
              <a:rPr lang="en-US" altLang="ko-KR" sz="3200" b="1" dirty="0" smtClean="0"/>
              <a:t>COS </a:t>
            </a:r>
            <a:r>
              <a:rPr lang="ko-KR" altLang="en-US" sz="3200" b="1" dirty="0" smtClean="0"/>
              <a:t>라이브러리</a:t>
            </a:r>
            <a:endParaRPr lang="ko-KR" altLang="en-US" sz="3200" b="1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1146292"/>
            <a:ext cx="7072362" cy="5568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5660" y="201019"/>
            <a:ext cx="88354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/>
              <a:t>가장 널리 쓰이는 업로드 모듈 </a:t>
            </a:r>
            <a:r>
              <a:rPr lang="en-US" altLang="ko-KR" sz="3200" b="1" dirty="0" smtClean="0"/>
              <a:t>COS </a:t>
            </a:r>
            <a:r>
              <a:rPr lang="ko-KR" altLang="en-US" sz="3200" b="1" dirty="0" smtClean="0"/>
              <a:t>라이브러리</a:t>
            </a:r>
            <a:endParaRPr lang="ko-KR" altLang="en-US" sz="3200" b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5985" y="1285860"/>
            <a:ext cx="8592295" cy="5000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50</Words>
  <Application>Microsoft Office PowerPoint</Application>
  <PresentationFormat>화면 슬라이드 쇼(4:3)</PresentationFormat>
  <Paragraphs>12</Paragraphs>
  <Slides>7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HwangYJ</dc:creator>
  <cp:lastModifiedBy>HwangYJ</cp:lastModifiedBy>
  <cp:revision>4</cp:revision>
  <dcterms:created xsi:type="dcterms:W3CDTF">2014-03-01T12:51:40Z</dcterms:created>
  <dcterms:modified xsi:type="dcterms:W3CDTF">2014-03-03T13:24:22Z</dcterms:modified>
</cp:coreProperties>
</file>