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1B6A-3434-4277-BB49-ABD15502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66D3C-E310-4D5D-98A9-74AB6BC8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38686-56FC-49AA-8838-DC102C7C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0DDA2-F326-45D4-A6B7-E854C69A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B8E58-B0E1-4563-985D-BA203B12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3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6DA-A2F1-4641-AA57-1AC0A3C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ACD17-DE9D-4CDC-ADE8-817BDC243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2A5A7-7FB4-480E-A536-FEBD03A2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6858E-2F0C-4161-927E-431C5124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0EB6E-3AC0-40E2-8FD1-AFD6083F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CC0BEB-7E77-4A56-94EE-EC2DB7191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7B6E3F-7947-44BA-89B4-FA2C1E23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3478-AF1F-4C7F-A26D-E390637B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7125-7467-49FF-B612-C84D2679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D4E91-3371-4782-B5E6-14D9DE63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6D53F-46E7-4D0C-81C8-AF6787DC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3B41-CD14-4D82-956C-73900502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76FDB-D372-41DB-A3FB-15881B5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89FA0-07D7-48B4-AF20-CD98041C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66CD6-708C-412D-80F2-CC9EB35B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C9EA-9285-4C75-8E18-451F8278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76F9E-C4E7-4CA7-AB5B-04747E34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CAB2F-9DE8-4962-A273-D43AE44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DD92F-82A4-47D2-9845-4C036834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A28A2-F7BF-41CB-8131-79818427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2322-8940-4494-9042-6668441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61CFA-0DB1-49DD-BC27-78787C918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3F26C-DCBB-498B-8568-22B5677C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EB796-87F2-4F6B-8407-A643D810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AED95-363C-4740-B93C-A3407287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FF182-4903-4C6E-9B1D-E0A6EB4E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6CF1-0D34-4A00-943B-3C8A925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73A44-16ED-4299-A527-12792355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0BCD7-91B2-46B5-88F1-06AD3F65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F5B01F-A952-41B9-896F-D5D5D65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46B67F-42C0-40E6-A088-BBCC4BAB6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AD904-3058-420A-945B-AE3F17AA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D4D797-A546-42A7-82BE-C209424E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D6546-8CB5-4A25-822D-DDF6C299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3312-5ABA-4C6E-ABA1-0CBD66D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86E9E5-11E1-4AFF-BE6C-31EEC6E0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8C51CD-F3E4-48D2-B3BD-56E1056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ABA23-CCE4-4E7D-8803-B965EB2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693557-D378-4E70-8546-B418943B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CF3A18-64AF-401B-819A-B4E3ECBD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50AAD-91F9-43FC-B841-412A6E3F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3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7C877-59DC-4453-BF45-B3A6796A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3057C-4B65-4D37-9A3B-628FA8CC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A1C5C-4A94-4158-861E-1D9220EC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B2444-A32E-472F-91DB-2A8755F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ACB71B-6A1D-4C5C-9A4F-636FC8F2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1AEA1-74C4-4EA8-9F2B-1D96F44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9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DC0FA-3B0E-4F2B-A8B8-F6BE1E43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23A408-6E04-493B-92BB-D6D1DDF8F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C1058-5DED-4217-9F36-F731F771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19419-30D4-495A-A250-F202CD3E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A19B2-E3B2-4F14-A69D-5724EEDD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B8432-0C8E-46CD-8CB2-7274CB08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6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98F5A-3BBE-4C42-82EF-54691438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7568-ED68-4ADD-B6E2-A4E0F568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7EC3A-A3B4-4523-A0E4-58ACFACF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7702-7772-49A5-8F9E-6A1457217EFD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5C3AB-0574-4A7C-B048-5FB079E93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CAE0C-E7D2-4F97-A030-B48F2D28A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1D52-51C6-4FF7-97BA-249AA6BE9B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B4B751-717C-4DCF-A63B-DFB758418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18758"/>
              </p:ext>
            </p:extLst>
          </p:nvPr>
        </p:nvGraphicFramePr>
        <p:xfrm>
          <a:off x="3135585" y="2154546"/>
          <a:ext cx="5637050" cy="3431776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tableStyleId>{5C22544A-7EE6-4342-B048-85BDC9FD1C3A}</a:tableStyleId>
              </a:tblPr>
              <a:tblGrid>
                <a:gridCol w="1127410">
                  <a:extLst>
                    <a:ext uri="{9D8B030D-6E8A-4147-A177-3AD203B41FA5}">
                      <a16:colId xmlns:a16="http://schemas.microsoft.com/office/drawing/2014/main" val="564073949"/>
                    </a:ext>
                  </a:extLst>
                </a:gridCol>
                <a:gridCol w="1127410">
                  <a:extLst>
                    <a:ext uri="{9D8B030D-6E8A-4147-A177-3AD203B41FA5}">
                      <a16:colId xmlns:a16="http://schemas.microsoft.com/office/drawing/2014/main" val="3646077636"/>
                    </a:ext>
                  </a:extLst>
                </a:gridCol>
                <a:gridCol w="1127410">
                  <a:extLst>
                    <a:ext uri="{9D8B030D-6E8A-4147-A177-3AD203B41FA5}">
                      <a16:colId xmlns:a16="http://schemas.microsoft.com/office/drawing/2014/main" val="2177782249"/>
                    </a:ext>
                  </a:extLst>
                </a:gridCol>
                <a:gridCol w="1127410">
                  <a:extLst>
                    <a:ext uri="{9D8B030D-6E8A-4147-A177-3AD203B41FA5}">
                      <a16:colId xmlns:a16="http://schemas.microsoft.com/office/drawing/2014/main" val="1863730829"/>
                    </a:ext>
                  </a:extLst>
                </a:gridCol>
                <a:gridCol w="1127410">
                  <a:extLst>
                    <a:ext uri="{9D8B030D-6E8A-4147-A177-3AD203B41FA5}">
                      <a16:colId xmlns:a16="http://schemas.microsoft.com/office/drawing/2014/main" val="1715708539"/>
                    </a:ext>
                  </a:extLst>
                </a:gridCol>
              </a:tblGrid>
              <a:tr h="857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4617"/>
                  </a:ext>
                </a:extLst>
              </a:tr>
              <a:tr h="857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11105"/>
                  </a:ext>
                </a:extLst>
              </a:tr>
              <a:tr h="857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62209"/>
                  </a:ext>
                </a:extLst>
              </a:tr>
              <a:tr h="857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06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E34F6A-8FA7-43D4-977D-3D242FC6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15232"/>
              </p:ext>
            </p:extLst>
          </p:nvPr>
        </p:nvGraphicFramePr>
        <p:xfrm>
          <a:off x="331076" y="1229710"/>
          <a:ext cx="2490777" cy="4356610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tableStyleId>{5C22544A-7EE6-4342-B048-85BDC9FD1C3A}</a:tableStyleId>
              </a:tblPr>
              <a:tblGrid>
                <a:gridCol w="830259">
                  <a:extLst>
                    <a:ext uri="{9D8B030D-6E8A-4147-A177-3AD203B41FA5}">
                      <a16:colId xmlns:a16="http://schemas.microsoft.com/office/drawing/2014/main" val="2177782249"/>
                    </a:ext>
                  </a:extLst>
                </a:gridCol>
                <a:gridCol w="830259">
                  <a:extLst>
                    <a:ext uri="{9D8B030D-6E8A-4147-A177-3AD203B41FA5}">
                      <a16:colId xmlns:a16="http://schemas.microsoft.com/office/drawing/2014/main" val="1863730829"/>
                    </a:ext>
                  </a:extLst>
                </a:gridCol>
                <a:gridCol w="830259">
                  <a:extLst>
                    <a:ext uri="{9D8B030D-6E8A-4147-A177-3AD203B41FA5}">
                      <a16:colId xmlns:a16="http://schemas.microsoft.com/office/drawing/2014/main" val="1715708539"/>
                    </a:ext>
                  </a:extLst>
                </a:gridCol>
              </a:tblGrid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4617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11105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62209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06047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525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37D40F-0742-4692-9BA2-9AD8C4F59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625009"/>
              </p:ext>
            </p:extLst>
          </p:nvPr>
        </p:nvGraphicFramePr>
        <p:xfrm>
          <a:off x="9086367" y="1229710"/>
          <a:ext cx="2490776" cy="4356610"/>
        </p:xfrm>
        <a:graphic>
          <a:graphicData uri="http://schemas.openxmlformats.org/drawingml/2006/table">
            <a:tbl>
              <a:tblPr firstRow="1" bandRow="1">
                <a:solidFill>
                  <a:srgbClr val="C00000"/>
                </a:solidFill>
                <a:tableStyleId>{5C22544A-7EE6-4342-B048-85BDC9FD1C3A}</a:tableStyleId>
              </a:tblPr>
              <a:tblGrid>
                <a:gridCol w="1245388">
                  <a:extLst>
                    <a:ext uri="{9D8B030D-6E8A-4147-A177-3AD203B41FA5}">
                      <a16:colId xmlns:a16="http://schemas.microsoft.com/office/drawing/2014/main" val="2177782249"/>
                    </a:ext>
                  </a:extLst>
                </a:gridCol>
                <a:gridCol w="1245388">
                  <a:extLst>
                    <a:ext uri="{9D8B030D-6E8A-4147-A177-3AD203B41FA5}">
                      <a16:colId xmlns:a16="http://schemas.microsoft.com/office/drawing/2014/main" val="1715708539"/>
                    </a:ext>
                  </a:extLst>
                </a:gridCol>
              </a:tblGrid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totW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rgbClr val="C00000"/>
                          </a:solidFill>
                        </a:rPr>
                        <a:t>totR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24617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11105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2+3=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6+4=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62209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5+2=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3+3=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06047"/>
                  </a:ext>
                </a:extLst>
              </a:tr>
              <a:tr h="87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6525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FC3D64-BCCC-4342-946B-CD75E6E29519}"/>
              </a:ext>
            </a:extLst>
          </p:cNvPr>
          <p:cNvSpPr txBox="1"/>
          <p:nvPr/>
        </p:nvSpPr>
        <p:spPr>
          <a:xfrm>
            <a:off x="281879" y="-13608"/>
            <a:ext cx="2589170" cy="12852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줄을 그 색으로 칠할 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i="1" dirty="0"/>
              <a:t>더 칠해야 하는 개수</a:t>
            </a:r>
            <a:endParaRPr lang="en-US" altLang="ko-KR" b="1" i="1" dirty="0"/>
          </a:p>
          <a:p>
            <a:pPr algn="ctr">
              <a:lnSpc>
                <a:spcPct val="150000"/>
              </a:lnSpc>
            </a:pPr>
            <a:r>
              <a:rPr lang="en-US" altLang="ko-KR" b="1" i="1" dirty="0"/>
              <a:t>(</a:t>
            </a:r>
            <a:r>
              <a:rPr lang="en-US" altLang="ko-KR" b="1" i="1" dirty="0" err="1"/>
              <a:t>colorCount</a:t>
            </a:r>
            <a:r>
              <a:rPr lang="en-US" altLang="ko-KR" b="1" i="1" dirty="0"/>
              <a:t>)</a:t>
            </a:r>
            <a:endParaRPr lang="ko-KR" altLang="en-US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36AFC-67CE-4174-95F4-8A0DBA84CDEE}"/>
              </a:ext>
            </a:extLst>
          </p:cNvPr>
          <p:cNvSpPr txBox="1"/>
          <p:nvPr/>
        </p:nvSpPr>
        <p:spPr>
          <a:xfrm>
            <a:off x="8721073" y="172105"/>
            <a:ext cx="3121367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위에서부터</a:t>
            </a:r>
            <a:r>
              <a:rPr lang="ko-KR" altLang="en-US" i="1" dirty="0"/>
              <a:t> </a:t>
            </a:r>
            <a:r>
              <a:rPr lang="en-US" altLang="ko-KR" i="1" dirty="0" err="1"/>
              <a:t>i</a:t>
            </a:r>
            <a:r>
              <a:rPr lang="ko-KR" altLang="en-US" dirty="0"/>
              <a:t> 줄까지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ko-KR" altLang="en-US" dirty="0"/>
              <a:t>로 칠할 때 누적 필요 개수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77E85-AF51-43A0-9A72-620CD95D69FE}"/>
              </a:ext>
            </a:extLst>
          </p:cNvPr>
          <p:cNvSpPr txBox="1"/>
          <p:nvPr/>
        </p:nvSpPr>
        <p:spPr>
          <a:xfrm>
            <a:off x="8810344" y="5774135"/>
            <a:ext cx="3042821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아래에서부터 </a:t>
            </a:r>
            <a:r>
              <a:rPr lang="en-US" altLang="ko-KR" i="1" dirty="0" err="1"/>
              <a:t>i</a:t>
            </a:r>
            <a:r>
              <a:rPr lang="ko-KR" altLang="en-US" i="1" dirty="0"/>
              <a:t> </a:t>
            </a:r>
            <a:r>
              <a:rPr lang="ko-KR" altLang="en-US" dirty="0"/>
              <a:t>줄까지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R</a:t>
            </a:r>
            <a:r>
              <a:rPr lang="ko-KR" altLang="en-US" dirty="0"/>
              <a:t>로 칠할 때 누적 필요 개수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8745C4-6E18-451B-8C00-EF0A9F2589D8}"/>
              </a:ext>
            </a:extLst>
          </p:cNvPr>
          <p:cNvCxnSpPr/>
          <p:nvPr/>
        </p:nvCxnSpPr>
        <p:spPr>
          <a:xfrm>
            <a:off x="9680027" y="1073426"/>
            <a:ext cx="0" cy="40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90DAC0-6F7D-48D3-8CD2-83630B7DDF67}"/>
              </a:ext>
            </a:extLst>
          </p:cNvPr>
          <p:cNvCxnSpPr>
            <a:cxnSpLocks/>
          </p:cNvCxnSpPr>
          <p:nvPr/>
        </p:nvCxnSpPr>
        <p:spPr>
          <a:xfrm flipV="1">
            <a:off x="10941269" y="5382054"/>
            <a:ext cx="0" cy="40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1408ED-911A-465E-8DC8-6BBE59888883}"/>
              </a:ext>
            </a:extLst>
          </p:cNvPr>
          <p:cNvCxnSpPr/>
          <p:nvPr/>
        </p:nvCxnSpPr>
        <p:spPr>
          <a:xfrm>
            <a:off x="2697453" y="2538248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8861C-B6E8-4F70-8B68-DECD4612E89F}"/>
              </a:ext>
            </a:extLst>
          </p:cNvPr>
          <p:cNvCxnSpPr/>
          <p:nvPr/>
        </p:nvCxnSpPr>
        <p:spPr>
          <a:xfrm>
            <a:off x="2697453" y="3408015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197471-EDE1-4A98-B81B-B228B1C213CC}"/>
              </a:ext>
            </a:extLst>
          </p:cNvPr>
          <p:cNvCxnSpPr/>
          <p:nvPr/>
        </p:nvCxnSpPr>
        <p:spPr>
          <a:xfrm>
            <a:off x="2697453" y="4275119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8BB173-6548-4FAA-975C-2A9EDAF72949}"/>
              </a:ext>
            </a:extLst>
          </p:cNvPr>
          <p:cNvCxnSpPr/>
          <p:nvPr/>
        </p:nvCxnSpPr>
        <p:spPr>
          <a:xfrm>
            <a:off x="2697453" y="5142222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D0FD94-CD9D-4AA2-827D-46F9E2E69C53}"/>
              </a:ext>
            </a:extLst>
          </p:cNvPr>
          <p:cNvCxnSpPr/>
          <p:nvPr/>
        </p:nvCxnSpPr>
        <p:spPr>
          <a:xfrm>
            <a:off x="8873408" y="2538248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FCFA9F-5658-4042-94EF-0E32EC78D289}"/>
              </a:ext>
            </a:extLst>
          </p:cNvPr>
          <p:cNvCxnSpPr/>
          <p:nvPr/>
        </p:nvCxnSpPr>
        <p:spPr>
          <a:xfrm>
            <a:off x="8873408" y="3408015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7D9C2D-B352-4A2B-A250-7CF43A063B16}"/>
              </a:ext>
            </a:extLst>
          </p:cNvPr>
          <p:cNvCxnSpPr/>
          <p:nvPr/>
        </p:nvCxnSpPr>
        <p:spPr>
          <a:xfrm>
            <a:off x="8873408" y="4275119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DA0751-85F1-4541-825F-E2340A82C0DB}"/>
              </a:ext>
            </a:extLst>
          </p:cNvPr>
          <p:cNvCxnSpPr/>
          <p:nvPr/>
        </p:nvCxnSpPr>
        <p:spPr>
          <a:xfrm>
            <a:off x="8873408" y="5142222"/>
            <a:ext cx="3137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7913F7-1AB1-445E-B263-C130C6FB31A8}"/>
              </a:ext>
            </a:extLst>
          </p:cNvPr>
          <p:cNvSpPr/>
          <p:nvPr/>
        </p:nvSpPr>
        <p:spPr>
          <a:xfrm>
            <a:off x="1145178" y="409903"/>
            <a:ext cx="5250735" cy="5990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E27160-AC8D-4F6E-A077-06F42004B7C2}"/>
              </a:ext>
            </a:extLst>
          </p:cNvPr>
          <p:cNvSpPr/>
          <p:nvPr/>
        </p:nvSpPr>
        <p:spPr>
          <a:xfrm>
            <a:off x="1145178" y="2044188"/>
            <a:ext cx="5250734" cy="43566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36AEEE-FE30-4D1C-823D-EAD3C0298DAA}"/>
              </a:ext>
            </a:extLst>
          </p:cNvPr>
          <p:cNvSpPr/>
          <p:nvPr/>
        </p:nvSpPr>
        <p:spPr>
          <a:xfrm>
            <a:off x="945223" y="-1191773"/>
            <a:ext cx="5250734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236C01-5CCD-4D63-B98B-3F0D531595C7}"/>
              </a:ext>
            </a:extLst>
          </p:cNvPr>
          <p:cNvCxnSpPr>
            <a:cxnSpLocks/>
          </p:cNvCxnSpPr>
          <p:nvPr/>
        </p:nvCxnSpPr>
        <p:spPr>
          <a:xfrm flipH="1">
            <a:off x="504496" y="2044188"/>
            <a:ext cx="64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2FE232-FF3F-4A1A-9606-28EC4D82823D}"/>
              </a:ext>
            </a:extLst>
          </p:cNvPr>
          <p:cNvCxnSpPr>
            <a:cxnSpLocks/>
          </p:cNvCxnSpPr>
          <p:nvPr/>
        </p:nvCxnSpPr>
        <p:spPr>
          <a:xfrm flipH="1">
            <a:off x="504496" y="388808"/>
            <a:ext cx="64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F035392-4297-4B4D-9531-403E6FB7CC18}"/>
              </a:ext>
            </a:extLst>
          </p:cNvPr>
          <p:cNvCxnSpPr>
            <a:cxnSpLocks/>
          </p:cNvCxnSpPr>
          <p:nvPr/>
        </p:nvCxnSpPr>
        <p:spPr>
          <a:xfrm flipH="1">
            <a:off x="504496" y="6395468"/>
            <a:ext cx="64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ABDBD1-7205-4F9D-AE9C-BEA6E87156F0}"/>
              </a:ext>
            </a:extLst>
          </p:cNvPr>
          <p:cNvCxnSpPr>
            <a:cxnSpLocks/>
          </p:cNvCxnSpPr>
          <p:nvPr/>
        </p:nvCxnSpPr>
        <p:spPr>
          <a:xfrm flipH="1">
            <a:off x="504496" y="2343731"/>
            <a:ext cx="640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808115-FFC6-445C-B600-4A924BB7F9BB}"/>
              </a:ext>
            </a:extLst>
          </p:cNvPr>
          <p:cNvSpPr txBox="1"/>
          <p:nvPr/>
        </p:nvSpPr>
        <p:spPr>
          <a:xfrm>
            <a:off x="704451" y="204418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/>
              <a:t>i</a:t>
            </a:r>
            <a:endParaRPr lang="ko-KR" alt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F1C9F-EFF6-4003-B268-23A5141E8167}"/>
              </a:ext>
            </a:extLst>
          </p:cNvPr>
          <p:cNvSpPr txBox="1"/>
          <p:nvPr/>
        </p:nvSpPr>
        <p:spPr>
          <a:xfrm>
            <a:off x="6643164" y="-1834417"/>
            <a:ext cx="4939174" cy="12852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+=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/>
              <a:t>그 줄을 </a:t>
            </a:r>
            <a:r>
              <a:rPr lang="ko-KR" altLang="en-US" dirty="0">
                <a:solidFill>
                  <a:schemeClr val="accent1"/>
                </a:solidFill>
              </a:rPr>
              <a:t>파란색</a:t>
            </a:r>
            <a:r>
              <a:rPr lang="ko-KR" altLang="en-US" dirty="0"/>
              <a:t>으로 칠할 때 필요한 개수 </a:t>
            </a:r>
            <a:r>
              <a:rPr lang="en-US" altLang="ko-KR" dirty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그 줄을 </a:t>
            </a:r>
            <a:r>
              <a:rPr lang="ko-KR" altLang="en-US" dirty="0">
                <a:solidFill>
                  <a:srgbClr val="C00000"/>
                </a:solidFill>
              </a:rPr>
              <a:t>빨간색</a:t>
            </a:r>
            <a:r>
              <a:rPr lang="ko-KR" altLang="en-US" dirty="0"/>
              <a:t>으로 칠할 때 필요했던 개수 </a:t>
            </a:r>
            <a:r>
              <a:rPr lang="en-US" altLang="ko-KR" dirty="0"/>
              <a:t>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67F9BE-1F19-4A6F-AEA0-9311511AF53B}"/>
              </a:ext>
            </a:extLst>
          </p:cNvPr>
          <p:cNvSpPr txBox="1"/>
          <p:nvPr/>
        </p:nvSpPr>
        <p:spPr>
          <a:xfrm>
            <a:off x="7296276" y="1466568"/>
            <a:ext cx="4062331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전체 칠해야 하는 개수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=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 smtClean="0"/>
              <a:t>처음</a:t>
            </a:r>
            <a:r>
              <a:rPr lang="en-US" altLang="ko-KR" dirty="0" smtClean="0"/>
              <a:t>~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i</a:t>
            </a:r>
            <a:r>
              <a:rPr lang="en-US" altLang="ko-KR" i="1" dirty="0" smtClean="0"/>
              <a:t> </a:t>
            </a:r>
            <a:r>
              <a:rPr lang="en-US" altLang="ko-KR" i="1" dirty="0"/>
              <a:t>– 1) </a:t>
            </a:r>
            <a:r>
              <a:rPr lang="ko-KR" altLang="en-US" dirty="0"/>
              <a:t>까지 칠해야 하는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흰색</a:t>
            </a:r>
            <a:endParaRPr lang="en-US" altLang="ko-KR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+ </a:t>
            </a:r>
            <a:r>
              <a:rPr lang="ko-KR" altLang="en-US" dirty="0" smtClean="0"/>
              <a:t>끝</a:t>
            </a:r>
            <a:r>
              <a:rPr lang="en-US" altLang="ko-KR" dirty="0" smtClean="0"/>
              <a:t>~</a:t>
            </a:r>
            <a:r>
              <a:rPr lang="en-US" altLang="ko-KR" i="1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/>
              <a:t>까지 칠해야 하는 </a:t>
            </a:r>
            <a:r>
              <a:rPr lang="ko-KR" altLang="en-US" dirty="0">
                <a:solidFill>
                  <a:srgbClr val="C00000"/>
                </a:solidFill>
              </a:rPr>
              <a:t>빨간색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121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Carp</dc:creator>
  <cp:lastModifiedBy>SSAFY</cp:lastModifiedBy>
  <cp:revision>9</cp:revision>
  <dcterms:created xsi:type="dcterms:W3CDTF">2023-02-23T13:10:35Z</dcterms:created>
  <dcterms:modified xsi:type="dcterms:W3CDTF">2023-02-24T05:38:55Z</dcterms:modified>
</cp:coreProperties>
</file>