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ru-RU" dirty="0" smtClean="0"/>
              <a:t>Развертывание </a:t>
            </a:r>
            <a:r>
              <a:rPr lang="en-US" dirty="0" smtClean="0"/>
              <a:t>kubernetes </a:t>
            </a:r>
            <a:r>
              <a:rPr lang="ru-RU" dirty="0" smtClean="0"/>
              <a:t>кластера на </a:t>
            </a:r>
            <a:r>
              <a:rPr lang="en-US" dirty="0" smtClean="0"/>
              <a:t>AWS </a:t>
            </a:r>
            <a:r>
              <a:rPr lang="ru-RU" dirty="0" smtClean="0"/>
              <a:t>с Пакетом </a:t>
            </a:r>
            <a:r>
              <a:rPr lang="ru-RU" dirty="0"/>
              <a:t>офисных приложений для управления </a:t>
            </a:r>
            <a:r>
              <a:rPr lang="ru-RU" dirty="0" smtClean="0"/>
              <a:t>бизнес-процессами</a:t>
            </a:r>
            <a:r>
              <a:rPr lang="en-US" dirty="0" smtClean="0"/>
              <a:t> ONLYOFFICE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626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Devops </a:t>
            </a:r>
            <a:r>
              <a:rPr lang="ru-RU" dirty="0" smtClean="0"/>
              <a:t>Курсы </a:t>
            </a:r>
            <a:r>
              <a:rPr lang="en-US" dirty="0" smtClean="0"/>
              <a:t>TeachMeSkills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Минск-2022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21703"/>
            <a:ext cx="9905998" cy="865225"/>
          </a:xfrm>
        </p:spPr>
        <p:txBody>
          <a:bodyPr/>
          <a:lstStyle/>
          <a:p>
            <a:pPr algn="ctr"/>
            <a:r>
              <a:rPr lang="ru-RU" dirty="0" smtClean="0"/>
              <a:t>План 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884" y="1354347"/>
            <a:ext cx="10676776" cy="4902680"/>
          </a:xfrm>
        </p:spPr>
        <p:txBody>
          <a:bodyPr/>
          <a:lstStyle/>
          <a:p>
            <a:r>
              <a:rPr lang="ru-RU" sz="3200" dirty="0" smtClean="0"/>
              <a:t>Развертывание </a:t>
            </a:r>
            <a:r>
              <a:rPr lang="en-US" sz="3200" dirty="0" smtClean="0"/>
              <a:t>EKS AWS </a:t>
            </a:r>
            <a:r>
              <a:rPr lang="ru-RU" sz="3200" dirty="0" smtClean="0"/>
              <a:t>кластера с помощью </a:t>
            </a:r>
            <a:r>
              <a:rPr lang="en-US" sz="3200" dirty="0" smtClean="0"/>
              <a:t>terraform</a:t>
            </a:r>
          </a:p>
          <a:p>
            <a:pPr>
              <a:lnSpc>
                <a:spcPct val="100000"/>
              </a:lnSpc>
            </a:pPr>
            <a:r>
              <a:rPr lang="ru-RU" sz="3200" dirty="0" smtClean="0"/>
              <a:t>Создание </a:t>
            </a:r>
            <a:r>
              <a:rPr lang="ru-RU" sz="3200" dirty="0" smtClean="0"/>
              <a:t>расширяемой платформы для </a:t>
            </a:r>
            <a:r>
              <a:rPr lang="ru-RU" sz="3200" dirty="0"/>
              <a:t>управления контейнеризованными </a:t>
            </a:r>
            <a:r>
              <a:rPr lang="ru-RU" sz="3200" dirty="0" smtClean="0"/>
              <a:t>сервисами через </a:t>
            </a:r>
            <a:r>
              <a:rPr lang="en-US" sz="3200" dirty="0" smtClean="0"/>
              <a:t>KUBERNETES</a:t>
            </a:r>
          </a:p>
          <a:p>
            <a:pPr>
              <a:lnSpc>
                <a:spcPct val="100000"/>
              </a:lnSpc>
            </a:pPr>
            <a:r>
              <a:rPr lang="ru-RU" sz="3200" dirty="0" smtClean="0"/>
              <a:t>Развертывание диспетчера сертификатов с применением </a:t>
            </a:r>
            <a:r>
              <a:rPr lang="en-US" sz="3200" dirty="0" smtClean="0"/>
              <a:t>Let’s Encrypt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Установка </a:t>
            </a:r>
            <a:r>
              <a:rPr lang="en-US" sz="3200" dirty="0"/>
              <a:t>Prometheus Operator </a:t>
            </a:r>
            <a:r>
              <a:rPr lang="ru-RU" sz="3200" dirty="0"/>
              <a:t>с </a:t>
            </a:r>
            <a:r>
              <a:rPr lang="en-US" sz="3200" dirty="0" smtClean="0"/>
              <a:t>Grafana </a:t>
            </a:r>
            <a:r>
              <a:rPr lang="ru-RU" sz="3200" dirty="0" smtClean="0"/>
              <a:t>для мониторинга в </a:t>
            </a:r>
            <a:r>
              <a:rPr lang="en-US" sz="3200" dirty="0" smtClean="0"/>
              <a:t>Kubernetes</a:t>
            </a:r>
            <a:r>
              <a:rPr lang="ru-RU" sz="3200" dirty="0" smtClean="0"/>
              <a:t> кластере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ru-RU" sz="3200" dirty="0" smtClean="0"/>
              <a:t>Автоматизация процессов с помощью </a:t>
            </a:r>
            <a:r>
              <a:rPr lang="en-US" sz="3200" dirty="0" smtClean="0"/>
              <a:t>bash-</a:t>
            </a:r>
            <a:r>
              <a:rPr lang="ru-RU" sz="3200" dirty="0" smtClean="0"/>
              <a:t>скрипта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56208"/>
            <a:ext cx="9905998" cy="563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Terraform code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4" y="819509"/>
            <a:ext cx="10114101" cy="5685690"/>
          </a:xfrm>
        </p:spPr>
      </p:pic>
    </p:spTree>
    <p:extLst>
      <p:ext uri="{BB962C8B-B14F-4D97-AF65-F5344CB8AC3E}">
        <p14:creationId xmlns:p14="http://schemas.microsoft.com/office/powerpoint/2010/main" val="16425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2" y="60382"/>
            <a:ext cx="10187797" cy="6564702"/>
          </a:xfrm>
        </p:spPr>
      </p:pic>
    </p:spTree>
    <p:extLst>
      <p:ext uri="{BB962C8B-B14F-4D97-AF65-F5344CB8AC3E}">
        <p14:creationId xmlns:p14="http://schemas.microsoft.com/office/powerpoint/2010/main" val="295528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79562"/>
            <a:ext cx="9905998" cy="1069676"/>
          </a:xfrm>
        </p:spPr>
        <p:txBody>
          <a:bodyPr/>
          <a:lstStyle/>
          <a:p>
            <a:pPr algn="ctr"/>
            <a:r>
              <a:rPr lang="ru-RU" dirty="0" smtClean="0"/>
              <a:t>Общая схема развертывания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742536"/>
            <a:ext cx="10593238" cy="4468483"/>
          </a:xfrm>
          <a:noFill/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367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427" y="201958"/>
            <a:ext cx="9905998" cy="416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мониторинг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33" y="618518"/>
            <a:ext cx="9069387" cy="619021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842" y="701040"/>
            <a:ext cx="3343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7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583</TotalTime>
  <Words>65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Развертывание kubernetes кластера на AWS с Пакетом офисных приложений для управления бизнес-процессами ONLYOFFICE</vt:lpstr>
      <vt:lpstr>План дипломной работы</vt:lpstr>
      <vt:lpstr>Terraform code</vt:lpstr>
      <vt:lpstr>Презентация PowerPoint</vt:lpstr>
      <vt:lpstr>Общая схема развертывания</vt:lpstr>
      <vt:lpstr>мониторинг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Развертывание kubernetes кластера на Aws с Пакетом офисных приложений для управления бизнес-процессами</dc:title>
  <dc:creator>Бухтияров Сергей Сергеевич</dc:creator>
  <cp:lastModifiedBy>Бухтияров Сергей Сергеевич</cp:lastModifiedBy>
  <cp:revision>17</cp:revision>
  <dcterms:created xsi:type="dcterms:W3CDTF">2022-02-17T13:01:46Z</dcterms:created>
  <dcterms:modified xsi:type="dcterms:W3CDTF">2022-02-18T13:42:46Z</dcterms:modified>
</cp:coreProperties>
</file>