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72" y="621665"/>
            <a:ext cx="11231033" cy="1470025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Internship Presentation 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3575" y="2354580"/>
            <a:ext cx="8511540" cy="1676400"/>
          </a:xfrm>
        </p:spPr>
        <p:txBody>
          <a:bodyPr/>
          <a:lstStyle/>
          <a:p>
            <a:pPr algn="ctr"/>
            <a:r>
              <a:rPr lang="en-IN" sz="4400">
                <a:latin typeface="Arial Black" panose="020B0A04020102020204" charset="0"/>
                <a:cs typeface="Arial Black" panose="020B0A04020102020204" charset="0"/>
              </a:rPr>
              <a:t>Work with Python with Django</a:t>
            </a:r>
            <a:endParaRPr lang="en-IN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8755" y="5546090"/>
            <a:ext cx="58445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Submitted by: </a:t>
            </a:r>
            <a:r>
              <a:rPr lang="en-US" sz="1600" b="1"/>
              <a:t>S</a:t>
            </a:r>
            <a:r>
              <a:rPr lang="en-IN" altLang="en-US" sz="1600" b="1"/>
              <a:t>hweta V. Vyas</a:t>
            </a:r>
            <a:endParaRPr lang="en-US" sz="1600" b="1"/>
          </a:p>
          <a:p>
            <a:r>
              <a:rPr lang="en-US" sz="1600"/>
              <a:t>Enrollment no. : </a:t>
            </a:r>
            <a:r>
              <a:rPr lang="en-IN" altLang="en-US" sz="1600" b="1"/>
              <a:t>180753107007</a:t>
            </a:r>
            <a:endParaRPr lang="en-US" sz="1600" b="1"/>
          </a:p>
          <a:p>
            <a:r>
              <a:rPr lang="en-US" sz="1600"/>
              <a:t>Department Of Computer Engineering,</a:t>
            </a:r>
            <a:endParaRPr lang="en-US" sz="1600"/>
          </a:p>
          <a:p>
            <a:r>
              <a:rPr lang="en-US" sz="1600"/>
              <a:t>SVBIT</a:t>
            </a:r>
            <a:endParaRPr lang="en-US" sz="1600"/>
          </a:p>
          <a:p>
            <a:r>
              <a:rPr lang="en-US" sz="1000">
                <a:sym typeface="+mn-ea"/>
              </a:rPr>
              <a:t>Date: 02/03/2022</a:t>
            </a:r>
            <a:endParaRPr lang="en-US" sz="1000"/>
          </a:p>
          <a:p>
            <a:endParaRPr 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8399145" y="5822950"/>
            <a:ext cx="4674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Guided by: </a:t>
            </a:r>
            <a:r>
              <a:rPr lang="en-US" sz="1600" b="1"/>
              <a:t>Prof. </a:t>
            </a:r>
            <a:r>
              <a:rPr lang="en-IN" altLang="en-US" sz="1600" b="1"/>
              <a:t>Tushar Pokar</a:t>
            </a:r>
            <a:r>
              <a:rPr lang="en-US" sz="1600" b="1"/>
              <a:t>,</a:t>
            </a:r>
            <a:endParaRPr lang="en-US" sz="1600" b="1"/>
          </a:p>
          <a:p>
            <a:pPr algn="l"/>
            <a:r>
              <a:rPr lang="en-US" sz="1600">
                <a:sym typeface="+mn-ea"/>
              </a:rPr>
              <a:t>Department Of Computer Engineering,</a:t>
            </a:r>
            <a:endParaRPr lang="en-US" sz="1600"/>
          </a:p>
          <a:p>
            <a:pPr algn="l"/>
            <a:r>
              <a:rPr lang="en-US" sz="1600">
                <a:sym typeface="+mn-ea"/>
              </a:rPr>
              <a:t>SVBIT</a:t>
            </a:r>
            <a:endParaRPr lang="en-US" sz="1600">
              <a:sym typeface="+mn-ea"/>
            </a:endParaRPr>
          </a:p>
        </p:txBody>
      </p:sp>
      <p:pic>
        <p:nvPicPr>
          <p:cNvPr id="6" name="Picture 5" descr="1559582089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115" y="22098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4. Variables and Data types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1910"/>
            <a:ext cx="4358640" cy="4136390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Some useful datatypes are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string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integer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float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complex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list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tuple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set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dictionary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boolean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etc.   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2-27 203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1233805"/>
            <a:ext cx="4427855" cy="3226435"/>
          </a:xfrm>
          <a:prstGeom prst="rect">
            <a:avLst/>
          </a:prstGeom>
        </p:spPr>
      </p:pic>
      <p:pic>
        <p:nvPicPr>
          <p:cNvPr id="5" name="Picture 4" descr="Screenshot 2022-02-27 20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4552315"/>
            <a:ext cx="5336540" cy="1375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5. Conditional Statements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7610"/>
            <a:ext cx="4739005" cy="221551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if (condition):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	print(“something”)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2-27 205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0" y="1197610"/>
            <a:ext cx="5082540" cy="2936875"/>
          </a:xfrm>
          <a:prstGeom prst="rect">
            <a:avLst/>
          </a:prstGeom>
        </p:spPr>
      </p:pic>
      <p:pic>
        <p:nvPicPr>
          <p:cNvPr id="5" name="Picture 4" descr="Screenshot 2022-02-27 205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20" y="4309745"/>
            <a:ext cx="8389620" cy="934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5. Conditional Statements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406265" cy="271081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if(condition):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	print(“something”)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else: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	print(“something”)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2-27 210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030" y="1051560"/>
            <a:ext cx="5246370" cy="3577590"/>
          </a:xfrm>
          <a:prstGeom prst="rect">
            <a:avLst/>
          </a:prstGeom>
        </p:spPr>
      </p:pic>
      <p:pic>
        <p:nvPicPr>
          <p:cNvPr id="5" name="Picture 4" descr="Screenshot 2022-02-27 2107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85" y="4766310"/>
            <a:ext cx="5331460" cy="823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5. Conditional Statements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370705" cy="396430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if(condition):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	print(“something”)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elif(condition):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	print(“something”)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else: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	print(“something”)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2-27 211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8960" y="1174750"/>
            <a:ext cx="4663440" cy="3472180"/>
          </a:xfrm>
          <a:prstGeom prst="rect">
            <a:avLst/>
          </a:prstGeom>
        </p:spPr>
      </p:pic>
      <p:pic>
        <p:nvPicPr>
          <p:cNvPr id="5" name="Picture 4" descr="Screenshot 2022-02-27 2114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45" y="4736465"/>
            <a:ext cx="4885055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6. Loops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for loop 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2-27 2135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8925" y="4194810"/>
            <a:ext cx="6066155" cy="1818005"/>
          </a:xfrm>
          <a:prstGeom prst="rect">
            <a:avLst/>
          </a:prstGeom>
        </p:spPr>
      </p:pic>
      <p:pic>
        <p:nvPicPr>
          <p:cNvPr id="5" name="Picture 4" descr="Screenshot 2022-02-27 213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335" y="1244600"/>
            <a:ext cx="646874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6. Loops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while loop: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2-27 214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" y="2288540"/>
            <a:ext cx="4871085" cy="3110865"/>
          </a:xfrm>
          <a:prstGeom prst="rect">
            <a:avLst/>
          </a:prstGeom>
        </p:spPr>
      </p:pic>
      <p:pic>
        <p:nvPicPr>
          <p:cNvPr id="5" name="Picture 4" descr="Screenshot 2022-02-27 214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545" y="2288540"/>
            <a:ext cx="4873625" cy="3110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7. List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Lists are used to store multiple items in a single variable.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List items are ordered, changeable, and allow duplicate values.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3-02 1208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216910"/>
            <a:ext cx="5476875" cy="1781810"/>
          </a:xfrm>
          <a:prstGeom prst="rect">
            <a:avLst/>
          </a:prstGeom>
        </p:spPr>
      </p:pic>
      <p:pic>
        <p:nvPicPr>
          <p:cNvPr id="5" name="Picture 4" descr="Screenshot 2022-03-02 1208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60" y="3216910"/>
            <a:ext cx="5222240" cy="1241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8. Tuple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Tuple items are ordered, unchangeable, and allow duplicate values.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3-02 121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830830"/>
            <a:ext cx="5532120" cy="1761490"/>
          </a:xfrm>
          <a:prstGeom prst="rect">
            <a:avLst/>
          </a:prstGeom>
        </p:spPr>
      </p:pic>
      <p:pic>
        <p:nvPicPr>
          <p:cNvPr id="5" name="Picture 4" descr="Screenshot 2022-03-02 121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70" y="2830830"/>
            <a:ext cx="5320030" cy="9893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9. Set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Set items are unordered, unchangeable, and do not allow duplicate values.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-The output is giving different order of items while running two times.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3-02 1217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551430"/>
            <a:ext cx="5234940" cy="1755775"/>
          </a:xfrm>
          <a:prstGeom prst="rect">
            <a:avLst/>
          </a:prstGeom>
        </p:spPr>
      </p:pic>
      <p:pic>
        <p:nvPicPr>
          <p:cNvPr id="5" name="Picture 4" descr="Screenshot 2022-03-02 1218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2551430"/>
            <a:ext cx="5322570" cy="17284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10. Dictionaries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Dictionary items are ordered, changeable, and does not allow duplicates.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3-02 1223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3995" y="2733040"/>
            <a:ext cx="6288405" cy="1029335"/>
          </a:xfrm>
          <a:prstGeom prst="rect">
            <a:avLst/>
          </a:prstGeom>
        </p:spPr>
      </p:pic>
      <p:pic>
        <p:nvPicPr>
          <p:cNvPr id="5" name="Picture 4" descr="Screenshot 2022-03-02 1222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33040"/>
            <a:ext cx="4452620" cy="2900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Contents: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Introduction to Praxware Technologies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What I learnt till now?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What I will learn in upcoming days...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11. Functions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A function is a block of code which only runs when it is called.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3-02 1229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6175" y="2481580"/>
            <a:ext cx="5356225" cy="892810"/>
          </a:xfrm>
          <a:prstGeom prst="rect">
            <a:avLst/>
          </a:prstGeom>
        </p:spPr>
      </p:pic>
      <p:pic>
        <p:nvPicPr>
          <p:cNvPr id="5" name="Picture 4" descr="Screenshot 2022-03-02 1228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81580"/>
            <a:ext cx="5229860" cy="23679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12. Exception handling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Without using exception handling: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2-03-02 1237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32660"/>
            <a:ext cx="5043805" cy="2654300"/>
          </a:xfrm>
          <a:prstGeom prst="rect">
            <a:avLst/>
          </a:prstGeom>
        </p:spPr>
      </p:pic>
      <p:pic>
        <p:nvPicPr>
          <p:cNvPr id="7" name="Picture 6" descr="Screenshot 2022-03-02 1238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830" y="2232660"/>
            <a:ext cx="5449570" cy="14903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12. Exception handling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Using exception handling: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Content Placeholder 4" descr="Screenshot 2022-03-02 1237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2438400"/>
            <a:ext cx="5107305" cy="2849880"/>
          </a:xfrm>
          <a:prstGeom prst="rect">
            <a:avLst/>
          </a:prstGeom>
        </p:spPr>
      </p:pic>
      <p:pic>
        <p:nvPicPr>
          <p:cNvPr id="6" name="Picture 5" descr="Screenshot 2022-03-02 1238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438400"/>
            <a:ext cx="5501640" cy="8928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What I will learn in upcoming days... 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Some advanced python concepts.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Regular expression in python.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Understanding and working with Django framework.	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5" name="Smiley Face 4"/>
          <p:cNvSpPr/>
          <p:nvPr/>
        </p:nvSpPr>
        <p:spPr>
          <a:xfrm>
            <a:off x="7486015" y="3143885"/>
            <a:ext cx="762000" cy="651510"/>
          </a:xfrm>
          <a:prstGeom prst="smileyFac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74720" y="2921635"/>
            <a:ext cx="63176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/>
              <a:t>Thank You</a:t>
            </a:r>
            <a:endParaRPr lang="en-IN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Introduction to Praxware Technologies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Praxware Technologies is one of the well known It Developement,Training &amp; Placement Service provider.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It offers variety of services including web and Mobile Developement, Corporate Training and Digital Marketing with quality assurance.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Content Placeholder 6" descr="Final praxware 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5080" y="190500"/>
            <a:ext cx="2381885" cy="582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Introduction to Praxware Technologies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Praxware Technologies has its offshore development centre, the custom software development firm in Ahmadabad, which started its operation in February 2015.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endParaRPr lang="en-US"/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The company provides services in the field of custom software development and information technology consulting and training.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Content Placeholder 6" descr="Final praxware 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5080" y="190500"/>
            <a:ext cx="2381885" cy="582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Introduction to Praxware Technologies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Mode of Internship: Remote ( Work from home)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Duration of Internship: 4 Months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Content Placeholder 6" descr="Final praxware 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5080" y="190500"/>
            <a:ext cx="2381885" cy="582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 lang="en-US" b="1">
                <a:latin typeface="Calibri" panose="020F0502020204030204" charset="0"/>
                <a:cs typeface="Calibri" panose="020F0502020204030204" charset="0"/>
              </a:rPr>
            </a:br>
            <a:br>
              <a:rPr lang="en-US" b="1">
                <a:latin typeface="Calibri" panose="020F0502020204030204" charset="0"/>
                <a:cs typeface="Calibri" panose="020F0502020204030204" charset="0"/>
              </a:rPr>
            </a:br>
            <a:r>
              <a:rPr lang="en-US" b="1">
                <a:latin typeface="Calibri" panose="020F0502020204030204" charset="0"/>
                <a:cs typeface="Calibri" panose="020F0502020204030204" charset="0"/>
              </a:rPr>
              <a:t>What I learnt ?</a:t>
            </a:r>
            <a:br>
              <a:rPr lang="en-US" b="1">
                <a:latin typeface="Calibri" panose="020F0502020204030204" charset="0"/>
                <a:cs typeface="Calibri" panose="020F0502020204030204" charset="0"/>
              </a:rPr>
            </a:br>
            <a:r>
              <a:rPr lang="en-US" b="1">
                <a:latin typeface="Calibri" panose="020F0502020204030204" charset="0"/>
                <a:cs typeface="Calibri" panose="020F0502020204030204" charset="0"/>
              </a:rPr>
              <a:t>1. 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Introduction about Python </a:t>
            </a:r>
            <a:br>
              <a:rPr lang="en-US">
                <a:latin typeface="Calibri" panose="020F0502020204030204" charset="0"/>
                <a:cs typeface="Calibri" panose="020F0502020204030204" charset="0"/>
              </a:rPr>
            </a:b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133455" cy="4953000"/>
          </a:xfrm>
        </p:spPr>
        <p:txBody>
          <a:bodyPr/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Python is a widely used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general-purpose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high-level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programming language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.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It was initially designed by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Guido van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Rossum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in 1991 and developed by Python Software Foundation.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It was mainly developed for emphasis on code readability, and its syntax allows programmers to express concepts in fewer lines of code.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2. Features</a:t>
            </a:r>
            <a:br>
              <a:rPr lang="en-US" b="1">
                <a:latin typeface="Calibri" panose="020F0502020204030204" charset="0"/>
                <a:cs typeface="Calibri" panose="020F05020202040302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71500" indent="-571500">
              <a:buFont typeface="+mj-lt"/>
              <a:buAutoNum type="romanUcPeriod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Easy to code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Free and Open Source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Object Oriented language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Interepreted language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Large standard library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+mj-lt"/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3. Basic syntax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4" name="Picture 3" descr="Screenshot (5)"/>
          <p:cNvPicPr>
            <a:picLocks noChangeAspect="1"/>
          </p:cNvPicPr>
          <p:nvPr/>
        </p:nvPicPr>
        <p:blipFill>
          <a:blip r:embed="rId1"/>
          <a:srcRect l="19759" t="3904" r="61049" b="80099"/>
          <a:stretch>
            <a:fillRect/>
          </a:stretch>
        </p:blipFill>
        <p:spPr>
          <a:xfrm>
            <a:off x="2430145" y="1747520"/>
            <a:ext cx="7364730" cy="3453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4. Variable and Data types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5" name="Picture 4" descr="Screenshot 2022-02-27 2003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80" y="1829435"/>
            <a:ext cx="8041005" cy="2716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2780</Words>
  <Application>WPS Presentation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Wingdings</vt:lpstr>
      <vt:lpstr>Gear Drives</vt:lpstr>
      <vt:lpstr>Internship Presentation on</vt:lpstr>
      <vt:lpstr>Contents:</vt:lpstr>
      <vt:lpstr>Introduction to Praxware Technologies </vt:lpstr>
      <vt:lpstr>Introduction to Praxware Technologies</vt:lpstr>
      <vt:lpstr>Introduction to Praxware Technologies</vt:lpstr>
      <vt:lpstr>  What I learnt ? 1. Introduction about Python  </vt:lpstr>
      <vt:lpstr> 2. Features </vt:lpstr>
      <vt:lpstr>3. Basic syntax</vt:lpstr>
      <vt:lpstr>4. Variable and Data types</vt:lpstr>
      <vt:lpstr>4. Variables and Data types</vt:lpstr>
      <vt:lpstr>5. Conditional Statements</vt:lpstr>
      <vt:lpstr>5. Conditional Statements</vt:lpstr>
      <vt:lpstr>5. Conditional Statements</vt:lpstr>
      <vt:lpstr>6. Loops</vt:lpstr>
      <vt:lpstr>6. Loops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 on</dc:title>
  <dc:creator/>
  <cp:lastModifiedBy>smite</cp:lastModifiedBy>
  <cp:revision>3</cp:revision>
  <dcterms:created xsi:type="dcterms:W3CDTF">2022-02-27T16:39:00Z</dcterms:created>
  <dcterms:modified xsi:type="dcterms:W3CDTF">2022-03-02T07:46:34Z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1AD98F3978484468BE80975A1285035A</vt:lpwstr>
  </property>
  <property fmtid="{D5CDD505-2E9C-101B-9397-08002B2CF9AE}" pid="3" name="KSOProductBuildVer">
    <vt:lpwstr>1033-11.2.0.10463</vt:lpwstr>
  </property>
</Properties>
</file>