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bea273f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bea273f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bea273fb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bea273f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bea273f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bea273f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bea273f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bea273f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bea273f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bea273f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39700"/>
            <a:ext cx="8520600" cy="8574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highlight>
                  <a:srgbClr val="FFFFFF"/>
                </a:highlight>
              </a:rPr>
              <a:t>"Netflix Stock Profile"</a:t>
            </a:r>
            <a:endParaRPr sz="8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5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</a:rPr>
              <a:t>In finance, a </a:t>
            </a:r>
            <a:r>
              <a:rPr i="1" lang="en-GB" sz="1450">
                <a:solidFill>
                  <a:schemeClr val="dk1"/>
                </a:solidFill>
                <a:highlight>
                  <a:srgbClr val="FFFFFF"/>
                </a:highlight>
              </a:rPr>
              <a:t>stock profile</a:t>
            </a: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</a:rPr>
              <a:t> is a series of studies, visualizations, and analyses that dive into different aspects a publicly traded company's data</a:t>
            </a: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3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225" y="196975"/>
            <a:ext cx="27051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130050" y="39121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67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For the purposes of the project, you will only visualize data for the year of 2017. You will can see following visualizations:</a:t>
            </a:r>
            <a:endParaRPr sz="23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874325"/>
            <a:ext cx="8520600" cy="26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distribution of the stock prices for the 2017.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Netflix's earnings and revenue in the four quarters of 2017.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actual vs. estimated earnings per share for the four quarters in 2017.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comparison of the Netflix Stock price vs the Dow Jones Industrial Average price in 2017.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the Netflix quarterly data.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49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Stock prices rise quarter by quarter throughout 2017. 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Stock prices during this year had a low of 120 and a high of 200. 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first quarter is the quarter with the greatest variability.</a:t>
            </a:r>
            <a:endParaRPr sz="17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375" y="1152475"/>
            <a:ext cx="5020925" cy="334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Earnings per share (EPS).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3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Below, on the scatter plot, we'll plot EPS performance by plotting the estimate Yahoo projected for the quarter versus actual earnings for those quarters.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 the first quarter profits were higher than projected, in the second they coincided, in the third quarter profits were lower than projected, and in the fourth they coincided again.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00" y="1152475"/>
            <a:ext cx="5124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arnings and revenue reported by Netflix.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852525"/>
            <a:ext cx="4260300" cy="27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Revenues and earnings are trending upwards during the year 2017.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Earnings relative to revenues are approximately 5%.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00" y="1152475"/>
            <a:ext cx="46197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C</a:t>
            </a:r>
            <a:r>
              <a:rPr lang="en-GB" sz="2120"/>
              <a:t>ompare Netflix stock to the Dow Jones Industrial Average in 2017</a:t>
            </a:r>
            <a:endParaRPr sz="21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091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Nexflix outperformed Down Jones, growing about twice as fast in 2017.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Nexflix is much more volatile, it showed a significant drop in June and a very fast growth in July.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419600" cy="31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