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31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75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D8A8-0ACA-4F38-AF3C-2DACFA753C1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3B3BD-1DD2-4EE6-BDE1-BE455D98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3EBE-189F-4671-A586-57D851761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D5C0-3DBC-445A-80AF-AB7062A7F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77530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A7FF-8E2B-4047-AB7B-007E6EAD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results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BACE-ADE3-411A-8C4B-527D7D41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 of this project, we build a model of Toronto neighborhoods with COVID friendly venues.</a:t>
            </a:r>
          </a:p>
          <a:p>
            <a:r>
              <a:rPr lang="en-US" dirty="0"/>
              <a:t>The model is based on the Toronto geolocation data, and Foursquare venues.</a:t>
            </a:r>
          </a:p>
          <a:p>
            <a:r>
              <a:rPr lang="en-US" dirty="0"/>
              <a:t>The model allows find suitable neighborhood based on specific preferences, such as park hospitals, dog playgrounds, grocery stores and proximity to public transit.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07E4-5E98-43C6-A510-1B00C427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discussion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6FC3-B0C1-4EB0-BF7A-A1E8DFB8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observed that there is no positive / negative correlations between current data set.</a:t>
            </a:r>
          </a:p>
          <a:p>
            <a:r>
              <a:rPr lang="en-US" dirty="0"/>
              <a:t>Another thing is concentration of 103 neighborhoods. We can clearly see that neighborhoods are heavily concentrated around Toronto’s downtown core, and less spread toward to city borders.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81CBD-A309-4905-A9FB-DB4A502EFB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84" y="3685203"/>
            <a:ext cx="4379489" cy="2563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000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356-F73F-465F-B1CA-17610256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conclusion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29A1-E275-4EF1-9AFA-A6B60ABE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92" y="1592418"/>
            <a:ext cx="726818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Residents of Toronto Downton neighborhoods started looking for better places to live, as global COVID pandemic impacted busy financial center.</a:t>
            </a:r>
          </a:p>
          <a:p>
            <a:r>
              <a:rPr lang="en-US" dirty="0"/>
              <a:t>In order to help with new neighborhood search, we developed a model based on Toronto geolocation and Foursquare venues. The model contains venues which are highly attractable during pandemic, such as parks, dog playgrounds, outdoor venues, and medical centers.</a:t>
            </a:r>
          </a:p>
          <a:p>
            <a:r>
              <a:rPr lang="en-US" dirty="0"/>
              <a:t>Models allows to factor specific individual needs of each person seeking to relocate to a new neighborhood and help them find optimal living solution.</a:t>
            </a:r>
          </a:p>
          <a:p>
            <a:r>
              <a:rPr lang="en-US" dirty="0"/>
              <a:t>For example, a dog owner currently living in Toronto downtown would be interested in Hillcrest Village neighborhood with the highest mean playground rating among 103 Toronto neighborhoods.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50B45-F754-4925-96B9-A844E29740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02" y="4077496"/>
            <a:ext cx="249555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ECFA5-4453-4BEE-B0B6-A55540DD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29" y="227530"/>
            <a:ext cx="4538025" cy="36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EAFA-8D33-4B97-8BF7-7A33CB15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C964-62CF-4023-8AB4-4DEF3D67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7809" cy="3880773"/>
          </a:xfrm>
        </p:spPr>
        <p:txBody>
          <a:bodyPr/>
          <a:lstStyle/>
          <a:p>
            <a:r>
              <a:rPr lang="en-US"/>
              <a:t>Residents of Toronto Downton neighborhoods started looking for better places to live, as global COVID pandemic impacted busy financial center.</a:t>
            </a:r>
          </a:p>
          <a:p>
            <a:r>
              <a:rPr lang="en-US"/>
              <a:t>In order to help with new neighborhood search, we developed a model based on Toronto geolocation and Foursquare venues. The model contains venues which are highly attractable during pandemic, such as parks, dog playgrounds, outdoor venues, and medical centers.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E1A2-AC1D-40D1-A789-27CF7A1A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41" y="2398690"/>
            <a:ext cx="5019520" cy="32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9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5AC6-E53C-46BB-A15E-8BE6DB0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3E8A-39C2-4C77-A825-8A5F4215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neighborhoods listing with geolocations from Wikipedia.</a:t>
            </a:r>
          </a:p>
          <a:p>
            <a:r>
              <a:rPr lang="en-US" dirty="0"/>
              <a:t>Listing of Toronto amenities and facilities from Foursquare API.</a:t>
            </a:r>
          </a:p>
          <a:p>
            <a:r>
              <a:rPr lang="en-US" dirty="0"/>
              <a:t>We will focus on amenities which allow social distancing, considering specific of current COVID pandemic and focus of this research.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46B18-1A05-41A8-9DAB-A3DA859D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7" y="3760724"/>
            <a:ext cx="1589490" cy="16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E49A-CDCC-47F7-A1F5-9D5A0DC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79F0-A627-4325-ADF2-FA3B74C6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Toronto neighborhood data frame with geolocations.</a:t>
            </a:r>
          </a:p>
          <a:p>
            <a:r>
              <a:rPr lang="en-US" dirty="0"/>
              <a:t>Clean the data, from blanked and repeating entries.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D5532-06CF-4CC4-90AA-73539B40C0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6" y="3247284"/>
            <a:ext cx="7277259" cy="1660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33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DF71-CF74-4372-AC8C-9FBFBC1A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5021-6B04-464E-AA06-8DAAFD30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neighborhood clusters with folium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3E763-8A1D-4823-8D8C-12BF024E8A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84" y="2692107"/>
            <a:ext cx="5943600" cy="3267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93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61-5466-4FFB-8C97-57D347AB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848-B3C0-4711-948C-3E7685D4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Toronto venues data frame from Foursquare, and merge it with Toronto geolocation neighborhoods.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716E4-7EEC-4981-B0F9-857FA78FC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8" y="3101080"/>
            <a:ext cx="7282241" cy="18009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372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8F30-6E0C-4B7F-91F5-D2773206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1796-D16C-4599-BFD8-EC9274AE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venues, which are not COVID friendly, such as restaurants and entertainment centers. Keep only parks, medical centers and grocery stores.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7BD5C-8A9D-4E80-ADB9-D3FDCB439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80" y="2938924"/>
            <a:ext cx="7314309" cy="21275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60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94C-418B-477A-8EEA-04635A9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45E6-995D-4E1F-A05E-F12F2AF2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correlation and descriptive statistics analysis to learn any data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8669E-2968-42C3-B5D6-A25A7AE13B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2" y="2939294"/>
            <a:ext cx="5525640" cy="23231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BE4AD-DAD3-4254-B5ED-22B3891A5B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40" y="3830485"/>
            <a:ext cx="5915025" cy="260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1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D2BC-8867-4896-BCEE-4434F8BB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D2B0-8E61-4ECD-9B96-7E04D430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model to pull data for specific customer needs and preferences based on mean frequency. For example, if someone looking for a neighborhood with park, here is a top selection.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9981E-3E45-415C-A8EE-A547B848F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3" y="3154464"/>
            <a:ext cx="3562350" cy="2819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564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469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Battle of Neighborhoods</vt:lpstr>
      <vt:lpstr>Business Problem</vt:lpstr>
      <vt:lpstr>Data source</vt:lpstr>
      <vt:lpstr>Methodology</vt:lpstr>
      <vt:lpstr>Methodology</vt:lpstr>
      <vt:lpstr>Methodology</vt:lpstr>
      <vt:lpstr>Methodology</vt:lpstr>
      <vt:lpstr>Methodology</vt:lpstr>
      <vt:lpstr>Methodology</vt:lpstr>
      <vt:lpstr>results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Lysikhin, Sergey</dc:creator>
  <cp:lastModifiedBy>Lysikhin, Sergey</cp:lastModifiedBy>
  <cp:revision>4</cp:revision>
  <dcterms:created xsi:type="dcterms:W3CDTF">2021-01-07T20:59:42Z</dcterms:created>
  <dcterms:modified xsi:type="dcterms:W3CDTF">2021-01-07T21:27:09Z</dcterms:modified>
</cp:coreProperties>
</file>