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96bd8aa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96bd8aa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96bd8a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b96bd8a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96bd8aa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96bd8a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96bd8a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96bd8a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757910a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757910a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57910a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57910a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57910a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57910a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b96bd8a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b96bd8a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57910a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757910a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57910a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57910a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57910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57910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57910a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757910a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757910a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757910a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757910a9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757910a9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57910a9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57910a9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757910a9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757910a9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757910a9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757910a9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57910a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57910a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757910a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757910a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57910a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57910a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57910a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57910a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57910a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57910a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57910a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57910a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57910a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757910a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amazon.com/s/ref=dp_byline_sr_book_1?ie=UTF8&amp;field-author=Alan+A.+A.+Donovan&amp;text=Alan+A.+A.+Donovan&amp;sort=relevancerank&amp;search-alias=books" TargetMode="External"/><Relationship Id="rId4" Type="http://schemas.openxmlformats.org/officeDocument/2006/relationships/hyperlink" Target="https://www.amazon.com/Programming-Language-Addison-Wesley-Professional-Computing/dp/0134190440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mazon.com/s/ref=dp_byline_sr_book_1?ie=UTF8&amp;field-author=Alan+A.+A.+Donovan&amp;text=Alan+A.+A.+Donovan&amp;sort=relevancerank&amp;search-alias=books" TargetMode="External"/><Relationship Id="rId4" Type="http://schemas.openxmlformats.org/officeDocument/2006/relationships/hyperlink" Target="https://www.amazon.com/Programming-Language-Addison-Wesley-Professional-Computing/dp/0134190440" TargetMode="External"/><Relationship Id="rId9" Type="http://schemas.openxmlformats.org/officeDocument/2006/relationships/image" Target="../media/image3.jpg"/><Relationship Id="rId5" Type="http://schemas.openxmlformats.org/officeDocument/2006/relationships/hyperlink" Target="https://www.amazon.com/s/ref=dp_byline_sr_book_1?ie=UTF8&amp;field-author=William+Kennedy&amp;text=William+Kennedy&amp;sort=relevancerank&amp;search-alias=books" TargetMode="External"/><Relationship Id="rId6" Type="http://schemas.openxmlformats.org/officeDocument/2006/relationships/hyperlink" Target="https://www.amazon.com/Go-Action-William-Kennedy/dp/1617291781" TargetMode="External"/><Relationship Id="rId7" Type="http://schemas.openxmlformats.org/officeDocument/2006/relationships/image" Target="../media/image2.jpg"/><Relationship Id="rId8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odewars.com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odewars.com" TargetMode="External"/><Relationship Id="rId4" Type="http://schemas.openxmlformats.org/officeDocument/2006/relationships/hyperlink" Target="https://codeforces.com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codewars.com" TargetMode="External"/><Relationship Id="rId4" Type="http://schemas.openxmlformats.org/officeDocument/2006/relationships/hyperlink" Target="https://codeforces.com" TargetMode="External"/><Relationship Id="rId5" Type="http://schemas.openxmlformats.org/officeDocument/2006/relationships/hyperlink" Target="https://leetcode.com" TargetMode="External"/><Relationship Id="rId6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evlasov@specialist.ru" TargetMode="External"/><Relationship Id="rId4" Type="http://schemas.openxmlformats.org/officeDocument/2006/relationships/hyperlink" Target="mailto:evgeny_vlasov@yahoo.com" TargetMode="External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8" name="Google Shape;118;p22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Компилятор и стандарты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GOPATH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типы и типизация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Множеств. выбор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Циклы в 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Коллекции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Явные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Анонимные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Замыкания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26" name="Google Shape;126;p23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Компилятор и стандарты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GOPATH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типы и типизация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Множеств. выбор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Циклы в 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Коллекции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Явные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Анонимные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Замыкания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defer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Паника и восстановление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Структуры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Методы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Интерфейсы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35" name="Google Shape;135;p24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Компилятор и стандарты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GOPATH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типы и типизация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Множеств. выбор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Циклы в 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Коллекции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Явные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Анонимные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Замыкания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defer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Паника и восстановление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Структуры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Методы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Интерфейсы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7/8: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Реализация ООП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Пакеты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Каналы и пайплайны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Контекст, таймер, таймаут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Мьютексы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Состояния гонки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45" name="Google Shape;145;p25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Компилятор и стандарты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GOPATH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типы и типизация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Множеств. выбор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Циклы в 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Коллекции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Явные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Анонимные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Замыкания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defer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Паника и восстановление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Структуры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Методы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Интерфейсы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7/8: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Реализация ООП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Пакеты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Каналы и пайплайны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Контекст, таймер, таймаут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Мьютексы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Состояния гонки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572000" y="2992000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9/10: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Рефлексия, декомпозиция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Модульные тесты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Профилирование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HTTP/net +JSON/YAML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Шаблонизация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62" name="Google Shape;162;p27"/>
          <p:cNvSpPr txBox="1"/>
          <p:nvPr/>
        </p:nvSpPr>
        <p:spPr>
          <a:xfrm>
            <a:off x="608900" y="1291300"/>
            <a:ext cx="72438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18:30 - 20:00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20:10 - 21:30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</a:t>
            </a:r>
            <a:r>
              <a:rPr lang="ru" sz="2800"/>
              <a:t>:</a:t>
            </a:r>
            <a:endParaRPr sz="2800"/>
          </a:p>
        </p:txBody>
      </p:sp>
      <p:sp>
        <p:nvSpPr>
          <p:cNvPr id="169" name="Google Shape;169;p28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highlight>
                  <a:srgbClr val="FFFFFF"/>
                </a:highlight>
              </a:rPr>
              <a:t>Go Programming Language</a:t>
            </a:r>
            <a:r>
              <a:rPr lang="ru" sz="1800"/>
              <a:t>, </a:t>
            </a:r>
            <a:r>
              <a:rPr lang="ru" sz="1800">
                <a:highlight>
                  <a:srgbClr val="FFFFFF"/>
                </a:highlight>
                <a:uFill>
                  <a:noFill/>
                </a:uFill>
                <a:hlinkClick r:id="rId3"/>
              </a:rPr>
              <a:t>Alan A. A. Donovan</a:t>
            </a:r>
            <a:r>
              <a:rPr lang="ru" sz="1800"/>
              <a:t>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5574" y="1205325"/>
            <a:ext cx="1487700" cy="18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1449" y="15240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7" name="Google Shape;177;p29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highlight>
                  <a:srgbClr val="FFFFFF"/>
                </a:highlight>
              </a:rPr>
              <a:t>Go Programming Language</a:t>
            </a:r>
            <a:r>
              <a:rPr lang="ru" sz="1800"/>
              <a:t>, </a:t>
            </a:r>
            <a:r>
              <a:rPr lang="ru" sz="1800">
                <a:highlight>
                  <a:srgbClr val="FFFFFF"/>
                </a:highlight>
                <a:uFill>
                  <a:noFill/>
                </a:uFill>
                <a:hlinkClick r:id="rId3"/>
              </a:rPr>
              <a:t>Alan A. A. Donovan</a:t>
            </a:r>
            <a:r>
              <a:rPr lang="ru" sz="1800"/>
              <a:t>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highlight>
                  <a:srgbClr val="FFFFFF"/>
                </a:highlight>
              </a:rPr>
              <a:t>Go in Action, </a:t>
            </a:r>
            <a:r>
              <a:rPr lang="ru" sz="1800">
                <a:highlight>
                  <a:srgbClr val="FFFFFF"/>
                </a:highlight>
                <a:uFill>
                  <a:noFill/>
                </a:uFill>
                <a:hlinkClick r:id="rId5"/>
              </a:rPr>
              <a:t>William Kennedy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 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link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5574" y="1205325"/>
            <a:ext cx="1487700" cy="18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1449" y="152400"/>
            <a:ext cx="1774950" cy="16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5125" y="2571750"/>
            <a:ext cx="1753721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86" name="Google Shape;186;p30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93" name="Google Shape;193;p31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2" name="Google Shape;62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00" name="Google Shape;200;p32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207" name="Google Shape;207;p33"/>
          <p:cNvSpPr txBox="1"/>
          <p:nvPr/>
        </p:nvSpPr>
        <p:spPr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3"/>
              </a:rPr>
              <a:t>evlasov@specialist.ru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evgeny_vlasov@yahoo.com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Вопросы административные - учебному центру</a:t>
            </a:r>
            <a:endParaRPr sz="1800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</a:t>
            </a:r>
            <a:r>
              <a:rPr lang="ru" sz="2800"/>
              <a:t>:</a:t>
            </a:r>
            <a:endParaRPr sz="2800"/>
          </a:p>
        </p:txBody>
      </p:sp>
      <p:sp>
        <p:nvSpPr>
          <p:cNvPr id="214" name="Google Shape;214;p34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21" name="Google Shape;221;p35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28" name="Google Shape;228;p36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ИЛИ если невозможно или проблемы с доступом, то под любой удобной почтой, но в чат в приватное сообщение преподавателю (ФИО - используемый адрес почты)</a:t>
            </a:r>
            <a:endParaRPr sz="1800"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35" name="Google Shape;235;p37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ИЛИ если невозможно или проблемы с доступом, то под любой удобной почтой, но в чат в приватное сообщение преподавателю (ФИО - используемый адрес почты)</a:t>
            </a:r>
            <a:endParaRPr sz="1800"/>
          </a:p>
        </p:txBody>
      </p:sp>
      <p:sp>
        <p:nvSpPr>
          <p:cNvPr id="236" name="Google Shape;236;p37"/>
          <p:cNvSpPr txBox="1"/>
          <p:nvPr/>
        </p:nvSpPr>
        <p:spPr>
          <a:xfrm>
            <a:off x="1207350" y="4293800"/>
            <a:ext cx="70758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 - 15 минут , 10 вопросов. В каждом вопросе единственный правильный вариант ответа.</a:t>
            </a:r>
            <a:endParaRPr sz="1800"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9" name="Google Shape;69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6" name="Google Shape;76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3" name="Google Shape;83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0" name="Google Shape;90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7" name="Google Shape;97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</a:t>
            </a:r>
            <a:endParaRPr sz="19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04" name="Google Shape;104;p2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(по желанию, самостоятельно)</a:t>
            </a:r>
            <a:endParaRPr sz="19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1" name="Google Shape;111;p21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Компилятор и стандарты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GOPATH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типы и типизация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