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Barlow Semi Condensed Light"/>
      <p:regular r:id="rId35"/>
      <p:bold r:id="rId36"/>
      <p:italic r:id="rId37"/>
      <p:boldItalic r:id="rId38"/>
    </p:embeddedFont>
    <p:embeddedFont>
      <p:font typeface="Fira Sans Extra Condensed Medium"/>
      <p:regular r:id="rId39"/>
      <p:bold r:id="rId40"/>
      <p:italic r:id="rId41"/>
      <p:boldItalic r:id="rId42"/>
    </p:embeddedFont>
    <p:embeddedFont>
      <p:font typeface="Saira Extra Condensed"/>
      <p:regular r:id="rId43"/>
      <p:bold r:id="rId44"/>
    </p:embeddedFont>
    <p:embeddedFont>
      <p:font typeface="Squada One"/>
      <p:regular r:id="rId45"/>
    </p:embeddedFont>
    <p:embeddedFont>
      <p:font typeface="Barlow Semi Condensed"/>
      <p:regular r:id="rId46"/>
      <p:bold r:id="rId47"/>
      <p:italic r:id="rId48"/>
      <p:boldItalic r:id="rId49"/>
    </p:embeddedFont>
    <p:embeddedFont>
      <p:font typeface="Roboto Slab Regular"/>
      <p:regular r:id="rId50"/>
      <p:bold r:id="rId51"/>
    </p:embeddedFont>
    <p:embeddedFont>
      <p:font typeface="Saira ExtraCondensed SemiBold"/>
      <p:regular r:id="rId52"/>
      <p:bold r:id="rId53"/>
    </p:embeddedFont>
    <p:embeddedFont>
      <p:font typeface="Barlow Semi Condensed SemiBold"/>
      <p:regular r:id="rId54"/>
      <p:bold r:id="rId55"/>
      <p:italic r:id="rId56"/>
      <p:boldItalic r:id="rId57"/>
    </p:embeddedFont>
    <p:embeddedFont>
      <p:font typeface="Saira ExtraCondensed Medium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.fntdata"/><Relationship Id="rId42" Type="http://schemas.openxmlformats.org/officeDocument/2006/relationships/font" Target="fonts/FiraSansExtraCondensedMedium-boldItalic.fntdata"/><Relationship Id="rId41" Type="http://schemas.openxmlformats.org/officeDocument/2006/relationships/font" Target="fonts/FiraSansExtraCondensedMedium-italic.fntdata"/><Relationship Id="rId44" Type="http://schemas.openxmlformats.org/officeDocument/2006/relationships/font" Target="fonts/SairaExtraCondensed-bold.fntdata"/><Relationship Id="rId43" Type="http://schemas.openxmlformats.org/officeDocument/2006/relationships/font" Target="fonts/SairaExtraCondensed-regular.fntdata"/><Relationship Id="rId46" Type="http://schemas.openxmlformats.org/officeDocument/2006/relationships/font" Target="fonts/BarlowSemiCondensed-regular.fntdata"/><Relationship Id="rId45" Type="http://schemas.openxmlformats.org/officeDocument/2006/relationships/font" Target="fonts/Squada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SemiCondensed-italic.fntdata"/><Relationship Id="rId47" Type="http://schemas.openxmlformats.org/officeDocument/2006/relationships/font" Target="fonts/BarlowSemiCondensed-bold.fntdata"/><Relationship Id="rId49" Type="http://schemas.openxmlformats.org/officeDocument/2006/relationships/font" Target="fonts/BarlowSemi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BarlowSemiCondensedLight-regular.fntdata"/><Relationship Id="rId34" Type="http://schemas.openxmlformats.org/officeDocument/2006/relationships/slide" Target="slides/slide29.xml"/><Relationship Id="rId37" Type="http://schemas.openxmlformats.org/officeDocument/2006/relationships/font" Target="fonts/BarlowSemiCondensedLight-italic.fntdata"/><Relationship Id="rId36" Type="http://schemas.openxmlformats.org/officeDocument/2006/relationships/font" Target="fonts/BarlowSemiCondensedLight-bold.fntdata"/><Relationship Id="rId39" Type="http://schemas.openxmlformats.org/officeDocument/2006/relationships/font" Target="fonts/FiraSansExtraCondensedMedium-regular.fntdata"/><Relationship Id="rId38" Type="http://schemas.openxmlformats.org/officeDocument/2006/relationships/font" Target="fonts/BarlowSemiCondensed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SlabRegular-bold.fntdata"/><Relationship Id="rId50" Type="http://schemas.openxmlformats.org/officeDocument/2006/relationships/font" Target="fonts/RobotoSlabRegular-regular.fntdata"/><Relationship Id="rId53" Type="http://schemas.openxmlformats.org/officeDocument/2006/relationships/font" Target="fonts/SairaExtraCondensedSemiBold-bold.fntdata"/><Relationship Id="rId52" Type="http://schemas.openxmlformats.org/officeDocument/2006/relationships/font" Target="fonts/SairaExtraCondensed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BarlowSemiCondensedSemiBold-bold.fntdata"/><Relationship Id="rId10" Type="http://schemas.openxmlformats.org/officeDocument/2006/relationships/slide" Target="slides/slide5.xml"/><Relationship Id="rId54" Type="http://schemas.openxmlformats.org/officeDocument/2006/relationships/font" Target="fonts/BarlowSemiCondensedSemiBold-regular.fntdata"/><Relationship Id="rId13" Type="http://schemas.openxmlformats.org/officeDocument/2006/relationships/slide" Target="slides/slide8.xml"/><Relationship Id="rId57" Type="http://schemas.openxmlformats.org/officeDocument/2006/relationships/font" Target="fonts/BarlowSemiCondensedSemiBold-boldItalic.fntdata"/><Relationship Id="rId12" Type="http://schemas.openxmlformats.org/officeDocument/2006/relationships/slide" Target="slides/slide7.xml"/><Relationship Id="rId56" Type="http://schemas.openxmlformats.org/officeDocument/2006/relationships/font" Target="fonts/BarlowSemiCondensedSemiBold-italic.fntdata"/><Relationship Id="rId15" Type="http://schemas.openxmlformats.org/officeDocument/2006/relationships/slide" Target="slides/slide10.xml"/><Relationship Id="rId59" Type="http://schemas.openxmlformats.org/officeDocument/2006/relationships/font" Target="fonts/SairaExtraCondensedMedium-bold.fntdata"/><Relationship Id="rId14" Type="http://schemas.openxmlformats.org/officeDocument/2006/relationships/slide" Target="slides/slide9.xml"/><Relationship Id="rId58" Type="http://schemas.openxmlformats.org/officeDocument/2006/relationships/font" Target="fonts/SairaExtraCondensed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740d62fd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740d62fd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740d62fd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740d62fd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740d62fd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740d62fd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740d62fd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740d62fd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740d62fdf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740d62fdf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740d62fdf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740d62fd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740d62fdf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740d62fd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740d62fdf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740d62fdf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740d62fdf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740d62fdf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740d62fdf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740d62fdf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alemania no D:&lt;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740d62fdf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740d62fdf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740d62fdf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b740d62fd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740d62fd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740d62fd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740d62fd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740d62fd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740d62fdf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740d62fdf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740d62fdf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740d62fd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740d62fdf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740d62fdf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b740d62fdf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b740d62fdf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b740d62fdf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b740d62fdf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740d62fd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740d62fd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d0e54301_1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d0e54301_1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740d62f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740d62f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40b6adc3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40b6adc3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740d62fdf_3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740d62fdf_3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740d62fd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740d62fd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740d62fd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740d62fd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740d62fd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740d62fd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TLE OPENING" type="title">
  <p:cSld name="TITLE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 flipH="1">
            <a:off x="1144850" y="2646075"/>
            <a:ext cx="3394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1257850" y="3246250"/>
            <a:ext cx="464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6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8" name="Google Shape;78;p11"/>
          <p:cNvCxnSpPr/>
          <p:nvPr/>
        </p:nvCxnSpPr>
        <p:spPr>
          <a:xfrm>
            <a:off x="0" y="2730450"/>
            <a:ext cx="4576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1"/>
          <p:cNvSpPr txBox="1"/>
          <p:nvPr>
            <p:ph idx="1" type="subTitle"/>
          </p:nvPr>
        </p:nvSpPr>
        <p:spPr>
          <a:xfrm flipH="1">
            <a:off x="4576500" y="28066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2" type="subTitle"/>
          </p:nvPr>
        </p:nvSpPr>
        <p:spPr>
          <a:xfrm flipH="1">
            <a:off x="4576500" y="31480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3" type="subTitle"/>
          </p:nvPr>
        </p:nvSpPr>
        <p:spPr>
          <a:xfrm flipH="1">
            <a:off x="4576500" y="34894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4" type="subTitle"/>
          </p:nvPr>
        </p:nvSpPr>
        <p:spPr>
          <a:xfrm flipH="1">
            <a:off x="4576500" y="38308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_1_2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type="ctrTitle"/>
          </p:nvPr>
        </p:nvSpPr>
        <p:spPr>
          <a:xfrm flipH="1">
            <a:off x="4457674" y="18626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86" name="Google Shape;86;p12"/>
          <p:cNvCxnSpPr/>
          <p:nvPr/>
        </p:nvCxnSpPr>
        <p:spPr>
          <a:xfrm rot="10800000">
            <a:off x="4567500" y="2730450"/>
            <a:ext cx="4576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2"/>
          <p:cNvSpPr txBox="1"/>
          <p:nvPr>
            <p:ph idx="1" type="subTitle"/>
          </p:nvPr>
        </p:nvSpPr>
        <p:spPr>
          <a:xfrm>
            <a:off x="2327475" y="2806650"/>
            <a:ext cx="2892000" cy="1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2788350" y="3170250"/>
            <a:ext cx="3567300" cy="3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 flipH="1">
            <a:off x="2064750" y="1973250"/>
            <a:ext cx="5014500" cy="11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91" name="Google Shape;91;p13"/>
          <p:cNvCxnSpPr/>
          <p:nvPr/>
        </p:nvCxnSpPr>
        <p:spPr>
          <a:xfrm>
            <a:off x="-6925" y="981700"/>
            <a:ext cx="7016700" cy="2834400"/>
          </a:xfrm>
          <a:prstGeom prst="bentConnector3">
            <a:avLst>
              <a:gd fmla="val 12316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 rot="10800000">
            <a:off x="2204950" y="1597150"/>
            <a:ext cx="6962100" cy="2585400"/>
          </a:xfrm>
          <a:prstGeom prst="bentConnector3">
            <a:avLst>
              <a:gd fmla="val 11419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endCxn id="89" idx="1"/>
          </p:cNvCxnSpPr>
          <p:nvPr/>
        </p:nvCxnSpPr>
        <p:spPr>
          <a:xfrm rot="-5400000">
            <a:off x="1162200" y="3586500"/>
            <a:ext cx="1888200" cy="13641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endCxn id="89" idx="3"/>
          </p:cNvCxnSpPr>
          <p:nvPr/>
        </p:nvCxnSpPr>
        <p:spPr>
          <a:xfrm flipH="1" rot="5400000">
            <a:off x="6084450" y="3595650"/>
            <a:ext cx="1881300" cy="13389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BOXES">
  <p:cSld name="CUSTOM_6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97" name="Google Shape;97;p14"/>
          <p:cNvCxnSpPr>
            <a:stCxn id="96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4"/>
          <p:cNvSpPr/>
          <p:nvPr/>
        </p:nvSpPr>
        <p:spPr>
          <a:xfrm>
            <a:off x="1780400" y="1322325"/>
            <a:ext cx="1988100" cy="2065200"/>
          </a:xfrm>
          <a:prstGeom prst="rect">
            <a:avLst/>
          </a:prstGeom>
          <a:solidFill>
            <a:srgbClr val="494ECE">
              <a:alpha val="51540"/>
            </a:srgbClr>
          </a:solidFill>
          <a:ln cap="flat" cmpd="sng" w="28575">
            <a:solidFill>
              <a:srgbClr val="7337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99" name="Google Shape;99;p14"/>
          <p:cNvSpPr txBox="1"/>
          <p:nvPr>
            <p:ph idx="2" type="ctrTitle"/>
          </p:nvPr>
        </p:nvSpPr>
        <p:spPr>
          <a:xfrm>
            <a:off x="2210934" y="2280150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2084700" y="2452668"/>
            <a:ext cx="1379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4"/>
          <p:cNvSpPr/>
          <p:nvPr/>
        </p:nvSpPr>
        <p:spPr>
          <a:xfrm>
            <a:off x="3577850" y="2456125"/>
            <a:ext cx="1988100" cy="2065200"/>
          </a:xfrm>
          <a:prstGeom prst="rect">
            <a:avLst/>
          </a:prstGeom>
          <a:solidFill>
            <a:srgbClr val="00FFFF">
              <a:alpha val="45380"/>
            </a:srgbClr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02" name="Google Shape;102;p14"/>
          <p:cNvSpPr txBox="1"/>
          <p:nvPr>
            <p:ph idx="3" type="ctrTitle"/>
          </p:nvPr>
        </p:nvSpPr>
        <p:spPr>
          <a:xfrm>
            <a:off x="4008384" y="3413950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4" type="subTitle"/>
          </p:nvPr>
        </p:nvSpPr>
        <p:spPr>
          <a:xfrm>
            <a:off x="3882150" y="3586468"/>
            <a:ext cx="1379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4"/>
          <p:cNvSpPr/>
          <p:nvPr/>
        </p:nvSpPr>
        <p:spPr>
          <a:xfrm>
            <a:off x="5375500" y="1322325"/>
            <a:ext cx="1988100" cy="2065200"/>
          </a:xfrm>
          <a:prstGeom prst="rect">
            <a:avLst/>
          </a:prstGeom>
          <a:solidFill>
            <a:srgbClr val="10D6B6">
              <a:alpha val="70590"/>
            </a:srgbClr>
          </a:solidFill>
          <a:ln cap="flat" cmpd="sng" w="28575">
            <a:solidFill>
              <a:srgbClr val="11E4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05" name="Google Shape;105;p14"/>
          <p:cNvSpPr txBox="1"/>
          <p:nvPr>
            <p:ph idx="5" type="ctrTitle"/>
          </p:nvPr>
        </p:nvSpPr>
        <p:spPr>
          <a:xfrm>
            <a:off x="5806034" y="2280150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6" type="subTitle"/>
          </p:nvPr>
        </p:nvSpPr>
        <p:spPr>
          <a:xfrm>
            <a:off x="5679800" y="2452668"/>
            <a:ext cx="1379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6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09" name="Google Shape;109;p15"/>
          <p:cNvCxnSpPr>
            <a:stCxn id="108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5"/>
          <p:cNvSpPr/>
          <p:nvPr/>
        </p:nvSpPr>
        <p:spPr>
          <a:xfrm>
            <a:off x="815350" y="2853050"/>
            <a:ext cx="3594900" cy="1130100"/>
          </a:xfrm>
          <a:prstGeom prst="rect">
            <a:avLst/>
          </a:prstGeom>
          <a:solidFill>
            <a:srgbClr val="494ECE">
              <a:alpha val="51540"/>
            </a:srgbClr>
          </a:solidFill>
          <a:ln cap="flat" cmpd="sng" w="28575">
            <a:solidFill>
              <a:srgbClr val="7337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878200" y="1616125"/>
            <a:ext cx="5387400" cy="1384200"/>
          </a:xfrm>
          <a:prstGeom prst="rect">
            <a:avLst/>
          </a:prstGeom>
          <a:solidFill>
            <a:srgbClr val="00FFFF">
              <a:alpha val="45380"/>
            </a:srgbClr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218450" y="3465375"/>
            <a:ext cx="3594900" cy="898200"/>
          </a:xfrm>
          <a:prstGeom prst="rect">
            <a:avLst/>
          </a:prstGeom>
          <a:solidFill>
            <a:srgbClr val="10D6B6">
              <a:alpha val="70590"/>
            </a:srgbClr>
          </a:solidFill>
          <a:ln cap="flat" cmpd="sng" w="28575">
            <a:solidFill>
              <a:srgbClr val="11E4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13" name="Google Shape;113;p15"/>
          <p:cNvSpPr txBox="1"/>
          <p:nvPr>
            <p:ph hasCustomPrompt="1" idx="2" type="title"/>
          </p:nvPr>
        </p:nvSpPr>
        <p:spPr>
          <a:xfrm>
            <a:off x="2637350" y="1882375"/>
            <a:ext cx="3869400" cy="85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5"/>
          <p:cNvSpPr txBox="1"/>
          <p:nvPr>
            <p:ph hasCustomPrompt="1" idx="3" type="title"/>
          </p:nvPr>
        </p:nvSpPr>
        <p:spPr>
          <a:xfrm>
            <a:off x="967476" y="3129125"/>
            <a:ext cx="329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 txBox="1"/>
          <p:nvPr>
            <p:ph hasCustomPrompt="1" idx="4" type="title"/>
          </p:nvPr>
        </p:nvSpPr>
        <p:spPr>
          <a:xfrm>
            <a:off x="4414951" y="3629950"/>
            <a:ext cx="32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itleOnly">
  <p:cSld name="TITLE_ONLY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165500" y="1838375"/>
            <a:ext cx="3343800" cy="2684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641650" y="1838375"/>
            <a:ext cx="3343800" cy="2684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52731" y="305050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subTitle"/>
          </p:nvPr>
        </p:nvSpPr>
        <p:spPr>
          <a:xfrm>
            <a:off x="4794050" y="305050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1552731" y="2457900"/>
            <a:ext cx="2797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ctrTitle"/>
          </p:nvPr>
        </p:nvSpPr>
        <p:spPr>
          <a:xfrm>
            <a:off x="4794050" y="2457900"/>
            <a:ext cx="2797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4" type="ctrTitle"/>
          </p:nvPr>
        </p:nvSpPr>
        <p:spPr>
          <a:xfrm>
            <a:off x="1000125" y="134800"/>
            <a:ext cx="71439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5" name="Google Shape;25;p3"/>
          <p:cNvCxnSpPr>
            <a:stCxn id="24" idx="2"/>
          </p:cNvCxnSpPr>
          <p:nvPr/>
        </p:nvCxnSpPr>
        <p:spPr>
          <a:xfrm>
            <a:off x="4572075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2825950" y="15759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3034050" y="20373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hasCustomPrompt="1" idx="2" type="title"/>
          </p:nvPr>
        </p:nvSpPr>
        <p:spPr>
          <a:xfrm>
            <a:off x="3110412" y="1059178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/>
          <p:nvPr>
            <p:ph idx="3" type="ctrTitle"/>
          </p:nvPr>
        </p:nvSpPr>
        <p:spPr>
          <a:xfrm>
            <a:off x="2826162" y="32550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4" type="subTitle"/>
          </p:nvPr>
        </p:nvSpPr>
        <p:spPr>
          <a:xfrm>
            <a:off x="2998950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hasCustomPrompt="1" idx="5" type="title"/>
          </p:nvPr>
        </p:nvSpPr>
        <p:spPr>
          <a:xfrm>
            <a:off x="3110412" y="2738280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idx="6" type="ctrTitle"/>
          </p:nvPr>
        </p:nvSpPr>
        <p:spPr>
          <a:xfrm>
            <a:off x="4975625" y="15759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7" type="subTitle"/>
          </p:nvPr>
        </p:nvSpPr>
        <p:spPr>
          <a:xfrm>
            <a:off x="5183500" y="20373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hasCustomPrompt="1" idx="8" type="title"/>
          </p:nvPr>
        </p:nvSpPr>
        <p:spPr>
          <a:xfrm>
            <a:off x="5259862" y="1059178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/>
          <p:nvPr>
            <p:ph idx="9" type="ctrTitle"/>
          </p:nvPr>
        </p:nvSpPr>
        <p:spPr>
          <a:xfrm>
            <a:off x="4975587" y="32550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3" type="subTitle"/>
          </p:nvPr>
        </p:nvSpPr>
        <p:spPr>
          <a:xfrm>
            <a:off x="5148400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hasCustomPrompt="1" idx="14" type="title"/>
          </p:nvPr>
        </p:nvSpPr>
        <p:spPr>
          <a:xfrm>
            <a:off x="5259862" y="2738280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4"/>
          <p:cNvSpPr txBox="1"/>
          <p:nvPr>
            <p:ph idx="15" type="ctrTitle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0" name="Google Shape;40;p4"/>
          <p:cNvCxnSpPr/>
          <p:nvPr/>
        </p:nvCxnSpPr>
        <p:spPr>
          <a:xfrm>
            <a:off x="8541292" y="-14700"/>
            <a:ext cx="0" cy="366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 txBox="1"/>
          <p:nvPr>
            <p:ph idx="16" type="ctrTitle"/>
          </p:nvPr>
        </p:nvSpPr>
        <p:spPr>
          <a:xfrm>
            <a:off x="606175" y="1575950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7" type="subTitle"/>
          </p:nvPr>
        </p:nvSpPr>
        <p:spPr>
          <a:xfrm>
            <a:off x="849375" y="20373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hasCustomPrompt="1" idx="18" type="title"/>
          </p:nvPr>
        </p:nvSpPr>
        <p:spPr>
          <a:xfrm>
            <a:off x="925737" y="1059178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/>
          <p:nvPr>
            <p:ph idx="19" type="ctrTitle"/>
          </p:nvPr>
        </p:nvSpPr>
        <p:spPr>
          <a:xfrm>
            <a:off x="641487" y="32550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20" type="subTitle"/>
          </p:nvPr>
        </p:nvSpPr>
        <p:spPr>
          <a:xfrm>
            <a:off x="814275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hasCustomPrompt="1" idx="21" type="title"/>
          </p:nvPr>
        </p:nvSpPr>
        <p:spPr>
          <a:xfrm>
            <a:off x="925737" y="2738280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47" name="Google Shape;47;p4"/>
          <p:cNvCxnSpPr/>
          <p:nvPr/>
        </p:nvCxnSpPr>
        <p:spPr>
          <a:xfrm>
            <a:off x="1089475" y="1712986"/>
            <a:ext cx="5795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4"/>
          <p:cNvCxnSpPr/>
          <p:nvPr/>
        </p:nvCxnSpPr>
        <p:spPr>
          <a:xfrm>
            <a:off x="1089475" y="3390061"/>
            <a:ext cx="5795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hasCustomPrompt="1" type="title"/>
          </p:nvPr>
        </p:nvSpPr>
        <p:spPr>
          <a:xfrm>
            <a:off x="374450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5"/>
          <p:cNvSpPr txBox="1"/>
          <p:nvPr>
            <p:ph idx="2" type="ctrTitle"/>
          </p:nvPr>
        </p:nvSpPr>
        <p:spPr>
          <a:xfrm>
            <a:off x="1868249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868250" y="318076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53" name="Google Shape;53;p5"/>
          <p:cNvCxnSpPr/>
          <p:nvPr/>
        </p:nvCxnSpPr>
        <p:spPr>
          <a:xfrm>
            <a:off x="0" y="3079800"/>
            <a:ext cx="4020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3">
  <p:cSld name="CUSTOM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hasCustomPrompt="1" type="title"/>
          </p:nvPr>
        </p:nvSpPr>
        <p:spPr>
          <a:xfrm flipH="1">
            <a:off x="7324862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6"/>
          <p:cNvSpPr txBox="1"/>
          <p:nvPr>
            <p:ph idx="2" type="ctrTitle"/>
          </p:nvPr>
        </p:nvSpPr>
        <p:spPr>
          <a:xfrm flipH="1">
            <a:off x="3981563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" type="subTitle"/>
          </p:nvPr>
        </p:nvSpPr>
        <p:spPr>
          <a:xfrm flipH="1">
            <a:off x="5369350" y="3180784"/>
            <a:ext cx="19065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58" name="Google Shape;58;p6"/>
          <p:cNvCxnSpPr/>
          <p:nvPr/>
        </p:nvCxnSpPr>
        <p:spPr>
          <a:xfrm rot="10800000">
            <a:off x="5123712" y="3079800"/>
            <a:ext cx="4020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4">
  <p:cSld name="CUSTOM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hasCustomPrompt="1" type="title"/>
          </p:nvPr>
        </p:nvSpPr>
        <p:spPr>
          <a:xfrm flipH="1">
            <a:off x="7477262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7"/>
          <p:cNvSpPr txBox="1"/>
          <p:nvPr>
            <p:ph idx="2" type="ctrTitle"/>
          </p:nvPr>
        </p:nvSpPr>
        <p:spPr>
          <a:xfrm flipH="1">
            <a:off x="3829163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 flipH="1">
            <a:off x="5216975" y="2952184"/>
            <a:ext cx="19065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7324850" y="-7600"/>
            <a:ext cx="0" cy="515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6">
  <p:cSld name="CUSTOM_1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hasCustomPrompt="1" type="title"/>
          </p:nvPr>
        </p:nvSpPr>
        <p:spPr>
          <a:xfrm>
            <a:off x="303938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8"/>
          <p:cNvSpPr txBox="1"/>
          <p:nvPr>
            <p:ph idx="2" type="ctrTitle"/>
          </p:nvPr>
        </p:nvSpPr>
        <p:spPr>
          <a:xfrm>
            <a:off x="2102537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" type="subTitle"/>
          </p:nvPr>
        </p:nvSpPr>
        <p:spPr>
          <a:xfrm>
            <a:off x="2109125" y="2952184"/>
            <a:ext cx="19065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68" name="Google Shape;68;p8"/>
          <p:cNvCxnSpPr/>
          <p:nvPr/>
        </p:nvCxnSpPr>
        <p:spPr>
          <a:xfrm>
            <a:off x="1901150" y="-7600"/>
            <a:ext cx="0" cy="515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CUSTOM_6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1" name="Google Shape;71;p9"/>
          <p:cNvCxnSpPr>
            <a:stCxn id="70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CUSTOM_6_2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4" name="Google Shape;74;p10"/>
          <p:cNvCxnSpPr/>
          <p:nvPr/>
        </p:nvCxnSpPr>
        <p:spPr>
          <a:xfrm>
            <a:off x="-32325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ExtraCondensed SemiBold"/>
              <a:buNone/>
              <a:defRPr sz="2800">
                <a:solidFill>
                  <a:srgbClr val="434343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rive.google.com/file/d/1MNdkERO55XNBpihJn6fe-CTATaZiJ272/view?usp=shar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 flipH="1">
            <a:off x="803275" y="3716225"/>
            <a:ext cx="19344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María Fernández Márquez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Camacho Marín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Katia Moreno Berrocal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Elena Santiago Cortés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 flipH="1">
            <a:off x="914275" y="2514675"/>
            <a:ext cx="1823400" cy="9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ZESTA</a:t>
            </a:r>
            <a:endParaRPr>
              <a:latin typeface="Saira ExtraCondensed SemiBold"/>
              <a:ea typeface="Saira ExtraCondensed SemiBold"/>
              <a:cs typeface="Saira ExtraCondensed SemiBold"/>
              <a:sym typeface="Saira ExtraCondensed SemiBold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75" y="335075"/>
            <a:ext cx="4300148" cy="423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50" y="298863"/>
            <a:ext cx="2533650" cy="2533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4" name="Google Shape;124;p16"/>
          <p:cNvSpPr/>
          <p:nvPr/>
        </p:nvSpPr>
        <p:spPr>
          <a:xfrm rot="-909039">
            <a:off x="1354072" y="1705658"/>
            <a:ext cx="101011" cy="508107"/>
          </a:xfrm>
          <a:prstGeom prst="roundRect">
            <a:avLst>
              <a:gd fmla="val 16667" name="adj"/>
            </a:avLst>
          </a:prstGeom>
          <a:solidFill>
            <a:srgbClr val="00FFFF">
              <a:alpha val="27309"/>
            </a:srgbClr>
          </a:solidFill>
          <a:ln cap="flat" cmpd="sng" w="9525">
            <a:solidFill>
              <a:srgbClr val="10D6B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1674813" y="1682500"/>
            <a:ext cx="101100" cy="516900"/>
          </a:xfrm>
          <a:prstGeom prst="roundRect">
            <a:avLst>
              <a:gd fmla="val 16667" name="adj"/>
            </a:avLst>
          </a:prstGeom>
          <a:solidFill>
            <a:srgbClr val="00FFFF">
              <a:alpha val="27309"/>
            </a:srgbClr>
          </a:solidFill>
          <a:ln cap="flat" cmpd="sng" w="9525">
            <a:solidFill>
              <a:srgbClr val="10D6B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 rot="928718">
            <a:off x="1999340" y="1699301"/>
            <a:ext cx="101169" cy="520798"/>
          </a:xfrm>
          <a:prstGeom prst="roundRect">
            <a:avLst>
              <a:gd fmla="val 16667" name="adj"/>
            </a:avLst>
          </a:prstGeom>
          <a:solidFill>
            <a:srgbClr val="00FFFF">
              <a:alpha val="27309"/>
            </a:srgbClr>
          </a:solidFill>
          <a:ln cap="flat" cmpd="sng" w="9525">
            <a:solidFill>
              <a:srgbClr val="11E4C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ctrTitle"/>
          </p:nvPr>
        </p:nvSpPr>
        <p:spPr>
          <a:xfrm flipH="1">
            <a:off x="1144850" y="2646075"/>
            <a:ext cx="5746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CONSECUENCIAS TRAS UN ATAQUE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ctrTitle"/>
          </p:nvPr>
        </p:nvSpPr>
        <p:spPr>
          <a:xfrm>
            <a:off x="619900" y="2110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Consecuencias tras un ataque</a:t>
            </a:r>
            <a:endParaRPr/>
          </a:p>
        </p:txBody>
      </p:sp>
      <p:sp>
        <p:nvSpPr>
          <p:cNvPr id="272" name="Google Shape;272;p26"/>
          <p:cNvSpPr txBox="1"/>
          <p:nvPr>
            <p:ph idx="4294967295" type="ctrTitle"/>
          </p:nvPr>
        </p:nvSpPr>
        <p:spPr>
          <a:xfrm>
            <a:off x="396600" y="1246025"/>
            <a:ext cx="8127300" cy="4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Falta de credibilidad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en nosotros y 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decremento en la reputación</a:t>
            </a:r>
            <a:endParaRPr b="1"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Pérdida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de 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datos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privados y sensibles</a:t>
            </a:r>
            <a:endParaRPr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Pérdida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de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usuarios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potenciales y bajas de usuarios ya registrados</a:t>
            </a:r>
            <a:endParaRPr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Decremento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del uso de 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ciertos métodos de pagos 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frente al físico</a:t>
            </a:r>
            <a:endParaRPr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Pérdidas monetarias</a:t>
            </a:r>
            <a:endParaRPr b="1"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Gran 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bajada de posicionamiento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en motores de búsqueda</a:t>
            </a:r>
            <a:endParaRPr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Cierres de tiendas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y pérdida de variedad</a:t>
            </a:r>
            <a:endParaRPr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Y muchas más..</a:t>
            </a:r>
            <a:r>
              <a:rPr lang="es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.</a:t>
            </a:r>
            <a:endParaRPr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grpSp>
        <p:nvGrpSpPr>
          <p:cNvPr id="273" name="Google Shape;273;p26"/>
          <p:cNvGrpSpPr/>
          <p:nvPr/>
        </p:nvGrpSpPr>
        <p:grpSpPr>
          <a:xfrm>
            <a:off x="7216359" y="1903708"/>
            <a:ext cx="1567062" cy="1434001"/>
            <a:chOff x="-25844850" y="2357750"/>
            <a:chExt cx="296175" cy="279625"/>
          </a:xfrm>
        </p:grpSpPr>
        <p:sp>
          <p:nvSpPr>
            <p:cNvPr id="274" name="Google Shape;274;p26"/>
            <p:cNvSpPr/>
            <p:nvPr/>
          </p:nvSpPr>
          <p:spPr>
            <a:xfrm>
              <a:off x="-25792075" y="2428625"/>
              <a:ext cx="191425" cy="208750"/>
            </a:xfrm>
            <a:custGeom>
              <a:rect b="b" l="l" r="r" t="t"/>
              <a:pathLst>
                <a:path extrusionOk="0" h="8350" w="7657">
                  <a:moveTo>
                    <a:pt x="3781" y="2773"/>
                  </a:moveTo>
                  <a:cubicBezTo>
                    <a:pt x="3970" y="2773"/>
                    <a:pt x="4128" y="2931"/>
                    <a:pt x="4128" y="3120"/>
                  </a:cubicBezTo>
                  <a:cubicBezTo>
                    <a:pt x="4128" y="3309"/>
                    <a:pt x="3970" y="3466"/>
                    <a:pt x="3781" y="3466"/>
                  </a:cubicBezTo>
                  <a:cubicBezTo>
                    <a:pt x="3592" y="3466"/>
                    <a:pt x="3435" y="3309"/>
                    <a:pt x="3435" y="3120"/>
                  </a:cubicBezTo>
                  <a:cubicBezTo>
                    <a:pt x="3435" y="2931"/>
                    <a:pt x="3592" y="2773"/>
                    <a:pt x="3781" y="2773"/>
                  </a:cubicBezTo>
                  <a:close/>
                  <a:moveTo>
                    <a:pt x="3813" y="694"/>
                  </a:moveTo>
                  <a:cubicBezTo>
                    <a:pt x="5167" y="694"/>
                    <a:pt x="6270" y="1796"/>
                    <a:pt x="6270" y="3120"/>
                  </a:cubicBezTo>
                  <a:lnTo>
                    <a:pt x="6270" y="6239"/>
                  </a:lnTo>
                  <a:lnTo>
                    <a:pt x="4191" y="6239"/>
                  </a:lnTo>
                  <a:lnTo>
                    <a:pt x="4191" y="4096"/>
                  </a:lnTo>
                  <a:cubicBezTo>
                    <a:pt x="4569" y="3939"/>
                    <a:pt x="4884" y="3592"/>
                    <a:pt x="4884" y="3120"/>
                  </a:cubicBezTo>
                  <a:cubicBezTo>
                    <a:pt x="4884" y="2521"/>
                    <a:pt x="4411" y="2111"/>
                    <a:pt x="3876" y="2111"/>
                  </a:cubicBezTo>
                  <a:cubicBezTo>
                    <a:pt x="3277" y="2111"/>
                    <a:pt x="2836" y="2584"/>
                    <a:pt x="2836" y="3120"/>
                  </a:cubicBezTo>
                  <a:cubicBezTo>
                    <a:pt x="2836" y="3561"/>
                    <a:pt x="3120" y="3939"/>
                    <a:pt x="3561" y="4096"/>
                  </a:cubicBezTo>
                  <a:lnTo>
                    <a:pt x="3561" y="6239"/>
                  </a:lnTo>
                  <a:lnTo>
                    <a:pt x="1450" y="6239"/>
                  </a:lnTo>
                  <a:lnTo>
                    <a:pt x="1450" y="3120"/>
                  </a:lnTo>
                  <a:lnTo>
                    <a:pt x="1387" y="3120"/>
                  </a:lnTo>
                  <a:cubicBezTo>
                    <a:pt x="1387" y="1796"/>
                    <a:pt x="2489" y="694"/>
                    <a:pt x="3813" y="694"/>
                  </a:cubicBezTo>
                  <a:close/>
                  <a:moveTo>
                    <a:pt x="6585" y="6932"/>
                  </a:moveTo>
                  <a:cubicBezTo>
                    <a:pt x="6774" y="6932"/>
                    <a:pt x="6932" y="7089"/>
                    <a:pt x="6932" y="7310"/>
                  </a:cubicBezTo>
                  <a:lnTo>
                    <a:pt x="6932" y="7625"/>
                  </a:lnTo>
                  <a:lnTo>
                    <a:pt x="662" y="7625"/>
                  </a:lnTo>
                  <a:lnTo>
                    <a:pt x="662" y="7310"/>
                  </a:lnTo>
                  <a:cubicBezTo>
                    <a:pt x="662" y="7089"/>
                    <a:pt x="820" y="6932"/>
                    <a:pt x="1040" y="6932"/>
                  </a:cubicBezTo>
                  <a:close/>
                  <a:moveTo>
                    <a:pt x="3813" y="1"/>
                  </a:moveTo>
                  <a:cubicBezTo>
                    <a:pt x="2080" y="1"/>
                    <a:pt x="725" y="1418"/>
                    <a:pt x="725" y="3120"/>
                  </a:cubicBezTo>
                  <a:lnTo>
                    <a:pt x="725" y="6302"/>
                  </a:lnTo>
                  <a:cubicBezTo>
                    <a:pt x="316" y="6459"/>
                    <a:pt x="1" y="6837"/>
                    <a:pt x="1" y="7310"/>
                  </a:cubicBezTo>
                  <a:lnTo>
                    <a:pt x="1" y="8003"/>
                  </a:lnTo>
                  <a:cubicBezTo>
                    <a:pt x="1" y="8192"/>
                    <a:pt x="158" y="8349"/>
                    <a:pt x="347" y="8349"/>
                  </a:cubicBezTo>
                  <a:lnTo>
                    <a:pt x="7278" y="8349"/>
                  </a:lnTo>
                  <a:cubicBezTo>
                    <a:pt x="7499" y="8349"/>
                    <a:pt x="7656" y="8192"/>
                    <a:pt x="7656" y="8003"/>
                  </a:cubicBezTo>
                  <a:lnTo>
                    <a:pt x="7656" y="7310"/>
                  </a:lnTo>
                  <a:cubicBezTo>
                    <a:pt x="7593" y="6837"/>
                    <a:pt x="7341" y="6428"/>
                    <a:pt x="6932" y="6302"/>
                  </a:cubicBezTo>
                  <a:lnTo>
                    <a:pt x="6932" y="3120"/>
                  </a:lnTo>
                  <a:cubicBezTo>
                    <a:pt x="6932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-25602250" y="2497950"/>
              <a:ext cx="53575" cy="17350"/>
            </a:xfrm>
            <a:custGeom>
              <a:rect b="b" l="l" r="r" t="t"/>
              <a:pathLst>
                <a:path extrusionOk="0" h="694" w="2143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796" y="693"/>
                  </a:lnTo>
                  <a:cubicBezTo>
                    <a:pt x="1985" y="693"/>
                    <a:pt x="2143" y="536"/>
                    <a:pt x="2143" y="347"/>
                  </a:cubicBez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-25844850" y="2497950"/>
              <a:ext cx="52800" cy="17350"/>
            </a:xfrm>
            <a:custGeom>
              <a:rect b="b" l="l" r="r" t="t"/>
              <a:pathLst>
                <a:path extrusionOk="0" h="694" w="2112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65" y="693"/>
                  </a:lnTo>
                  <a:cubicBezTo>
                    <a:pt x="1954" y="693"/>
                    <a:pt x="2112" y="536"/>
                    <a:pt x="2112" y="347"/>
                  </a:cubicBezTo>
                  <a:cubicBezTo>
                    <a:pt x="2080" y="158"/>
                    <a:pt x="1923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-25706225" y="2357750"/>
              <a:ext cx="17350" cy="53575"/>
            </a:xfrm>
            <a:custGeom>
              <a:rect b="b" l="l" r="r" t="t"/>
              <a:pathLst>
                <a:path extrusionOk="0" h="2143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85"/>
                    <a:pt x="158" y="2143"/>
                    <a:pt x="347" y="2143"/>
                  </a:cubicBezTo>
                  <a:cubicBezTo>
                    <a:pt x="536" y="2143"/>
                    <a:pt x="694" y="1985"/>
                    <a:pt x="694" y="1764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-25804675" y="2400275"/>
              <a:ext cx="42550" cy="41775"/>
            </a:xfrm>
            <a:custGeom>
              <a:rect b="b" l="l" r="r" t="t"/>
              <a:pathLst>
                <a:path extrusionOk="0" h="1671" w="1702">
                  <a:moveTo>
                    <a:pt x="351" y="0"/>
                  </a:moveTo>
                  <a:cubicBezTo>
                    <a:pt x="260" y="0"/>
                    <a:pt x="174" y="32"/>
                    <a:pt x="127" y="95"/>
                  </a:cubicBezTo>
                  <a:cubicBezTo>
                    <a:pt x="0" y="189"/>
                    <a:pt x="0" y="442"/>
                    <a:pt x="127" y="568"/>
                  </a:cubicBezTo>
                  <a:lnTo>
                    <a:pt x="1103" y="1544"/>
                  </a:lnTo>
                  <a:cubicBezTo>
                    <a:pt x="1166" y="1607"/>
                    <a:pt x="1261" y="1670"/>
                    <a:pt x="1324" y="1670"/>
                  </a:cubicBezTo>
                  <a:cubicBezTo>
                    <a:pt x="1418" y="1670"/>
                    <a:pt x="1544" y="1607"/>
                    <a:pt x="1576" y="1544"/>
                  </a:cubicBezTo>
                  <a:cubicBezTo>
                    <a:pt x="1702" y="1418"/>
                    <a:pt x="1702" y="1198"/>
                    <a:pt x="1576" y="1072"/>
                  </a:cubicBezTo>
                  <a:lnTo>
                    <a:pt x="599" y="95"/>
                  </a:lnTo>
                  <a:cubicBezTo>
                    <a:pt x="536" y="32"/>
                    <a:pt x="442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-25632175" y="2400275"/>
              <a:ext cx="41750" cy="41775"/>
            </a:xfrm>
            <a:custGeom>
              <a:rect b="b" l="l" r="r" t="t"/>
              <a:pathLst>
                <a:path extrusionOk="0" h="1671" w="1670">
                  <a:moveTo>
                    <a:pt x="1327" y="0"/>
                  </a:moveTo>
                  <a:cubicBezTo>
                    <a:pt x="1237" y="0"/>
                    <a:pt x="1150" y="32"/>
                    <a:pt x="1103" y="95"/>
                  </a:cubicBezTo>
                  <a:lnTo>
                    <a:pt x="95" y="1072"/>
                  </a:lnTo>
                  <a:cubicBezTo>
                    <a:pt x="0" y="1198"/>
                    <a:pt x="0" y="1418"/>
                    <a:pt x="95" y="1544"/>
                  </a:cubicBezTo>
                  <a:cubicBezTo>
                    <a:pt x="158" y="1607"/>
                    <a:pt x="252" y="1670"/>
                    <a:pt x="347" y="1670"/>
                  </a:cubicBezTo>
                  <a:cubicBezTo>
                    <a:pt x="410" y="1670"/>
                    <a:pt x="536" y="1607"/>
                    <a:pt x="567" y="1544"/>
                  </a:cubicBezTo>
                  <a:lnTo>
                    <a:pt x="1575" y="568"/>
                  </a:lnTo>
                  <a:cubicBezTo>
                    <a:pt x="1670" y="442"/>
                    <a:pt x="1670" y="189"/>
                    <a:pt x="1575" y="95"/>
                  </a:cubicBezTo>
                  <a:cubicBezTo>
                    <a:pt x="1512" y="32"/>
                    <a:pt x="1418" y="0"/>
                    <a:pt x="1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ctrTitle"/>
          </p:nvPr>
        </p:nvSpPr>
        <p:spPr>
          <a:xfrm flipH="1">
            <a:off x="1144950" y="2646075"/>
            <a:ext cx="65517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CONSECUENCIAS DE IMPLEMENTAR POLÍTICAS DE SEGURIDAD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Consecuencias de implementar políticas de seguridad</a:t>
            </a:r>
            <a:endParaRPr/>
          </a:p>
        </p:txBody>
      </p:sp>
      <p:sp>
        <p:nvSpPr>
          <p:cNvPr id="290" name="Google Shape;290;p28"/>
          <p:cNvSpPr txBox="1"/>
          <p:nvPr>
            <p:ph idx="4294967295" type="ctrTitle"/>
          </p:nvPr>
        </p:nvSpPr>
        <p:spPr>
          <a:xfrm>
            <a:off x="396600" y="1246025"/>
            <a:ext cx="8127300" cy="363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Evitar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la 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pérdida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o robo en todo lo posible 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de los datos</a:t>
            </a:r>
            <a:endParaRPr b="1"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Eludir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posibles 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demandas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de los usuarios</a:t>
            </a:r>
            <a:endParaRPr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Tendremos 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planes de contingencia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para saber 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cómo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afrontar ataques</a:t>
            </a:r>
            <a:endParaRPr b="1"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Prevenir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la entrada al sistema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de intrusos</a:t>
            </a:r>
            <a:endParaRPr b="1"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Establecer 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términos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y condiciones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para abordar los temas legales</a:t>
            </a:r>
            <a:endParaRPr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ira Extra Condensed"/>
              <a:buChar char="●"/>
            </a:pP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Mitigación 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de las </a:t>
            </a:r>
            <a:r>
              <a:rPr b="1"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vulnerabilidades 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de nuestro sistema.</a:t>
            </a:r>
            <a:endParaRPr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Y muchas 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más</a:t>
            </a:r>
            <a:r>
              <a:rPr lang="es" sz="2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...</a:t>
            </a:r>
            <a:endParaRPr sz="2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idx="2" type="ctrTitle"/>
          </p:nvPr>
        </p:nvSpPr>
        <p:spPr>
          <a:xfrm>
            <a:off x="1096199" y="2644873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PAGOS</a:t>
            </a:r>
            <a:endParaRPr/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650" y="1035450"/>
            <a:ext cx="4346149" cy="326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 txBox="1"/>
          <p:nvPr>
            <p:ph type="title"/>
          </p:nvPr>
        </p:nvSpPr>
        <p:spPr>
          <a:xfrm>
            <a:off x="-67500" y="1954525"/>
            <a:ext cx="1444800" cy="16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MÉTODOS DE PAGO</a:t>
            </a:r>
            <a:endParaRPr sz="4800"/>
          </a:p>
        </p:txBody>
      </p:sp>
      <p:cxnSp>
        <p:nvCxnSpPr>
          <p:cNvPr id="303" name="Google Shape;303;p30"/>
          <p:cNvCxnSpPr/>
          <p:nvPr/>
        </p:nvCxnSpPr>
        <p:spPr>
          <a:xfrm>
            <a:off x="1770450" y="1906750"/>
            <a:ext cx="560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0"/>
          <p:cNvCxnSpPr/>
          <p:nvPr/>
        </p:nvCxnSpPr>
        <p:spPr>
          <a:xfrm>
            <a:off x="1770450" y="2446048"/>
            <a:ext cx="560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0"/>
          <p:cNvCxnSpPr/>
          <p:nvPr/>
        </p:nvCxnSpPr>
        <p:spPr>
          <a:xfrm>
            <a:off x="1770450" y="2969921"/>
            <a:ext cx="560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/>
          <p:nvPr/>
        </p:nvCxnSpPr>
        <p:spPr>
          <a:xfrm>
            <a:off x="1770450" y="3568756"/>
            <a:ext cx="560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/>
          <p:nvPr/>
        </p:nvCxnSpPr>
        <p:spPr>
          <a:xfrm>
            <a:off x="1770400" y="4065479"/>
            <a:ext cx="560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0"/>
          <p:cNvSpPr txBox="1"/>
          <p:nvPr>
            <p:ph idx="4294967295" type="ctrTitle"/>
          </p:nvPr>
        </p:nvSpPr>
        <p:spPr>
          <a:xfrm>
            <a:off x="1770450" y="2182113"/>
            <a:ext cx="1229700" cy="26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TARJETA DE DÉBITO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09" name="Google Shape;309;p30"/>
          <p:cNvSpPr txBox="1"/>
          <p:nvPr>
            <p:ph idx="4294967295" type="ctrTitle"/>
          </p:nvPr>
        </p:nvSpPr>
        <p:spPr>
          <a:xfrm>
            <a:off x="1770388" y="2719838"/>
            <a:ext cx="1467900" cy="26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TARJETA DE CRÉDITO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10" name="Google Shape;310;p30"/>
          <p:cNvSpPr txBox="1"/>
          <p:nvPr>
            <p:ph idx="4294967295" type="ctrTitle"/>
          </p:nvPr>
        </p:nvSpPr>
        <p:spPr>
          <a:xfrm>
            <a:off x="1770450" y="3297179"/>
            <a:ext cx="1090800" cy="26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PAYPAL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11" name="Google Shape;311;p30"/>
          <p:cNvSpPr txBox="1"/>
          <p:nvPr>
            <p:ph idx="4294967295" type="ctrTitle"/>
          </p:nvPr>
        </p:nvSpPr>
        <p:spPr>
          <a:xfrm>
            <a:off x="1770400" y="3733150"/>
            <a:ext cx="1467900" cy="26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PAGO EN EFECTIVO</a:t>
            </a:r>
            <a:endParaRPr sz="1400">
              <a:solidFill>
                <a:srgbClr val="FFFFFF"/>
              </a:solidFill>
            </a:endParaRPr>
          </a:p>
        </p:txBody>
      </p:sp>
      <p:grpSp>
        <p:nvGrpSpPr>
          <p:cNvPr id="312" name="Google Shape;312;p30"/>
          <p:cNvGrpSpPr/>
          <p:nvPr/>
        </p:nvGrpSpPr>
        <p:grpSpPr>
          <a:xfrm>
            <a:off x="4442300" y="1229461"/>
            <a:ext cx="447900" cy="3534064"/>
            <a:chOff x="4442300" y="1229461"/>
            <a:chExt cx="447900" cy="3534064"/>
          </a:xfrm>
        </p:grpSpPr>
        <p:cxnSp>
          <p:nvCxnSpPr>
            <p:cNvPr id="313" name="Google Shape;313;p30"/>
            <p:cNvCxnSpPr/>
            <p:nvPr/>
          </p:nvCxnSpPr>
          <p:spPr>
            <a:xfrm>
              <a:off x="4666250" y="1682825"/>
              <a:ext cx="0" cy="3080700"/>
            </a:xfrm>
            <a:prstGeom prst="straightConnector1">
              <a:avLst/>
            </a:prstGeom>
            <a:noFill/>
            <a:ln cap="flat" cmpd="sng" w="19050">
              <a:solidFill>
                <a:srgbClr val="E613D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4" name="Google Shape;314;p30"/>
            <p:cNvSpPr/>
            <p:nvPr/>
          </p:nvSpPr>
          <p:spPr>
            <a:xfrm>
              <a:off x="4442300" y="1229461"/>
              <a:ext cx="447900" cy="447900"/>
            </a:xfrm>
            <a:prstGeom prst="ellipse">
              <a:avLst/>
            </a:prstGeom>
            <a:solidFill>
              <a:srgbClr val="E613D5">
                <a:alpha val="48850"/>
              </a:srgbClr>
            </a:solidFill>
            <a:ln cap="flat" cmpd="sng" w="19050">
              <a:solidFill>
                <a:srgbClr val="E61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30"/>
          <p:cNvSpPr/>
          <p:nvPr/>
        </p:nvSpPr>
        <p:spPr>
          <a:xfrm>
            <a:off x="4597538" y="2308650"/>
            <a:ext cx="137400" cy="137400"/>
          </a:xfrm>
          <a:prstGeom prst="ellipse">
            <a:avLst/>
          </a:prstGeom>
          <a:solidFill>
            <a:srgbClr val="E613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6138186" y="3471938"/>
            <a:ext cx="137400" cy="137400"/>
          </a:xfrm>
          <a:prstGeom prst="ellipse">
            <a:avLst/>
          </a:prstGeom>
          <a:solidFill>
            <a:srgbClr val="7337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30"/>
          <p:cNvGrpSpPr/>
          <p:nvPr/>
        </p:nvGrpSpPr>
        <p:grpSpPr>
          <a:xfrm>
            <a:off x="5182513" y="1222673"/>
            <a:ext cx="447900" cy="3528589"/>
            <a:chOff x="6589350" y="1185411"/>
            <a:chExt cx="447900" cy="3528589"/>
          </a:xfrm>
        </p:grpSpPr>
        <p:cxnSp>
          <p:nvCxnSpPr>
            <p:cNvPr id="318" name="Google Shape;318;p30"/>
            <p:cNvCxnSpPr/>
            <p:nvPr/>
          </p:nvCxnSpPr>
          <p:spPr>
            <a:xfrm>
              <a:off x="6813300" y="1633300"/>
              <a:ext cx="0" cy="3080700"/>
            </a:xfrm>
            <a:prstGeom prst="straightConnector1">
              <a:avLst/>
            </a:prstGeom>
            <a:noFill/>
            <a:ln cap="flat" cmpd="sng" w="19050">
              <a:solidFill>
                <a:srgbClr val="00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9" name="Google Shape;319;p30"/>
            <p:cNvSpPr/>
            <p:nvPr/>
          </p:nvSpPr>
          <p:spPr>
            <a:xfrm>
              <a:off x="6589350" y="1185411"/>
              <a:ext cx="447900" cy="447900"/>
            </a:xfrm>
            <a:prstGeom prst="ellipse">
              <a:avLst/>
            </a:prstGeom>
            <a:solidFill>
              <a:srgbClr val="00FFFF">
                <a:alpha val="45380"/>
              </a:srgbClr>
            </a:solidFill>
            <a:ln cap="flat" cmpd="sng" w="1905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30"/>
          <p:cNvGrpSpPr/>
          <p:nvPr/>
        </p:nvGrpSpPr>
        <p:grpSpPr>
          <a:xfrm>
            <a:off x="6783350" y="1229461"/>
            <a:ext cx="447900" cy="3534064"/>
            <a:chOff x="6783350" y="1229461"/>
            <a:chExt cx="447900" cy="3534064"/>
          </a:xfrm>
        </p:grpSpPr>
        <p:cxnSp>
          <p:nvCxnSpPr>
            <p:cNvPr id="321" name="Google Shape;321;p30"/>
            <p:cNvCxnSpPr/>
            <p:nvPr/>
          </p:nvCxnSpPr>
          <p:spPr>
            <a:xfrm>
              <a:off x="7021000" y="1682825"/>
              <a:ext cx="0" cy="3080700"/>
            </a:xfrm>
            <a:prstGeom prst="straightConnector1">
              <a:avLst/>
            </a:prstGeom>
            <a:noFill/>
            <a:ln cap="flat" cmpd="sng" w="19050">
              <a:solidFill>
                <a:srgbClr val="11E4C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2" name="Google Shape;322;p30"/>
            <p:cNvSpPr/>
            <p:nvPr/>
          </p:nvSpPr>
          <p:spPr>
            <a:xfrm>
              <a:off x="6783350" y="1229461"/>
              <a:ext cx="447900" cy="447900"/>
            </a:xfrm>
            <a:prstGeom prst="ellipse">
              <a:avLst/>
            </a:prstGeom>
            <a:solidFill>
              <a:srgbClr val="10D6B6">
                <a:alpha val="70590"/>
              </a:srgbClr>
            </a:solidFill>
            <a:ln cap="flat" cmpd="sng" w="19050">
              <a:solidFill>
                <a:srgbClr val="10D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30"/>
          <p:cNvSpPr/>
          <p:nvPr/>
        </p:nvSpPr>
        <p:spPr>
          <a:xfrm>
            <a:off x="6965221" y="3972663"/>
            <a:ext cx="137400" cy="137400"/>
          </a:xfrm>
          <a:prstGeom prst="ellipse">
            <a:avLst/>
          </a:prstGeom>
          <a:solidFill>
            <a:srgbClr val="11E4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5337786" y="2875813"/>
            <a:ext cx="137400" cy="1374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30"/>
          <p:cNvGrpSpPr/>
          <p:nvPr/>
        </p:nvGrpSpPr>
        <p:grpSpPr>
          <a:xfrm>
            <a:off x="5982938" y="1222673"/>
            <a:ext cx="447900" cy="3539864"/>
            <a:chOff x="4761588" y="1286511"/>
            <a:chExt cx="447900" cy="3539864"/>
          </a:xfrm>
        </p:grpSpPr>
        <p:cxnSp>
          <p:nvCxnSpPr>
            <p:cNvPr id="326" name="Google Shape;326;p30"/>
            <p:cNvCxnSpPr/>
            <p:nvPr/>
          </p:nvCxnSpPr>
          <p:spPr>
            <a:xfrm>
              <a:off x="4985550" y="1745675"/>
              <a:ext cx="0" cy="3080700"/>
            </a:xfrm>
            <a:prstGeom prst="straightConnector1">
              <a:avLst/>
            </a:prstGeom>
            <a:noFill/>
            <a:ln cap="flat" cmpd="sng" w="19050">
              <a:solidFill>
                <a:srgbClr val="7337D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7" name="Google Shape;327;p30"/>
            <p:cNvSpPr/>
            <p:nvPr/>
          </p:nvSpPr>
          <p:spPr>
            <a:xfrm>
              <a:off x="4761588" y="1286511"/>
              <a:ext cx="447900" cy="447900"/>
            </a:xfrm>
            <a:prstGeom prst="ellipse">
              <a:avLst/>
            </a:prstGeom>
            <a:solidFill>
              <a:srgbClr val="7337D4">
                <a:alpha val="62310"/>
              </a:srgbClr>
            </a:solidFill>
            <a:ln cap="flat" cmpd="sng" w="19050">
              <a:solidFill>
                <a:srgbClr val="7337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30"/>
          <p:cNvSpPr/>
          <p:nvPr/>
        </p:nvSpPr>
        <p:spPr>
          <a:xfrm>
            <a:off x="6858461" y="1292412"/>
            <a:ext cx="297681" cy="308417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037" y="1299788"/>
            <a:ext cx="297699" cy="293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275" y="1348788"/>
            <a:ext cx="327824" cy="195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5100" y="1344225"/>
            <a:ext cx="327828" cy="20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idx="2" type="ctrTitle"/>
          </p:nvPr>
        </p:nvSpPr>
        <p:spPr>
          <a:xfrm>
            <a:off x="5408649" y="33899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337" name="Google Shape;337;p31"/>
          <p:cNvSpPr txBox="1"/>
          <p:nvPr>
            <p:ph idx="1" type="subTitle"/>
          </p:nvPr>
        </p:nvSpPr>
        <p:spPr>
          <a:xfrm>
            <a:off x="4748025" y="804975"/>
            <a:ext cx="4125300" cy="3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El cliente elige el método más conveniente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Pago Efectivo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Aumenta el rango de edad de los usuarios de la app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Mayor control del movimiento monetario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Tarjetas de crédito y débito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Realizar consultas de entidad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Aceptación mundial por parte de los usuarios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Paypal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No introducir la tarjeta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Transacciones protegidas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Saldo restringido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Controlar todos los movimientos con una sola cuenta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No tener que compartir datos personales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Transacciones inmediatas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 txBox="1"/>
          <p:nvPr>
            <p:ph idx="2" type="ctrTitle"/>
          </p:nvPr>
        </p:nvSpPr>
        <p:spPr>
          <a:xfrm>
            <a:off x="519149" y="33899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INCONVENIENTES</a:t>
            </a:r>
            <a:endParaRPr/>
          </a:p>
        </p:txBody>
      </p:sp>
      <p:sp>
        <p:nvSpPr>
          <p:cNvPr id="339" name="Google Shape;339;p31"/>
          <p:cNvSpPr txBox="1"/>
          <p:nvPr>
            <p:ph idx="1" type="subTitle"/>
          </p:nvPr>
        </p:nvSpPr>
        <p:spPr>
          <a:xfrm>
            <a:off x="71550" y="847625"/>
            <a:ext cx="41253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El pago efectivo implica movilidad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Los pagos electrónicos son más vulnerables a estafas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En </a:t>
            </a:r>
            <a:r>
              <a:rPr b="1" lang="es" sz="1400"/>
              <a:t>Paypal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Hay que a</a:t>
            </a:r>
            <a:r>
              <a:rPr lang="es" sz="1400"/>
              <a:t>bonar una pequeña comisión por pago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>
                <a:solidFill>
                  <a:schemeClr val="lt1"/>
                </a:solidFill>
              </a:rPr>
              <a:t>Hay que v</a:t>
            </a:r>
            <a:r>
              <a:rPr lang="es" sz="1400"/>
              <a:t>incular la tarjeta de crédito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Políticas de retención de pagos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1454308" y="3380253"/>
            <a:ext cx="1528725" cy="1480714"/>
            <a:chOff x="-13947000" y="3212800"/>
            <a:chExt cx="353675" cy="352400"/>
          </a:xfrm>
        </p:grpSpPr>
        <p:sp>
          <p:nvSpPr>
            <p:cNvPr id="341" name="Google Shape;341;p31"/>
            <p:cNvSpPr/>
            <p:nvPr/>
          </p:nvSpPr>
          <p:spPr>
            <a:xfrm>
              <a:off x="-13947000" y="3212800"/>
              <a:ext cx="229225" cy="268125"/>
            </a:xfrm>
            <a:custGeom>
              <a:rect b="b" l="l" r="r" t="t"/>
              <a:pathLst>
                <a:path extrusionOk="0" h="10725" w="9169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solidFill>
              <a:srgbClr val="7337D4">
                <a:alpha val="6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-13821775" y="3295600"/>
              <a:ext cx="228450" cy="269600"/>
            </a:xfrm>
            <a:custGeom>
              <a:rect b="b" l="l" r="r" t="t"/>
              <a:pathLst>
                <a:path extrusionOk="0" h="10784" w="9138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cxnSp>
        <p:nvCxnSpPr>
          <p:cNvPr id="343" name="Google Shape;343;p31"/>
          <p:cNvCxnSpPr/>
          <p:nvPr/>
        </p:nvCxnSpPr>
        <p:spPr>
          <a:xfrm>
            <a:off x="-14251" y="780298"/>
            <a:ext cx="3294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1"/>
          <p:cNvCxnSpPr/>
          <p:nvPr/>
        </p:nvCxnSpPr>
        <p:spPr>
          <a:xfrm>
            <a:off x="5853149" y="780298"/>
            <a:ext cx="3294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idx="4294967295" type="subTitle"/>
          </p:nvPr>
        </p:nvSpPr>
        <p:spPr>
          <a:xfrm>
            <a:off x="195750" y="1277500"/>
            <a:ext cx="5747100" cy="3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lang="es" sz="1500">
                <a:solidFill>
                  <a:srgbClr val="FFFFFF"/>
                </a:solidFill>
              </a:rPr>
              <a:t>Mayor </a:t>
            </a:r>
            <a:r>
              <a:rPr b="1" lang="es" sz="1500">
                <a:solidFill>
                  <a:srgbClr val="FFFFFF"/>
                </a:solidFill>
              </a:rPr>
              <a:t>comodidad </a:t>
            </a:r>
            <a:r>
              <a:rPr lang="es" sz="1500">
                <a:solidFill>
                  <a:srgbClr val="FFFFFF"/>
                </a:solidFill>
              </a:rPr>
              <a:t>para los clientes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s" sz="1500">
                <a:solidFill>
                  <a:srgbClr val="FFFFFF"/>
                </a:solidFill>
              </a:rPr>
              <a:t>Confianza </a:t>
            </a:r>
            <a:r>
              <a:rPr lang="es" sz="1500">
                <a:solidFill>
                  <a:srgbClr val="FFFFFF"/>
                </a:solidFill>
              </a:rPr>
              <a:t>para realizar transacciones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lang="es" sz="1500">
                <a:solidFill>
                  <a:srgbClr val="FFFFFF"/>
                </a:solidFill>
              </a:rPr>
              <a:t>Mayor </a:t>
            </a:r>
            <a:r>
              <a:rPr b="1" lang="es" sz="1500">
                <a:solidFill>
                  <a:srgbClr val="FFFFFF"/>
                </a:solidFill>
              </a:rPr>
              <a:t>número de usuarios </a:t>
            </a:r>
            <a:r>
              <a:rPr lang="es" sz="1500">
                <a:solidFill>
                  <a:srgbClr val="FFFFFF"/>
                </a:solidFill>
              </a:rPr>
              <a:t> (pagos conocidos)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lang="es" sz="1500">
                <a:solidFill>
                  <a:srgbClr val="FFFFFF"/>
                </a:solidFill>
              </a:rPr>
              <a:t>Aumento del </a:t>
            </a:r>
            <a:r>
              <a:rPr b="1" lang="es" sz="1500">
                <a:solidFill>
                  <a:srgbClr val="FFFFFF"/>
                </a:solidFill>
              </a:rPr>
              <a:t>rango de edad</a:t>
            </a:r>
            <a:r>
              <a:rPr lang="es" sz="1500">
                <a:solidFill>
                  <a:srgbClr val="FFFFFF"/>
                </a:solidFill>
              </a:rPr>
              <a:t> de los usuarios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lang="es" sz="1500">
                <a:solidFill>
                  <a:srgbClr val="FFFFFF"/>
                </a:solidFill>
              </a:rPr>
              <a:t>Minimizar </a:t>
            </a:r>
            <a:r>
              <a:rPr b="1" lang="es" sz="1500">
                <a:solidFill>
                  <a:srgbClr val="FFFFFF"/>
                </a:solidFill>
              </a:rPr>
              <a:t>conflictos </a:t>
            </a:r>
            <a:r>
              <a:rPr lang="es" sz="1500">
                <a:solidFill>
                  <a:srgbClr val="FFFFFF"/>
                </a:solidFill>
              </a:rPr>
              <a:t>que surgen debido a los pagos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s" sz="1500">
                <a:solidFill>
                  <a:srgbClr val="FFFFFF"/>
                </a:solidFill>
              </a:rPr>
              <a:t>Modernizar </a:t>
            </a:r>
            <a:r>
              <a:rPr lang="es" sz="1500">
                <a:solidFill>
                  <a:srgbClr val="FFFFFF"/>
                </a:solidFill>
              </a:rPr>
              <a:t>el pago en tiendas de minoristas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lang="es" sz="1500">
                <a:solidFill>
                  <a:srgbClr val="FFFFFF"/>
                </a:solidFill>
              </a:rPr>
              <a:t>Dar  mayor </a:t>
            </a:r>
            <a:r>
              <a:rPr b="1" lang="es" sz="1500">
                <a:solidFill>
                  <a:srgbClr val="FFFFFF"/>
                </a:solidFill>
              </a:rPr>
              <a:t>visibilidad </a:t>
            </a:r>
            <a:r>
              <a:rPr lang="es" sz="1500">
                <a:solidFill>
                  <a:srgbClr val="FFFFFF"/>
                </a:solidFill>
              </a:rPr>
              <a:t>a minoristas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lang="es" sz="1500">
                <a:solidFill>
                  <a:srgbClr val="FFFFFF"/>
                </a:solidFill>
              </a:rPr>
              <a:t>Negocios pequeños más </a:t>
            </a:r>
            <a:r>
              <a:rPr b="1" lang="es" sz="1500">
                <a:solidFill>
                  <a:srgbClr val="FFFFFF"/>
                </a:solidFill>
              </a:rPr>
              <a:t>competitivos</a:t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lang="es" sz="1500">
                <a:solidFill>
                  <a:srgbClr val="FFFFFF"/>
                </a:solidFill>
              </a:rPr>
              <a:t>Más vulnerables a </a:t>
            </a:r>
            <a:r>
              <a:rPr b="1" lang="es" sz="1500">
                <a:solidFill>
                  <a:srgbClr val="FFFFFF"/>
                </a:solidFill>
              </a:rPr>
              <a:t>fraudes </a:t>
            </a:r>
            <a:r>
              <a:rPr lang="es" sz="1500">
                <a:solidFill>
                  <a:srgbClr val="FFFFFF"/>
                </a:solidFill>
              </a:rPr>
              <a:t>online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lang="es" sz="1500">
                <a:solidFill>
                  <a:srgbClr val="FFFFFF"/>
                </a:solidFill>
              </a:rPr>
              <a:t>Realización de una </a:t>
            </a:r>
            <a:r>
              <a:rPr b="1" lang="es" sz="1500">
                <a:solidFill>
                  <a:srgbClr val="FFFFFF"/>
                </a:solidFill>
              </a:rPr>
              <a:t>política de control</a:t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lang="es" sz="1500">
                <a:solidFill>
                  <a:srgbClr val="FFFFFF"/>
                </a:solidFill>
              </a:rPr>
              <a:t>Poner </a:t>
            </a:r>
            <a:r>
              <a:rPr b="1" lang="es" sz="1500">
                <a:solidFill>
                  <a:srgbClr val="FFFFFF"/>
                </a:solidFill>
              </a:rPr>
              <a:t>restricciones </a:t>
            </a:r>
            <a:r>
              <a:rPr lang="es" sz="1500">
                <a:solidFill>
                  <a:srgbClr val="FFFFFF"/>
                </a:solidFill>
              </a:rPr>
              <a:t>en la app en lo que pueda perjudicar al usuario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350" name="Google Shape;350;p32"/>
          <p:cNvSpPr/>
          <p:nvPr/>
        </p:nvSpPr>
        <p:spPr>
          <a:xfrm rot="-5400000">
            <a:off x="5983000" y="1173150"/>
            <a:ext cx="2497219" cy="2401352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</a:endParaRPr>
          </a:p>
        </p:txBody>
      </p:sp>
      <p:sp>
        <p:nvSpPr>
          <p:cNvPr id="351" name="Google Shape;351;p32"/>
          <p:cNvSpPr txBox="1"/>
          <p:nvPr>
            <p:ph type="ctrTitle"/>
          </p:nvPr>
        </p:nvSpPr>
        <p:spPr>
          <a:xfrm>
            <a:off x="670275" y="87475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IMPACTO EN EL NEGOCIO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idx="2" type="ctrTitle"/>
          </p:nvPr>
        </p:nvSpPr>
        <p:spPr>
          <a:xfrm flipH="1">
            <a:off x="4961288" y="2545373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GOBIERNO ELECTRÓNICO</a:t>
            </a:r>
            <a:endParaRPr/>
          </a:p>
        </p:txBody>
      </p:sp>
      <p:pic>
        <p:nvPicPr>
          <p:cNvPr id="357" name="Google Shape;3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0849" y="915225"/>
            <a:ext cx="3806551" cy="36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 txBox="1"/>
          <p:nvPr>
            <p:ph type="title"/>
          </p:nvPr>
        </p:nvSpPr>
        <p:spPr>
          <a:xfrm flipH="1">
            <a:off x="8075612" y="1832100"/>
            <a:ext cx="1444800" cy="16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p34"/>
          <p:cNvCxnSpPr/>
          <p:nvPr/>
        </p:nvCxnSpPr>
        <p:spPr>
          <a:xfrm flipH="1" rot="10800000">
            <a:off x="5892825" y="2308650"/>
            <a:ext cx="3324600" cy="16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4"/>
          <p:cNvSpPr txBox="1"/>
          <p:nvPr/>
        </p:nvSpPr>
        <p:spPr>
          <a:xfrm>
            <a:off x="6076625" y="2433825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A</a:t>
            </a:r>
            <a:r>
              <a:rPr lang="es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celeraría el proceso de adquisición de nuevo personal, en concreto los riders, en nuestro equipo.</a:t>
            </a:r>
            <a:endParaRPr sz="1700"/>
          </a:p>
        </p:txBody>
      </p:sp>
      <p:sp>
        <p:nvSpPr>
          <p:cNvPr id="365" name="Google Shape;365;p34"/>
          <p:cNvSpPr txBox="1"/>
          <p:nvPr/>
        </p:nvSpPr>
        <p:spPr>
          <a:xfrm>
            <a:off x="6025000" y="1944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C</a:t>
            </a:r>
            <a:r>
              <a:rPr b="1" lang="es" sz="16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ontratación Online</a:t>
            </a:r>
            <a:endParaRPr b="1" sz="1600"/>
          </a:p>
        </p:txBody>
      </p:sp>
      <p:grpSp>
        <p:nvGrpSpPr>
          <p:cNvPr id="366" name="Google Shape;366;p34"/>
          <p:cNvGrpSpPr/>
          <p:nvPr/>
        </p:nvGrpSpPr>
        <p:grpSpPr>
          <a:xfrm>
            <a:off x="3146443" y="1528176"/>
            <a:ext cx="2851114" cy="2653314"/>
            <a:chOff x="3233650" y="1537138"/>
            <a:chExt cx="2676600" cy="2676600"/>
          </a:xfrm>
        </p:grpSpPr>
        <p:sp>
          <p:nvSpPr>
            <p:cNvPr id="367" name="Google Shape;367;p34"/>
            <p:cNvSpPr/>
            <p:nvPr/>
          </p:nvSpPr>
          <p:spPr>
            <a:xfrm>
              <a:off x="3233650" y="1537138"/>
              <a:ext cx="2676600" cy="26766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8" name="Google Shape;368;p34"/>
            <p:cNvGrpSpPr/>
            <p:nvPr/>
          </p:nvGrpSpPr>
          <p:grpSpPr>
            <a:xfrm>
              <a:off x="3352340" y="1654937"/>
              <a:ext cx="2440068" cy="2440853"/>
              <a:chOff x="3223751" y="1676826"/>
              <a:chExt cx="2396452" cy="2397223"/>
            </a:xfrm>
          </p:grpSpPr>
          <p:sp>
            <p:nvSpPr>
              <p:cNvPr id="369" name="Google Shape;369;p34"/>
              <p:cNvSpPr/>
              <p:nvPr/>
            </p:nvSpPr>
            <p:spPr>
              <a:xfrm rot="10751855">
                <a:off x="3247728" y="2883619"/>
                <a:ext cx="1182211" cy="1182211"/>
              </a:xfrm>
              <a:custGeom>
                <a:rect b="b" l="l" r="r" t="t"/>
                <a:pathLst>
                  <a:path extrusionOk="0" h="36791" w="36791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 cap="flat" cmpd="sng" w="952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4"/>
              <p:cNvSpPr/>
              <p:nvPr/>
            </p:nvSpPr>
            <p:spPr>
              <a:xfrm rot="-48145">
                <a:off x="4413209" y="1685046"/>
                <a:ext cx="1182211" cy="1182211"/>
              </a:xfrm>
              <a:custGeom>
                <a:rect b="b" l="l" r="r" t="t"/>
                <a:pathLst>
                  <a:path extrusionOk="0" h="36791" w="36791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11E4C1"/>
              </a:solidFill>
              <a:ln cap="flat" cmpd="sng" w="9525">
                <a:solidFill>
                  <a:srgbClr val="11E4C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4"/>
              <p:cNvSpPr/>
              <p:nvPr/>
            </p:nvSpPr>
            <p:spPr>
              <a:xfrm rot="-5448145">
                <a:off x="3231971" y="1700737"/>
                <a:ext cx="1182211" cy="1182211"/>
              </a:xfrm>
              <a:custGeom>
                <a:rect b="b" l="l" r="r" t="t"/>
                <a:pathLst>
                  <a:path extrusionOk="0" h="36791" w="36791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7337D4"/>
              </a:solidFill>
              <a:ln cap="flat" cmpd="sng" w="9525">
                <a:solidFill>
                  <a:srgbClr val="7337D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 rot="5351855">
                <a:off x="4429772" y="2867055"/>
                <a:ext cx="1182211" cy="1182211"/>
              </a:xfrm>
              <a:custGeom>
                <a:rect b="b" l="l" r="r" t="t"/>
                <a:pathLst>
                  <a:path extrusionOk="0" h="36791" w="36791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E613D5"/>
              </a:solidFill>
              <a:ln cap="flat" cmpd="sng" w="9525">
                <a:solidFill>
                  <a:srgbClr val="E613D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3" name="Google Shape;373;p34"/>
            <p:cNvSpPr/>
            <p:nvPr/>
          </p:nvSpPr>
          <p:spPr>
            <a:xfrm>
              <a:off x="3600125" y="1903625"/>
              <a:ext cx="1943400" cy="19434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4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SERVICIOS A INTEGRAR</a:t>
            </a:r>
            <a:endParaRPr/>
          </a:p>
        </p:txBody>
      </p:sp>
      <p:cxnSp>
        <p:nvCxnSpPr>
          <p:cNvPr id="375" name="Google Shape;375;p34"/>
          <p:cNvCxnSpPr/>
          <p:nvPr/>
        </p:nvCxnSpPr>
        <p:spPr>
          <a:xfrm>
            <a:off x="0" y="2308763"/>
            <a:ext cx="3281400" cy="4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4"/>
          <p:cNvSpPr txBox="1"/>
          <p:nvPr>
            <p:ph idx="4294967295" type="ctrTitle"/>
          </p:nvPr>
        </p:nvSpPr>
        <p:spPr>
          <a:xfrm>
            <a:off x="78900" y="2360375"/>
            <a:ext cx="2793000" cy="245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Para empresas sin </a:t>
            </a:r>
            <a:r>
              <a:rPr b="1" lang="es" sz="1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negocio físico. </a:t>
            </a:r>
            <a:endParaRPr b="1" sz="1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Tienen que pagar tributo al estado, al igual que empresas tradicionales.</a:t>
            </a:r>
            <a:endParaRPr sz="1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Implementamos:  IRPF, IVA e impuesto de sociedades de nuestra actividad</a:t>
            </a:r>
            <a:r>
              <a:rPr lang="es" sz="14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78900" y="1944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P</a:t>
            </a:r>
            <a:r>
              <a:rPr b="1" lang="es" sz="16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ago de impuestos automatizado</a:t>
            </a:r>
            <a:endParaRPr b="1" sz="1900"/>
          </a:p>
        </p:txBody>
      </p:sp>
      <p:grpSp>
        <p:nvGrpSpPr>
          <p:cNvPr id="378" name="Google Shape;378;p34"/>
          <p:cNvGrpSpPr/>
          <p:nvPr/>
        </p:nvGrpSpPr>
        <p:grpSpPr>
          <a:xfrm>
            <a:off x="6844288" y="3227636"/>
            <a:ext cx="1464663" cy="1080373"/>
            <a:chOff x="1465963" y="3104811"/>
            <a:chExt cx="1464663" cy="1080373"/>
          </a:xfrm>
        </p:grpSpPr>
        <p:grpSp>
          <p:nvGrpSpPr>
            <p:cNvPr id="379" name="Google Shape;379;p34"/>
            <p:cNvGrpSpPr/>
            <p:nvPr/>
          </p:nvGrpSpPr>
          <p:grpSpPr>
            <a:xfrm>
              <a:off x="2029100" y="3195775"/>
              <a:ext cx="901525" cy="72900"/>
              <a:chOff x="5441200" y="3755900"/>
              <a:chExt cx="901525" cy="72900"/>
            </a:xfrm>
          </p:grpSpPr>
          <p:sp>
            <p:nvSpPr>
              <p:cNvPr id="380" name="Google Shape;380;p34"/>
              <p:cNvSpPr/>
              <p:nvPr/>
            </p:nvSpPr>
            <p:spPr>
              <a:xfrm>
                <a:off x="5441200" y="3755900"/>
                <a:ext cx="72900" cy="72900"/>
              </a:xfrm>
              <a:prstGeom prst="ellipse">
                <a:avLst/>
              </a:prstGeom>
              <a:solidFill>
                <a:srgbClr val="11E4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4"/>
              <p:cNvSpPr/>
              <p:nvPr/>
            </p:nvSpPr>
            <p:spPr>
              <a:xfrm>
                <a:off x="5606925" y="3755900"/>
                <a:ext cx="72900" cy="72900"/>
              </a:xfrm>
              <a:prstGeom prst="ellipse">
                <a:avLst/>
              </a:prstGeom>
              <a:solidFill>
                <a:srgbClr val="11E4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4"/>
              <p:cNvSpPr/>
              <p:nvPr/>
            </p:nvSpPr>
            <p:spPr>
              <a:xfrm>
                <a:off x="5772650" y="3755900"/>
                <a:ext cx="72900" cy="72900"/>
              </a:xfrm>
              <a:prstGeom prst="ellipse">
                <a:avLst/>
              </a:prstGeom>
              <a:solidFill>
                <a:srgbClr val="11E4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4"/>
              <p:cNvSpPr/>
              <p:nvPr/>
            </p:nvSpPr>
            <p:spPr>
              <a:xfrm>
                <a:off x="5938375" y="3755900"/>
                <a:ext cx="72900" cy="72900"/>
              </a:xfrm>
              <a:prstGeom prst="ellipse">
                <a:avLst/>
              </a:prstGeom>
              <a:solidFill>
                <a:srgbClr val="11E4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4"/>
              <p:cNvSpPr/>
              <p:nvPr/>
            </p:nvSpPr>
            <p:spPr>
              <a:xfrm>
                <a:off x="6104100" y="3755900"/>
                <a:ext cx="72900" cy="72900"/>
              </a:xfrm>
              <a:prstGeom prst="ellipse">
                <a:avLst/>
              </a:prstGeom>
              <a:solidFill>
                <a:srgbClr val="11E4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4"/>
              <p:cNvSpPr/>
              <p:nvPr/>
            </p:nvSpPr>
            <p:spPr>
              <a:xfrm>
                <a:off x="6269825" y="3755900"/>
                <a:ext cx="72900" cy="72900"/>
              </a:xfrm>
              <a:prstGeom prst="ellipse">
                <a:avLst/>
              </a:prstGeom>
              <a:solidFill>
                <a:srgbClr val="FFFFFF">
                  <a:alpha val="4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6" name="Google Shape;386;p34"/>
            <p:cNvSpPr/>
            <p:nvPr/>
          </p:nvSpPr>
          <p:spPr>
            <a:xfrm>
              <a:off x="1465963" y="3104811"/>
              <a:ext cx="258396" cy="254835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grpSp>
          <p:nvGrpSpPr>
            <p:cNvPr id="387" name="Google Shape;387;p34"/>
            <p:cNvGrpSpPr/>
            <p:nvPr/>
          </p:nvGrpSpPr>
          <p:grpSpPr>
            <a:xfrm>
              <a:off x="1480022" y="3953725"/>
              <a:ext cx="263077" cy="231458"/>
              <a:chOff x="-46772025" y="2350650"/>
              <a:chExt cx="300900" cy="264675"/>
            </a:xfrm>
          </p:grpSpPr>
          <p:sp>
            <p:nvSpPr>
              <p:cNvPr id="388" name="Google Shape;388;p34"/>
              <p:cNvSpPr/>
              <p:nvPr/>
            </p:nvSpPr>
            <p:spPr>
              <a:xfrm>
                <a:off x="-46772025" y="2350650"/>
                <a:ext cx="300900" cy="264675"/>
              </a:xfrm>
              <a:custGeom>
                <a:rect b="b" l="l" r="r" t="t"/>
                <a:pathLst>
                  <a:path extrusionOk="0" h="10587" w="12036">
                    <a:moveTo>
                      <a:pt x="6050" y="820"/>
                    </a:moveTo>
                    <a:cubicBezTo>
                      <a:pt x="7184" y="820"/>
                      <a:pt x="8287" y="1229"/>
                      <a:pt x="9169" y="1985"/>
                    </a:cubicBezTo>
                    <a:cubicBezTo>
                      <a:pt x="9326" y="2111"/>
                      <a:pt x="9326" y="2332"/>
                      <a:pt x="9169" y="2458"/>
                    </a:cubicBezTo>
                    <a:lnTo>
                      <a:pt x="9137" y="2490"/>
                    </a:lnTo>
                    <a:cubicBezTo>
                      <a:pt x="9064" y="2533"/>
                      <a:pt x="8978" y="2557"/>
                      <a:pt x="8896" y="2557"/>
                    </a:cubicBezTo>
                    <a:cubicBezTo>
                      <a:pt x="8802" y="2557"/>
                      <a:pt x="8715" y="2526"/>
                      <a:pt x="8665" y="2458"/>
                    </a:cubicBezTo>
                    <a:cubicBezTo>
                      <a:pt x="7940" y="1828"/>
                      <a:pt x="7027" y="1481"/>
                      <a:pt x="6050" y="1481"/>
                    </a:cubicBezTo>
                    <a:cubicBezTo>
                      <a:pt x="5073" y="1481"/>
                      <a:pt x="4160" y="1828"/>
                      <a:pt x="3466" y="2458"/>
                    </a:cubicBezTo>
                    <a:cubicBezTo>
                      <a:pt x="3378" y="2529"/>
                      <a:pt x="3270" y="2570"/>
                      <a:pt x="3175" y="2570"/>
                    </a:cubicBezTo>
                    <a:cubicBezTo>
                      <a:pt x="3101" y="2570"/>
                      <a:pt x="3035" y="2545"/>
                      <a:pt x="2994" y="2490"/>
                    </a:cubicBezTo>
                    <a:lnTo>
                      <a:pt x="2931" y="2458"/>
                    </a:lnTo>
                    <a:cubicBezTo>
                      <a:pt x="2836" y="2301"/>
                      <a:pt x="2836" y="2111"/>
                      <a:pt x="2931" y="1985"/>
                    </a:cubicBezTo>
                    <a:cubicBezTo>
                      <a:pt x="3782" y="1198"/>
                      <a:pt x="4884" y="820"/>
                      <a:pt x="6050" y="820"/>
                    </a:cubicBezTo>
                    <a:close/>
                    <a:moveTo>
                      <a:pt x="1450" y="7152"/>
                    </a:moveTo>
                    <a:lnTo>
                      <a:pt x="1450" y="9106"/>
                    </a:lnTo>
                    <a:cubicBezTo>
                      <a:pt x="1041" y="9011"/>
                      <a:pt x="726" y="8601"/>
                      <a:pt x="726" y="8129"/>
                    </a:cubicBezTo>
                    <a:cubicBezTo>
                      <a:pt x="726" y="7656"/>
                      <a:pt x="1009" y="7278"/>
                      <a:pt x="1450" y="7152"/>
                    </a:cubicBezTo>
                    <a:close/>
                    <a:moveTo>
                      <a:pt x="10618" y="7152"/>
                    </a:moveTo>
                    <a:cubicBezTo>
                      <a:pt x="11028" y="7310"/>
                      <a:pt x="11343" y="7688"/>
                      <a:pt x="11343" y="8129"/>
                    </a:cubicBezTo>
                    <a:cubicBezTo>
                      <a:pt x="11343" y="8601"/>
                      <a:pt x="11059" y="9011"/>
                      <a:pt x="10618" y="9106"/>
                    </a:cubicBezTo>
                    <a:lnTo>
                      <a:pt x="10618" y="7152"/>
                    </a:lnTo>
                    <a:close/>
                    <a:moveTo>
                      <a:pt x="2521" y="6396"/>
                    </a:moveTo>
                    <a:cubicBezTo>
                      <a:pt x="2710" y="6396"/>
                      <a:pt x="2868" y="6554"/>
                      <a:pt x="2868" y="6743"/>
                    </a:cubicBezTo>
                    <a:lnTo>
                      <a:pt x="2868" y="9547"/>
                    </a:lnTo>
                    <a:cubicBezTo>
                      <a:pt x="2868" y="9736"/>
                      <a:pt x="2710" y="9893"/>
                      <a:pt x="2521" y="9893"/>
                    </a:cubicBezTo>
                    <a:cubicBezTo>
                      <a:pt x="2301" y="9893"/>
                      <a:pt x="2175" y="9736"/>
                      <a:pt x="2175" y="9547"/>
                    </a:cubicBezTo>
                    <a:lnTo>
                      <a:pt x="2175" y="6743"/>
                    </a:lnTo>
                    <a:cubicBezTo>
                      <a:pt x="2175" y="6554"/>
                      <a:pt x="2301" y="6396"/>
                      <a:pt x="2521" y="6396"/>
                    </a:cubicBezTo>
                    <a:close/>
                    <a:moveTo>
                      <a:pt x="9547" y="6396"/>
                    </a:moveTo>
                    <a:cubicBezTo>
                      <a:pt x="9767" y="6396"/>
                      <a:pt x="9925" y="6554"/>
                      <a:pt x="9925" y="6743"/>
                    </a:cubicBezTo>
                    <a:lnTo>
                      <a:pt x="9925" y="9547"/>
                    </a:lnTo>
                    <a:cubicBezTo>
                      <a:pt x="9925" y="9736"/>
                      <a:pt x="9767" y="9893"/>
                      <a:pt x="9547" y="9893"/>
                    </a:cubicBezTo>
                    <a:cubicBezTo>
                      <a:pt x="9358" y="9893"/>
                      <a:pt x="9200" y="9736"/>
                      <a:pt x="9200" y="9547"/>
                    </a:cubicBezTo>
                    <a:lnTo>
                      <a:pt x="9200" y="6743"/>
                    </a:lnTo>
                    <a:cubicBezTo>
                      <a:pt x="9200" y="6554"/>
                      <a:pt x="9358" y="6396"/>
                      <a:pt x="9547" y="6396"/>
                    </a:cubicBezTo>
                    <a:close/>
                    <a:moveTo>
                      <a:pt x="6018" y="1"/>
                    </a:moveTo>
                    <a:cubicBezTo>
                      <a:pt x="4664" y="1"/>
                      <a:pt x="3403" y="473"/>
                      <a:pt x="2427" y="1387"/>
                    </a:cubicBezTo>
                    <a:cubicBezTo>
                      <a:pt x="2080" y="1733"/>
                      <a:pt x="1986" y="2269"/>
                      <a:pt x="2238" y="2679"/>
                    </a:cubicBezTo>
                    <a:cubicBezTo>
                      <a:pt x="1671" y="3435"/>
                      <a:pt x="1419" y="4348"/>
                      <a:pt x="1419" y="5293"/>
                    </a:cubicBezTo>
                    <a:lnTo>
                      <a:pt x="1419" y="6396"/>
                    </a:lnTo>
                    <a:cubicBezTo>
                      <a:pt x="631" y="6554"/>
                      <a:pt x="1" y="7247"/>
                      <a:pt x="1" y="8129"/>
                    </a:cubicBezTo>
                    <a:cubicBezTo>
                      <a:pt x="1" y="8980"/>
                      <a:pt x="631" y="9704"/>
                      <a:pt x="1450" y="9862"/>
                    </a:cubicBezTo>
                    <a:cubicBezTo>
                      <a:pt x="1576" y="10303"/>
                      <a:pt x="1986" y="10586"/>
                      <a:pt x="2427" y="10586"/>
                    </a:cubicBezTo>
                    <a:cubicBezTo>
                      <a:pt x="3025" y="10586"/>
                      <a:pt x="3498" y="10114"/>
                      <a:pt x="3498" y="9515"/>
                    </a:cubicBezTo>
                    <a:lnTo>
                      <a:pt x="3498" y="6711"/>
                    </a:lnTo>
                    <a:cubicBezTo>
                      <a:pt x="3498" y="6113"/>
                      <a:pt x="3025" y="5640"/>
                      <a:pt x="2427" y="5640"/>
                    </a:cubicBezTo>
                    <a:cubicBezTo>
                      <a:pt x="2301" y="5640"/>
                      <a:pt x="2206" y="5703"/>
                      <a:pt x="2080" y="5735"/>
                    </a:cubicBezTo>
                    <a:lnTo>
                      <a:pt x="2080" y="5325"/>
                    </a:lnTo>
                    <a:cubicBezTo>
                      <a:pt x="2080" y="4537"/>
                      <a:pt x="2301" y="3844"/>
                      <a:pt x="2710" y="3214"/>
                    </a:cubicBezTo>
                    <a:cubicBezTo>
                      <a:pt x="2827" y="3263"/>
                      <a:pt x="2948" y="3285"/>
                      <a:pt x="3067" y="3285"/>
                    </a:cubicBezTo>
                    <a:cubicBezTo>
                      <a:pt x="3333" y="3285"/>
                      <a:pt x="3596" y="3177"/>
                      <a:pt x="3813" y="3025"/>
                    </a:cubicBezTo>
                    <a:cubicBezTo>
                      <a:pt x="4412" y="2490"/>
                      <a:pt x="5136" y="2238"/>
                      <a:pt x="5924" y="2238"/>
                    </a:cubicBezTo>
                    <a:cubicBezTo>
                      <a:pt x="6711" y="2238"/>
                      <a:pt x="7499" y="2490"/>
                      <a:pt x="8066" y="3025"/>
                    </a:cubicBezTo>
                    <a:cubicBezTo>
                      <a:pt x="8276" y="3193"/>
                      <a:pt x="8542" y="3291"/>
                      <a:pt x="8799" y="3291"/>
                    </a:cubicBezTo>
                    <a:cubicBezTo>
                      <a:pt x="8927" y="3291"/>
                      <a:pt x="9053" y="3267"/>
                      <a:pt x="9169" y="3214"/>
                    </a:cubicBezTo>
                    <a:cubicBezTo>
                      <a:pt x="9610" y="3844"/>
                      <a:pt x="9799" y="4600"/>
                      <a:pt x="9799" y="5325"/>
                    </a:cubicBezTo>
                    <a:lnTo>
                      <a:pt x="9799" y="5735"/>
                    </a:lnTo>
                    <a:cubicBezTo>
                      <a:pt x="9673" y="5703"/>
                      <a:pt x="9547" y="5640"/>
                      <a:pt x="9452" y="5640"/>
                    </a:cubicBezTo>
                    <a:cubicBezTo>
                      <a:pt x="8854" y="5640"/>
                      <a:pt x="8381" y="6113"/>
                      <a:pt x="8381" y="6711"/>
                    </a:cubicBezTo>
                    <a:lnTo>
                      <a:pt x="8381" y="9515"/>
                    </a:lnTo>
                    <a:cubicBezTo>
                      <a:pt x="8381" y="10114"/>
                      <a:pt x="8854" y="10586"/>
                      <a:pt x="9452" y="10586"/>
                    </a:cubicBezTo>
                    <a:cubicBezTo>
                      <a:pt x="9925" y="10586"/>
                      <a:pt x="10303" y="10271"/>
                      <a:pt x="10429" y="9862"/>
                    </a:cubicBezTo>
                    <a:cubicBezTo>
                      <a:pt x="11406" y="9704"/>
                      <a:pt x="12036" y="9011"/>
                      <a:pt x="12036" y="8129"/>
                    </a:cubicBezTo>
                    <a:cubicBezTo>
                      <a:pt x="12036" y="7278"/>
                      <a:pt x="11437" y="6554"/>
                      <a:pt x="10618" y="6396"/>
                    </a:cubicBezTo>
                    <a:lnTo>
                      <a:pt x="10618" y="5293"/>
                    </a:lnTo>
                    <a:cubicBezTo>
                      <a:pt x="10618" y="4348"/>
                      <a:pt x="10335" y="3435"/>
                      <a:pt x="9799" y="2679"/>
                    </a:cubicBezTo>
                    <a:cubicBezTo>
                      <a:pt x="10020" y="2269"/>
                      <a:pt x="9957" y="1733"/>
                      <a:pt x="9610" y="1387"/>
                    </a:cubicBezTo>
                    <a:cubicBezTo>
                      <a:pt x="8602" y="473"/>
                      <a:pt x="7342" y="1"/>
                      <a:pt x="60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4"/>
              <p:cNvSpPr/>
              <p:nvPr/>
            </p:nvSpPr>
            <p:spPr>
              <a:xfrm>
                <a:off x="-46664900" y="2475100"/>
                <a:ext cx="92175" cy="122900"/>
              </a:xfrm>
              <a:custGeom>
                <a:rect b="b" l="l" r="r" t="t"/>
                <a:pathLst>
                  <a:path extrusionOk="0" h="4916" w="3687">
                    <a:moveTo>
                      <a:pt x="1072" y="3497"/>
                    </a:moveTo>
                    <a:cubicBezTo>
                      <a:pt x="1261" y="3497"/>
                      <a:pt x="1418" y="3655"/>
                      <a:pt x="1418" y="3876"/>
                    </a:cubicBezTo>
                    <a:cubicBezTo>
                      <a:pt x="1418" y="4065"/>
                      <a:pt x="1261" y="4222"/>
                      <a:pt x="1072" y="4222"/>
                    </a:cubicBezTo>
                    <a:cubicBezTo>
                      <a:pt x="851" y="4222"/>
                      <a:pt x="694" y="4065"/>
                      <a:pt x="694" y="3876"/>
                    </a:cubicBezTo>
                    <a:cubicBezTo>
                      <a:pt x="694" y="3655"/>
                      <a:pt x="851" y="3497"/>
                      <a:pt x="1072" y="3497"/>
                    </a:cubicBezTo>
                    <a:close/>
                    <a:moveTo>
                      <a:pt x="1765" y="0"/>
                    </a:moveTo>
                    <a:cubicBezTo>
                      <a:pt x="1576" y="0"/>
                      <a:pt x="1418" y="158"/>
                      <a:pt x="1418" y="347"/>
                    </a:cubicBezTo>
                    <a:lnTo>
                      <a:pt x="1418" y="2867"/>
                    </a:lnTo>
                    <a:cubicBezTo>
                      <a:pt x="1292" y="2836"/>
                      <a:pt x="1166" y="2804"/>
                      <a:pt x="1072" y="2804"/>
                    </a:cubicBezTo>
                    <a:cubicBezTo>
                      <a:pt x="473" y="2804"/>
                      <a:pt x="1" y="3277"/>
                      <a:pt x="1" y="3876"/>
                    </a:cubicBezTo>
                    <a:cubicBezTo>
                      <a:pt x="1" y="4443"/>
                      <a:pt x="473" y="4915"/>
                      <a:pt x="1072" y="4915"/>
                    </a:cubicBezTo>
                    <a:cubicBezTo>
                      <a:pt x="1670" y="4915"/>
                      <a:pt x="2143" y="4443"/>
                      <a:pt x="2143" y="3876"/>
                    </a:cubicBezTo>
                    <a:lnTo>
                      <a:pt x="2143" y="1450"/>
                    </a:lnTo>
                    <a:cubicBezTo>
                      <a:pt x="2363" y="1544"/>
                      <a:pt x="2521" y="1702"/>
                      <a:pt x="2616" y="1828"/>
                    </a:cubicBezTo>
                    <a:cubicBezTo>
                      <a:pt x="2868" y="2143"/>
                      <a:pt x="2962" y="2615"/>
                      <a:pt x="2836" y="3088"/>
                    </a:cubicBezTo>
                    <a:cubicBezTo>
                      <a:pt x="2805" y="3308"/>
                      <a:pt x="2962" y="3497"/>
                      <a:pt x="3183" y="3497"/>
                    </a:cubicBezTo>
                    <a:cubicBezTo>
                      <a:pt x="3340" y="3497"/>
                      <a:pt x="3498" y="3403"/>
                      <a:pt x="3529" y="3245"/>
                    </a:cubicBezTo>
                    <a:cubicBezTo>
                      <a:pt x="3687" y="2552"/>
                      <a:pt x="3592" y="1859"/>
                      <a:pt x="3183" y="1355"/>
                    </a:cubicBezTo>
                    <a:cubicBezTo>
                      <a:pt x="2868" y="1040"/>
                      <a:pt x="2521" y="820"/>
                      <a:pt x="2111" y="757"/>
                    </a:cubicBezTo>
                    <a:lnTo>
                      <a:pt x="2111" y="347"/>
                    </a:lnTo>
                    <a:cubicBezTo>
                      <a:pt x="2111" y="158"/>
                      <a:pt x="1954" y="0"/>
                      <a:pt x="17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0" name="Google Shape;390;p34"/>
            <p:cNvSpPr/>
            <p:nvPr/>
          </p:nvSpPr>
          <p:spPr>
            <a:xfrm>
              <a:off x="1465969" y="3528976"/>
              <a:ext cx="230837" cy="231452"/>
            </a:xfrm>
            <a:custGeom>
              <a:rect b="b" l="l" r="r" t="t"/>
              <a:pathLst>
                <a:path extrusionOk="0" h="12036" w="12004">
                  <a:moveTo>
                    <a:pt x="10933" y="4947"/>
                  </a:moveTo>
                  <a:cubicBezTo>
                    <a:pt x="11122" y="4947"/>
                    <a:pt x="11279" y="5104"/>
                    <a:pt x="11279" y="5293"/>
                  </a:cubicBezTo>
                  <a:lnTo>
                    <a:pt x="11279" y="5671"/>
                  </a:lnTo>
                  <a:lnTo>
                    <a:pt x="7782" y="5671"/>
                  </a:lnTo>
                  <a:lnTo>
                    <a:pt x="7782" y="5293"/>
                  </a:lnTo>
                  <a:cubicBezTo>
                    <a:pt x="7782" y="5104"/>
                    <a:pt x="7940" y="4947"/>
                    <a:pt x="8129" y="4947"/>
                  </a:cubicBezTo>
                  <a:close/>
                  <a:moveTo>
                    <a:pt x="9547" y="694"/>
                  </a:moveTo>
                  <a:cubicBezTo>
                    <a:pt x="9736" y="694"/>
                    <a:pt x="9893" y="851"/>
                    <a:pt x="9893" y="1040"/>
                  </a:cubicBezTo>
                  <a:lnTo>
                    <a:pt x="9893" y="4254"/>
                  </a:lnTo>
                  <a:lnTo>
                    <a:pt x="8129" y="4254"/>
                  </a:lnTo>
                  <a:cubicBezTo>
                    <a:pt x="7530" y="4254"/>
                    <a:pt x="7058" y="4726"/>
                    <a:pt x="7058" y="5293"/>
                  </a:cubicBezTo>
                  <a:lnTo>
                    <a:pt x="7058" y="6365"/>
                  </a:lnTo>
                  <a:lnTo>
                    <a:pt x="694" y="6365"/>
                  </a:lnTo>
                  <a:lnTo>
                    <a:pt x="694" y="1040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7121" y="7026"/>
                  </a:moveTo>
                  <a:lnTo>
                    <a:pt x="7121" y="7751"/>
                  </a:lnTo>
                  <a:lnTo>
                    <a:pt x="1072" y="7751"/>
                  </a:lnTo>
                  <a:cubicBezTo>
                    <a:pt x="883" y="7751"/>
                    <a:pt x="725" y="7593"/>
                    <a:pt x="725" y="7404"/>
                  </a:cubicBezTo>
                  <a:lnTo>
                    <a:pt x="725" y="7026"/>
                  </a:lnTo>
                  <a:close/>
                  <a:moveTo>
                    <a:pt x="5703" y="8444"/>
                  </a:moveTo>
                  <a:lnTo>
                    <a:pt x="5703" y="9168"/>
                  </a:lnTo>
                  <a:lnTo>
                    <a:pt x="4947" y="9168"/>
                  </a:lnTo>
                  <a:lnTo>
                    <a:pt x="4947" y="8444"/>
                  </a:lnTo>
                  <a:close/>
                  <a:moveTo>
                    <a:pt x="7089" y="8444"/>
                  </a:moveTo>
                  <a:lnTo>
                    <a:pt x="7089" y="9168"/>
                  </a:lnTo>
                  <a:lnTo>
                    <a:pt x="6365" y="9168"/>
                  </a:lnTo>
                  <a:lnTo>
                    <a:pt x="6365" y="8444"/>
                  </a:lnTo>
                  <a:close/>
                  <a:moveTo>
                    <a:pt x="11279" y="6333"/>
                  </a:moveTo>
                  <a:lnTo>
                    <a:pt x="11279" y="9830"/>
                  </a:lnTo>
                  <a:lnTo>
                    <a:pt x="7782" y="9830"/>
                  </a:lnTo>
                  <a:lnTo>
                    <a:pt x="7782" y="6333"/>
                  </a:lnTo>
                  <a:close/>
                  <a:moveTo>
                    <a:pt x="11279" y="10523"/>
                  </a:moveTo>
                  <a:lnTo>
                    <a:pt x="11279" y="10901"/>
                  </a:lnTo>
                  <a:cubicBezTo>
                    <a:pt x="11279" y="11090"/>
                    <a:pt x="11122" y="11248"/>
                    <a:pt x="10933" y="11248"/>
                  </a:cubicBezTo>
                  <a:lnTo>
                    <a:pt x="8129" y="11248"/>
                  </a:lnTo>
                  <a:cubicBezTo>
                    <a:pt x="7940" y="11248"/>
                    <a:pt x="7782" y="11090"/>
                    <a:pt x="7782" y="10901"/>
                  </a:cubicBezTo>
                  <a:lnTo>
                    <a:pt x="7782" y="10523"/>
                  </a:lnTo>
                  <a:close/>
                  <a:moveTo>
                    <a:pt x="1040" y="1"/>
                  </a:moveTo>
                  <a:cubicBezTo>
                    <a:pt x="442" y="1"/>
                    <a:pt x="1" y="473"/>
                    <a:pt x="1" y="1040"/>
                  </a:cubicBezTo>
                  <a:lnTo>
                    <a:pt x="1" y="7436"/>
                  </a:lnTo>
                  <a:cubicBezTo>
                    <a:pt x="1" y="8034"/>
                    <a:pt x="442" y="8507"/>
                    <a:pt x="1040" y="8507"/>
                  </a:cubicBezTo>
                  <a:lnTo>
                    <a:pt x="4191" y="8507"/>
                  </a:lnTo>
                  <a:lnTo>
                    <a:pt x="4191" y="9200"/>
                  </a:lnTo>
                  <a:lnTo>
                    <a:pt x="3151" y="9200"/>
                  </a:lnTo>
                  <a:cubicBezTo>
                    <a:pt x="2931" y="9200"/>
                    <a:pt x="2773" y="9357"/>
                    <a:pt x="2773" y="9546"/>
                  </a:cubicBezTo>
                  <a:cubicBezTo>
                    <a:pt x="2773" y="9767"/>
                    <a:pt x="2931" y="9925"/>
                    <a:pt x="3151" y="9925"/>
                  </a:cubicBezTo>
                  <a:lnTo>
                    <a:pt x="7026" y="9925"/>
                  </a:lnTo>
                  <a:lnTo>
                    <a:pt x="7026" y="10964"/>
                  </a:lnTo>
                  <a:cubicBezTo>
                    <a:pt x="7026" y="11563"/>
                    <a:pt x="7499" y="12035"/>
                    <a:pt x="8097" y="12035"/>
                  </a:cubicBezTo>
                  <a:lnTo>
                    <a:pt x="10901" y="12035"/>
                  </a:lnTo>
                  <a:cubicBezTo>
                    <a:pt x="11468" y="12035"/>
                    <a:pt x="11941" y="11563"/>
                    <a:pt x="11941" y="10964"/>
                  </a:cubicBezTo>
                  <a:lnTo>
                    <a:pt x="11941" y="5356"/>
                  </a:lnTo>
                  <a:cubicBezTo>
                    <a:pt x="12004" y="4726"/>
                    <a:pt x="11531" y="4254"/>
                    <a:pt x="10933" y="4254"/>
                  </a:cubicBezTo>
                  <a:lnTo>
                    <a:pt x="10586" y="4254"/>
                  </a:lnTo>
                  <a:lnTo>
                    <a:pt x="10586" y="1040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1" name="Google Shape;391;p34"/>
            <p:cNvGrpSpPr/>
            <p:nvPr/>
          </p:nvGrpSpPr>
          <p:grpSpPr>
            <a:xfrm>
              <a:off x="2029100" y="3608250"/>
              <a:ext cx="901525" cy="72900"/>
              <a:chOff x="5441200" y="3755900"/>
              <a:chExt cx="901525" cy="72900"/>
            </a:xfrm>
          </p:grpSpPr>
          <p:sp>
            <p:nvSpPr>
              <p:cNvPr id="392" name="Google Shape;392;p34"/>
              <p:cNvSpPr/>
              <p:nvPr/>
            </p:nvSpPr>
            <p:spPr>
              <a:xfrm>
                <a:off x="5441200" y="3755900"/>
                <a:ext cx="72900" cy="72900"/>
              </a:xfrm>
              <a:prstGeom prst="ellipse">
                <a:avLst/>
              </a:prstGeom>
              <a:solidFill>
                <a:srgbClr val="7337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4"/>
              <p:cNvSpPr/>
              <p:nvPr/>
            </p:nvSpPr>
            <p:spPr>
              <a:xfrm>
                <a:off x="5606925" y="3755900"/>
                <a:ext cx="72900" cy="72900"/>
              </a:xfrm>
              <a:prstGeom prst="ellipse">
                <a:avLst/>
              </a:prstGeom>
              <a:solidFill>
                <a:srgbClr val="7337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4"/>
              <p:cNvSpPr/>
              <p:nvPr/>
            </p:nvSpPr>
            <p:spPr>
              <a:xfrm>
                <a:off x="5772650" y="3755900"/>
                <a:ext cx="72900" cy="72900"/>
              </a:xfrm>
              <a:prstGeom prst="ellipse">
                <a:avLst/>
              </a:prstGeom>
              <a:solidFill>
                <a:srgbClr val="FFFFFF">
                  <a:alpha val="4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4"/>
              <p:cNvSpPr/>
              <p:nvPr/>
            </p:nvSpPr>
            <p:spPr>
              <a:xfrm>
                <a:off x="5938375" y="3755900"/>
                <a:ext cx="72900" cy="72900"/>
              </a:xfrm>
              <a:prstGeom prst="ellipse">
                <a:avLst/>
              </a:prstGeom>
              <a:solidFill>
                <a:srgbClr val="FFFFFF">
                  <a:alpha val="4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4"/>
              <p:cNvSpPr/>
              <p:nvPr/>
            </p:nvSpPr>
            <p:spPr>
              <a:xfrm>
                <a:off x="6104100" y="3755900"/>
                <a:ext cx="72900" cy="72900"/>
              </a:xfrm>
              <a:prstGeom prst="ellipse">
                <a:avLst/>
              </a:prstGeom>
              <a:solidFill>
                <a:srgbClr val="FFFFFF">
                  <a:alpha val="4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4"/>
              <p:cNvSpPr/>
              <p:nvPr/>
            </p:nvSpPr>
            <p:spPr>
              <a:xfrm>
                <a:off x="6269825" y="3755900"/>
                <a:ext cx="72900" cy="72900"/>
              </a:xfrm>
              <a:prstGeom prst="ellipse">
                <a:avLst/>
              </a:prstGeom>
              <a:solidFill>
                <a:srgbClr val="FFFFFF">
                  <a:alpha val="4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34"/>
            <p:cNvGrpSpPr/>
            <p:nvPr/>
          </p:nvGrpSpPr>
          <p:grpSpPr>
            <a:xfrm>
              <a:off x="2029100" y="4013800"/>
              <a:ext cx="901525" cy="72900"/>
              <a:chOff x="5441200" y="3755900"/>
              <a:chExt cx="901525" cy="72900"/>
            </a:xfrm>
          </p:grpSpPr>
          <p:sp>
            <p:nvSpPr>
              <p:cNvPr id="399" name="Google Shape;399;p34"/>
              <p:cNvSpPr/>
              <p:nvPr/>
            </p:nvSpPr>
            <p:spPr>
              <a:xfrm>
                <a:off x="5441200" y="3755900"/>
                <a:ext cx="72900" cy="729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4"/>
              <p:cNvSpPr/>
              <p:nvPr/>
            </p:nvSpPr>
            <p:spPr>
              <a:xfrm>
                <a:off x="5606925" y="3755900"/>
                <a:ext cx="72900" cy="729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4"/>
              <p:cNvSpPr/>
              <p:nvPr/>
            </p:nvSpPr>
            <p:spPr>
              <a:xfrm>
                <a:off x="5772650" y="3755900"/>
                <a:ext cx="72900" cy="729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>
                <a:off x="5938375" y="3755900"/>
                <a:ext cx="72900" cy="729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>
                <a:off x="6104100" y="3755900"/>
                <a:ext cx="72900" cy="729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4"/>
              <p:cNvSpPr/>
              <p:nvPr/>
            </p:nvSpPr>
            <p:spPr>
              <a:xfrm>
                <a:off x="6269825" y="3755900"/>
                <a:ext cx="72900" cy="72900"/>
              </a:xfrm>
              <a:prstGeom prst="ellipse">
                <a:avLst/>
              </a:prstGeom>
              <a:solidFill>
                <a:srgbClr val="FFFFFF">
                  <a:alpha val="4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5" name="Google Shape;405;p34"/>
          <p:cNvGrpSpPr/>
          <p:nvPr/>
        </p:nvGrpSpPr>
        <p:grpSpPr>
          <a:xfrm>
            <a:off x="3965854" y="2255846"/>
            <a:ext cx="1225241" cy="1116953"/>
            <a:chOff x="-937025" y="2064750"/>
            <a:chExt cx="292225" cy="291450"/>
          </a:xfrm>
        </p:grpSpPr>
        <p:sp>
          <p:nvSpPr>
            <p:cNvPr id="406" name="Google Shape;406;p34"/>
            <p:cNvSpPr/>
            <p:nvPr/>
          </p:nvSpPr>
          <p:spPr>
            <a:xfrm>
              <a:off x="-834625" y="2134850"/>
              <a:ext cx="86650" cy="85075"/>
            </a:xfrm>
            <a:custGeom>
              <a:rect b="b" l="l" r="r" t="t"/>
              <a:pathLst>
                <a:path extrusionOk="0" h="3403" w="3466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936225" y="2304975"/>
              <a:ext cx="289850" cy="51225"/>
            </a:xfrm>
            <a:custGeom>
              <a:rect b="b" l="l" r="r" t="t"/>
              <a:pathLst>
                <a:path extrusionOk="0" h="2049" w="11594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937025" y="2064750"/>
              <a:ext cx="292225" cy="223125"/>
            </a:xfrm>
            <a:custGeom>
              <a:rect b="b" l="l" r="r" t="t"/>
              <a:pathLst>
                <a:path extrusionOk="0" h="8925" w="11689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5" type="ctrTitle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CONTENIDOS</a:t>
            </a:r>
            <a:endParaRPr/>
          </a:p>
        </p:txBody>
      </p:sp>
      <p:sp>
        <p:nvSpPr>
          <p:cNvPr id="132" name="Google Shape;132;p17"/>
          <p:cNvSpPr txBox="1"/>
          <p:nvPr>
            <p:ph idx="2" type="title"/>
          </p:nvPr>
        </p:nvSpPr>
        <p:spPr>
          <a:xfrm>
            <a:off x="3213412" y="1059178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17"/>
          <p:cNvSpPr txBox="1"/>
          <p:nvPr>
            <p:ph idx="8" type="title"/>
          </p:nvPr>
        </p:nvSpPr>
        <p:spPr>
          <a:xfrm>
            <a:off x="5098199" y="1059178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4" name="Google Shape;134;p17"/>
          <p:cNvSpPr txBox="1"/>
          <p:nvPr>
            <p:ph idx="6" type="ctrTitle"/>
          </p:nvPr>
        </p:nvSpPr>
        <p:spPr>
          <a:xfrm>
            <a:off x="681650" y="3390925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GOBIERNO ELECTRÓNICO</a:t>
            </a:r>
            <a:endParaRPr/>
          </a:p>
        </p:txBody>
      </p:sp>
      <p:sp>
        <p:nvSpPr>
          <p:cNvPr id="135" name="Google Shape;135;p17"/>
          <p:cNvSpPr txBox="1"/>
          <p:nvPr>
            <p:ph idx="16" type="ctrTitle"/>
          </p:nvPr>
        </p:nvSpPr>
        <p:spPr>
          <a:xfrm>
            <a:off x="783325" y="1688475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36" name="Google Shape;136;p17"/>
          <p:cNvSpPr txBox="1"/>
          <p:nvPr>
            <p:ph idx="18" type="title"/>
          </p:nvPr>
        </p:nvSpPr>
        <p:spPr>
          <a:xfrm>
            <a:off x="1102837" y="1059178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7" name="Google Shape;137;p17"/>
          <p:cNvSpPr txBox="1"/>
          <p:nvPr>
            <p:ph idx="19" type="ctrTitle"/>
          </p:nvPr>
        </p:nvSpPr>
        <p:spPr>
          <a:xfrm>
            <a:off x="3120012" y="34238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REGULACIÓN</a:t>
            </a:r>
            <a:endParaRPr/>
          </a:p>
        </p:txBody>
      </p:sp>
      <p:sp>
        <p:nvSpPr>
          <p:cNvPr id="138" name="Google Shape;138;p17"/>
          <p:cNvSpPr txBox="1"/>
          <p:nvPr>
            <p:ph idx="21" type="title"/>
          </p:nvPr>
        </p:nvSpPr>
        <p:spPr>
          <a:xfrm>
            <a:off x="965912" y="272618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39" name="Google Shape;139;p17"/>
          <p:cNvSpPr txBox="1"/>
          <p:nvPr>
            <p:ph type="ctrTitle"/>
          </p:nvPr>
        </p:nvSpPr>
        <p:spPr>
          <a:xfrm>
            <a:off x="2977425" y="1688475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CIBERSEGURIDAD</a:t>
            </a:r>
            <a:endParaRPr/>
          </a:p>
        </p:txBody>
      </p:sp>
      <p:sp>
        <p:nvSpPr>
          <p:cNvPr id="140" name="Google Shape;140;p17"/>
          <p:cNvSpPr txBox="1"/>
          <p:nvPr>
            <p:ph idx="21" type="title"/>
          </p:nvPr>
        </p:nvSpPr>
        <p:spPr>
          <a:xfrm>
            <a:off x="3300737" y="272618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41" name="Google Shape;141;p17"/>
          <p:cNvSpPr txBox="1"/>
          <p:nvPr>
            <p:ph type="ctrTitle"/>
          </p:nvPr>
        </p:nvSpPr>
        <p:spPr>
          <a:xfrm>
            <a:off x="4877050" y="1688475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PAGO ELECTRÓNICO</a:t>
            </a:r>
            <a:endParaRPr/>
          </a:p>
        </p:txBody>
      </p:sp>
      <p:sp>
        <p:nvSpPr>
          <p:cNvPr id="142" name="Google Shape;142;p17"/>
          <p:cNvSpPr txBox="1"/>
          <p:nvPr>
            <p:ph idx="21" type="title"/>
          </p:nvPr>
        </p:nvSpPr>
        <p:spPr>
          <a:xfrm>
            <a:off x="5098212" y="272618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143" name="Google Shape;143;p17"/>
          <p:cNvSpPr txBox="1"/>
          <p:nvPr>
            <p:ph idx="19" type="ctrTitle"/>
          </p:nvPr>
        </p:nvSpPr>
        <p:spPr>
          <a:xfrm>
            <a:off x="4813962" y="3390925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</a:t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1366900" y="1149775"/>
            <a:ext cx="7023900" cy="1724400"/>
          </a:xfrm>
          <a:prstGeom prst="rect">
            <a:avLst/>
          </a:prstGeom>
          <a:solidFill>
            <a:srgbClr val="7337D4">
              <a:alpha val="62310"/>
            </a:srgbClr>
          </a:solidFill>
          <a:ln cap="flat" cmpd="sng" w="19050">
            <a:solidFill>
              <a:srgbClr val="7337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1366900" y="3122575"/>
            <a:ext cx="7050600" cy="1724400"/>
          </a:xfrm>
          <a:prstGeom prst="rect">
            <a:avLst/>
          </a:prstGeom>
          <a:solidFill>
            <a:srgbClr val="E613D5">
              <a:alpha val="35380"/>
            </a:srgbClr>
          </a:solidFill>
          <a:ln cap="flat" cmpd="sng" w="19050">
            <a:solidFill>
              <a:srgbClr val="E613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1572827" y="1314940"/>
            <a:ext cx="256018" cy="256739"/>
          </a:xfrm>
          <a:custGeom>
            <a:rect b="b" l="l" r="r" t="t"/>
            <a:pathLst>
              <a:path extrusionOk="0" h="10343" w="10315">
                <a:moveTo>
                  <a:pt x="5102" y="670"/>
                </a:moveTo>
                <a:cubicBezTo>
                  <a:pt x="5604" y="670"/>
                  <a:pt x="6022" y="1088"/>
                  <a:pt x="6022" y="1562"/>
                </a:cubicBezTo>
                <a:cubicBezTo>
                  <a:pt x="6022" y="2063"/>
                  <a:pt x="5604" y="2481"/>
                  <a:pt x="5102" y="2481"/>
                </a:cubicBezTo>
                <a:cubicBezTo>
                  <a:pt x="4600" y="2481"/>
                  <a:pt x="4182" y="2063"/>
                  <a:pt x="4182" y="1562"/>
                </a:cubicBezTo>
                <a:cubicBezTo>
                  <a:pt x="4182" y="1088"/>
                  <a:pt x="4600" y="670"/>
                  <a:pt x="5102" y="670"/>
                </a:cubicBezTo>
                <a:close/>
                <a:moveTo>
                  <a:pt x="1757" y="1896"/>
                </a:moveTo>
                <a:cubicBezTo>
                  <a:pt x="2063" y="1896"/>
                  <a:pt x="2342" y="2175"/>
                  <a:pt x="2342" y="2481"/>
                </a:cubicBezTo>
                <a:cubicBezTo>
                  <a:pt x="2342" y="2788"/>
                  <a:pt x="2063" y="3067"/>
                  <a:pt x="1757" y="3067"/>
                </a:cubicBezTo>
                <a:cubicBezTo>
                  <a:pt x="1422" y="3067"/>
                  <a:pt x="1143" y="2788"/>
                  <a:pt x="1143" y="2481"/>
                </a:cubicBezTo>
                <a:cubicBezTo>
                  <a:pt x="1143" y="2119"/>
                  <a:pt x="1422" y="1896"/>
                  <a:pt x="1757" y="1896"/>
                </a:cubicBezTo>
                <a:close/>
                <a:moveTo>
                  <a:pt x="8447" y="1896"/>
                </a:moveTo>
                <a:cubicBezTo>
                  <a:pt x="8781" y="1896"/>
                  <a:pt x="9032" y="2175"/>
                  <a:pt x="9032" y="2481"/>
                </a:cubicBezTo>
                <a:cubicBezTo>
                  <a:pt x="9032" y="2788"/>
                  <a:pt x="8753" y="3067"/>
                  <a:pt x="8447" y="3067"/>
                </a:cubicBezTo>
                <a:cubicBezTo>
                  <a:pt x="8112" y="3067"/>
                  <a:pt x="7834" y="2788"/>
                  <a:pt x="7834" y="2481"/>
                </a:cubicBezTo>
                <a:cubicBezTo>
                  <a:pt x="7834" y="2119"/>
                  <a:pt x="8112" y="1896"/>
                  <a:pt x="8447" y="1896"/>
                </a:cubicBezTo>
                <a:close/>
                <a:moveTo>
                  <a:pt x="1701" y="3624"/>
                </a:moveTo>
                <a:cubicBezTo>
                  <a:pt x="2370" y="3624"/>
                  <a:pt x="2927" y="4182"/>
                  <a:pt x="2927" y="4851"/>
                </a:cubicBezTo>
                <a:lnTo>
                  <a:pt x="2927" y="6412"/>
                </a:lnTo>
                <a:cubicBezTo>
                  <a:pt x="2955" y="6635"/>
                  <a:pt x="2816" y="6719"/>
                  <a:pt x="2649" y="6719"/>
                </a:cubicBezTo>
                <a:cubicBezTo>
                  <a:pt x="2481" y="6719"/>
                  <a:pt x="2342" y="6858"/>
                  <a:pt x="2342" y="7053"/>
                </a:cubicBezTo>
                <a:lnTo>
                  <a:pt x="2342" y="8865"/>
                </a:lnTo>
                <a:cubicBezTo>
                  <a:pt x="2342" y="9032"/>
                  <a:pt x="2203" y="9172"/>
                  <a:pt x="2035" y="9172"/>
                </a:cubicBezTo>
                <a:lnTo>
                  <a:pt x="1422" y="9172"/>
                </a:lnTo>
                <a:cubicBezTo>
                  <a:pt x="1255" y="9172"/>
                  <a:pt x="1116" y="9032"/>
                  <a:pt x="1116" y="8865"/>
                </a:cubicBezTo>
                <a:lnTo>
                  <a:pt x="1116" y="7053"/>
                </a:lnTo>
                <a:cubicBezTo>
                  <a:pt x="1116" y="6858"/>
                  <a:pt x="976" y="6719"/>
                  <a:pt x="809" y="6719"/>
                </a:cubicBezTo>
                <a:cubicBezTo>
                  <a:pt x="642" y="6719"/>
                  <a:pt x="502" y="6579"/>
                  <a:pt x="502" y="6412"/>
                </a:cubicBezTo>
                <a:lnTo>
                  <a:pt x="502" y="4851"/>
                </a:lnTo>
                <a:cubicBezTo>
                  <a:pt x="502" y="4182"/>
                  <a:pt x="1060" y="3624"/>
                  <a:pt x="1701" y="3624"/>
                </a:cubicBezTo>
                <a:close/>
                <a:moveTo>
                  <a:pt x="8391" y="3624"/>
                </a:moveTo>
                <a:cubicBezTo>
                  <a:pt x="9060" y="3624"/>
                  <a:pt x="9618" y="4182"/>
                  <a:pt x="9618" y="4851"/>
                </a:cubicBezTo>
                <a:lnTo>
                  <a:pt x="9618" y="6440"/>
                </a:lnTo>
                <a:lnTo>
                  <a:pt x="9645" y="6440"/>
                </a:lnTo>
                <a:cubicBezTo>
                  <a:pt x="9645" y="6635"/>
                  <a:pt x="9506" y="6774"/>
                  <a:pt x="9339" y="6774"/>
                </a:cubicBezTo>
                <a:cubicBezTo>
                  <a:pt x="9172" y="6774"/>
                  <a:pt x="9032" y="6914"/>
                  <a:pt x="9032" y="7081"/>
                </a:cubicBezTo>
                <a:lnTo>
                  <a:pt x="9032" y="8893"/>
                </a:lnTo>
                <a:cubicBezTo>
                  <a:pt x="9032" y="9060"/>
                  <a:pt x="8893" y="9199"/>
                  <a:pt x="8726" y="9199"/>
                </a:cubicBezTo>
                <a:lnTo>
                  <a:pt x="8112" y="9199"/>
                </a:lnTo>
                <a:cubicBezTo>
                  <a:pt x="7945" y="9199"/>
                  <a:pt x="7806" y="9060"/>
                  <a:pt x="7806" y="8893"/>
                </a:cubicBezTo>
                <a:lnTo>
                  <a:pt x="7806" y="7053"/>
                </a:lnTo>
                <a:cubicBezTo>
                  <a:pt x="7806" y="6858"/>
                  <a:pt x="7666" y="6719"/>
                  <a:pt x="7499" y="6719"/>
                </a:cubicBezTo>
                <a:cubicBezTo>
                  <a:pt x="7332" y="6719"/>
                  <a:pt x="7192" y="6579"/>
                  <a:pt x="7192" y="6412"/>
                </a:cubicBezTo>
                <a:lnTo>
                  <a:pt x="7192" y="4851"/>
                </a:lnTo>
                <a:cubicBezTo>
                  <a:pt x="7192" y="4182"/>
                  <a:pt x="7750" y="3624"/>
                  <a:pt x="8391" y="3624"/>
                </a:cubicBezTo>
                <a:close/>
                <a:moveTo>
                  <a:pt x="5381" y="3095"/>
                </a:moveTo>
                <a:cubicBezTo>
                  <a:pt x="6077" y="3234"/>
                  <a:pt x="6635" y="3875"/>
                  <a:pt x="6635" y="4600"/>
                </a:cubicBezTo>
                <a:lnTo>
                  <a:pt x="6635" y="6440"/>
                </a:lnTo>
                <a:cubicBezTo>
                  <a:pt x="6663" y="6635"/>
                  <a:pt x="6523" y="6719"/>
                  <a:pt x="6356" y="6719"/>
                </a:cubicBezTo>
                <a:cubicBezTo>
                  <a:pt x="6161" y="6719"/>
                  <a:pt x="6022" y="6858"/>
                  <a:pt x="6022" y="7053"/>
                </a:cubicBezTo>
                <a:lnTo>
                  <a:pt x="6022" y="9478"/>
                </a:lnTo>
                <a:cubicBezTo>
                  <a:pt x="6022" y="9645"/>
                  <a:pt x="5882" y="9785"/>
                  <a:pt x="5715" y="9785"/>
                </a:cubicBezTo>
                <a:lnTo>
                  <a:pt x="4461" y="9785"/>
                </a:lnTo>
                <a:cubicBezTo>
                  <a:pt x="4293" y="9785"/>
                  <a:pt x="4154" y="9645"/>
                  <a:pt x="4154" y="9478"/>
                </a:cubicBezTo>
                <a:lnTo>
                  <a:pt x="4154" y="7053"/>
                </a:lnTo>
                <a:cubicBezTo>
                  <a:pt x="4154" y="6858"/>
                  <a:pt x="4015" y="6719"/>
                  <a:pt x="3847" y="6719"/>
                </a:cubicBezTo>
                <a:cubicBezTo>
                  <a:pt x="3652" y="6719"/>
                  <a:pt x="3513" y="6579"/>
                  <a:pt x="3513" y="6412"/>
                </a:cubicBezTo>
                <a:lnTo>
                  <a:pt x="3513" y="4851"/>
                </a:lnTo>
                <a:lnTo>
                  <a:pt x="3513" y="4600"/>
                </a:lnTo>
                <a:cubicBezTo>
                  <a:pt x="3513" y="3875"/>
                  <a:pt x="4043" y="3234"/>
                  <a:pt x="4739" y="3095"/>
                </a:cubicBezTo>
                <a:lnTo>
                  <a:pt x="4739" y="5185"/>
                </a:lnTo>
                <a:cubicBezTo>
                  <a:pt x="4739" y="5381"/>
                  <a:pt x="4879" y="5520"/>
                  <a:pt x="5046" y="5520"/>
                </a:cubicBezTo>
                <a:cubicBezTo>
                  <a:pt x="5241" y="5520"/>
                  <a:pt x="5381" y="5381"/>
                  <a:pt x="5381" y="5185"/>
                </a:cubicBezTo>
                <a:lnTo>
                  <a:pt x="5381" y="3095"/>
                </a:lnTo>
                <a:close/>
                <a:moveTo>
                  <a:pt x="5130" y="1"/>
                </a:moveTo>
                <a:cubicBezTo>
                  <a:pt x="4293" y="1"/>
                  <a:pt x="3624" y="670"/>
                  <a:pt x="3624" y="1506"/>
                </a:cubicBezTo>
                <a:cubicBezTo>
                  <a:pt x="3624" y="1952"/>
                  <a:pt x="3847" y="2370"/>
                  <a:pt x="4154" y="2649"/>
                </a:cubicBezTo>
                <a:cubicBezTo>
                  <a:pt x="3736" y="2872"/>
                  <a:pt x="3373" y="3234"/>
                  <a:pt x="3206" y="3652"/>
                </a:cubicBezTo>
                <a:cubicBezTo>
                  <a:pt x="3067" y="3485"/>
                  <a:pt x="2900" y="3346"/>
                  <a:pt x="2677" y="3234"/>
                </a:cubicBezTo>
                <a:cubicBezTo>
                  <a:pt x="2900" y="3039"/>
                  <a:pt x="3039" y="2732"/>
                  <a:pt x="3039" y="2398"/>
                </a:cubicBezTo>
                <a:cubicBezTo>
                  <a:pt x="3039" y="1757"/>
                  <a:pt x="2481" y="1199"/>
                  <a:pt x="1812" y="1199"/>
                </a:cubicBezTo>
                <a:cubicBezTo>
                  <a:pt x="1143" y="1199"/>
                  <a:pt x="586" y="1757"/>
                  <a:pt x="586" y="2398"/>
                </a:cubicBezTo>
                <a:cubicBezTo>
                  <a:pt x="586" y="2732"/>
                  <a:pt x="725" y="3039"/>
                  <a:pt x="948" y="3234"/>
                </a:cubicBezTo>
                <a:cubicBezTo>
                  <a:pt x="391" y="3569"/>
                  <a:pt x="1" y="4154"/>
                  <a:pt x="1" y="4851"/>
                </a:cubicBezTo>
                <a:lnTo>
                  <a:pt x="1" y="6412"/>
                </a:lnTo>
                <a:cubicBezTo>
                  <a:pt x="1" y="6802"/>
                  <a:pt x="251" y="7137"/>
                  <a:pt x="586" y="7276"/>
                </a:cubicBezTo>
                <a:lnTo>
                  <a:pt x="586" y="8865"/>
                </a:lnTo>
                <a:cubicBezTo>
                  <a:pt x="586" y="9339"/>
                  <a:pt x="1004" y="9757"/>
                  <a:pt x="1506" y="9757"/>
                </a:cubicBezTo>
                <a:lnTo>
                  <a:pt x="2091" y="9757"/>
                </a:lnTo>
                <a:cubicBezTo>
                  <a:pt x="2593" y="9757"/>
                  <a:pt x="3011" y="9339"/>
                  <a:pt x="3011" y="8865"/>
                </a:cubicBezTo>
                <a:lnTo>
                  <a:pt x="3011" y="7276"/>
                </a:lnTo>
                <a:cubicBezTo>
                  <a:pt x="3095" y="7248"/>
                  <a:pt x="3206" y="7192"/>
                  <a:pt x="3318" y="7109"/>
                </a:cubicBezTo>
                <a:cubicBezTo>
                  <a:pt x="3429" y="7192"/>
                  <a:pt x="3485" y="7248"/>
                  <a:pt x="3624" y="7276"/>
                </a:cubicBezTo>
                <a:lnTo>
                  <a:pt x="3624" y="9450"/>
                </a:lnTo>
                <a:cubicBezTo>
                  <a:pt x="3624" y="9924"/>
                  <a:pt x="4043" y="10342"/>
                  <a:pt x="4544" y="10342"/>
                </a:cubicBezTo>
                <a:lnTo>
                  <a:pt x="5799" y="10342"/>
                </a:lnTo>
                <a:cubicBezTo>
                  <a:pt x="6273" y="10342"/>
                  <a:pt x="6691" y="9924"/>
                  <a:pt x="6691" y="9450"/>
                </a:cubicBezTo>
                <a:lnTo>
                  <a:pt x="6691" y="7276"/>
                </a:lnTo>
                <a:cubicBezTo>
                  <a:pt x="6802" y="7248"/>
                  <a:pt x="6914" y="7192"/>
                  <a:pt x="6997" y="7109"/>
                </a:cubicBezTo>
                <a:cubicBezTo>
                  <a:pt x="7109" y="7192"/>
                  <a:pt x="7192" y="7248"/>
                  <a:pt x="7332" y="7276"/>
                </a:cubicBezTo>
                <a:lnTo>
                  <a:pt x="7332" y="8865"/>
                </a:lnTo>
                <a:cubicBezTo>
                  <a:pt x="7332" y="9339"/>
                  <a:pt x="7750" y="9757"/>
                  <a:pt x="8224" y="9757"/>
                </a:cubicBezTo>
                <a:lnTo>
                  <a:pt x="8809" y="9757"/>
                </a:lnTo>
                <a:cubicBezTo>
                  <a:pt x="9311" y="9757"/>
                  <a:pt x="9729" y="9339"/>
                  <a:pt x="9729" y="8865"/>
                </a:cubicBezTo>
                <a:lnTo>
                  <a:pt x="9729" y="7276"/>
                </a:lnTo>
                <a:cubicBezTo>
                  <a:pt x="10064" y="7137"/>
                  <a:pt x="10314" y="6830"/>
                  <a:pt x="10314" y="6412"/>
                </a:cubicBezTo>
                <a:lnTo>
                  <a:pt x="10314" y="4851"/>
                </a:lnTo>
                <a:cubicBezTo>
                  <a:pt x="10287" y="4210"/>
                  <a:pt x="9896" y="3596"/>
                  <a:pt x="9339" y="3318"/>
                </a:cubicBezTo>
                <a:cubicBezTo>
                  <a:pt x="9562" y="3095"/>
                  <a:pt x="9701" y="2788"/>
                  <a:pt x="9701" y="2481"/>
                </a:cubicBezTo>
                <a:cubicBezTo>
                  <a:pt x="9701" y="1812"/>
                  <a:pt x="9144" y="1255"/>
                  <a:pt x="8475" y="1255"/>
                </a:cubicBezTo>
                <a:cubicBezTo>
                  <a:pt x="7806" y="1255"/>
                  <a:pt x="7248" y="1812"/>
                  <a:pt x="7248" y="2481"/>
                </a:cubicBezTo>
                <a:cubicBezTo>
                  <a:pt x="7248" y="2788"/>
                  <a:pt x="7388" y="3095"/>
                  <a:pt x="7611" y="3318"/>
                </a:cubicBezTo>
                <a:cubicBezTo>
                  <a:pt x="7388" y="3429"/>
                  <a:pt x="7220" y="3569"/>
                  <a:pt x="7081" y="3736"/>
                </a:cubicBezTo>
                <a:cubicBezTo>
                  <a:pt x="6969" y="3485"/>
                  <a:pt x="6802" y="3290"/>
                  <a:pt x="6635" y="3067"/>
                </a:cubicBezTo>
                <a:cubicBezTo>
                  <a:pt x="6496" y="2927"/>
                  <a:pt x="6300" y="2788"/>
                  <a:pt x="6105" y="2677"/>
                </a:cubicBezTo>
                <a:cubicBezTo>
                  <a:pt x="6440" y="2370"/>
                  <a:pt x="6663" y="1952"/>
                  <a:pt x="6663" y="1534"/>
                </a:cubicBezTo>
                <a:cubicBezTo>
                  <a:pt x="6663" y="1116"/>
                  <a:pt x="6496" y="725"/>
                  <a:pt x="6217" y="447"/>
                </a:cubicBezTo>
                <a:cubicBezTo>
                  <a:pt x="5938" y="168"/>
                  <a:pt x="5520" y="1"/>
                  <a:pt x="51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1530329" y="3337014"/>
            <a:ext cx="255974" cy="292496"/>
          </a:xfrm>
          <a:custGeom>
            <a:rect b="b" l="l" r="r" t="t"/>
            <a:pathLst>
              <a:path extrusionOk="0" h="11878" w="10397">
                <a:moveTo>
                  <a:pt x="5135" y="725"/>
                </a:moveTo>
                <a:cubicBezTo>
                  <a:pt x="6868" y="725"/>
                  <a:pt x="8254" y="2142"/>
                  <a:pt x="8254" y="3844"/>
                </a:cubicBezTo>
                <a:lnTo>
                  <a:pt x="8254" y="5923"/>
                </a:lnTo>
                <a:cubicBezTo>
                  <a:pt x="8254" y="6112"/>
                  <a:pt x="8097" y="6270"/>
                  <a:pt x="7908" y="6270"/>
                </a:cubicBezTo>
                <a:lnTo>
                  <a:pt x="7498" y="6270"/>
                </a:lnTo>
                <a:cubicBezTo>
                  <a:pt x="7561" y="6144"/>
                  <a:pt x="7561" y="6049"/>
                  <a:pt x="7561" y="5923"/>
                </a:cubicBezTo>
                <a:lnTo>
                  <a:pt x="7561" y="3844"/>
                </a:lnTo>
                <a:cubicBezTo>
                  <a:pt x="7561" y="3623"/>
                  <a:pt x="7404" y="3466"/>
                  <a:pt x="7183" y="3466"/>
                </a:cubicBezTo>
                <a:lnTo>
                  <a:pt x="6490" y="3466"/>
                </a:lnTo>
                <a:cubicBezTo>
                  <a:pt x="5892" y="3466"/>
                  <a:pt x="5450" y="2993"/>
                  <a:pt x="5450" y="2458"/>
                </a:cubicBezTo>
                <a:lnTo>
                  <a:pt x="5450" y="1733"/>
                </a:lnTo>
                <a:cubicBezTo>
                  <a:pt x="5450" y="1544"/>
                  <a:pt x="5293" y="1386"/>
                  <a:pt x="5104" y="1386"/>
                </a:cubicBezTo>
                <a:cubicBezTo>
                  <a:pt x="4915" y="1386"/>
                  <a:pt x="4757" y="1544"/>
                  <a:pt x="4757" y="1733"/>
                </a:cubicBezTo>
                <a:lnTo>
                  <a:pt x="4757" y="2458"/>
                </a:lnTo>
                <a:cubicBezTo>
                  <a:pt x="4757" y="3056"/>
                  <a:pt x="4285" y="3466"/>
                  <a:pt x="3718" y="3466"/>
                </a:cubicBezTo>
                <a:lnTo>
                  <a:pt x="3088" y="3466"/>
                </a:lnTo>
                <a:cubicBezTo>
                  <a:pt x="2899" y="3466"/>
                  <a:pt x="2741" y="3623"/>
                  <a:pt x="2741" y="3844"/>
                </a:cubicBezTo>
                <a:lnTo>
                  <a:pt x="2741" y="5923"/>
                </a:lnTo>
                <a:cubicBezTo>
                  <a:pt x="2741" y="6049"/>
                  <a:pt x="2741" y="6144"/>
                  <a:pt x="2773" y="6270"/>
                </a:cubicBezTo>
                <a:lnTo>
                  <a:pt x="2395" y="6270"/>
                </a:lnTo>
                <a:cubicBezTo>
                  <a:pt x="2205" y="6270"/>
                  <a:pt x="2048" y="6112"/>
                  <a:pt x="2048" y="5923"/>
                </a:cubicBezTo>
                <a:lnTo>
                  <a:pt x="2048" y="3844"/>
                </a:lnTo>
                <a:cubicBezTo>
                  <a:pt x="2048" y="2111"/>
                  <a:pt x="3466" y="725"/>
                  <a:pt x="5135" y="725"/>
                </a:cubicBezTo>
                <a:close/>
                <a:moveTo>
                  <a:pt x="5230" y="3466"/>
                </a:moveTo>
                <a:cubicBezTo>
                  <a:pt x="5545" y="3907"/>
                  <a:pt x="6049" y="4190"/>
                  <a:pt x="6585" y="4190"/>
                </a:cubicBezTo>
                <a:lnTo>
                  <a:pt x="6963" y="4190"/>
                </a:lnTo>
                <a:lnTo>
                  <a:pt x="6963" y="5955"/>
                </a:lnTo>
                <a:lnTo>
                  <a:pt x="6931" y="5955"/>
                </a:lnTo>
                <a:cubicBezTo>
                  <a:pt x="6931" y="6553"/>
                  <a:pt x="6459" y="6994"/>
                  <a:pt x="5892" y="6994"/>
                </a:cubicBezTo>
                <a:lnTo>
                  <a:pt x="4505" y="6994"/>
                </a:lnTo>
                <a:cubicBezTo>
                  <a:pt x="3938" y="6994"/>
                  <a:pt x="3497" y="6522"/>
                  <a:pt x="3497" y="5955"/>
                </a:cubicBezTo>
                <a:lnTo>
                  <a:pt x="3497" y="4190"/>
                </a:lnTo>
                <a:lnTo>
                  <a:pt x="3844" y="4190"/>
                </a:lnTo>
                <a:cubicBezTo>
                  <a:pt x="4379" y="4190"/>
                  <a:pt x="4915" y="3907"/>
                  <a:pt x="5230" y="3466"/>
                </a:cubicBezTo>
                <a:close/>
                <a:moveTo>
                  <a:pt x="6301" y="7624"/>
                </a:moveTo>
                <a:cubicBezTo>
                  <a:pt x="6396" y="8034"/>
                  <a:pt x="6805" y="8349"/>
                  <a:pt x="7278" y="8349"/>
                </a:cubicBezTo>
                <a:lnTo>
                  <a:pt x="7624" y="8349"/>
                </a:lnTo>
                <a:lnTo>
                  <a:pt x="7624" y="9200"/>
                </a:lnTo>
                <a:cubicBezTo>
                  <a:pt x="6852" y="9546"/>
                  <a:pt x="6025" y="9719"/>
                  <a:pt x="5198" y="9719"/>
                </a:cubicBezTo>
                <a:cubicBezTo>
                  <a:pt x="4371" y="9719"/>
                  <a:pt x="3544" y="9546"/>
                  <a:pt x="2773" y="9200"/>
                </a:cubicBezTo>
                <a:lnTo>
                  <a:pt x="2773" y="8349"/>
                </a:lnTo>
                <a:lnTo>
                  <a:pt x="3119" y="8349"/>
                </a:lnTo>
                <a:cubicBezTo>
                  <a:pt x="3560" y="8349"/>
                  <a:pt x="3970" y="8034"/>
                  <a:pt x="4127" y="7624"/>
                </a:cubicBezTo>
                <a:cubicBezTo>
                  <a:pt x="4253" y="7656"/>
                  <a:pt x="4411" y="7656"/>
                  <a:pt x="4505" y="7656"/>
                </a:cubicBezTo>
                <a:lnTo>
                  <a:pt x="5892" y="7656"/>
                </a:lnTo>
                <a:cubicBezTo>
                  <a:pt x="6018" y="7656"/>
                  <a:pt x="6175" y="7656"/>
                  <a:pt x="6301" y="7624"/>
                </a:cubicBezTo>
                <a:close/>
                <a:moveTo>
                  <a:pt x="2079" y="8349"/>
                </a:moveTo>
                <a:lnTo>
                  <a:pt x="2079" y="11153"/>
                </a:lnTo>
                <a:lnTo>
                  <a:pt x="693" y="11153"/>
                </a:lnTo>
                <a:lnTo>
                  <a:pt x="693" y="9389"/>
                </a:lnTo>
                <a:cubicBezTo>
                  <a:pt x="693" y="8790"/>
                  <a:pt x="1166" y="8349"/>
                  <a:pt x="1733" y="8349"/>
                </a:cubicBezTo>
                <a:close/>
                <a:moveTo>
                  <a:pt x="7656" y="9924"/>
                </a:moveTo>
                <a:lnTo>
                  <a:pt x="7656" y="11153"/>
                </a:lnTo>
                <a:lnTo>
                  <a:pt x="2773" y="11153"/>
                </a:lnTo>
                <a:lnTo>
                  <a:pt x="2773" y="9924"/>
                </a:lnTo>
                <a:cubicBezTo>
                  <a:pt x="3560" y="10239"/>
                  <a:pt x="4411" y="10397"/>
                  <a:pt x="5230" y="10397"/>
                </a:cubicBezTo>
                <a:cubicBezTo>
                  <a:pt x="6049" y="10397"/>
                  <a:pt x="6868" y="10239"/>
                  <a:pt x="7656" y="9924"/>
                </a:cubicBezTo>
                <a:close/>
                <a:moveTo>
                  <a:pt x="8664" y="8349"/>
                </a:moveTo>
                <a:cubicBezTo>
                  <a:pt x="9231" y="8349"/>
                  <a:pt x="9672" y="8821"/>
                  <a:pt x="9672" y="9389"/>
                </a:cubicBezTo>
                <a:lnTo>
                  <a:pt x="9672" y="11153"/>
                </a:lnTo>
                <a:lnTo>
                  <a:pt x="8286" y="11153"/>
                </a:lnTo>
                <a:lnTo>
                  <a:pt x="8286" y="8349"/>
                </a:lnTo>
                <a:close/>
                <a:moveTo>
                  <a:pt x="5198" y="0"/>
                </a:moveTo>
                <a:cubicBezTo>
                  <a:pt x="3088" y="0"/>
                  <a:pt x="1355" y="1701"/>
                  <a:pt x="1355" y="3844"/>
                </a:cubicBezTo>
                <a:lnTo>
                  <a:pt x="1355" y="5923"/>
                </a:lnTo>
                <a:cubicBezTo>
                  <a:pt x="1355" y="6522"/>
                  <a:pt x="1827" y="6931"/>
                  <a:pt x="2395" y="6931"/>
                </a:cubicBezTo>
                <a:lnTo>
                  <a:pt x="3088" y="6931"/>
                </a:lnTo>
                <a:cubicBezTo>
                  <a:pt x="3182" y="7057"/>
                  <a:pt x="3308" y="7183"/>
                  <a:pt x="3466" y="7309"/>
                </a:cubicBezTo>
                <a:cubicBezTo>
                  <a:pt x="3466" y="7530"/>
                  <a:pt x="3308" y="7687"/>
                  <a:pt x="3088" y="7687"/>
                </a:cubicBezTo>
                <a:lnTo>
                  <a:pt x="1733" y="7687"/>
                </a:lnTo>
                <a:cubicBezTo>
                  <a:pt x="788" y="7687"/>
                  <a:pt x="0" y="8475"/>
                  <a:pt x="0" y="9420"/>
                </a:cubicBezTo>
                <a:lnTo>
                  <a:pt x="0" y="11499"/>
                </a:lnTo>
                <a:cubicBezTo>
                  <a:pt x="0" y="11720"/>
                  <a:pt x="158" y="11877"/>
                  <a:pt x="347" y="11877"/>
                </a:cubicBezTo>
                <a:lnTo>
                  <a:pt x="10019" y="11877"/>
                </a:lnTo>
                <a:cubicBezTo>
                  <a:pt x="10239" y="11877"/>
                  <a:pt x="10397" y="11720"/>
                  <a:pt x="10397" y="11499"/>
                </a:cubicBezTo>
                <a:lnTo>
                  <a:pt x="10397" y="9420"/>
                </a:lnTo>
                <a:cubicBezTo>
                  <a:pt x="10397" y="8475"/>
                  <a:pt x="9609" y="7687"/>
                  <a:pt x="8664" y="7687"/>
                </a:cubicBezTo>
                <a:lnTo>
                  <a:pt x="7278" y="7687"/>
                </a:lnTo>
                <a:cubicBezTo>
                  <a:pt x="7089" y="7687"/>
                  <a:pt x="6931" y="7530"/>
                  <a:pt x="6931" y="7341"/>
                </a:cubicBezTo>
                <a:cubicBezTo>
                  <a:pt x="7026" y="7246"/>
                  <a:pt x="7152" y="7152"/>
                  <a:pt x="7278" y="6994"/>
                </a:cubicBezTo>
                <a:lnTo>
                  <a:pt x="7971" y="6994"/>
                </a:lnTo>
                <a:cubicBezTo>
                  <a:pt x="8569" y="6994"/>
                  <a:pt x="9011" y="6522"/>
                  <a:pt x="9011" y="5955"/>
                </a:cubicBezTo>
                <a:lnTo>
                  <a:pt x="9011" y="3844"/>
                </a:lnTo>
                <a:cubicBezTo>
                  <a:pt x="9011" y="1733"/>
                  <a:pt x="7309" y="0"/>
                  <a:pt x="51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35"/>
          <p:cNvCxnSpPr/>
          <p:nvPr/>
        </p:nvCxnSpPr>
        <p:spPr>
          <a:xfrm>
            <a:off x="1572827" y="1640232"/>
            <a:ext cx="1753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5"/>
          <p:cNvCxnSpPr/>
          <p:nvPr/>
        </p:nvCxnSpPr>
        <p:spPr>
          <a:xfrm>
            <a:off x="1492952" y="3719497"/>
            <a:ext cx="1753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35"/>
          <p:cNvSpPr txBox="1"/>
          <p:nvPr/>
        </p:nvSpPr>
        <p:spPr>
          <a:xfrm>
            <a:off x="1967625" y="1227700"/>
            <a:ext cx="21213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INTEGRACIÓN DEL PAGO DE IMPUESTOS (AUTOMATIZADO)</a:t>
            </a:r>
            <a:endParaRPr sz="11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1910650" y="3241175"/>
            <a:ext cx="1224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INTEGRACIÓN DE LA CONTRATACIÓN ONLINE</a:t>
            </a:r>
            <a:endParaRPr sz="11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1572827" y="1850448"/>
            <a:ext cx="1753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</a:t>
            </a: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arse de alta en las páginas relacionadas con el pago en empresas.</a:t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3134650" y="1647175"/>
            <a:ext cx="14001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Adaptar la empresa a la ley de servicios de la sociedad de la información y del comercio electrónico</a:t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4721550" y="1850450"/>
            <a:ext cx="1400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</a:t>
            </a: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acer uso de la metodología que la agencia tributaria ofrece a las empresas</a:t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25" name="Google Shape;425;p35"/>
          <p:cNvSpPr txBox="1"/>
          <p:nvPr/>
        </p:nvSpPr>
        <p:spPr>
          <a:xfrm>
            <a:off x="6353900" y="1695337"/>
            <a:ext cx="14001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Por cada compra realizada, se desviará una ínfima parte a un fondo, creado en la app para pagar impuestos</a:t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26" name="Google Shape;426;p35"/>
          <p:cNvSpPr/>
          <p:nvPr/>
        </p:nvSpPr>
        <p:spPr>
          <a:xfrm>
            <a:off x="1542350" y="1758150"/>
            <a:ext cx="1491000" cy="7800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3089200" y="1758138"/>
            <a:ext cx="1491000" cy="7800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5"/>
          <p:cNvSpPr/>
          <p:nvPr/>
        </p:nvSpPr>
        <p:spPr>
          <a:xfrm>
            <a:off x="4676100" y="1752325"/>
            <a:ext cx="1491000" cy="7800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"/>
          <p:cNvSpPr/>
          <p:nvPr/>
        </p:nvSpPr>
        <p:spPr>
          <a:xfrm>
            <a:off x="6308450" y="1752325"/>
            <a:ext cx="1491000" cy="7800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"/>
          <p:cNvSpPr/>
          <p:nvPr/>
        </p:nvSpPr>
        <p:spPr>
          <a:xfrm>
            <a:off x="1542350" y="3870025"/>
            <a:ext cx="1491000" cy="7800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 txBox="1"/>
          <p:nvPr/>
        </p:nvSpPr>
        <p:spPr>
          <a:xfrm>
            <a:off x="1572825" y="3964550"/>
            <a:ext cx="1358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Haremos uso de Contrat@</a:t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( una plataforma del Gobierno español para la contratación de personal)</a:t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32" name="Google Shape;432;p35"/>
          <p:cNvSpPr txBox="1"/>
          <p:nvPr/>
        </p:nvSpPr>
        <p:spPr>
          <a:xfrm>
            <a:off x="4929675" y="3964550"/>
            <a:ext cx="1287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Cumplimentar solicitud de Autorización</a:t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33" name="Google Shape;433;p35"/>
          <p:cNvSpPr txBox="1"/>
          <p:nvPr/>
        </p:nvSpPr>
        <p:spPr>
          <a:xfrm>
            <a:off x="3275975" y="3934100"/>
            <a:ext cx="1358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Disponer de certificado digital, DNI electrónico o identificador de empresa.</a:t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3185100" y="3870025"/>
            <a:ext cx="1491000" cy="7800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4877300" y="3870025"/>
            <a:ext cx="1491000" cy="7800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/>
          <p:nvPr>
            <p:ph idx="2" type="ctrTitle"/>
          </p:nvPr>
        </p:nvSpPr>
        <p:spPr>
          <a:xfrm flipH="1">
            <a:off x="4664675" y="1320400"/>
            <a:ext cx="2458800" cy="17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REGULACIÓN</a:t>
            </a:r>
            <a:endParaRPr/>
          </a:p>
        </p:txBody>
      </p:sp>
      <p:pic>
        <p:nvPicPr>
          <p:cNvPr id="441" name="Google Shape;4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00" y="1040000"/>
            <a:ext cx="3500699" cy="30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6"/>
          <p:cNvSpPr txBox="1"/>
          <p:nvPr>
            <p:ph type="title"/>
          </p:nvPr>
        </p:nvSpPr>
        <p:spPr>
          <a:xfrm flipH="1">
            <a:off x="7477262" y="1858700"/>
            <a:ext cx="1444800" cy="16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DOCUMENTOS VIGENTES</a:t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2266783" y="1474575"/>
            <a:ext cx="2165400" cy="1166400"/>
          </a:xfrm>
          <a:prstGeom prst="rect">
            <a:avLst/>
          </a:prstGeom>
          <a:solidFill>
            <a:srgbClr val="7337D4">
              <a:alpha val="62310"/>
            </a:srgbClr>
          </a:solidFill>
          <a:ln cap="flat" cmpd="sng" w="19050">
            <a:solidFill>
              <a:srgbClr val="7337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4711851" y="1474575"/>
            <a:ext cx="2165400" cy="1166400"/>
          </a:xfrm>
          <a:prstGeom prst="rect">
            <a:avLst/>
          </a:prstGeom>
          <a:solidFill>
            <a:srgbClr val="00FFFF">
              <a:alpha val="45380"/>
            </a:srgbClr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7"/>
          <p:cNvSpPr/>
          <p:nvPr/>
        </p:nvSpPr>
        <p:spPr>
          <a:xfrm>
            <a:off x="2266775" y="3037340"/>
            <a:ext cx="2165400" cy="1166400"/>
          </a:xfrm>
          <a:prstGeom prst="rect">
            <a:avLst/>
          </a:prstGeom>
          <a:solidFill>
            <a:srgbClr val="E613D5">
              <a:alpha val="35380"/>
            </a:srgbClr>
          </a:solidFill>
          <a:ln cap="flat" cmpd="sng" w="19050">
            <a:solidFill>
              <a:srgbClr val="E613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4711844" y="3037340"/>
            <a:ext cx="2165400" cy="1166400"/>
          </a:xfrm>
          <a:prstGeom prst="rect">
            <a:avLst/>
          </a:prstGeom>
          <a:solidFill>
            <a:srgbClr val="10D6B6">
              <a:alpha val="70590"/>
            </a:srgbClr>
          </a:solidFill>
          <a:ln cap="flat" cmpd="sng" w="9525">
            <a:solidFill>
              <a:srgbClr val="11E4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2472677" y="1661040"/>
            <a:ext cx="256018" cy="256739"/>
          </a:xfrm>
          <a:custGeom>
            <a:rect b="b" l="l" r="r" t="t"/>
            <a:pathLst>
              <a:path extrusionOk="0" h="10343" w="10315">
                <a:moveTo>
                  <a:pt x="5102" y="670"/>
                </a:moveTo>
                <a:cubicBezTo>
                  <a:pt x="5604" y="670"/>
                  <a:pt x="6022" y="1088"/>
                  <a:pt x="6022" y="1562"/>
                </a:cubicBezTo>
                <a:cubicBezTo>
                  <a:pt x="6022" y="2063"/>
                  <a:pt x="5604" y="2481"/>
                  <a:pt x="5102" y="2481"/>
                </a:cubicBezTo>
                <a:cubicBezTo>
                  <a:pt x="4600" y="2481"/>
                  <a:pt x="4182" y="2063"/>
                  <a:pt x="4182" y="1562"/>
                </a:cubicBezTo>
                <a:cubicBezTo>
                  <a:pt x="4182" y="1088"/>
                  <a:pt x="4600" y="670"/>
                  <a:pt x="5102" y="670"/>
                </a:cubicBezTo>
                <a:close/>
                <a:moveTo>
                  <a:pt x="1757" y="1896"/>
                </a:moveTo>
                <a:cubicBezTo>
                  <a:pt x="2063" y="1896"/>
                  <a:pt x="2342" y="2175"/>
                  <a:pt x="2342" y="2481"/>
                </a:cubicBezTo>
                <a:cubicBezTo>
                  <a:pt x="2342" y="2788"/>
                  <a:pt x="2063" y="3067"/>
                  <a:pt x="1757" y="3067"/>
                </a:cubicBezTo>
                <a:cubicBezTo>
                  <a:pt x="1422" y="3067"/>
                  <a:pt x="1143" y="2788"/>
                  <a:pt x="1143" y="2481"/>
                </a:cubicBezTo>
                <a:cubicBezTo>
                  <a:pt x="1143" y="2119"/>
                  <a:pt x="1422" y="1896"/>
                  <a:pt x="1757" y="1896"/>
                </a:cubicBezTo>
                <a:close/>
                <a:moveTo>
                  <a:pt x="8447" y="1896"/>
                </a:moveTo>
                <a:cubicBezTo>
                  <a:pt x="8781" y="1896"/>
                  <a:pt x="9032" y="2175"/>
                  <a:pt x="9032" y="2481"/>
                </a:cubicBezTo>
                <a:cubicBezTo>
                  <a:pt x="9032" y="2788"/>
                  <a:pt x="8753" y="3067"/>
                  <a:pt x="8447" y="3067"/>
                </a:cubicBezTo>
                <a:cubicBezTo>
                  <a:pt x="8112" y="3067"/>
                  <a:pt x="7834" y="2788"/>
                  <a:pt x="7834" y="2481"/>
                </a:cubicBezTo>
                <a:cubicBezTo>
                  <a:pt x="7834" y="2119"/>
                  <a:pt x="8112" y="1896"/>
                  <a:pt x="8447" y="1896"/>
                </a:cubicBezTo>
                <a:close/>
                <a:moveTo>
                  <a:pt x="1701" y="3624"/>
                </a:moveTo>
                <a:cubicBezTo>
                  <a:pt x="2370" y="3624"/>
                  <a:pt x="2927" y="4182"/>
                  <a:pt x="2927" y="4851"/>
                </a:cubicBezTo>
                <a:lnTo>
                  <a:pt x="2927" y="6412"/>
                </a:lnTo>
                <a:cubicBezTo>
                  <a:pt x="2955" y="6635"/>
                  <a:pt x="2816" y="6719"/>
                  <a:pt x="2649" y="6719"/>
                </a:cubicBezTo>
                <a:cubicBezTo>
                  <a:pt x="2481" y="6719"/>
                  <a:pt x="2342" y="6858"/>
                  <a:pt x="2342" y="7053"/>
                </a:cubicBezTo>
                <a:lnTo>
                  <a:pt x="2342" y="8865"/>
                </a:lnTo>
                <a:cubicBezTo>
                  <a:pt x="2342" y="9032"/>
                  <a:pt x="2203" y="9172"/>
                  <a:pt x="2035" y="9172"/>
                </a:cubicBezTo>
                <a:lnTo>
                  <a:pt x="1422" y="9172"/>
                </a:lnTo>
                <a:cubicBezTo>
                  <a:pt x="1255" y="9172"/>
                  <a:pt x="1116" y="9032"/>
                  <a:pt x="1116" y="8865"/>
                </a:cubicBezTo>
                <a:lnTo>
                  <a:pt x="1116" y="7053"/>
                </a:lnTo>
                <a:cubicBezTo>
                  <a:pt x="1116" y="6858"/>
                  <a:pt x="976" y="6719"/>
                  <a:pt x="809" y="6719"/>
                </a:cubicBezTo>
                <a:cubicBezTo>
                  <a:pt x="642" y="6719"/>
                  <a:pt x="502" y="6579"/>
                  <a:pt x="502" y="6412"/>
                </a:cubicBezTo>
                <a:lnTo>
                  <a:pt x="502" y="4851"/>
                </a:lnTo>
                <a:cubicBezTo>
                  <a:pt x="502" y="4182"/>
                  <a:pt x="1060" y="3624"/>
                  <a:pt x="1701" y="3624"/>
                </a:cubicBezTo>
                <a:close/>
                <a:moveTo>
                  <a:pt x="8391" y="3624"/>
                </a:moveTo>
                <a:cubicBezTo>
                  <a:pt x="9060" y="3624"/>
                  <a:pt x="9618" y="4182"/>
                  <a:pt x="9618" y="4851"/>
                </a:cubicBezTo>
                <a:lnTo>
                  <a:pt x="9618" y="6440"/>
                </a:lnTo>
                <a:lnTo>
                  <a:pt x="9645" y="6440"/>
                </a:lnTo>
                <a:cubicBezTo>
                  <a:pt x="9645" y="6635"/>
                  <a:pt x="9506" y="6774"/>
                  <a:pt x="9339" y="6774"/>
                </a:cubicBezTo>
                <a:cubicBezTo>
                  <a:pt x="9172" y="6774"/>
                  <a:pt x="9032" y="6914"/>
                  <a:pt x="9032" y="7081"/>
                </a:cubicBezTo>
                <a:lnTo>
                  <a:pt x="9032" y="8893"/>
                </a:lnTo>
                <a:cubicBezTo>
                  <a:pt x="9032" y="9060"/>
                  <a:pt x="8893" y="9199"/>
                  <a:pt x="8726" y="9199"/>
                </a:cubicBezTo>
                <a:lnTo>
                  <a:pt x="8112" y="9199"/>
                </a:lnTo>
                <a:cubicBezTo>
                  <a:pt x="7945" y="9199"/>
                  <a:pt x="7806" y="9060"/>
                  <a:pt x="7806" y="8893"/>
                </a:cubicBezTo>
                <a:lnTo>
                  <a:pt x="7806" y="7053"/>
                </a:lnTo>
                <a:cubicBezTo>
                  <a:pt x="7806" y="6858"/>
                  <a:pt x="7666" y="6719"/>
                  <a:pt x="7499" y="6719"/>
                </a:cubicBezTo>
                <a:cubicBezTo>
                  <a:pt x="7332" y="6719"/>
                  <a:pt x="7192" y="6579"/>
                  <a:pt x="7192" y="6412"/>
                </a:cubicBezTo>
                <a:lnTo>
                  <a:pt x="7192" y="4851"/>
                </a:lnTo>
                <a:cubicBezTo>
                  <a:pt x="7192" y="4182"/>
                  <a:pt x="7750" y="3624"/>
                  <a:pt x="8391" y="3624"/>
                </a:cubicBezTo>
                <a:close/>
                <a:moveTo>
                  <a:pt x="5381" y="3095"/>
                </a:moveTo>
                <a:cubicBezTo>
                  <a:pt x="6077" y="3234"/>
                  <a:pt x="6635" y="3875"/>
                  <a:pt x="6635" y="4600"/>
                </a:cubicBezTo>
                <a:lnTo>
                  <a:pt x="6635" y="6440"/>
                </a:lnTo>
                <a:cubicBezTo>
                  <a:pt x="6663" y="6635"/>
                  <a:pt x="6523" y="6719"/>
                  <a:pt x="6356" y="6719"/>
                </a:cubicBezTo>
                <a:cubicBezTo>
                  <a:pt x="6161" y="6719"/>
                  <a:pt x="6022" y="6858"/>
                  <a:pt x="6022" y="7053"/>
                </a:cubicBezTo>
                <a:lnTo>
                  <a:pt x="6022" y="9478"/>
                </a:lnTo>
                <a:cubicBezTo>
                  <a:pt x="6022" y="9645"/>
                  <a:pt x="5882" y="9785"/>
                  <a:pt x="5715" y="9785"/>
                </a:cubicBezTo>
                <a:lnTo>
                  <a:pt x="4461" y="9785"/>
                </a:lnTo>
                <a:cubicBezTo>
                  <a:pt x="4293" y="9785"/>
                  <a:pt x="4154" y="9645"/>
                  <a:pt x="4154" y="9478"/>
                </a:cubicBezTo>
                <a:lnTo>
                  <a:pt x="4154" y="7053"/>
                </a:lnTo>
                <a:cubicBezTo>
                  <a:pt x="4154" y="6858"/>
                  <a:pt x="4015" y="6719"/>
                  <a:pt x="3847" y="6719"/>
                </a:cubicBezTo>
                <a:cubicBezTo>
                  <a:pt x="3652" y="6719"/>
                  <a:pt x="3513" y="6579"/>
                  <a:pt x="3513" y="6412"/>
                </a:cubicBezTo>
                <a:lnTo>
                  <a:pt x="3513" y="4851"/>
                </a:lnTo>
                <a:lnTo>
                  <a:pt x="3513" y="4600"/>
                </a:lnTo>
                <a:cubicBezTo>
                  <a:pt x="3513" y="3875"/>
                  <a:pt x="4043" y="3234"/>
                  <a:pt x="4739" y="3095"/>
                </a:cubicBezTo>
                <a:lnTo>
                  <a:pt x="4739" y="5185"/>
                </a:lnTo>
                <a:cubicBezTo>
                  <a:pt x="4739" y="5381"/>
                  <a:pt x="4879" y="5520"/>
                  <a:pt x="5046" y="5520"/>
                </a:cubicBezTo>
                <a:cubicBezTo>
                  <a:pt x="5241" y="5520"/>
                  <a:pt x="5381" y="5381"/>
                  <a:pt x="5381" y="5185"/>
                </a:cubicBezTo>
                <a:lnTo>
                  <a:pt x="5381" y="3095"/>
                </a:lnTo>
                <a:close/>
                <a:moveTo>
                  <a:pt x="5130" y="1"/>
                </a:moveTo>
                <a:cubicBezTo>
                  <a:pt x="4293" y="1"/>
                  <a:pt x="3624" y="670"/>
                  <a:pt x="3624" y="1506"/>
                </a:cubicBezTo>
                <a:cubicBezTo>
                  <a:pt x="3624" y="1952"/>
                  <a:pt x="3847" y="2370"/>
                  <a:pt x="4154" y="2649"/>
                </a:cubicBezTo>
                <a:cubicBezTo>
                  <a:pt x="3736" y="2872"/>
                  <a:pt x="3373" y="3234"/>
                  <a:pt x="3206" y="3652"/>
                </a:cubicBezTo>
                <a:cubicBezTo>
                  <a:pt x="3067" y="3485"/>
                  <a:pt x="2900" y="3346"/>
                  <a:pt x="2677" y="3234"/>
                </a:cubicBezTo>
                <a:cubicBezTo>
                  <a:pt x="2900" y="3039"/>
                  <a:pt x="3039" y="2732"/>
                  <a:pt x="3039" y="2398"/>
                </a:cubicBezTo>
                <a:cubicBezTo>
                  <a:pt x="3039" y="1757"/>
                  <a:pt x="2481" y="1199"/>
                  <a:pt x="1812" y="1199"/>
                </a:cubicBezTo>
                <a:cubicBezTo>
                  <a:pt x="1143" y="1199"/>
                  <a:pt x="586" y="1757"/>
                  <a:pt x="586" y="2398"/>
                </a:cubicBezTo>
                <a:cubicBezTo>
                  <a:pt x="586" y="2732"/>
                  <a:pt x="725" y="3039"/>
                  <a:pt x="948" y="3234"/>
                </a:cubicBezTo>
                <a:cubicBezTo>
                  <a:pt x="391" y="3569"/>
                  <a:pt x="1" y="4154"/>
                  <a:pt x="1" y="4851"/>
                </a:cubicBezTo>
                <a:lnTo>
                  <a:pt x="1" y="6412"/>
                </a:lnTo>
                <a:cubicBezTo>
                  <a:pt x="1" y="6802"/>
                  <a:pt x="251" y="7137"/>
                  <a:pt x="586" y="7276"/>
                </a:cubicBezTo>
                <a:lnTo>
                  <a:pt x="586" y="8865"/>
                </a:lnTo>
                <a:cubicBezTo>
                  <a:pt x="586" y="9339"/>
                  <a:pt x="1004" y="9757"/>
                  <a:pt x="1506" y="9757"/>
                </a:cubicBezTo>
                <a:lnTo>
                  <a:pt x="2091" y="9757"/>
                </a:lnTo>
                <a:cubicBezTo>
                  <a:pt x="2593" y="9757"/>
                  <a:pt x="3011" y="9339"/>
                  <a:pt x="3011" y="8865"/>
                </a:cubicBezTo>
                <a:lnTo>
                  <a:pt x="3011" y="7276"/>
                </a:lnTo>
                <a:cubicBezTo>
                  <a:pt x="3095" y="7248"/>
                  <a:pt x="3206" y="7192"/>
                  <a:pt x="3318" y="7109"/>
                </a:cubicBezTo>
                <a:cubicBezTo>
                  <a:pt x="3429" y="7192"/>
                  <a:pt x="3485" y="7248"/>
                  <a:pt x="3624" y="7276"/>
                </a:cubicBezTo>
                <a:lnTo>
                  <a:pt x="3624" y="9450"/>
                </a:lnTo>
                <a:cubicBezTo>
                  <a:pt x="3624" y="9924"/>
                  <a:pt x="4043" y="10342"/>
                  <a:pt x="4544" y="10342"/>
                </a:cubicBezTo>
                <a:lnTo>
                  <a:pt x="5799" y="10342"/>
                </a:lnTo>
                <a:cubicBezTo>
                  <a:pt x="6273" y="10342"/>
                  <a:pt x="6691" y="9924"/>
                  <a:pt x="6691" y="9450"/>
                </a:cubicBezTo>
                <a:lnTo>
                  <a:pt x="6691" y="7276"/>
                </a:lnTo>
                <a:cubicBezTo>
                  <a:pt x="6802" y="7248"/>
                  <a:pt x="6914" y="7192"/>
                  <a:pt x="6997" y="7109"/>
                </a:cubicBezTo>
                <a:cubicBezTo>
                  <a:pt x="7109" y="7192"/>
                  <a:pt x="7192" y="7248"/>
                  <a:pt x="7332" y="7276"/>
                </a:cubicBezTo>
                <a:lnTo>
                  <a:pt x="7332" y="8865"/>
                </a:lnTo>
                <a:cubicBezTo>
                  <a:pt x="7332" y="9339"/>
                  <a:pt x="7750" y="9757"/>
                  <a:pt x="8224" y="9757"/>
                </a:cubicBezTo>
                <a:lnTo>
                  <a:pt x="8809" y="9757"/>
                </a:lnTo>
                <a:cubicBezTo>
                  <a:pt x="9311" y="9757"/>
                  <a:pt x="9729" y="9339"/>
                  <a:pt x="9729" y="8865"/>
                </a:cubicBezTo>
                <a:lnTo>
                  <a:pt x="9729" y="7276"/>
                </a:lnTo>
                <a:cubicBezTo>
                  <a:pt x="10064" y="7137"/>
                  <a:pt x="10314" y="6830"/>
                  <a:pt x="10314" y="6412"/>
                </a:cubicBezTo>
                <a:lnTo>
                  <a:pt x="10314" y="4851"/>
                </a:lnTo>
                <a:cubicBezTo>
                  <a:pt x="10287" y="4210"/>
                  <a:pt x="9896" y="3596"/>
                  <a:pt x="9339" y="3318"/>
                </a:cubicBezTo>
                <a:cubicBezTo>
                  <a:pt x="9562" y="3095"/>
                  <a:pt x="9701" y="2788"/>
                  <a:pt x="9701" y="2481"/>
                </a:cubicBezTo>
                <a:cubicBezTo>
                  <a:pt x="9701" y="1812"/>
                  <a:pt x="9144" y="1255"/>
                  <a:pt x="8475" y="1255"/>
                </a:cubicBezTo>
                <a:cubicBezTo>
                  <a:pt x="7806" y="1255"/>
                  <a:pt x="7248" y="1812"/>
                  <a:pt x="7248" y="2481"/>
                </a:cubicBezTo>
                <a:cubicBezTo>
                  <a:pt x="7248" y="2788"/>
                  <a:pt x="7388" y="3095"/>
                  <a:pt x="7611" y="3318"/>
                </a:cubicBezTo>
                <a:cubicBezTo>
                  <a:pt x="7388" y="3429"/>
                  <a:pt x="7220" y="3569"/>
                  <a:pt x="7081" y="3736"/>
                </a:cubicBezTo>
                <a:cubicBezTo>
                  <a:pt x="6969" y="3485"/>
                  <a:pt x="6802" y="3290"/>
                  <a:pt x="6635" y="3067"/>
                </a:cubicBezTo>
                <a:cubicBezTo>
                  <a:pt x="6496" y="2927"/>
                  <a:pt x="6300" y="2788"/>
                  <a:pt x="6105" y="2677"/>
                </a:cubicBezTo>
                <a:cubicBezTo>
                  <a:pt x="6440" y="2370"/>
                  <a:pt x="6663" y="1952"/>
                  <a:pt x="6663" y="1534"/>
                </a:cubicBezTo>
                <a:cubicBezTo>
                  <a:pt x="6663" y="1116"/>
                  <a:pt x="6496" y="725"/>
                  <a:pt x="6217" y="447"/>
                </a:cubicBezTo>
                <a:cubicBezTo>
                  <a:pt x="5938" y="168"/>
                  <a:pt x="5520" y="1"/>
                  <a:pt x="51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"/>
          <p:cNvSpPr/>
          <p:nvPr/>
        </p:nvSpPr>
        <p:spPr>
          <a:xfrm>
            <a:off x="4917909" y="1663295"/>
            <a:ext cx="256023" cy="252600"/>
          </a:xfrm>
          <a:custGeom>
            <a:rect b="b" l="l" r="r" t="t"/>
            <a:pathLst>
              <a:path extrusionOk="0" h="11658" w="11816">
                <a:moveTo>
                  <a:pt x="9185" y="1479"/>
                </a:moveTo>
                <a:cubicBezTo>
                  <a:pt x="9245" y="1479"/>
                  <a:pt x="9245" y="1482"/>
                  <a:pt x="9263" y="1482"/>
                </a:cubicBezTo>
                <a:cubicBezTo>
                  <a:pt x="9421" y="1482"/>
                  <a:pt x="9579" y="1513"/>
                  <a:pt x="9673" y="1545"/>
                </a:cubicBezTo>
                <a:lnTo>
                  <a:pt x="9106" y="2143"/>
                </a:lnTo>
                <a:cubicBezTo>
                  <a:pt x="8980" y="2269"/>
                  <a:pt x="8980" y="2490"/>
                  <a:pt x="9106" y="2616"/>
                </a:cubicBezTo>
                <a:cubicBezTo>
                  <a:pt x="9153" y="2679"/>
                  <a:pt x="9240" y="2710"/>
                  <a:pt x="9330" y="2710"/>
                </a:cubicBezTo>
                <a:cubicBezTo>
                  <a:pt x="9421" y="2710"/>
                  <a:pt x="9515" y="2679"/>
                  <a:pt x="9579" y="2616"/>
                </a:cubicBezTo>
                <a:lnTo>
                  <a:pt x="10146" y="2017"/>
                </a:lnTo>
                <a:cubicBezTo>
                  <a:pt x="10272" y="2175"/>
                  <a:pt x="10303" y="2332"/>
                  <a:pt x="10303" y="2553"/>
                </a:cubicBezTo>
                <a:lnTo>
                  <a:pt x="10146" y="5325"/>
                </a:lnTo>
                <a:cubicBezTo>
                  <a:pt x="10114" y="5798"/>
                  <a:pt x="9925" y="6239"/>
                  <a:pt x="9515" y="6554"/>
                </a:cubicBezTo>
                <a:lnTo>
                  <a:pt x="9484" y="6585"/>
                </a:lnTo>
                <a:lnTo>
                  <a:pt x="8570" y="7499"/>
                </a:lnTo>
                <a:cubicBezTo>
                  <a:pt x="5231" y="10902"/>
                  <a:pt x="5829" y="10303"/>
                  <a:pt x="5199" y="10902"/>
                </a:cubicBezTo>
                <a:cubicBezTo>
                  <a:pt x="5136" y="10949"/>
                  <a:pt x="5050" y="10972"/>
                  <a:pt x="4963" y="10972"/>
                </a:cubicBezTo>
                <a:cubicBezTo>
                  <a:pt x="4876" y="10972"/>
                  <a:pt x="4790" y="10949"/>
                  <a:pt x="4727" y="10902"/>
                </a:cubicBezTo>
                <a:lnTo>
                  <a:pt x="820" y="6995"/>
                </a:lnTo>
                <a:cubicBezTo>
                  <a:pt x="694" y="6869"/>
                  <a:pt x="694" y="6648"/>
                  <a:pt x="820" y="6522"/>
                </a:cubicBezTo>
                <a:lnTo>
                  <a:pt x="5262" y="2112"/>
                </a:lnTo>
                <a:cubicBezTo>
                  <a:pt x="5577" y="1797"/>
                  <a:pt x="5987" y="1639"/>
                  <a:pt x="6365" y="1608"/>
                </a:cubicBezTo>
                <a:cubicBezTo>
                  <a:pt x="8503" y="1495"/>
                  <a:pt x="9033" y="1479"/>
                  <a:pt x="9185" y="1479"/>
                </a:cubicBezTo>
                <a:close/>
                <a:moveTo>
                  <a:pt x="11422" y="1"/>
                </a:moveTo>
                <a:cubicBezTo>
                  <a:pt x="11335" y="1"/>
                  <a:pt x="11248" y="32"/>
                  <a:pt x="11185" y="95"/>
                </a:cubicBezTo>
                <a:lnTo>
                  <a:pt x="10240" y="1041"/>
                </a:lnTo>
                <a:cubicBezTo>
                  <a:pt x="9958" y="871"/>
                  <a:pt x="9650" y="752"/>
                  <a:pt x="9316" y="752"/>
                </a:cubicBezTo>
                <a:cubicBezTo>
                  <a:pt x="9278" y="752"/>
                  <a:pt x="9239" y="754"/>
                  <a:pt x="9200" y="757"/>
                </a:cubicBezTo>
                <a:lnTo>
                  <a:pt x="6428" y="883"/>
                </a:lnTo>
                <a:cubicBezTo>
                  <a:pt x="5829" y="915"/>
                  <a:pt x="5262" y="1167"/>
                  <a:pt x="4853" y="1608"/>
                </a:cubicBezTo>
                <a:lnTo>
                  <a:pt x="379" y="6018"/>
                </a:lnTo>
                <a:cubicBezTo>
                  <a:pt x="1" y="6396"/>
                  <a:pt x="1" y="7058"/>
                  <a:pt x="379" y="7468"/>
                </a:cubicBezTo>
                <a:lnTo>
                  <a:pt x="4286" y="11374"/>
                </a:lnTo>
                <a:cubicBezTo>
                  <a:pt x="4490" y="11563"/>
                  <a:pt x="4758" y="11658"/>
                  <a:pt x="5022" y="11658"/>
                </a:cubicBezTo>
                <a:cubicBezTo>
                  <a:pt x="5286" y="11658"/>
                  <a:pt x="5546" y="11563"/>
                  <a:pt x="5735" y="11374"/>
                </a:cubicBezTo>
                <a:lnTo>
                  <a:pt x="9137" y="7972"/>
                </a:lnTo>
                <a:lnTo>
                  <a:pt x="10051" y="7058"/>
                </a:lnTo>
                <a:cubicBezTo>
                  <a:pt x="10555" y="6648"/>
                  <a:pt x="10870" y="6018"/>
                  <a:pt x="10902" y="5388"/>
                </a:cubicBezTo>
                <a:lnTo>
                  <a:pt x="11059" y="2584"/>
                </a:lnTo>
                <a:cubicBezTo>
                  <a:pt x="11059" y="2238"/>
                  <a:pt x="10996" y="1828"/>
                  <a:pt x="10776" y="1545"/>
                </a:cubicBezTo>
                <a:lnTo>
                  <a:pt x="11721" y="600"/>
                </a:lnTo>
                <a:cubicBezTo>
                  <a:pt x="11815" y="442"/>
                  <a:pt x="11815" y="221"/>
                  <a:pt x="11658" y="95"/>
                </a:cubicBezTo>
                <a:cubicBezTo>
                  <a:pt x="11595" y="32"/>
                  <a:pt x="11508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37"/>
          <p:cNvGrpSpPr/>
          <p:nvPr/>
        </p:nvGrpSpPr>
        <p:grpSpPr>
          <a:xfrm>
            <a:off x="4918939" y="3224316"/>
            <a:ext cx="281852" cy="256056"/>
            <a:chOff x="-62518200" y="2692475"/>
            <a:chExt cx="318225" cy="289100"/>
          </a:xfrm>
        </p:grpSpPr>
        <p:sp>
          <p:nvSpPr>
            <p:cNvPr id="455" name="Google Shape;455;p37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7"/>
          <p:cNvSpPr/>
          <p:nvPr/>
        </p:nvSpPr>
        <p:spPr>
          <a:xfrm>
            <a:off x="2472779" y="3187914"/>
            <a:ext cx="255974" cy="292496"/>
          </a:xfrm>
          <a:custGeom>
            <a:rect b="b" l="l" r="r" t="t"/>
            <a:pathLst>
              <a:path extrusionOk="0" h="11878" w="10397">
                <a:moveTo>
                  <a:pt x="5135" y="725"/>
                </a:moveTo>
                <a:cubicBezTo>
                  <a:pt x="6868" y="725"/>
                  <a:pt x="8254" y="2142"/>
                  <a:pt x="8254" y="3844"/>
                </a:cubicBezTo>
                <a:lnTo>
                  <a:pt x="8254" y="5923"/>
                </a:lnTo>
                <a:cubicBezTo>
                  <a:pt x="8254" y="6112"/>
                  <a:pt x="8097" y="6270"/>
                  <a:pt x="7908" y="6270"/>
                </a:cubicBezTo>
                <a:lnTo>
                  <a:pt x="7498" y="6270"/>
                </a:lnTo>
                <a:cubicBezTo>
                  <a:pt x="7561" y="6144"/>
                  <a:pt x="7561" y="6049"/>
                  <a:pt x="7561" y="5923"/>
                </a:cubicBezTo>
                <a:lnTo>
                  <a:pt x="7561" y="3844"/>
                </a:lnTo>
                <a:cubicBezTo>
                  <a:pt x="7561" y="3623"/>
                  <a:pt x="7404" y="3466"/>
                  <a:pt x="7183" y="3466"/>
                </a:cubicBezTo>
                <a:lnTo>
                  <a:pt x="6490" y="3466"/>
                </a:lnTo>
                <a:cubicBezTo>
                  <a:pt x="5892" y="3466"/>
                  <a:pt x="5450" y="2993"/>
                  <a:pt x="5450" y="2458"/>
                </a:cubicBezTo>
                <a:lnTo>
                  <a:pt x="5450" y="1733"/>
                </a:lnTo>
                <a:cubicBezTo>
                  <a:pt x="5450" y="1544"/>
                  <a:pt x="5293" y="1386"/>
                  <a:pt x="5104" y="1386"/>
                </a:cubicBezTo>
                <a:cubicBezTo>
                  <a:pt x="4915" y="1386"/>
                  <a:pt x="4757" y="1544"/>
                  <a:pt x="4757" y="1733"/>
                </a:cubicBezTo>
                <a:lnTo>
                  <a:pt x="4757" y="2458"/>
                </a:lnTo>
                <a:cubicBezTo>
                  <a:pt x="4757" y="3056"/>
                  <a:pt x="4285" y="3466"/>
                  <a:pt x="3718" y="3466"/>
                </a:cubicBezTo>
                <a:lnTo>
                  <a:pt x="3088" y="3466"/>
                </a:lnTo>
                <a:cubicBezTo>
                  <a:pt x="2899" y="3466"/>
                  <a:pt x="2741" y="3623"/>
                  <a:pt x="2741" y="3844"/>
                </a:cubicBezTo>
                <a:lnTo>
                  <a:pt x="2741" y="5923"/>
                </a:lnTo>
                <a:cubicBezTo>
                  <a:pt x="2741" y="6049"/>
                  <a:pt x="2741" y="6144"/>
                  <a:pt x="2773" y="6270"/>
                </a:cubicBezTo>
                <a:lnTo>
                  <a:pt x="2395" y="6270"/>
                </a:lnTo>
                <a:cubicBezTo>
                  <a:pt x="2205" y="6270"/>
                  <a:pt x="2048" y="6112"/>
                  <a:pt x="2048" y="5923"/>
                </a:cubicBezTo>
                <a:lnTo>
                  <a:pt x="2048" y="3844"/>
                </a:lnTo>
                <a:cubicBezTo>
                  <a:pt x="2048" y="2111"/>
                  <a:pt x="3466" y="725"/>
                  <a:pt x="5135" y="725"/>
                </a:cubicBezTo>
                <a:close/>
                <a:moveTo>
                  <a:pt x="5230" y="3466"/>
                </a:moveTo>
                <a:cubicBezTo>
                  <a:pt x="5545" y="3907"/>
                  <a:pt x="6049" y="4190"/>
                  <a:pt x="6585" y="4190"/>
                </a:cubicBezTo>
                <a:lnTo>
                  <a:pt x="6963" y="4190"/>
                </a:lnTo>
                <a:lnTo>
                  <a:pt x="6963" y="5955"/>
                </a:lnTo>
                <a:lnTo>
                  <a:pt x="6931" y="5955"/>
                </a:lnTo>
                <a:cubicBezTo>
                  <a:pt x="6931" y="6553"/>
                  <a:pt x="6459" y="6994"/>
                  <a:pt x="5892" y="6994"/>
                </a:cubicBezTo>
                <a:lnTo>
                  <a:pt x="4505" y="6994"/>
                </a:lnTo>
                <a:cubicBezTo>
                  <a:pt x="3938" y="6994"/>
                  <a:pt x="3497" y="6522"/>
                  <a:pt x="3497" y="5955"/>
                </a:cubicBezTo>
                <a:lnTo>
                  <a:pt x="3497" y="4190"/>
                </a:lnTo>
                <a:lnTo>
                  <a:pt x="3844" y="4190"/>
                </a:lnTo>
                <a:cubicBezTo>
                  <a:pt x="4379" y="4190"/>
                  <a:pt x="4915" y="3907"/>
                  <a:pt x="5230" y="3466"/>
                </a:cubicBezTo>
                <a:close/>
                <a:moveTo>
                  <a:pt x="6301" y="7624"/>
                </a:moveTo>
                <a:cubicBezTo>
                  <a:pt x="6396" y="8034"/>
                  <a:pt x="6805" y="8349"/>
                  <a:pt x="7278" y="8349"/>
                </a:cubicBezTo>
                <a:lnTo>
                  <a:pt x="7624" y="8349"/>
                </a:lnTo>
                <a:lnTo>
                  <a:pt x="7624" y="9200"/>
                </a:lnTo>
                <a:cubicBezTo>
                  <a:pt x="6852" y="9546"/>
                  <a:pt x="6025" y="9719"/>
                  <a:pt x="5198" y="9719"/>
                </a:cubicBezTo>
                <a:cubicBezTo>
                  <a:pt x="4371" y="9719"/>
                  <a:pt x="3544" y="9546"/>
                  <a:pt x="2773" y="9200"/>
                </a:cubicBezTo>
                <a:lnTo>
                  <a:pt x="2773" y="8349"/>
                </a:lnTo>
                <a:lnTo>
                  <a:pt x="3119" y="8349"/>
                </a:lnTo>
                <a:cubicBezTo>
                  <a:pt x="3560" y="8349"/>
                  <a:pt x="3970" y="8034"/>
                  <a:pt x="4127" y="7624"/>
                </a:cubicBezTo>
                <a:cubicBezTo>
                  <a:pt x="4253" y="7656"/>
                  <a:pt x="4411" y="7656"/>
                  <a:pt x="4505" y="7656"/>
                </a:cubicBezTo>
                <a:lnTo>
                  <a:pt x="5892" y="7656"/>
                </a:lnTo>
                <a:cubicBezTo>
                  <a:pt x="6018" y="7656"/>
                  <a:pt x="6175" y="7656"/>
                  <a:pt x="6301" y="7624"/>
                </a:cubicBezTo>
                <a:close/>
                <a:moveTo>
                  <a:pt x="2079" y="8349"/>
                </a:moveTo>
                <a:lnTo>
                  <a:pt x="2079" y="11153"/>
                </a:lnTo>
                <a:lnTo>
                  <a:pt x="693" y="11153"/>
                </a:lnTo>
                <a:lnTo>
                  <a:pt x="693" y="9389"/>
                </a:lnTo>
                <a:cubicBezTo>
                  <a:pt x="693" y="8790"/>
                  <a:pt x="1166" y="8349"/>
                  <a:pt x="1733" y="8349"/>
                </a:cubicBezTo>
                <a:close/>
                <a:moveTo>
                  <a:pt x="7656" y="9924"/>
                </a:moveTo>
                <a:lnTo>
                  <a:pt x="7656" y="11153"/>
                </a:lnTo>
                <a:lnTo>
                  <a:pt x="2773" y="11153"/>
                </a:lnTo>
                <a:lnTo>
                  <a:pt x="2773" y="9924"/>
                </a:lnTo>
                <a:cubicBezTo>
                  <a:pt x="3560" y="10239"/>
                  <a:pt x="4411" y="10397"/>
                  <a:pt x="5230" y="10397"/>
                </a:cubicBezTo>
                <a:cubicBezTo>
                  <a:pt x="6049" y="10397"/>
                  <a:pt x="6868" y="10239"/>
                  <a:pt x="7656" y="9924"/>
                </a:cubicBezTo>
                <a:close/>
                <a:moveTo>
                  <a:pt x="8664" y="8349"/>
                </a:moveTo>
                <a:cubicBezTo>
                  <a:pt x="9231" y="8349"/>
                  <a:pt x="9672" y="8821"/>
                  <a:pt x="9672" y="9389"/>
                </a:cubicBezTo>
                <a:lnTo>
                  <a:pt x="9672" y="11153"/>
                </a:lnTo>
                <a:lnTo>
                  <a:pt x="8286" y="11153"/>
                </a:lnTo>
                <a:lnTo>
                  <a:pt x="8286" y="8349"/>
                </a:lnTo>
                <a:close/>
                <a:moveTo>
                  <a:pt x="5198" y="0"/>
                </a:moveTo>
                <a:cubicBezTo>
                  <a:pt x="3088" y="0"/>
                  <a:pt x="1355" y="1701"/>
                  <a:pt x="1355" y="3844"/>
                </a:cubicBezTo>
                <a:lnTo>
                  <a:pt x="1355" y="5923"/>
                </a:lnTo>
                <a:cubicBezTo>
                  <a:pt x="1355" y="6522"/>
                  <a:pt x="1827" y="6931"/>
                  <a:pt x="2395" y="6931"/>
                </a:cubicBezTo>
                <a:lnTo>
                  <a:pt x="3088" y="6931"/>
                </a:lnTo>
                <a:cubicBezTo>
                  <a:pt x="3182" y="7057"/>
                  <a:pt x="3308" y="7183"/>
                  <a:pt x="3466" y="7309"/>
                </a:cubicBezTo>
                <a:cubicBezTo>
                  <a:pt x="3466" y="7530"/>
                  <a:pt x="3308" y="7687"/>
                  <a:pt x="3088" y="7687"/>
                </a:cubicBezTo>
                <a:lnTo>
                  <a:pt x="1733" y="7687"/>
                </a:lnTo>
                <a:cubicBezTo>
                  <a:pt x="788" y="7687"/>
                  <a:pt x="0" y="8475"/>
                  <a:pt x="0" y="9420"/>
                </a:cubicBezTo>
                <a:lnTo>
                  <a:pt x="0" y="11499"/>
                </a:lnTo>
                <a:cubicBezTo>
                  <a:pt x="0" y="11720"/>
                  <a:pt x="158" y="11877"/>
                  <a:pt x="347" y="11877"/>
                </a:cubicBezTo>
                <a:lnTo>
                  <a:pt x="10019" y="11877"/>
                </a:lnTo>
                <a:cubicBezTo>
                  <a:pt x="10239" y="11877"/>
                  <a:pt x="10397" y="11720"/>
                  <a:pt x="10397" y="11499"/>
                </a:cubicBezTo>
                <a:lnTo>
                  <a:pt x="10397" y="9420"/>
                </a:lnTo>
                <a:cubicBezTo>
                  <a:pt x="10397" y="8475"/>
                  <a:pt x="9609" y="7687"/>
                  <a:pt x="8664" y="7687"/>
                </a:cubicBezTo>
                <a:lnTo>
                  <a:pt x="7278" y="7687"/>
                </a:lnTo>
                <a:cubicBezTo>
                  <a:pt x="7089" y="7687"/>
                  <a:pt x="6931" y="7530"/>
                  <a:pt x="6931" y="7341"/>
                </a:cubicBezTo>
                <a:cubicBezTo>
                  <a:pt x="7026" y="7246"/>
                  <a:pt x="7152" y="7152"/>
                  <a:pt x="7278" y="6994"/>
                </a:cubicBezTo>
                <a:lnTo>
                  <a:pt x="7971" y="6994"/>
                </a:lnTo>
                <a:cubicBezTo>
                  <a:pt x="8569" y="6994"/>
                  <a:pt x="9011" y="6522"/>
                  <a:pt x="9011" y="5955"/>
                </a:cubicBezTo>
                <a:lnTo>
                  <a:pt x="9011" y="3844"/>
                </a:lnTo>
                <a:cubicBezTo>
                  <a:pt x="9011" y="1733"/>
                  <a:pt x="7309" y="0"/>
                  <a:pt x="51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8" name="Google Shape;458;p37"/>
          <p:cNvCxnSpPr/>
          <p:nvPr/>
        </p:nvCxnSpPr>
        <p:spPr>
          <a:xfrm>
            <a:off x="2472677" y="1986332"/>
            <a:ext cx="1753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7"/>
          <p:cNvCxnSpPr/>
          <p:nvPr/>
        </p:nvCxnSpPr>
        <p:spPr>
          <a:xfrm>
            <a:off x="4917749" y="1986332"/>
            <a:ext cx="1753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7"/>
          <p:cNvCxnSpPr/>
          <p:nvPr/>
        </p:nvCxnSpPr>
        <p:spPr>
          <a:xfrm>
            <a:off x="2472677" y="3549097"/>
            <a:ext cx="1753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7"/>
          <p:cNvCxnSpPr/>
          <p:nvPr/>
        </p:nvCxnSpPr>
        <p:spPr>
          <a:xfrm>
            <a:off x="4917749" y="3549097"/>
            <a:ext cx="1753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7"/>
          <p:cNvSpPr txBox="1"/>
          <p:nvPr/>
        </p:nvSpPr>
        <p:spPr>
          <a:xfrm>
            <a:off x="2867428" y="1696238"/>
            <a:ext cx="1358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Términos y condiciones</a:t>
            </a:r>
            <a:endParaRPr sz="11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63" name="Google Shape;463;p37"/>
          <p:cNvSpPr txBox="1"/>
          <p:nvPr/>
        </p:nvSpPr>
        <p:spPr>
          <a:xfrm>
            <a:off x="5200799" y="1536550"/>
            <a:ext cx="1485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Descargo de responsabilidad</a:t>
            </a:r>
            <a:endParaRPr sz="11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3108300" y="3129050"/>
            <a:ext cx="1224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Licencia/contrato usuario</a:t>
            </a:r>
            <a:endParaRPr sz="11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6075745" y="3185950"/>
            <a:ext cx="595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Nota Legal</a:t>
            </a:r>
            <a:endParaRPr sz="11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66" name="Google Shape;466;p37"/>
          <p:cNvSpPr txBox="1"/>
          <p:nvPr/>
        </p:nvSpPr>
        <p:spPr>
          <a:xfrm>
            <a:off x="2472677" y="2054873"/>
            <a:ext cx="1753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0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Condiciones bajo las cuales los usuarios ingresarán y harán uso del sitio web.</a:t>
            </a:r>
            <a:endParaRPr sz="1000">
              <a:solidFill>
                <a:srgbClr val="FFFFFF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467" name="Google Shape;467;p37"/>
          <p:cNvSpPr txBox="1"/>
          <p:nvPr/>
        </p:nvSpPr>
        <p:spPr>
          <a:xfrm>
            <a:off x="4917749" y="2054873"/>
            <a:ext cx="1753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Tiene por </a:t>
            </a: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objetivo proteger</a:t>
            </a: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al creador de la aplicación de los litigios.</a:t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2472677" y="3617638"/>
            <a:ext cx="1753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Contrato legal celebrado entre un desarrollador o vendedor de software y el usuario del software</a:t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69" name="Google Shape;469;p37"/>
          <p:cNvSpPr txBox="1"/>
          <p:nvPr/>
        </p:nvSpPr>
        <p:spPr>
          <a:xfrm>
            <a:off x="4917749" y="3617638"/>
            <a:ext cx="1753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Recoger datos de sus administradores para demostrar que se rigen bajo la ley vigente</a:t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TÉRMINOS Y CONDICIONES</a:t>
            </a:r>
            <a:endParaRPr/>
          </a:p>
        </p:txBody>
      </p:sp>
      <p:sp>
        <p:nvSpPr>
          <p:cNvPr id="475" name="Google Shape;475;p38"/>
          <p:cNvSpPr txBox="1"/>
          <p:nvPr/>
        </p:nvSpPr>
        <p:spPr>
          <a:xfrm>
            <a:off x="4292400" y="1147100"/>
            <a:ext cx="45588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★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Términos comerciales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★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Cambios y devoluciones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★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Derecho a cambiar de oferta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★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Garantías del producto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★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Propiedad intelectual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★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Derecho a restricción de usuarios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★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Limitación de responsabilidad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★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Derecho a la modificación de lo términos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★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Emails de promoción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★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Resolución de desacuerdos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★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Atención de cliente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76" name="Google Shape;476;p38"/>
          <p:cNvSpPr txBox="1"/>
          <p:nvPr/>
        </p:nvSpPr>
        <p:spPr>
          <a:xfrm>
            <a:off x="1102700" y="1731800"/>
            <a:ext cx="236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¿Quiénes somos?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77" name="Google Shape;477;p38"/>
          <p:cNvSpPr txBox="1"/>
          <p:nvPr/>
        </p:nvSpPr>
        <p:spPr>
          <a:xfrm>
            <a:off x="1076750" y="2835650"/>
            <a:ext cx="242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¿Quién puede usar nuestra plataforma?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478" name="Google Shape;478;p38"/>
          <p:cNvGrpSpPr/>
          <p:nvPr/>
        </p:nvGrpSpPr>
        <p:grpSpPr>
          <a:xfrm>
            <a:off x="1146754" y="3723555"/>
            <a:ext cx="337151" cy="337389"/>
            <a:chOff x="-57956275" y="3197925"/>
            <a:chExt cx="319000" cy="319225"/>
          </a:xfrm>
        </p:grpSpPr>
        <p:sp>
          <p:nvSpPr>
            <p:cNvPr id="479" name="Google Shape;479;p38"/>
            <p:cNvSpPr/>
            <p:nvPr/>
          </p:nvSpPr>
          <p:spPr>
            <a:xfrm>
              <a:off x="-57940525" y="3353300"/>
              <a:ext cx="18150" cy="65400"/>
            </a:xfrm>
            <a:custGeom>
              <a:rect b="b" l="l" r="r" t="t"/>
              <a:pathLst>
                <a:path extrusionOk="0" h="2616" w="726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-57679825" y="3353300"/>
              <a:ext cx="18925" cy="65400"/>
            </a:xfrm>
            <a:custGeom>
              <a:rect b="b" l="l" r="r" t="t"/>
              <a:pathLst>
                <a:path extrusionOk="0" h="2616" w="757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-57956275" y="3255625"/>
              <a:ext cx="319000" cy="55175"/>
            </a:xfrm>
            <a:custGeom>
              <a:rect b="b" l="l" r="r" t="t"/>
              <a:pathLst>
                <a:path extrusionOk="0" h="2207" w="1276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-57868050" y="3494275"/>
              <a:ext cx="18900" cy="22875"/>
            </a:xfrm>
            <a:custGeom>
              <a:rect b="b" l="l" r="r" t="t"/>
              <a:pathLst>
                <a:path extrusionOk="0" h="915" w="756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-57755425" y="3494275"/>
              <a:ext cx="18125" cy="22875"/>
            </a:xfrm>
            <a:custGeom>
              <a:rect b="b" l="l" r="r" t="t"/>
              <a:pathLst>
                <a:path extrusionOk="0" h="915" w="725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-57903500" y="3329675"/>
              <a:ext cx="204800" cy="187475"/>
            </a:xfrm>
            <a:custGeom>
              <a:rect b="b" l="l" r="r" t="t"/>
              <a:pathLst>
                <a:path extrusionOk="0" h="7499" w="8192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-57860975" y="3197925"/>
              <a:ext cx="119750" cy="37250"/>
            </a:xfrm>
            <a:custGeom>
              <a:rect b="b" l="l" r="r" t="t"/>
              <a:pathLst>
                <a:path extrusionOk="0" h="1490" w="479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6" name="Google Shape;486;p38"/>
          <p:cNvGrpSpPr/>
          <p:nvPr/>
        </p:nvGrpSpPr>
        <p:grpSpPr>
          <a:xfrm>
            <a:off x="1547719" y="3724612"/>
            <a:ext cx="336332" cy="336332"/>
            <a:chOff x="-57568775" y="3198925"/>
            <a:chExt cx="318225" cy="318225"/>
          </a:xfrm>
        </p:grpSpPr>
        <p:sp>
          <p:nvSpPr>
            <p:cNvPr id="487" name="Google Shape;487;p38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1957997" y="3724612"/>
            <a:ext cx="337151" cy="337151"/>
            <a:chOff x="-57173375" y="3198925"/>
            <a:chExt cx="319000" cy="319000"/>
          </a:xfrm>
        </p:grpSpPr>
        <p:sp>
          <p:nvSpPr>
            <p:cNvPr id="494" name="Google Shape;494;p38"/>
            <p:cNvSpPr/>
            <p:nvPr/>
          </p:nvSpPr>
          <p:spPr>
            <a:xfrm>
              <a:off x="-57120600" y="3237525"/>
              <a:ext cx="204800" cy="92825"/>
            </a:xfrm>
            <a:custGeom>
              <a:rect b="b" l="l" r="r" t="t"/>
              <a:pathLst>
                <a:path extrusionOk="0" h="3713" w="8192">
                  <a:moveTo>
                    <a:pt x="4096" y="0"/>
                  </a:moveTo>
                  <a:cubicBezTo>
                    <a:pt x="1954" y="0"/>
                    <a:pt x="189" y="1607"/>
                    <a:pt x="0" y="3686"/>
                  </a:cubicBezTo>
                  <a:cubicBezTo>
                    <a:pt x="81" y="3690"/>
                    <a:pt x="163" y="3692"/>
                    <a:pt x="245" y="3692"/>
                  </a:cubicBezTo>
                  <a:cubicBezTo>
                    <a:pt x="868" y="3692"/>
                    <a:pt x="1523" y="3579"/>
                    <a:pt x="2080" y="3245"/>
                  </a:cubicBezTo>
                  <a:cubicBezTo>
                    <a:pt x="2111" y="3182"/>
                    <a:pt x="2174" y="3056"/>
                    <a:pt x="2206" y="2993"/>
                  </a:cubicBezTo>
                  <a:cubicBezTo>
                    <a:pt x="2017" y="2615"/>
                    <a:pt x="1954" y="2237"/>
                    <a:pt x="2206" y="1890"/>
                  </a:cubicBezTo>
                  <a:cubicBezTo>
                    <a:pt x="2395" y="1512"/>
                    <a:pt x="2741" y="1323"/>
                    <a:pt x="3151" y="1323"/>
                  </a:cubicBezTo>
                  <a:cubicBezTo>
                    <a:pt x="3340" y="977"/>
                    <a:pt x="3686" y="725"/>
                    <a:pt x="4096" y="725"/>
                  </a:cubicBezTo>
                  <a:cubicBezTo>
                    <a:pt x="4474" y="725"/>
                    <a:pt x="4884" y="977"/>
                    <a:pt x="5041" y="1323"/>
                  </a:cubicBezTo>
                  <a:cubicBezTo>
                    <a:pt x="5419" y="1323"/>
                    <a:pt x="5829" y="1512"/>
                    <a:pt x="6018" y="1890"/>
                  </a:cubicBezTo>
                  <a:cubicBezTo>
                    <a:pt x="6207" y="2237"/>
                    <a:pt x="6207" y="2678"/>
                    <a:pt x="6018" y="2993"/>
                  </a:cubicBezTo>
                  <a:cubicBezTo>
                    <a:pt x="6049" y="3056"/>
                    <a:pt x="6112" y="3182"/>
                    <a:pt x="6144" y="3245"/>
                  </a:cubicBezTo>
                  <a:cubicBezTo>
                    <a:pt x="6654" y="3551"/>
                    <a:pt x="7206" y="3713"/>
                    <a:pt x="7783" y="3713"/>
                  </a:cubicBezTo>
                  <a:cubicBezTo>
                    <a:pt x="7918" y="3713"/>
                    <a:pt x="8054" y="3704"/>
                    <a:pt x="8192" y="3686"/>
                  </a:cubicBezTo>
                  <a:cubicBezTo>
                    <a:pt x="8003" y="1607"/>
                    <a:pt x="6207" y="0"/>
                    <a:pt x="4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-57053650" y="3273750"/>
              <a:ext cx="70100" cy="74850"/>
            </a:xfrm>
            <a:custGeom>
              <a:rect b="b" l="l" r="r" t="t"/>
              <a:pathLst>
                <a:path extrusionOk="0" h="2994" w="2804">
                  <a:moveTo>
                    <a:pt x="1418" y="1166"/>
                  </a:moveTo>
                  <a:cubicBezTo>
                    <a:pt x="1607" y="1166"/>
                    <a:pt x="1765" y="1323"/>
                    <a:pt x="1765" y="1544"/>
                  </a:cubicBezTo>
                  <a:cubicBezTo>
                    <a:pt x="1765" y="1733"/>
                    <a:pt x="1638" y="1891"/>
                    <a:pt x="1418" y="1891"/>
                  </a:cubicBezTo>
                  <a:cubicBezTo>
                    <a:pt x="1229" y="1891"/>
                    <a:pt x="1071" y="1733"/>
                    <a:pt x="1071" y="1544"/>
                  </a:cubicBezTo>
                  <a:cubicBezTo>
                    <a:pt x="1071" y="1323"/>
                    <a:pt x="1229" y="1166"/>
                    <a:pt x="1418" y="1166"/>
                  </a:cubicBezTo>
                  <a:close/>
                  <a:moveTo>
                    <a:pt x="1418" y="0"/>
                  </a:moveTo>
                  <a:cubicBezTo>
                    <a:pt x="1260" y="0"/>
                    <a:pt x="1103" y="126"/>
                    <a:pt x="1071" y="315"/>
                  </a:cubicBezTo>
                  <a:cubicBezTo>
                    <a:pt x="1019" y="497"/>
                    <a:pt x="860" y="615"/>
                    <a:pt x="664" y="615"/>
                  </a:cubicBezTo>
                  <a:cubicBezTo>
                    <a:pt x="623" y="615"/>
                    <a:pt x="580" y="610"/>
                    <a:pt x="536" y="599"/>
                  </a:cubicBezTo>
                  <a:cubicBezTo>
                    <a:pt x="492" y="573"/>
                    <a:pt x="447" y="561"/>
                    <a:pt x="402" y="561"/>
                  </a:cubicBezTo>
                  <a:cubicBezTo>
                    <a:pt x="284" y="561"/>
                    <a:pt x="172" y="642"/>
                    <a:pt x="126" y="756"/>
                  </a:cubicBezTo>
                  <a:cubicBezTo>
                    <a:pt x="32" y="914"/>
                    <a:pt x="63" y="1103"/>
                    <a:pt x="189" y="1197"/>
                  </a:cubicBezTo>
                  <a:cubicBezTo>
                    <a:pt x="347" y="1387"/>
                    <a:pt x="347" y="1639"/>
                    <a:pt x="189" y="1765"/>
                  </a:cubicBezTo>
                  <a:cubicBezTo>
                    <a:pt x="32" y="1891"/>
                    <a:pt x="0" y="2080"/>
                    <a:pt x="126" y="2237"/>
                  </a:cubicBezTo>
                  <a:cubicBezTo>
                    <a:pt x="175" y="2359"/>
                    <a:pt x="300" y="2406"/>
                    <a:pt x="427" y="2406"/>
                  </a:cubicBezTo>
                  <a:cubicBezTo>
                    <a:pt x="463" y="2406"/>
                    <a:pt x="500" y="2402"/>
                    <a:pt x="536" y="2395"/>
                  </a:cubicBezTo>
                  <a:cubicBezTo>
                    <a:pt x="580" y="2382"/>
                    <a:pt x="624" y="2376"/>
                    <a:pt x="667" y="2376"/>
                  </a:cubicBezTo>
                  <a:cubicBezTo>
                    <a:pt x="840" y="2376"/>
                    <a:pt x="996" y="2477"/>
                    <a:pt x="1071" y="2678"/>
                  </a:cubicBezTo>
                  <a:cubicBezTo>
                    <a:pt x="1103" y="2867"/>
                    <a:pt x="1260" y="2993"/>
                    <a:pt x="1418" y="2993"/>
                  </a:cubicBezTo>
                  <a:cubicBezTo>
                    <a:pt x="1575" y="2993"/>
                    <a:pt x="1733" y="2867"/>
                    <a:pt x="1765" y="2678"/>
                  </a:cubicBezTo>
                  <a:cubicBezTo>
                    <a:pt x="1789" y="2483"/>
                    <a:pt x="1946" y="2363"/>
                    <a:pt x="2118" y="2363"/>
                  </a:cubicBezTo>
                  <a:cubicBezTo>
                    <a:pt x="2168" y="2363"/>
                    <a:pt x="2219" y="2373"/>
                    <a:pt x="2269" y="2395"/>
                  </a:cubicBezTo>
                  <a:cubicBezTo>
                    <a:pt x="2309" y="2411"/>
                    <a:pt x="2354" y="2419"/>
                    <a:pt x="2399" y="2419"/>
                  </a:cubicBezTo>
                  <a:cubicBezTo>
                    <a:pt x="2530" y="2419"/>
                    <a:pt x="2663" y="2354"/>
                    <a:pt x="2710" y="2237"/>
                  </a:cubicBezTo>
                  <a:cubicBezTo>
                    <a:pt x="2804" y="2080"/>
                    <a:pt x="2741" y="1891"/>
                    <a:pt x="2647" y="1765"/>
                  </a:cubicBezTo>
                  <a:cubicBezTo>
                    <a:pt x="2489" y="1607"/>
                    <a:pt x="2489" y="1323"/>
                    <a:pt x="2647" y="1197"/>
                  </a:cubicBezTo>
                  <a:cubicBezTo>
                    <a:pt x="2804" y="1103"/>
                    <a:pt x="2804" y="914"/>
                    <a:pt x="2710" y="756"/>
                  </a:cubicBezTo>
                  <a:cubicBezTo>
                    <a:pt x="2663" y="640"/>
                    <a:pt x="2530" y="575"/>
                    <a:pt x="2399" y="575"/>
                  </a:cubicBezTo>
                  <a:cubicBezTo>
                    <a:pt x="2354" y="575"/>
                    <a:pt x="2309" y="583"/>
                    <a:pt x="2269" y="599"/>
                  </a:cubicBezTo>
                  <a:cubicBezTo>
                    <a:pt x="2235" y="609"/>
                    <a:pt x="2202" y="613"/>
                    <a:pt x="2170" y="613"/>
                  </a:cubicBezTo>
                  <a:cubicBezTo>
                    <a:pt x="1992" y="613"/>
                    <a:pt x="1845" y="475"/>
                    <a:pt x="1765" y="315"/>
                  </a:cubicBezTo>
                  <a:cubicBezTo>
                    <a:pt x="1733" y="126"/>
                    <a:pt x="1575" y="0"/>
                    <a:pt x="1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57058375" y="3198925"/>
              <a:ext cx="82700" cy="26800"/>
            </a:xfrm>
            <a:custGeom>
              <a:rect b="b" l="l" r="r" t="t"/>
              <a:pathLst>
                <a:path extrusionOk="0" h="1072" w="3308">
                  <a:moveTo>
                    <a:pt x="1638" y="0"/>
                  </a:moveTo>
                  <a:cubicBezTo>
                    <a:pt x="882" y="0"/>
                    <a:pt x="252" y="441"/>
                    <a:pt x="0" y="1071"/>
                  </a:cubicBezTo>
                  <a:cubicBezTo>
                    <a:pt x="504" y="851"/>
                    <a:pt x="1040" y="756"/>
                    <a:pt x="1638" y="756"/>
                  </a:cubicBezTo>
                  <a:cubicBezTo>
                    <a:pt x="2206" y="756"/>
                    <a:pt x="2773" y="851"/>
                    <a:pt x="3308" y="1071"/>
                  </a:cubicBezTo>
                  <a:cubicBezTo>
                    <a:pt x="2993" y="441"/>
                    <a:pt x="2363" y="0"/>
                    <a:pt x="1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-57173375" y="3338325"/>
              <a:ext cx="319000" cy="179600"/>
            </a:xfrm>
            <a:custGeom>
              <a:rect b="b" l="l" r="r" t="t"/>
              <a:pathLst>
                <a:path extrusionOk="0" h="7184" w="12760">
                  <a:moveTo>
                    <a:pt x="4695" y="1198"/>
                  </a:moveTo>
                  <a:cubicBezTo>
                    <a:pt x="4915" y="1198"/>
                    <a:pt x="5073" y="1355"/>
                    <a:pt x="5073" y="1544"/>
                  </a:cubicBezTo>
                  <a:cubicBezTo>
                    <a:pt x="5073" y="1733"/>
                    <a:pt x="4915" y="1891"/>
                    <a:pt x="4695" y="1891"/>
                  </a:cubicBezTo>
                  <a:cubicBezTo>
                    <a:pt x="4506" y="1891"/>
                    <a:pt x="4348" y="1733"/>
                    <a:pt x="4348" y="1544"/>
                  </a:cubicBezTo>
                  <a:cubicBezTo>
                    <a:pt x="4348" y="1355"/>
                    <a:pt x="4506" y="1198"/>
                    <a:pt x="4695" y="1198"/>
                  </a:cubicBezTo>
                  <a:close/>
                  <a:moveTo>
                    <a:pt x="7688" y="1198"/>
                  </a:moveTo>
                  <a:cubicBezTo>
                    <a:pt x="7908" y="1198"/>
                    <a:pt x="8066" y="1355"/>
                    <a:pt x="8066" y="1544"/>
                  </a:cubicBezTo>
                  <a:cubicBezTo>
                    <a:pt x="8066" y="1733"/>
                    <a:pt x="7940" y="1891"/>
                    <a:pt x="7688" y="1891"/>
                  </a:cubicBezTo>
                  <a:cubicBezTo>
                    <a:pt x="7499" y="1891"/>
                    <a:pt x="7341" y="1733"/>
                    <a:pt x="7341" y="1544"/>
                  </a:cubicBezTo>
                  <a:cubicBezTo>
                    <a:pt x="7341" y="1355"/>
                    <a:pt x="7499" y="1198"/>
                    <a:pt x="7688" y="1198"/>
                  </a:cubicBezTo>
                  <a:close/>
                  <a:moveTo>
                    <a:pt x="946" y="2805"/>
                  </a:moveTo>
                  <a:cubicBezTo>
                    <a:pt x="1198" y="3151"/>
                    <a:pt x="1639" y="3403"/>
                    <a:pt x="2111" y="3403"/>
                  </a:cubicBezTo>
                  <a:cubicBezTo>
                    <a:pt x="2111" y="3844"/>
                    <a:pt x="1765" y="4128"/>
                    <a:pt x="1355" y="4128"/>
                  </a:cubicBezTo>
                  <a:cubicBezTo>
                    <a:pt x="977" y="4128"/>
                    <a:pt x="631" y="3781"/>
                    <a:pt x="631" y="3403"/>
                  </a:cubicBezTo>
                  <a:cubicBezTo>
                    <a:pt x="631" y="3151"/>
                    <a:pt x="725" y="2931"/>
                    <a:pt x="946" y="2805"/>
                  </a:cubicBezTo>
                  <a:close/>
                  <a:moveTo>
                    <a:pt x="11531" y="2805"/>
                  </a:moveTo>
                  <a:cubicBezTo>
                    <a:pt x="11720" y="2931"/>
                    <a:pt x="11846" y="3151"/>
                    <a:pt x="11846" y="3403"/>
                  </a:cubicBezTo>
                  <a:cubicBezTo>
                    <a:pt x="11846" y="3844"/>
                    <a:pt x="11531" y="4128"/>
                    <a:pt x="11090" y="4128"/>
                  </a:cubicBezTo>
                  <a:cubicBezTo>
                    <a:pt x="10681" y="4128"/>
                    <a:pt x="10334" y="3781"/>
                    <a:pt x="10334" y="3403"/>
                  </a:cubicBezTo>
                  <a:cubicBezTo>
                    <a:pt x="10807" y="3403"/>
                    <a:pt x="11248" y="3151"/>
                    <a:pt x="11531" y="2805"/>
                  </a:cubicBezTo>
                  <a:close/>
                  <a:moveTo>
                    <a:pt x="7302" y="3718"/>
                  </a:moveTo>
                  <a:cubicBezTo>
                    <a:pt x="7396" y="3718"/>
                    <a:pt x="7483" y="3750"/>
                    <a:pt x="7530" y="3813"/>
                  </a:cubicBezTo>
                  <a:cubicBezTo>
                    <a:pt x="7688" y="3939"/>
                    <a:pt x="7688" y="4191"/>
                    <a:pt x="7530" y="4348"/>
                  </a:cubicBezTo>
                  <a:cubicBezTo>
                    <a:pt x="7184" y="4695"/>
                    <a:pt x="6711" y="4884"/>
                    <a:pt x="6238" y="4884"/>
                  </a:cubicBezTo>
                  <a:cubicBezTo>
                    <a:pt x="5766" y="4884"/>
                    <a:pt x="5262" y="4695"/>
                    <a:pt x="4947" y="4348"/>
                  </a:cubicBezTo>
                  <a:cubicBezTo>
                    <a:pt x="4789" y="4191"/>
                    <a:pt x="4789" y="3939"/>
                    <a:pt x="4947" y="3813"/>
                  </a:cubicBezTo>
                  <a:cubicBezTo>
                    <a:pt x="5026" y="3750"/>
                    <a:pt x="5120" y="3718"/>
                    <a:pt x="5211" y="3718"/>
                  </a:cubicBezTo>
                  <a:cubicBezTo>
                    <a:pt x="5301" y="3718"/>
                    <a:pt x="5388" y="3750"/>
                    <a:pt x="5451" y="3813"/>
                  </a:cubicBezTo>
                  <a:cubicBezTo>
                    <a:pt x="5671" y="4033"/>
                    <a:pt x="5955" y="4144"/>
                    <a:pt x="6238" y="4144"/>
                  </a:cubicBezTo>
                  <a:cubicBezTo>
                    <a:pt x="6522" y="4144"/>
                    <a:pt x="6806" y="4033"/>
                    <a:pt x="7026" y="3813"/>
                  </a:cubicBezTo>
                  <a:cubicBezTo>
                    <a:pt x="7105" y="3750"/>
                    <a:pt x="7207" y="3718"/>
                    <a:pt x="7302" y="3718"/>
                  </a:cubicBezTo>
                  <a:close/>
                  <a:moveTo>
                    <a:pt x="4317" y="1"/>
                  </a:moveTo>
                  <a:cubicBezTo>
                    <a:pt x="3781" y="284"/>
                    <a:pt x="3119" y="410"/>
                    <a:pt x="2552" y="410"/>
                  </a:cubicBezTo>
                  <a:cubicBezTo>
                    <a:pt x="2426" y="410"/>
                    <a:pt x="2300" y="410"/>
                    <a:pt x="2206" y="379"/>
                  </a:cubicBezTo>
                  <a:lnTo>
                    <a:pt x="2206" y="410"/>
                  </a:lnTo>
                  <a:cubicBezTo>
                    <a:pt x="1355" y="410"/>
                    <a:pt x="694" y="1072"/>
                    <a:pt x="694" y="1891"/>
                  </a:cubicBezTo>
                  <a:cubicBezTo>
                    <a:pt x="694" y="1985"/>
                    <a:pt x="694" y="2017"/>
                    <a:pt x="725" y="2112"/>
                  </a:cubicBezTo>
                  <a:cubicBezTo>
                    <a:pt x="253" y="2364"/>
                    <a:pt x="0" y="2836"/>
                    <a:pt x="0" y="3403"/>
                  </a:cubicBezTo>
                  <a:cubicBezTo>
                    <a:pt x="0" y="4222"/>
                    <a:pt x="662" y="4884"/>
                    <a:pt x="1481" y="4884"/>
                  </a:cubicBezTo>
                  <a:cubicBezTo>
                    <a:pt x="1891" y="4884"/>
                    <a:pt x="2237" y="4726"/>
                    <a:pt x="2521" y="4506"/>
                  </a:cubicBezTo>
                  <a:cubicBezTo>
                    <a:pt x="3088" y="6050"/>
                    <a:pt x="4632" y="7184"/>
                    <a:pt x="6364" y="7184"/>
                  </a:cubicBezTo>
                  <a:cubicBezTo>
                    <a:pt x="8097" y="7184"/>
                    <a:pt x="9641" y="6050"/>
                    <a:pt x="10240" y="4506"/>
                  </a:cubicBezTo>
                  <a:cubicBezTo>
                    <a:pt x="10492" y="4726"/>
                    <a:pt x="10870" y="4884"/>
                    <a:pt x="11248" y="4884"/>
                  </a:cubicBezTo>
                  <a:cubicBezTo>
                    <a:pt x="12067" y="4884"/>
                    <a:pt x="12760" y="4222"/>
                    <a:pt x="12760" y="3403"/>
                  </a:cubicBezTo>
                  <a:cubicBezTo>
                    <a:pt x="12571" y="2836"/>
                    <a:pt x="12256" y="2364"/>
                    <a:pt x="11846" y="2112"/>
                  </a:cubicBezTo>
                  <a:lnTo>
                    <a:pt x="11846" y="1891"/>
                  </a:lnTo>
                  <a:cubicBezTo>
                    <a:pt x="11846" y="1072"/>
                    <a:pt x="11153" y="410"/>
                    <a:pt x="10334" y="410"/>
                  </a:cubicBezTo>
                  <a:lnTo>
                    <a:pt x="10334" y="379"/>
                  </a:lnTo>
                  <a:cubicBezTo>
                    <a:pt x="10208" y="379"/>
                    <a:pt x="10114" y="410"/>
                    <a:pt x="9988" y="410"/>
                  </a:cubicBezTo>
                  <a:cubicBezTo>
                    <a:pt x="9357" y="410"/>
                    <a:pt x="8727" y="253"/>
                    <a:pt x="8160" y="1"/>
                  </a:cubicBezTo>
                  <a:lnTo>
                    <a:pt x="8160" y="32"/>
                  </a:lnTo>
                  <a:cubicBezTo>
                    <a:pt x="7971" y="410"/>
                    <a:pt x="7593" y="599"/>
                    <a:pt x="7184" y="599"/>
                  </a:cubicBezTo>
                  <a:cubicBezTo>
                    <a:pt x="6995" y="946"/>
                    <a:pt x="6648" y="1198"/>
                    <a:pt x="6238" y="1198"/>
                  </a:cubicBezTo>
                  <a:cubicBezTo>
                    <a:pt x="5860" y="1198"/>
                    <a:pt x="5451" y="946"/>
                    <a:pt x="5293" y="599"/>
                  </a:cubicBezTo>
                  <a:cubicBezTo>
                    <a:pt x="4852" y="599"/>
                    <a:pt x="4506" y="410"/>
                    <a:pt x="4317" y="32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8" name="Google Shape;498;p38"/>
          <p:cNvGrpSpPr/>
          <p:nvPr/>
        </p:nvGrpSpPr>
        <p:grpSpPr>
          <a:xfrm>
            <a:off x="2398061" y="3724612"/>
            <a:ext cx="295536" cy="337151"/>
            <a:chOff x="-56766175" y="3198925"/>
            <a:chExt cx="279625" cy="319000"/>
          </a:xfrm>
        </p:grpSpPr>
        <p:sp>
          <p:nvSpPr>
            <p:cNvPr id="499" name="Google Shape;499;p38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6" name="Google Shape;506;p38"/>
          <p:cNvGrpSpPr/>
          <p:nvPr/>
        </p:nvGrpSpPr>
        <p:grpSpPr>
          <a:xfrm>
            <a:off x="2786406" y="3725431"/>
            <a:ext cx="342990" cy="335513"/>
            <a:chOff x="-56396775" y="3199700"/>
            <a:chExt cx="324525" cy="317450"/>
          </a:xfrm>
        </p:grpSpPr>
        <p:sp>
          <p:nvSpPr>
            <p:cNvPr id="507" name="Google Shape;507;p38"/>
            <p:cNvSpPr/>
            <p:nvPr/>
          </p:nvSpPr>
          <p:spPr>
            <a:xfrm>
              <a:off x="-56374725" y="3353300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-56333775" y="3199700"/>
              <a:ext cx="198500" cy="73275"/>
            </a:xfrm>
            <a:custGeom>
              <a:rect b="b" l="l" r="r" t="t"/>
              <a:pathLst>
                <a:path extrusionOk="0" h="2931" w="794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-56396775" y="3273325"/>
              <a:ext cx="324525" cy="58725"/>
            </a:xfrm>
            <a:custGeom>
              <a:rect b="b" l="l" r="r" t="t"/>
              <a:pathLst>
                <a:path extrusionOk="0" h="2349" w="12981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-56336925" y="3346200"/>
              <a:ext cx="204800" cy="78800"/>
            </a:xfrm>
            <a:custGeom>
              <a:rect b="b" l="l" r="r" t="t"/>
              <a:pathLst>
                <a:path extrusionOk="0" h="3152" w="8192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-56332200" y="3406850"/>
              <a:ext cx="193775" cy="110300"/>
            </a:xfrm>
            <a:custGeom>
              <a:rect b="b" l="l" r="r" t="t"/>
              <a:pathLst>
                <a:path extrusionOk="0" h="4412" w="7751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-56113225" y="3354075"/>
              <a:ext cx="18125" cy="64625"/>
            </a:xfrm>
            <a:custGeom>
              <a:rect b="b" l="l" r="r" t="t"/>
              <a:pathLst>
                <a:path extrusionOk="0" h="2585" w="725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3" name="Google Shape;513;p38"/>
          <p:cNvGrpSpPr/>
          <p:nvPr/>
        </p:nvGrpSpPr>
        <p:grpSpPr>
          <a:xfrm>
            <a:off x="1884054" y="2254026"/>
            <a:ext cx="328723" cy="326923"/>
            <a:chOff x="-5971525" y="3273750"/>
            <a:chExt cx="292250" cy="290650"/>
          </a:xfrm>
        </p:grpSpPr>
        <p:sp>
          <p:nvSpPr>
            <p:cNvPr id="514" name="Google Shape;514;p38"/>
            <p:cNvSpPr/>
            <p:nvPr/>
          </p:nvSpPr>
          <p:spPr>
            <a:xfrm>
              <a:off x="-5868325" y="3273750"/>
              <a:ext cx="85075" cy="84300"/>
            </a:xfrm>
            <a:custGeom>
              <a:rect b="b" l="l" r="r" t="t"/>
              <a:pathLst>
                <a:path extrusionOk="0" h="3372" w="3403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-5971525" y="3308400"/>
              <a:ext cx="292250" cy="256000"/>
            </a:xfrm>
            <a:custGeom>
              <a:rect b="b" l="l" r="r" t="t"/>
              <a:pathLst>
                <a:path extrusionOk="0" h="10240" w="1169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9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DESCARGO DE RESPONSABILIDAD</a:t>
            </a:r>
            <a:endParaRPr/>
          </a:p>
        </p:txBody>
      </p:sp>
      <p:sp>
        <p:nvSpPr>
          <p:cNvPr id="521" name="Google Shape;521;p39"/>
          <p:cNvSpPr txBox="1"/>
          <p:nvPr/>
        </p:nvSpPr>
        <p:spPr>
          <a:xfrm>
            <a:off x="503250" y="1161925"/>
            <a:ext cx="7741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Descargo de responsabilidad de los enlaces externos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Descargo de responsabilidad por errores y omisiones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Descargo de responsabilidad por uso razonable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Descargo de responsabilidad de las opiniones expresadas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 hay </a:t>
            </a: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exención</a:t>
            </a: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responsabilidad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522" name="Google Shape;522;p39"/>
          <p:cNvGrpSpPr/>
          <p:nvPr/>
        </p:nvGrpSpPr>
        <p:grpSpPr>
          <a:xfrm>
            <a:off x="3640736" y="2885789"/>
            <a:ext cx="1862546" cy="1983790"/>
            <a:chOff x="5421475" y="1945825"/>
            <a:chExt cx="278050" cy="296150"/>
          </a:xfrm>
        </p:grpSpPr>
        <p:sp>
          <p:nvSpPr>
            <p:cNvPr id="523" name="Google Shape;523;p39"/>
            <p:cNvSpPr/>
            <p:nvPr/>
          </p:nvSpPr>
          <p:spPr>
            <a:xfrm>
              <a:off x="5472650" y="1999375"/>
              <a:ext cx="172525" cy="242600"/>
            </a:xfrm>
            <a:custGeom>
              <a:rect b="b" l="l" r="r" t="t"/>
              <a:pathLst>
                <a:path extrusionOk="0" h="9704" w="6901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5559300" y="1945825"/>
              <a:ext cx="18150" cy="44125"/>
            </a:xfrm>
            <a:custGeom>
              <a:rect b="b" l="l" r="r" t="t"/>
              <a:pathLst>
                <a:path extrusionOk="0" h="176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5611275" y="19639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5664050" y="2067900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5421475" y="2067900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490000" y="1963925"/>
              <a:ext cx="35450" cy="33900"/>
            </a:xfrm>
            <a:custGeom>
              <a:rect b="b" l="l" r="r" t="t"/>
              <a:pathLst>
                <a:path extrusionOk="0" h="1356" w="1418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5437225" y="1997650"/>
              <a:ext cx="37825" cy="26325"/>
            </a:xfrm>
            <a:custGeom>
              <a:rect b="b" l="l" r="r" t="t"/>
              <a:pathLst>
                <a:path extrusionOk="0" h="1053" w="1513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645150" y="1998300"/>
              <a:ext cx="37825" cy="26900"/>
            </a:xfrm>
            <a:custGeom>
              <a:rect b="b" l="l" r="r" t="t"/>
              <a:pathLst>
                <a:path extrusionOk="0" h="1076" w="1513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"/>
          <p:cNvSpPr txBox="1"/>
          <p:nvPr>
            <p:ph type="ctrTitle"/>
          </p:nvPr>
        </p:nvSpPr>
        <p:spPr>
          <a:xfrm>
            <a:off x="5533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LICENCIA/CONTRATO DE USUARIO</a:t>
            </a:r>
            <a:endParaRPr/>
          </a:p>
        </p:txBody>
      </p:sp>
      <p:sp>
        <p:nvSpPr>
          <p:cNvPr id="536" name="Google Shape;536;p40"/>
          <p:cNvSpPr txBox="1"/>
          <p:nvPr/>
        </p:nvSpPr>
        <p:spPr>
          <a:xfrm>
            <a:off x="155425" y="1252200"/>
            <a:ext cx="4566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Concesión De Licencia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Restricciones De La Licencia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Restricciones De La Aplicación Software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Mejoras Y Actualizaciones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Datos Y Privacidad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○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Política de seguridad sobre información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○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Marketing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○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Retención información personal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○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Cookies, Balizas web y otras herramientas web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○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Derechos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37" name="Google Shape;537;p40"/>
          <p:cNvSpPr txBox="1"/>
          <p:nvPr/>
        </p:nvSpPr>
        <p:spPr>
          <a:xfrm>
            <a:off x="4541050" y="1252200"/>
            <a:ext cx="4566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Derechos De Propiedad Intelectual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Productos Y Servicios De Terceros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Indemnización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Plazos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38" name="Google Shape;538;p40"/>
          <p:cNvSpPr/>
          <p:nvPr/>
        </p:nvSpPr>
        <p:spPr>
          <a:xfrm>
            <a:off x="6784835" y="2738665"/>
            <a:ext cx="2064472" cy="2050586"/>
          </a:xfrm>
          <a:custGeom>
            <a:rect b="b" l="l" r="r" t="t"/>
            <a:pathLst>
              <a:path extrusionOk="0" h="12673" w="1276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reflection blurRad="0" dir="0" dist="0" endA="0" endPos="32000" fadeDir="5400012" kx="0" rotWithShape="0" algn="bl" stA="3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1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 LEGAL</a:t>
            </a:r>
            <a:endParaRPr/>
          </a:p>
        </p:txBody>
      </p:sp>
      <p:sp>
        <p:nvSpPr>
          <p:cNvPr id="544" name="Google Shape;544;p41"/>
          <p:cNvSpPr txBox="1"/>
          <p:nvPr/>
        </p:nvSpPr>
        <p:spPr>
          <a:xfrm>
            <a:off x="503250" y="1161925"/>
            <a:ext cx="77412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Información de la empresa: NIF, nombre, dirección, etc. 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Usuarios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Uso del portal, servicios y contenido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Modificación unilateral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Responsabilidad del usuario por daños y perjuicios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Exclusión de garantías de responsabilidad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Duración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rlow Semi Condensed"/>
              <a:buChar char="●"/>
            </a:pPr>
            <a:r>
              <a:rPr lang="es" sz="19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Legislación aplicable y jurisdicción</a:t>
            </a:r>
            <a:endParaRPr sz="19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545" name="Google Shape;545;p41"/>
          <p:cNvGrpSpPr/>
          <p:nvPr/>
        </p:nvGrpSpPr>
        <p:grpSpPr>
          <a:xfrm>
            <a:off x="6258748" y="2214894"/>
            <a:ext cx="2508164" cy="2449293"/>
            <a:chOff x="-30805300" y="2298675"/>
            <a:chExt cx="290650" cy="291125"/>
          </a:xfrm>
        </p:grpSpPr>
        <p:sp>
          <p:nvSpPr>
            <p:cNvPr id="546" name="Google Shape;546;p41"/>
            <p:cNvSpPr/>
            <p:nvPr/>
          </p:nvSpPr>
          <p:spPr>
            <a:xfrm>
              <a:off x="-30720225" y="24191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4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-30635175" y="2453250"/>
              <a:ext cx="87450" cy="69125"/>
            </a:xfrm>
            <a:custGeom>
              <a:rect b="b" l="l" r="r" t="t"/>
              <a:pathLst>
                <a:path extrusionOk="0" h="2765" w="3498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rgbClr val="FFFFFF">
                <a:alpha val="4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-30805300" y="2298675"/>
              <a:ext cx="290650" cy="291125"/>
            </a:xfrm>
            <a:custGeom>
              <a:rect b="b" l="l" r="r" t="t"/>
              <a:pathLst>
                <a:path extrusionOk="0" h="11645" w="11626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rgbClr val="FFFFFF">
                <a:alpha val="4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-30737575" y="2332550"/>
              <a:ext cx="53600" cy="69325"/>
            </a:xfrm>
            <a:custGeom>
              <a:rect b="b" l="l" r="r" t="t"/>
              <a:pathLst>
                <a:path extrusionOk="0" h="2773" w="2144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rgbClr val="FFFFFF">
                <a:alpha val="4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/>
          <p:nvPr>
            <p:ph type="ctrTitle"/>
          </p:nvPr>
        </p:nvSpPr>
        <p:spPr>
          <a:xfrm>
            <a:off x="407801" y="18626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 06</a:t>
            </a:r>
            <a:endParaRPr/>
          </a:p>
        </p:txBody>
      </p:sp>
      <p:pic>
        <p:nvPicPr>
          <p:cNvPr id="555" name="Google Shape;5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850" y="1610101"/>
            <a:ext cx="2880101" cy="253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 txBox="1"/>
          <p:nvPr/>
        </p:nvSpPr>
        <p:spPr>
          <a:xfrm>
            <a:off x="791575" y="1259975"/>
            <a:ext cx="747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¡NUESTRO MARAVILLOSO PROTOTIPO!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"/>
          <p:cNvSpPr txBox="1"/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¡</a:t>
            </a:r>
            <a:r>
              <a:rPr lang="es"/>
              <a:t>Gracias!</a:t>
            </a:r>
            <a:endParaRPr/>
          </a:p>
        </p:txBody>
      </p:sp>
      <p:sp>
        <p:nvSpPr>
          <p:cNvPr id="566" name="Google Shape;566;p44"/>
          <p:cNvSpPr txBox="1"/>
          <p:nvPr>
            <p:ph idx="1" type="subTitle"/>
          </p:nvPr>
        </p:nvSpPr>
        <p:spPr>
          <a:xfrm flipH="1">
            <a:off x="1740578" y="2806650"/>
            <a:ext cx="29334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00"/>
              <a:t>¿Alguna duda?</a:t>
            </a:r>
            <a:endParaRPr sz="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7" name="Google Shape;5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40062" y="995825"/>
            <a:ext cx="3442363" cy="31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idx="2" type="ctrTitle"/>
          </p:nvPr>
        </p:nvSpPr>
        <p:spPr>
          <a:xfrm>
            <a:off x="1868249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588" y="696463"/>
            <a:ext cx="3875624" cy="39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type="title"/>
          </p:nvPr>
        </p:nvSpPr>
        <p:spPr>
          <a:xfrm>
            <a:off x="374450" y="1858700"/>
            <a:ext cx="1444800" cy="16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idx="1" type="subTitle"/>
          </p:nvPr>
        </p:nvSpPr>
        <p:spPr>
          <a:xfrm flipH="1">
            <a:off x="2035025" y="1797300"/>
            <a:ext cx="4955700" cy="16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Somos una App de las de toda la vida. Proponemos un </a:t>
            </a:r>
            <a:r>
              <a:rPr b="1" lang="es"/>
              <a:t>marketplace</a:t>
            </a:r>
            <a:r>
              <a:rPr lang="es"/>
              <a:t> a nivel local para que los </a:t>
            </a:r>
            <a:r>
              <a:rPr b="1" lang="es"/>
              <a:t>comercios de proximidad</a:t>
            </a:r>
            <a:r>
              <a:rPr lang="es"/>
              <a:t> tengan la oportunidad de </a:t>
            </a:r>
            <a:r>
              <a:rPr b="1" lang="es"/>
              <a:t>desplegar</a:t>
            </a:r>
            <a:r>
              <a:rPr lang="es"/>
              <a:t> su </a:t>
            </a:r>
            <a:r>
              <a:rPr b="1" lang="es"/>
              <a:t>negocio electrónico</a:t>
            </a:r>
            <a:r>
              <a:rPr lang="es"/>
              <a:t>. </a:t>
            </a:r>
            <a:endParaRPr/>
          </a:p>
        </p:txBody>
      </p:sp>
      <p:grpSp>
        <p:nvGrpSpPr>
          <p:cNvPr id="156" name="Google Shape;156;p19"/>
          <p:cNvGrpSpPr/>
          <p:nvPr/>
        </p:nvGrpSpPr>
        <p:grpSpPr>
          <a:xfrm>
            <a:off x="3718371" y="608548"/>
            <a:ext cx="1390478" cy="1386439"/>
            <a:chOff x="-62150375" y="2297875"/>
            <a:chExt cx="314275" cy="315875"/>
          </a:xfrm>
        </p:grpSpPr>
        <p:sp>
          <p:nvSpPr>
            <p:cNvPr id="157" name="Google Shape;157;p19"/>
            <p:cNvSpPr/>
            <p:nvPr/>
          </p:nvSpPr>
          <p:spPr>
            <a:xfrm>
              <a:off x="-61994425" y="2297875"/>
              <a:ext cx="64600" cy="69925"/>
            </a:xfrm>
            <a:custGeom>
              <a:rect b="b" l="l" r="r" t="t"/>
              <a:pathLst>
                <a:path extrusionOk="0" h="2797" w="2584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62150375" y="2338050"/>
              <a:ext cx="314275" cy="275700"/>
            </a:xfrm>
            <a:custGeom>
              <a:rect b="b" l="l" r="r" t="t"/>
              <a:pathLst>
                <a:path extrusionOk="0" h="11028" w="12571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-61972375" y="2430200"/>
              <a:ext cx="20500" cy="60675"/>
            </a:xfrm>
            <a:custGeom>
              <a:rect b="b" l="l" r="r" t="t"/>
              <a:pathLst>
                <a:path extrusionOk="0" h="2427" w="82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-61909350" y="2430200"/>
              <a:ext cx="19700" cy="60675"/>
            </a:xfrm>
            <a:custGeom>
              <a:rect b="b" l="l" r="r" t="t"/>
              <a:pathLst>
                <a:path extrusionOk="0" h="2427" w="788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-62033800" y="2430200"/>
              <a:ext cx="21275" cy="60675"/>
            </a:xfrm>
            <a:custGeom>
              <a:rect b="b" l="l" r="r" t="t"/>
              <a:pathLst>
                <a:path extrusionOk="0" h="2427" w="851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2" type="ctrTitle"/>
          </p:nvPr>
        </p:nvSpPr>
        <p:spPr>
          <a:xfrm flipH="1">
            <a:off x="3627876" y="2540050"/>
            <a:ext cx="349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CIBERSEGURIDAD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4345" l="13539" r="0" t="1994"/>
          <a:stretch/>
        </p:blipFill>
        <p:spPr>
          <a:xfrm>
            <a:off x="0" y="-28340"/>
            <a:ext cx="3627801" cy="51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>
            <p:ph type="title"/>
          </p:nvPr>
        </p:nvSpPr>
        <p:spPr>
          <a:xfrm flipH="1">
            <a:off x="7477262" y="1858700"/>
            <a:ext cx="1444800" cy="16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REQUISITOS DE CIBERSEGURIDAD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1933475" y="1245975"/>
            <a:ext cx="1679700" cy="3675000"/>
          </a:xfrm>
          <a:prstGeom prst="rect">
            <a:avLst/>
          </a:prstGeom>
          <a:solidFill>
            <a:srgbClr val="7337D4">
              <a:alpha val="62310"/>
            </a:srgbClr>
          </a:solidFill>
          <a:ln cap="flat" cmpd="sng" w="19050">
            <a:solidFill>
              <a:srgbClr val="7337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3689375" y="1245975"/>
            <a:ext cx="1679700" cy="3675000"/>
          </a:xfrm>
          <a:prstGeom prst="rect">
            <a:avLst/>
          </a:prstGeom>
          <a:solidFill>
            <a:srgbClr val="00FFFF">
              <a:alpha val="45380"/>
            </a:srgbClr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177575" y="1245975"/>
            <a:ext cx="1679700" cy="3675000"/>
          </a:xfrm>
          <a:prstGeom prst="rect">
            <a:avLst/>
          </a:prstGeom>
          <a:solidFill>
            <a:srgbClr val="E613D5">
              <a:alpha val="35380"/>
            </a:srgbClr>
          </a:solidFill>
          <a:ln cap="flat" cmpd="sng" w="19050">
            <a:solidFill>
              <a:srgbClr val="E613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5464875" y="1245975"/>
            <a:ext cx="1679700" cy="3675000"/>
          </a:xfrm>
          <a:prstGeom prst="rect">
            <a:avLst/>
          </a:prstGeom>
          <a:solidFill>
            <a:srgbClr val="10D6B6">
              <a:alpha val="70590"/>
            </a:srgbClr>
          </a:solidFill>
          <a:ln cap="flat" cmpd="sng" w="9525">
            <a:solidFill>
              <a:srgbClr val="11E4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274613" y="1324765"/>
            <a:ext cx="14856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u="sng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CONFIDENCIALIDA</a:t>
            </a:r>
            <a:r>
              <a:rPr lang="es" sz="12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</a:t>
            </a:r>
            <a:endParaRPr sz="12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2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br>
              <a:rPr lang="es" sz="12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Respaldar conexiones.</a:t>
            </a: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Prevenir referencias a objetos internos.</a:t>
            </a: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Evadir mensajes con información sobre la plataforma.</a:t>
            </a: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 conceder permisos de autorización (sólo inicio).</a:t>
            </a: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 guardar los datos sensibles que no necesarios.</a:t>
            </a: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Deshabilitar almacenamiento caché de datos sensibles</a:t>
            </a:r>
            <a:endParaRPr sz="1000">
              <a:solidFill>
                <a:srgbClr val="FFFFFF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7220775" y="1245975"/>
            <a:ext cx="1679700" cy="3675000"/>
          </a:xfrm>
          <a:prstGeom prst="rect">
            <a:avLst/>
          </a:prstGeom>
          <a:solidFill>
            <a:srgbClr val="E613D5">
              <a:alpha val="35380"/>
            </a:srgbClr>
          </a:solidFill>
          <a:ln cap="flat" cmpd="sng" w="19050">
            <a:solidFill>
              <a:srgbClr val="E613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1992863" y="1245975"/>
            <a:ext cx="1560900" cy="3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INTEGRIDAD</a:t>
            </a:r>
            <a:endParaRPr sz="1200" u="sng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Prevenir ataques XSS.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Validar los datos / vigilar la integridad.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Prevenir los ataques CSRF.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Controles .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Analizar/comprobar entrada de datos.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Encriptar los datos sensibles</a:t>
            </a:r>
            <a:endParaRPr/>
          </a:p>
        </p:txBody>
      </p:sp>
      <p:sp>
        <p:nvSpPr>
          <p:cNvPr id="181" name="Google Shape;181;p21"/>
          <p:cNvSpPr txBox="1"/>
          <p:nvPr>
            <p:ph idx="4294967295" type="subTitle"/>
          </p:nvPr>
        </p:nvSpPr>
        <p:spPr>
          <a:xfrm>
            <a:off x="3689375" y="1245975"/>
            <a:ext cx="16797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</a:rPr>
              <a:t>NO REPUDIO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000">
                <a:solidFill>
                  <a:srgbClr val="FFFFFF"/>
                </a:solidFill>
              </a:rPr>
            </a:br>
            <a:br>
              <a:rPr lang="es" sz="1000">
                <a:solidFill>
                  <a:srgbClr val="FFFFFF"/>
                </a:solidFill>
              </a:rPr>
            </a:br>
            <a:r>
              <a:rPr lang="es" sz="1000">
                <a:solidFill>
                  <a:srgbClr val="FFFFFF"/>
                </a:solidFill>
              </a:rPr>
              <a:t>Protocolos de seguridad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Detectar mensajes intercambiados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Ficheros logs y backups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504675" y="1245975"/>
            <a:ext cx="16398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DISPONIBILIDAD</a:t>
            </a:r>
            <a:endParaRPr sz="1200" u="sng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Tecnología segura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Controlar Integrity Listener Oracle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Controlar envíos servidor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Herramientas GitHub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Componentes seguros y fiables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7220900" y="1245975"/>
            <a:ext cx="16797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AUTENTICACIÓN</a:t>
            </a:r>
            <a:endParaRPr sz="1200" u="sng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Política de contraseñas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Mecanismos de autenticación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Limitar tiempos de respuestas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Controlar ciclo de contraseñas</a:t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Destruir id sesión al cerrar</a:t>
            </a:r>
            <a:endParaRPr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2633165" y="1659844"/>
            <a:ext cx="280307" cy="296702"/>
            <a:chOff x="-59100700" y="1911950"/>
            <a:chExt cx="315875" cy="319000"/>
          </a:xfrm>
        </p:grpSpPr>
        <p:sp>
          <p:nvSpPr>
            <p:cNvPr id="185" name="Google Shape;185;p21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1"/>
          <p:cNvGrpSpPr/>
          <p:nvPr/>
        </p:nvGrpSpPr>
        <p:grpSpPr>
          <a:xfrm>
            <a:off x="858243" y="1660667"/>
            <a:ext cx="283081" cy="295097"/>
            <a:chOff x="-64401400" y="1914475"/>
            <a:chExt cx="319000" cy="317275"/>
          </a:xfrm>
        </p:grpSpPr>
        <p:sp>
          <p:nvSpPr>
            <p:cNvPr id="196" name="Google Shape;196;p21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1"/>
          <p:cNvGrpSpPr/>
          <p:nvPr/>
        </p:nvGrpSpPr>
        <p:grpSpPr>
          <a:xfrm>
            <a:off x="4405325" y="1668390"/>
            <a:ext cx="267396" cy="279500"/>
            <a:chOff x="2141000" y="1954475"/>
            <a:chExt cx="296975" cy="296175"/>
          </a:xfrm>
        </p:grpSpPr>
        <p:sp>
          <p:nvSpPr>
            <p:cNvPr id="200" name="Google Shape;200;p21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1"/>
          <p:cNvGrpSpPr/>
          <p:nvPr/>
        </p:nvGrpSpPr>
        <p:grpSpPr>
          <a:xfrm>
            <a:off x="6166343" y="1673134"/>
            <a:ext cx="257179" cy="270288"/>
            <a:chOff x="6679825" y="2693700"/>
            <a:chExt cx="257875" cy="258575"/>
          </a:xfrm>
        </p:grpSpPr>
        <p:sp>
          <p:nvSpPr>
            <p:cNvPr id="205" name="Google Shape;205;p21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1"/>
          <p:cNvGrpSpPr/>
          <p:nvPr/>
        </p:nvGrpSpPr>
        <p:grpSpPr>
          <a:xfrm>
            <a:off x="7936731" y="1668763"/>
            <a:ext cx="266676" cy="278769"/>
            <a:chOff x="3599700" y="1954475"/>
            <a:chExt cx="296175" cy="295400"/>
          </a:xfrm>
        </p:grpSpPr>
        <p:sp>
          <p:nvSpPr>
            <p:cNvPr id="208" name="Google Shape;208;p21"/>
            <p:cNvSpPr/>
            <p:nvPr/>
          </p:nvSpPr>
          <p:spPr>
            <a:xfrm>
              <a:off x="3599700" y="195447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3825750" y="20757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3633550" y="207577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idx="15" type="ctrTitle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Soluciones</a:t>
            </a:r>
            <a:endParaRPr/>
          </a:p>
        </p:txBody>
      </p:sp>
      <p:sp>
        <p:nvSpPr>
          <p:cNvPr id="216" name="Google Shape;216;p22"/>
          <p:cNvSpPr txBox="1"/>
          <p:nvPr>
            <p:ph type="ctrTitle"/>
          </p:nvPr>
        </p:nvSpPr>
        <p:spPr>
          <a:xfrm>
            <a:off x="2826150" y="9981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Validar datos e integridad</a:t>
            </a:r>
            <a:endParaRPr/>
          </a:p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3034050" y="18142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BD relacionales tales como Oracle.</a:t>
            </a:r>
            <a:endParaRPr/>
          </a:p>
        </p:txBody>
      </p:sp>
      <p:sp>
        <p:nvSpPr>
          <p:cNvPr id="218" name="Google Shape;218;p22"/>
          <p:cNvSpPr txBox="1"/>
          <p:nvPr>
            <p:ph idx="3" type="ctrTitle"/>
          </p:nvPr>
        </p:nvSpPr>
        <p:spPr>
          <a:xfrm>
            <a:off x="2826162" y="278310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entradas al servidor</a:t>
            </a:r>
            <a:endParaRPr/>
          </a:p>
        </p:txBody>
      </p:sp>
      <p:sp>
        <p:nvSpPr>
          <p:cNvPr id="219" name="Google Shape;219;p22"/>
          <p:cNvSpPr txBox="1"/>
          <p:nvPr>
            <p:ph idx="4" type="subTitle"/>
          </p:nvPr>
        </p:nvSpPr>
        <p:spPr>
          <a:xfrm>
            <a:off x="2998950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Diagnósticos </a:t>
            </a:r>
            <a:endParaRPr/>
          </a:p>
        </p:txBody>
      </p:sp>
      <p:sp>
        <p:nvSpPr>
          <p:cNvPr id="220" name="Google Shape;220;p22"/>
          <p:cNvSpPr txBox="1"/>
          <p:nvPr>
            <p:ph idx="6" type="ctrTitle"/>
          </p:nvPr>
        </p:nvSpPr>
        <p:spPr>
          <a:xfrm>
            <a:off x="4975575" y="9981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Evitar CSRF</a:t>
            </a:r>
            <a:endParaRPr/>
          </a:p>
        </p:txBody>
      </p:sp>
      <p:sp>
        <p:nvSpPr>
          <p:cNvPr id="221" name="Google Shape;221;p22"/>
          <p:cNvSpPr txBox="1"/>
          <p:nvPr>
            <p:ph idx="7" type="subTitle"/>
          </p:nvPr>
        </p:nvSpPr>
        <p:spPr>
          <a:xfrm>
            <a:off x="5183500" y="18142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Validar tokens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Comprobar cabecera HTTP Implementación de captcha.</a:t>
            </a:r>
            <a:endParaRPr/>
          </a:p>
        </p:txBody>
      </p:sp>
      <p:sp>
        <p:nvSpPr>
          <p:cNvPr id="222" name="Google Shape;222;p22"/>
          <p:cNvSpPr txBox="1"/>
          <p:nvPr>
            <p:ph idx="9" type="ctrTitle"/>
          </p:nvPr>
        </p:nvSpPr>
        <p:spPr>
          <a:xfrm>
            <a:off x="4975587" y="278310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Encriptación de datos</a:t>
            </a:r>
            <a:endParaRPr/>
          </a:p>
        </p:txBody>
      </p:sp>
      <p:sp>
        <p:nvSpPr>
          <p:cNvPr id="223" name="Google Shape;223;p22"/>
          <p:cNvSpPr txBox="1"/>
          <p:nvPr>
            <p:ph idx="13" type="subTitle"/>
          </p:nvPr>
        </p:nvSpPr>
        <p:spPr>
          <a:xfrm>
            <a:off x="5148400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RSA, AES, triple DES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Encriptación extremo a extremo</a:t>
            </a:r>
            <a:endParaRPr/>
          </a:p>
        </p:txBody>
      </p:sp>
      <p:sp>
        <p:nvSpPr>
          <p:cNvPr id="224" name="Google Shape;224;p22"/>
          <p:cNvSpPr txBox="1"/>
          <p:nvPr>
            <p:ph idx="16" type="ctrTitle"/>
          </p:nvPr>
        </p:nvSpPr>
        <p:spPr>
          <a:xfrm>
            <a:off x="606225" y="998150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Evitar XSS</a:t>
            </a:r>
            <a:endParaRPr/>
          </a:p>
        </p:txBody>
      </p:sp>
      <p:sp>
        <p:nvSpPr>
          <p:cNvPr id="225" name="Google Shape;225;p22"/>
          <p:cNvSpPr txBox="1"/>
          <p:nvPr>
            <p:ph idx="17" type="subTitle"/>
          </p:nvPr>
        </p:nvSpPr>
        <p:spPr>
          <a:xfrm>
            <a:off x="814400" y="1814300"/>
            <a:ext cx="2184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Frameworks seguros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Codificación con 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Aplicar codificación sensitiva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Política de seguridad de contenido </a:t>
            </a:r>
            <a:endParaRPr/>
          </a:p>
        </p:txBody>
      </p:sp>
      <p:sp>
        <p:nvSpPr>
          <p:cNvPr id="226" name="Google Shape;226;p22"/>
          <p:cNvSpPr txBox="1"/>
          <p:nvPr>
            <p:ph idx="19" type="ctrTitle"/>
          </p:nvPr>
        </p:nvSpPr>
        <p:spPr>
          <a:xfrm>
            <a:off x="676712" y="278310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ante fugas de datos</a:t>
            </a:r>
            <a:endParaRPr/>
          </a:p>
        </p:txBody>
      </p:sp>
      <p:sp>
        <p:nvSpPr>
          <p:cNvPr id="227" name="Google Shape;227;p22"/>
          <p:cNvSpPr txBox="1"/>
          <p:nvPr>
            <p:ph idx="20" type="subTitle"/>
          </p:nvPr>
        </p:nvSpPr>
        <p:spPr>
          <a:xfrm>
            <a:off x="814275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Cifrar datos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Usar cortafuegos, Actualizaciones periódicas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5" type="ctrTitle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Soluciones</a:t>
            </a:r>
            <a:endParaRPr/>
          </a:p>
        </p:txBody>
      </p:sp>
      <p:sp>
        <p:nvSpPr>
          <p:cNvPr id="233" name="Google Shape;233;p23"/>
          <p:cNvSpPr txBox="1"/>
          <p:nvPr>
            <p:ph type="ctrTitle"/>
          </p:nvPr>
        </p:nvSpPr>
        <p:spPr>
          <a:xfrm>
            <a:off x="2826150" y="9981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Asegurarse de las vulnerabilidades</a:t>
            </a:r>
            <a:endParaRPr/>
          </a:p>
        </p:txBody>
      </p:sp>
      <p:sp>
        <p:nvSpPr>
          <p:cNvPr id="234" name="Google Shape;234;p23"/>
          <p:cNvSpPr txBox="1"/>
          <p:nvPr>
            <p:ph idx="1" type="subTitle"/>
          </p:nvPr>
        </p:nvSpPr>
        <p:spPr>
          <a:xfrm>
            <a:off x="3034050" y="18142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Asignación aleatoria espacio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detección de intrusos(IDS/IPS)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DMZ, UTM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>
            <p:ph idx="3" type="ctrTitle"/>
          </p:nvPr>
        </p:nvSpPr>
        <p:spPr>
          <a:xfrm>
            <a:off x="2826162" y="278310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Utilización de HTTPs</a:t>
            </a:r>
            <a:endParaRPr/>
          </a:p>
        </p:txBody>
      </p:sp>
      <p:sp>
        <p:nvSpPr>
          <p:cNvPr id="236" name="Google Shape;236;p23"/>
          <p:cNvSpPr txBox="1"/>
          <p:nvPr>
            <p:ph idx="4" type="subTitle"/>
          </p:nvPr>
        </p:nvSpPr>
        <p:spPr>
          <a:xfrm>
            <a:off x="2998950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Directrices y cabeceras HTTP clientes</a:t>
            </a:r>
            <a:endParaRPr/>
          </a:p>
        </p:txBody>
      </p:sp>
      <p:sp>
        <p:nvSpPr>
          <p:cNvPr id="237" name="Google Shape;237;p23"/>
          <p:cNvSpPr txBox="1"/>
          <p:nvPr>
            <p:ph idx="6" type="ctrTitle"/>
          </p:nvPr>
        </p:nvSpPr>
        <p:spPr>
          <a:xfrm>
            <a:off x="4975575" y="9981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las tecnologías</a:t>
            </a:r>
            <a:endParaRPr/>
          </a:p>
        </p:txBody>
      </p:sp>
      <p:sp>
        <p:nvSpPr>
          <p:cNvPr id="238" name="Google Shape;238;p23"/>
          <p:cNvSpPr txBox="1"/>
          <p:nvPr>
            <p:ph idx="7" type="subTitle"/>
          </p:nvPr>
        </p:nvSpPr>
        <p:spPr>
          <a:xfrm>
            <a:off x="5183500" y="18142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HTTP, Java, Oracle 11G, CSS, JavaScript, Ruby, React J</a:t>
            </a:r>
            <a:endParaRPr/>
          </a:p>
        </p:txBody>
      </p:sp>
      <p:sp>
        <p:nvSpPr>
          <p:cNvPr id="239" name="Google Shape;239;p23"/>
          <p:cNvSpPr txBox="1"/>
          <p:nvPr>
            <p:ph idx="9" type="ctrTitle"/>
          </p:nvPr>
        </p:nvSpPr>
        <p:spPr>
          <a:xfrm>
            <a:off x="4975587" y="278310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Actualizar tecnologías y parchear</a:t>
            </a:r>
            <a:endParaRPr/>
          </a:p>
        </p:txBody>
      </p:sp>
      <p:sp>
        <p:nvSpPr>
          <p:cNvPr id="240" name="Google Shape;240;p23"/>
          <p:cNvSpPr txBox="1"/>
          <p:nvPr>
            <p:ph idx="13" type="subTitle"/>
          </p:nvPr>
        </p:nvSpPr>
        <p:spPr>
          <a:xfrm>
            <a:off x="5148400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de fallos y futuras vulnerabilidades</a:t>
            </a:r>
            <a:endParaRPr/>
          </a:p>
        </p:txBody>
      </p:sp>
      <p:sp>
        <p:nvSpPr>
          <p:cNvPr id="241" name="Google Shape;241;p23"/>
          <p:cNvSpPr txBox="1"/>
          <p:nvPr>
            <p:ph idx="16" type="ctrTitle"/>
          </p:nvPr>
        </p:nvSpPr>
        <p:spPr>
          <a:xfrm>
            <a:off x="606225" y="998150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Permisos de autorización</a:t>
            </a:r>
            <a:endParaRPr/>
          </a:p>
        </p:txBody>
      </p:sp>
      <p:sp>
        <p:nvSpPr>
          <p:cNvPr id="242" name="Google Shape;242;p23"/>
          <p:cNvSpPr txBox="1"/>
          <p:nvPr>
            <p:ph idx="17" type="subTitle"/>
          </p:nvPr>
        </p:nvSpPr>
        <p:spPr>
          <a:xfrm>
            <a:off x="884600" y="18142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Login </a:t>
            </a:r>
            <a:endParaRPr/>
          </a:p>
        </p:txBody>
      </p:sp>
      <p:sp>
        <p:nvSpPr>
          <p:cNvPr id="243" name="Google Shape;243;p23"/>
          <p:cNvSpPr txBox="1"/>
          <p:nvPr>
            <p:ph idx="19" type="ctrTitle"/>
          </p:nvPr>
        </p:nvSpPr>
        <p:spPr>
          <a:xfrm>
            <a:off x="676712" y="278310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Controlar receptor de BD</a:t>
            </a:r>
            <a:endParaRPr/>
          </a:p>
        </p:txBody>
      </p:sp>
      <p:sp>
        <p:nvSpPr>
          <p:cNvPr id="244" name="Google Shape;244;p23"/>
          <p:cNvSpPr txBox="1"/>
          <p:nvPr>
            <p:ph idx="20" type="subTitle"/>
          </p:nvPr>
        </p:nvSpPr>
        <p:spPr>
          <a:xfrm>
            <a:off x="814275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Cifrado e integridad Oracle Net Services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idx="15" type="ctrTitle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Soluciones</a:t>
            </a:r>
            <a:endParaRPr/>
          </a:p>
        </p:txBody>
      </p:sp>
      <p:sp>
        <p:nvSpPr>
          <p:cNvPr id="250" name="Google Shape;250;p24"/>
          <p:cNvSpPr txBox="1"/>
          <p:nvPr>
            <p:ph type="ctrTitle"/>
          </p:nvPr>
        </p:nvSpPr>
        <p:spPr>
          <a:xfrm>
            <a:off x="2826150" y="9981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LOGS para posibles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backups</a:t>
            </a:r>
            <a:endParaRPr/>
          </a:p>
        </p:txBody>
      </p:sp>
      <p:sp>
        <p:nvSpPr>
          <p:cNvPr id="251" name="Google Shape;251;p24"/>
          <p:cNvSpPr txBox="1"/>
          <p:nvPr>
            <p:ph idx="1" type="subTitle"/>
          </p:nvPr>
        </p:nvSpPr>
        <p:spPr>
          <a:xfrm>
            <a:off x="3034050" y="18142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Realización de BACKUPs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>
            <p:ph idx="3" type="ctrTitle"/>
          </p:nvPr>
        </p:nvSpPr>
        <p:spPr>
          <a:xfrm>
            <a:off x="2826162" y="278310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Inicios de sesión incorrectos</a:t>
            </a:r>
            <a:endParaRPr/>
          </a:p>
        </p:txBody>
      </p:sp>
      <p:sp>
        <p:nvSpPr>
          <p:cNvPr id="253" name="Google Shape;253;p24"/>
          <p:cNvSpPr txBox="1"/>
          <p:nvPr>
            <p:ph idx="4" type="subTitle"/>
          </p:nvPr>
        </p:nvSpPr>
        <p:spPr>
          <a:xfrm>
            <a:off x="2998950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Confirmación vía móvil/correo electrónico</a:t>
            </a:r>
            <a:endParaRPr/>
          </a:p>
        </p:txBody>
      </p:sp>
      <p:sp>
        <p:nvSpPr>
          <p:cNvPr id="254" name="Google Shape;254;p24"/>
          <p:cNvSpPr txBox="1"/>
          <p:nvPr>
            <p:ph idx="6" type="ctrTitle"/>
          </p:nvPr>
        </p:nvSpPr>
        <p:spPr>
          <a:xfrm>
            <a:off x="4975575" y="9981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Políticas de contraseña</a:t>
            </a:r>
            <a:endParaRPr/>
          </a:p>
        </p:txBody>
      </p:sp>
      <p:sp>
        <p:nvSpPr>
          <p:cNvPr id="255" name="Google Shape;255;p24"/>
          <p:cNvSpPr txBox="1"/>
          <p:nvPr>
            <p:ph idx="7" type="subTitle"/>
          </p:nvPr>
        </p:nvSpPr>
        <p:spPr>
          <a:xfrm>
            <a:off x="5183500" y="18142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Restrictiva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años </a:t>
            </a:r>
            <a:r>
              <a:rPr lang="es"/>
              <a:t>duración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 txBox="1"/>
          <p:nvPr>
            <p:ph idx="9" type="ctrTitle"/>
          </p:nvPr>
        </p:nvSpPr>
        <p:spPr>
          <a:xfrm>
            <a:off x="4975587" y="278310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estricto de roles</a:t>
            </a:r>
            <a:endParaRPr/>
          </a:p>
        </p:txBody>
      </p:sp>
      <p:sp>
        <p:nvSpPr>
          <p:cNvPr id="257" name="Google Shape;257;p24"/>
          <p:cNvSpPr txBox="1"/>
          <p:nvPr>
            <p:ph idx="13" type="subTitle"/>
          </p:nvPr>
        </p:nvSpPr>
        <p:spPr>
          <a:xfrm>
            <a:off x="5148400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acceso basado en roles(RBAC)</a:t>
            </a:r>
            <a:endParaRPr/>
          </a:p>
        </p:txBody>
      </p:sp>
      <p:sp>
        <p:nvSpPr>
          <p:cNvPr id="258" name="Google Shape;258;p24"/>
          <p:cNvSpPr txBox="1"/>
          <p:nvPr>
            <p:ph idx="16" type="ctrTitle"/>
          </p:nvPr>
        </p:nvSpPr>
        <p:spPr>
          <a:xfrm>
            <a:off x="606225" y="998150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Protocolos de encriptación de datos transitados</a:t>
            </a:r>
            <a:endParaRPr/>
          </a:p>
        </p:txBody>
      </p:sp>
      <p:sp>
        <p:nvSpPr>
          <p:cNvPr id="259" name="Google Shape;259;p24"/>
          <p:cNvSpPr txBox="1"/>
          <p:nvPr>
            <p:ph idx="17" type="subTitle"/>
          </p:nvPr>
        </p:nvSpPr>
        <p:spPr>
          <a:xfrm>
            <a:off x="884600" y="18142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Triple DES, RSA Y WPA2</a:t>
            </a:r>
            <a:endParaRPr/>
          </a:p>
        </p:txBody>
      </p:sp>
      <p:sp>
        <p:nvSpPr>
          <p:cNvPr id="260" name="Google Shape;260;p24"/>
          <p:cNvSpPr txBox="1"/>
          <p:nvPr>
            <p:ph idx="19" type="ctrTitle"/>
          </p:nvPr>
        </p:nvSpPr>
        <p:spPr>
          <a:xfrm>
            <a:off x="676712" y="278310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Evitar cuentas autogeneradas</a:t>
            </a:r>
            <a:endParaRPr/>
          </a:p>
        </p:txBody>
      </p:sp>
      <p:sp>
        <p:nvSpPr>
          <p:cNvPr id="261" name="Google Shape;261;p24"/>
          <p:cNvSpPr txBox="1"/>
          <p:nvPr>
            <p:ph idx="20" type="subTitle"/>
          </p:nvPr>
        </p:nvSpPr>
        <p:spPr>
          <a:xfrm>
            <a:off x="814275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Política de Contraseña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Gradient Social Media Strate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