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Quicksan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649EB-8E4D-4DF3-AA23-B5AAED1F5F8B}">
  <a:tblStyle styleId="{41C649EB-8E4D-4DF3-AA23-B5AAED1F5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regular.fntdata"/><Relationship Id="rId20" Type="http://schemas.openxmlformats.org/officeDocument/2006/relationships/slide" Target="slides/slide15.xml"/><Relationship Id="rId41" Type="http://schemas.openxmlformats.org/officeDocument/2006/relationships/font" Target="fonts/Quicksan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5b76c843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5b76c843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b186d142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b186d142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presentacion maravillosa jajajajajajajaajaj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 mola llevar este rollo en lugar de leer y ya?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humor antes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Oie katia m voy a desonectar q m tengo q ir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186d142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186d142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b186d142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b186d142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b186d142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b186d142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b186d142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b186d142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 yo el del ejemplo the mandalorian lo cambiaba , en plan no creo q nadie d la clase se identifiwue con hacer maquetas jajajajajajajaja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b186d142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b186d142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186d142d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186d142d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ada856a56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ada856a56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a5ca7f1a1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a5ca7f1a1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900e27e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900e27e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da856a56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da856a56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a5ca7f1a1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a5ca7f1a1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ada856a56d_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ada856a56d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a5ca7f1a1a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a5ca7f1a1a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a5ca7f1a1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a5ca7f1a1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a5ca7f1a1a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a5ca7f1a1a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da856a56d_3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da856a56d_3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9697b7d85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9697b7d85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b0e90c5d3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b0e90c5d3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b0e90c5d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b0e90c5d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a5ca7f1a1a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a5ca7f1a1a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da856a56d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da856a56d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ada856a56d_3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ada856a56d_3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b0e90c5d34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b0e90c5d34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a900e27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a900e27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a900e27e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a900e27e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a900e27eb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a900e27eb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b0e90c5d3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b0e90c5d3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5ca7f1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5ca7f1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b0e90c5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b0e90c5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b0e90c5d3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b0e90c5d3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b0e90c5d3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b0e90c5d3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b186d14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b186d14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7925" y="1606350"/>
            <a:ext cx="3006000" cy="193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8025" y="3741038"/>
            <a:ext cx="2987100" cy="8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5025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21463" y="5334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9425" y="2680196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195025" y="26811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121463" y="160686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121463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1972225" y="1607725"/>
            <a:ext cx="51546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972225" y="2680200"/>
            <a:ext cx="515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51950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7343450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343450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6269350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7343450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6269200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flipH="1">
            <a:off x="19720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flipH="1">
            <a:off x="8979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8979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9720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41208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flipH="1">
            <a:off x="3046350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hasCustomPrompt="1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 flipH="1">
            <a:off x="1972225" y="5334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2" type="subTitle"/>
          </p:nvPr>
        </p:nvSpPr>
        <p:spPr>
          <a:xfrm>
            <a:off x="1972225" y="90355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3" type="title"/>
          </p:nvPr>
        </p:nvSpPr>
        <p:spPr>
          <a:xfrm>
            <a:off x="897925" y="16077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4" type="subTitle"/>
          </p:nvPr>
        </p:nvSpPr>
        <p:spPr>
          <a:xfrm flipH="1">
            <a:off x="1972225" y="160417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5" type="subTitle"/>
          </p:nvPr>
        </p:nvSpPr>
        <p:spPr>
          <a:xfrm>
            <a:off x="1972225" y="197430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6" type="title"/>
          </p:nvPr>
        </p:nvSpPr>
        <p:spPr>
          <a:xfrm>
            <a:off x="897925" y="2680200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7" type="subTitle"/>
          </p:nvPr>
        </p:nvSpPr>
        <p:spPr>
          <a:xfrm flipH="1">
            <a:off x="1972225" y="2680200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8" type="subTitle"/>
          </p:nvPr>
        </p:nvSpPr>
        <p:spPr>
          <a:xfrm>
            <a:off x="1972225" y="3050316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9" type="title"/>
          </p:nvPr>
        </p:nvSpPr>
        <p:spPr>
          <a:xfrm>
            <a:off x="5195125" y="5334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3" type="subTitle"/>
          </p:nvPr>
        </p:nvSpPr>
        <p:spPr>
          <a:xfrm flipH="1">
            <a:off x="6269425" y="5334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4" type="subTitle"/>
          </p:nvPr>
        </p:nvSpPr>
        <p:spPr>
          <a:xfrm>
            <a:off x="6269425" y="90355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15" type="title"/>
          </p:nvPr>
        </p:nvSpPr>
        <p:spPr>
          <a:xfrm>
            <a:off x="5195125" y="1607713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16" type="subTitle"/>
          </p:nvPr>
        </p:nvSpPr>
        <p:spPr>
          <a:xfrm flipH="1">
            <a:off x="6269425" y="16068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7" type="subTitle"/>
          </p:nvPr>
        </p:nvSpPr>
        <p:spPr>
          <a:xfrm>
            <a:off x="6269425" y="1971925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>
            <a:off x="73437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7343713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6269425" y="268018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195113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 bullet point">
  <p:cSld name="CUSTOM_10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899689" y="533425"/>
            <a:ext cx="62271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897725" y="1607725"/>
            <a:ext cx="408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73437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343713" y="16077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6269425" y="268018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3437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897925" y="16077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 flipH="1">
            <a:off x="5195125" y="2652550"/>
            <a:ext cx="19317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subTitle"/>
          </p:nvPr>
        </p:nvSpPr>
        <p:spPr>
          <a:xfrm>
            <a:off x="5195125" y="3188600"/>
            <a:ext cx="19317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subTitle"/>
          </p:nvPr>
        </p:nvSpPr>
        <p:spPr>
          <a:xfrm flipH="1">
            <a:off x="3046525" y="2652550"/>
            <a:ext cx="1931700" cy="36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>
            <a:off x="3046525" y="3188600"/>
            <a:ext cx="19317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5" type="subTitle"/>
          </p:nvPr>
        </p:nvSpPr>
        <p:spPr>
          <a:xfrm flipH="1">
            <a:off x="897925" y="2652550"/>
            <a:ext cx="19317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6" type="subTitle"/>
          </p:nvPr>
        </p:nvSpPr>
        <p:spPr>
          <a:xfrm>
            <a:off x="897925" y="3188600"/>
            <a:ext cx="19317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hasCustomPrompt="1" idx="7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1953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99350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1972225" y="3752725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2" type="subTitle"/>
          </p:nvPr>
        </p:nvSpPr>
        <p:spPr>
          <a:xfrm>
            <a:off x="1972225" y="2682025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1972225" y="160862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4" type="subTitle"/>
          </p:nvPr>
        </p:nvSpPr>
        <p:spPr>
          <a:xfrm>
            <a:off x="5193700" y="160937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5" type="subTitle"/>
          </p:nvPr>
        </p:nvSpPr>
        <p:spPr>
          <a:xfrm>
            <a:off x="5193700" y="2682013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6" type="subTitle"/>
          </p:nvPr>
        </p:nvSpPr>
        <p:spPr>
          <a:xfrm>
            <a:off x="5193700" y="375467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9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900625" y="533425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hasCustomPrompt="1" type="title"/>
          </p:nvPr>
        </p:nvSpPr>
        <p:spPr>
          <a:xfrm>
            <a:off x="900625" y="618288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900625" y="1092063"/>
            <a:ext cx="3006000" cy="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/>
          <p:nvPr/>
        </p:nvSpPr>
        <p:spPr>
          <a:xfrm>
            <a:off x="51950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269275" y="268065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7343525" y="375268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343525" y="53525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95025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900625" y="1607038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hasCustomPrompt="1" idx="2" type="title"/>
          </p:nvPr>
        </p:nvSpPr>
        <p:spPr>
          <a:xfrm>
            <a:off x="900625" y="1691900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900625" y="2165675"/>
            <a:ext cx="3006000" cy="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/>
          <p:nvPr/>
        </p:nvSpPr>
        <p:spPr>
          <a:xfrm>
            <a:off x="900625" y="2680650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hasCustomPrompt="1" idx="4" type="title"/>
          </p:nvPr>
        </p:nvSpPr>
        <p:spPr>
          <a:xfrm>
            <a:off x="900625" y="2765513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900625" y="3239288"/>
            <a:ext cx="3006000" cy="2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/>
          <p:nvPr/>
        </p:nvSpPr>
        <p:spPr>
          <a:xfrm>
            <a:off x="4120825" y="375268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196375" y="268064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97925" y="533425"/>
            <a:ext cx="40803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 flipH="1">
            <a:off x="909651" y="3077450"/>
            <a:ext cx="28812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2" type="subTitle"/>
          </p:nvPr>
        </p:nvSpPr>
        <p:spPr>
          <a:xfrm>
            <a:off x="909649" y="3416425"/>
            <a:ext cx="2881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3" type="subTitle"/>
          </p:nvPr>
        </p:nvSpPr>
        <p:spPr>
          <a:xfrm flipH="1">
            <a:off x="4121350" y="1927975"/>
            <a:ext cx="2880900" cy="28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4" type="subTitle"/>
          </p:nvPr>
        </p:nvSpPr>
        <p:spPr>
          <a:xfrm>
            <a:off x="4121050" y="2264613"/>
            <a:ext cx="28809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5" type="subTitle"/>
          </p:nvPr>
        </p:nvSpPr>
        <p:spPr>
          <a:xfrm flipH="1">
            <a:off x="909651" y="1927975"/>
            <a:ext cx="28812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6" type="subTitle"/>
          </p:nvPr>
        </p:nvSpPr>
        <p:spPr>
          <a:xfrm>
            <a:off x="909799" y="2267013"/>
            <a:ext cx="28812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7" type="subTitle"/>
          </p:nvPr>
        </p:nvSpPr>
        <p:spPr>
          <a:xfrm flipH="1">
            <a:off x="4121350" y="3077450"/>
            <a:ext cx="28809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8" type="subTitle"/>
          </p:nvPr>
        </p:nvSpPr>
        <p:spPr>
          <a:xfrm>
            <a:off x="4121050" y="3416425"/>
            <a:ext cx="28809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>
            <a:off x="7343800" y="26793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343800" y="374332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343788" y="53296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897925" y="533425"/>
            <a:ext cx="40803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3046525" y="3096355"/>
            <a:ext cx="1922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2" type="subTitle"/>
          </p:nvPr>
        </p:nvSpPr>
        <p:spPr>
          <a:xfrm>
            <a:off x="907525" y="3095825"/>
            <a:ext cx="1922100" cy="8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3046525" y="2559380"/>
            <a:ext cx="19221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4" type="subTitle"/>
          </p:nvPr>
        </p:nvSpPr>
        <p:spPr>
          <a:xfrm>
            <a:off x="907525" y="2559106"/>
            <a:ext cx="19221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046525" y="2021700"/>
            <a:ext cx="19221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6" type="subTitle"/>
          </p:nvPr>
        </p:nvSpPr>
        <p:spPr>
          <a:xfrm>
            <a:off x="907525" y="2022087"/>
            <a:ext cx="19221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412081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046513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27006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1951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270063" y="5334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046513" y="53433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0465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972213" y="160772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19722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41208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1951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97925" y="533350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tion">
  <p:cSld name="CUSTOM_1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897925" y="2465125"/>
            <a:ext cx="21486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/>
          <p:nvPr/>
        </p:nvSpPr>
        <p:spPr>
          <a:xfrm>
            <a:off x="7343788" y="1606804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269425" y="5334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7343800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120825" y="3754500"/>
            <a:ext cx="857400" cy="84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ctrTitle"/>
          </p:nvPr>
        </p:nvSpPr>
        <p:spPr>
          <a:xfrm>
            <a:off x="4120825" y="533425"/>
            <a:ext cx="19329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4143275" y="1550619"/>
            <a:ext cx="3028800" cy="96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23"/>
          <p:cNvSpPr txBox="1"/>
          <p:nvPr/>
        </p:nvSpPr>
        <p:spPr>
          <a:xfrm>
            <a:off x="4154750" y="3614625"/>
            <a:ext cx="3677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30465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972225" y="160176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8979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0465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046525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19722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97925" y="160686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722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97725" y="945600"/>
            <a:ext cx="73032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897925" y="457125"/>
            <a:ext cx="5154600" cy="38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 flipH="1">
            <a:off x="3042925" y="1609275"/>
            <a:ext cx="1929300" cy="85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3042925" y="2687225"/>
            <a:ext cx="1929300" cy="1637100"/>
          </a:xfrm>
          <a:prstGeom prst="rect">
            <a:avLst/>
          </a:prstGeom>
        </p:spPr>
        <p:txBody>
          <a:bodyPr anchorCtr="0" anchor="t" bIns="91425" lIns="91425" spcFirstLastPara="1" rIns="691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 flipH="1">
            <a:off x="897925" y="1611375"/>
            <a:ext cx="19317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897925" y="2687225"/>
            <a:ext cx="19293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6269425" y="16068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7343800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343800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343788" y="1606804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269425" y="5334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5195050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972225" y="533325"/>
            <a:ext cx="51546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97925" y="1607725"/>
            <a:ext cx="3006000" cy="85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97925" y="2682025"/>
            <a:ext cx="3006000" cy="19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hasCustomPrompt="1" idx="2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8" name="Google Shape;58;p7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195025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6269425" y="2680196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5195025" y="26811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41207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4120775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120825" y="533425"/>
            <a:ext cx="3006000" cy="1931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>
            <a:off x="412081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27006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51951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30465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1972213" y="16072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19722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41208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51951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3046513" y="53388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4120825" y="1881200"/>
            <a:ext cx="30060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subTitle"/>
          </p:nvPr>
        </p:nvSpPr>
        <p:spPr>
          <a:xfrm>
            <a:off x="4120825" y="2248150"/>
            <a:ext cx="3006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rot="5400000">
            <a:off x="7343315" y="375456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5400000">
            <a:off x="7343315" y="268019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5400000">
            <a:off x="6269910" y="375455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ctrTitle"/>
          </p:nvPr>
        </p:nvSpPr>
        <p:spPr>
          <a:xfrm>
            <a:off x="897925" y="534325"/>
            <a:ext cx="2824800" cy="2146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33625" y="1152475"/>
            <a:ext cx="76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●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●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602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ctrTitle"/>
          </p:nvPr>
        </p:nvSpPr>
        <p:spPr>
          <a:xfrm>
            <a:off x="897925" y="1606350"/>
            <a:ext cx="3006000" cy="19308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ZESTA</a:t>
            </a:r>
            <a:endParaRPr sz="6700"/>
          </a:p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908025" y="3741038"/>
            <a:ext cx="298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barrio más cerca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7433403" y="654335"/>
            <a:ext cx="685817" cy="735700"/>
            <a:chOff x="813950" y="2267050"/>
            <a:chExt cx="504500" cy="541075"/>
          </a:xfrm>
        </p:grpSpPr>
        <p:sp>
          <p:nvSpPr>
            <p:cNvPr id="237" name="Google Shape;237;p25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209282" y="660311"/>
            <a:ext cx="681720" cy="730437"/>
            <a:chOff x="1952050" y="2261800"/>
            <a:chExt cx="507950" cy="546325"/>
          </a:xfrm>
        </p:grpSpPr>
        <p:sp>
          <p:nvSpPr>
            <p:cNvPr id="274" name="Google Shape;274;p25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4214308" y="1727055"/>
            <a:ext cx="671678" cy="737943"/>
            <a:chOff x="4535700" y="2961725"/>
            <a:chExt cx="527675" cy="579825"/>
          </a:xfrm>
        </p:grpSpPr>
        <p:sp>
          <p:nvSpPr>
            <p:cNvPr id="295" name="Google Shape;295;p25"/>
            <p:cNvSpPr/>
            <p:nvPr/>
          </p:nvSpPr>
          <p:spPr>
            <a:xfrm>
              <a:off x="453702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20" y="1"/>
                  </a:moveTo>
                  <a:lnTo>
                    <a:pt x="10320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4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20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4682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3" y="2620"/>
                    <a:pt x="2694" y="2418"/>
                    <a:pt x="4047" y="2205"/>
                  </a:cubicBezTo>
                  <a:cubicBezTo>
                    <a:pt x="3930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535700" y="3349600"/>
              <a:ext cx="527675" cy="191950"/>
            </a:xfrm>
            <a:custGeom>
              <a:rect b="b" l="l" r="r" t="t"/>
              <a:pathLst>
                <a:path extrusionOk="0" h="7678" w="21107">
                  <a:moveTo>
                    <a:pt x="7135" y="0"/>
                  </a:moveTo>
                  <a:cubicBezTo>
                    <a:pt x="5069" y="575"/>
                    <a:pt x="1" y="1587"/>
                    <a:pt x="629" y="7678"/>
                  </a:cubicBezTo>
                  <a:lnTo>
                    <a:pt x="20468" y="7678"/>
                  </a:lnTo>
                  <a:cubicBezTo>
                    <a:pt x="21107" y="1587"/>
                    <a:pt x="16027" y="575"/>
                    <a:pt x="13961" y="0"/>
                  </a:cubicBezTo>
                  <a:cubicBezTo>
                    <a:pt x="13173" y="809"/>
                    <a:pt x="11938" y="1331"/>
                    <a:pt x="10554" y="1331"/>
                  </a:cubicBezTo>
                  <a:cubicBezTo>
                    <a:pt x="9159" y="1331"/>
                    <a:pt x="7923" y="809"/>
                    <a:pt x="7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818700" y="3487450"/>
              <a:ext cx="28500" cy="26675"/>
            </a:xfrm>
            <a:custGeom>
              <a:rect b="b" l="l" r="r" t="t"/>
              <a:pathLst>
                <a:path extrusionOk="0" h="1067" w="1140">
                  <a:moveTo>
                    <a:pt x="543" y="141"/>
                  </a:moveTo>
                  <a:cubicBezTo>
                    <a:pt x="682" y="343"/>
                    <a:pt x="810" y="545"/>
                    <a:pt x="948" y="747"/>
                  </a:cubicBezTo>
                  <a:lnTo>
                    <a:pt x="980" y="801"/>
                  </a:lnTo>
                  <a:lnTo>
                    <a:pt x="181" y="971"/>
                  </a:lnTo>
                  <a:lnTo>
                    <a:pt x="149" y="982"/>
                  </a:lnTo>
                  <a:lnTo>
                    <a:pt x="543" y="162"/>
                  </a:lnTo>
                  <a:lnTo>
                    <a:pt x="543" y="141"/>
                  </a:lnTo>
                  <a:close/>
                  <a:moveTo>
                    <a:pt x="566" y="0"/>
                  </a:moveTo>
                  <a:cubicBezTo>
                    <a:pt x="547" y="0"/>
                    <a:pt x="524" y="7"/>
                    <a:pt x="511" y="13"/>
                  </a:cubicBezTo>
                  <a:cubicBezTo>
                    <a:pt x="501" y="23"/>
                    <a:pt x="501" y="23"/>
                    <a:pt x="501" y="23"/>
                  </a:cubicBezTo>
                  <a:cubicBezTo>
                    <a:pt x="362" y="322"/>
                    <a:pt x="224" y="609"/>
                    <a:pt x="86" y="897"/>
                  </a:cubicBezTo>
                  <a:lnTo>
                    <a:pt x="32" y="1024"/>
                  </a:lnTo>
                  <a:cubicBezTo>
                    <a:pt x="0" y="1067"/>
                    <a:pt x="64" y="1067"/>
                    <a:pt x="86" y="1067"/>
                  </a:cubicBezTo>
                  <a:lnTo>
                    <a:pt x="959" y="886"/>
                  </a:lnTo>
                  <a:lnTo>
                    <a:pt x="1076" y="854"/>
                  </a:lnTo>
                  <a:cubicBezTo>
                    <a:pt x="1108" y="854"/>
                    <a:pt x="1140" y="822"/>
                    <a:pt x="1129" y="801"/>
                  </a:cubicBezTo>
                  <a:lnTo>
                    <a:pt x="661" y="109"/>
                  </a:lnTo>
                  <a:lnTo>
                    <a:pt x="597" y="13"/>
                  </a:lnTo>
                  <a:cubicBezTo>
                    <a:pt x="592" y="4"/>
                    <a:pt x="580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4867775" y="3403325"/>
              <a:ext cx="28425" cy="26575"/>
            </a:xfrm>
            <a:custGeom>
              <a:rect b="b" l="l" r="r" t="t"/>
              <a:pathLst>
                <a:path extrusionOk="0" h="1063" w="1137">
                  <a:moveTo>
                    <a:pt x="540" y="151"/>
                  </a:moveTo>
                  <a:lnTo>
                    <a:pt x="934" y="758"/>
                  </a:lnTo>
                  <a:lnTo>
                    <a:pt x="976" y="811"/>
                  </a:lnTo>
                  <a:lnTo>
                    <a:pt x="178" y="982"/>
                  </a:lnTo>
                  <a:lnTo>
                    <a:pt x="146" y="992"/>
                  </a:lnTo>
                  <a:lnTo>
                    <a:pt x="146" y="992"/>
                  </a:lnTo>
                  <a:lnTo>
                    <a:pt x="529" y="172"/>
                  </a:lnTo>
                  <a:lnTo>
                    <a:pt x="540" y="151"/>
                  </a:lnTo>
                  <a:close/>
                  <a:moveTo>
                    <a:pt x="551" y="0"/>
                  </a:moveTo>
                  <a:cubicBezTo>
                    <a:pt x="531" y="0"/>
                    <a:pt x="505" y="7"/>
                    <a:pt x="487" y="13"/>
                  </a:cubicBezTo>
                  <a:lnTo>
                    <a:pt x="487" y="23"/>
                  </a:lnTo>
                  <a:cubicBezTo>
                    <a:pt x="487" y="23"/>
                    <a:pt x="487" y="23"/>
                    <a:pt x="487" y="34"/>
                  </a:cubicBezTo>
                  <a:cubicBezTo>
                    <a:pt x="348" y="322"/>
                    <a:pt x="210" y="609"/>
                    <a:pt x="71" y="907"/>
                  </a:cubicBezTo>
                  <a:lnTo>
                    <a:pt x="7" y="1024"/>
                  </a:lnTo>
                  <a:cubicBezTo>
                    <a:pt x="0" y="1053"/>
                    <a:pt x="22" y="1062"/>
                    <a:pt x="43" y="1062"/>
                  </a:cubicBezTo>
                  <a:cubicBezTo>
                    <a:pt x="53" y="1062"/>
                    <a:pt x="64" y="1060"/>
                    <a:pt x="71" y="1056"/>
                  </a:cubicBezTo>
                  <a:lnTo>
                    <a:pt x="944" y="875"/>
                  </a:lnTo>
                  <a:lnTo>
                    <a:pt x="1072" y="854"/>
                  </a:lnTo>
                  <a:cubicBezTo>
                    <a:pt x="1094" y="854"/>
                    <a:pt x="1136" y="822"/>
                    <a:pt x="1115" y="790"/>
                  </a:cubicBezTo>
                  <a:lnTo>
                    <a:pt x="657" y="109"/>
                  </a:lnTo>
                  <a:lnTo>
                    <a:pt x="582" y="13"/>
                  </a:lnTo>
                  <a:cubicBezTo>
                    <a:pt x="578" y="4"/>
                    <a:pt x="566" y="0"/>
                    <a:pt x="55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887850" y="3361625"/>
              <a:ext cx="28300" cy="26375"/>
            </a:xfrm>
            <a:custGeom>
              <a:rect b="b" l="l" r="r" t="t"/>
              <a:pathLst>
                <a:path extrusionOk="0" h="1055" w="1132">
                  <a:moveTo>
                    <a:pt x="535" y="147"/>
                  </a:moveTo>
                  <a:lnTo>
                    <a:pt x="940" y="744"/>
                  </a:lnTo>
                  <a:lnTo>
                    <a:pt x="983" y="808"/>
                  </a:lnTo>
                  <a:lnTo>
                    <a:pt x="184" y="978"/>
                  </a:lnTo>
                  <a:lnTo>
                    <a:pt x="141" y="989"/>
                  </a:lnTo>
                  <a:cubicBezTo>
                    <a:pt x="269" y="701"/>
                    <a:pt x="408" y="424"/>
                    <a:pt x="535" y="147"/>
                  </a:cubicBezTo>
                  <a:close/>
                  <a:moveTo>
                    <a:pt x="566" y="0"/>
                  </a:moveTo>
                  <a:cubicBezTo>
                    <a:pt x="536" y="0"/>
                    <a:pt x="490" y="18"/>
                    <a:pt x="482" y="41"/>
                  </a:cubicBezTo>
                  <a:cubicBezTo>
                    <a:pt x="344" y="328"/>
                    <a:pt x="205" y="627"/>
                    <a:pt x="67" y="914"/>
                  </a:cubicBezTo>
                  <a:lnTo>
                    <a:pt x="14" y="1031"/>
                  </a:lnTo>
                  <a:cubicBezTo>
                    <a:pt x="1" y="1050"/>
                    <a:pt x="23" y="1054"/>
                    <a:pt x="44" y="1054"/>
                  </a:cubicBezTo>
                  <a:cubicBezTo>
                    <a:pt x="59" y="1054"/>
                    <a:pt x="73" y="1052"/>
                    <a:pt x="78" y="1052"/>
                  </a:cubicBezTo>
                  <a:lnTo>
                    <a:pt x="940" y="871"/>
                  </a:lnTo>
                  <a:lnTo>
                    <a:pt x="1068" y="840"/>
                  </a:lnTo>
                  <a:cubicBezTo>
                    <a:pt x="1089" y="840"/>
                    <a:pt x="1132" y="818"/>
                    <a:pt x="1121" y="797"/>
                  </a:cubicBezTo>
                  <a:lnTo>
                    <a:pt x="653" y="105"/>
                  </a:lnTo>
                  <a:lnTo>
                    <a:pt x="589" y="9"/>
                  </a:lnTo>
                  <a:cubicBezTo>
                    <a:pt x="586" y="3"/>
                    <a:pt x="577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936375" y="3368500"/>
              <a:ext cx="28500" cy="19575"/>
            </a:xfrm>
            <a:custGeom>
              <a:rect b="b" l="l" r="r" t="t"/>
              <a:pathLst>
                <a:path extrusionOk="0" h="783" w="1140">
                  <a:moveTo>
                    <a:pt x="373" y="0"/>
                  </a:moveTo>
                  <a:cubicBezTo>
                    <a:pt x="266" y="213"/>
                    <a:pt x="170" y="426"/>
                    <a:pt x="75" y="639"/>
                  </a:cubicBezTo>
                  <a:cubicBezTo>
                    <a:pt x="53" y="671"/>
                    <a:pt x="32" y="714"/>
                    <a:pt x="11" y="756"/>
                  </a:cubicBezTo>
                  <a:cubicBezTo>
                    <a:pt x="0" y="777"/>
                    <a:pt x="16" y="783"/>
                    <a:pt x="35" y="783"/>
                  </a:cubicBezTo>
                  <a:cubicBezTo>
                    <a:pt x="53" y="783"/>
                    <a:pt x="75" y="777"/>
                    <a:pt x="75" y="777"/>
                  </a:cubicBezTo>
                  <a:lnTo>
                    <a:pt x="958" y="596"/>
                  </a:lnTo>
                  <a:lnTo>
                    <a:pt x="1076" y="575"/>
                  </a:lnTo>
                  <a:cubicBezTo>
                    <a:pt x="1097" y="575"/>
                    <a:pt x="1140" y="543"/>
                    <a:pt x="1129" y="522"/>
                  </a:cubicBezTo>
                  <a:lnTo>
                    <a:pt x="958" y="266"/>
                  </a:lnTo>
                  <a:lnTo>
                    <a:pt x="756" y="171"/>
                  </a:lnTo>
                  <a:lnTo>
                    <a:pt x="958" y="469"/>
                  </a:lnTo>
                  <a:lnTo>
                    <a:pt x="1001" y="533"/>
                  </a:lnTo>
                  <a:lnTo>
                    <a:pt x="202" y="703"/>
                  </a:lnTo>
                  <a:lnTo>
                    <a:pt x="160" y="703"/>
                  </a:lnTo>
                  <a:lnTo>
                    <a:pt x="469" y="4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790325" y="3381525"/>
              <a:ext cx="28125" cy="6775"/>
            </a:xfrm>
            <a:custGeom>
              <a:rect b="b" l="l" r="r" t="t"/>
              <a:pathLst>
                <a:path extrusionOk="0" h="271" w="1125">
                  <a:moveTo>
                    <a:pt x="1125" y="1"/>
                  </a:moveTo>
                  <a:cubicBezTo>
                    <a:pt x="986" y="22"/>
                    <a:pt x="858" y="33"/>
                    <a:pt x="720" y="44"/>
                  </a:cubicBezTo>
                  <a:lnTo>
                    <a:pt x="177" y="161"/>
                  </a:lnTo>
                  <a:lnTo>
                    <a:pt x="156" y="161"/>
                  </a:lnTo>
                  <a:lnTo>
                    <a:pt x="209" y="54"/>
                  </a:lnTo>
                  <a:lnTo>
                    <a:pt x="92" y="54"/>
                  </a:lnTo>
                  <a:cubicBezTo>
                    <a:pt x="92" y="65"/>
                    <a:pt x="81" y="86"/>
                    <a:pt x="70" y="97"/>
                  </a:cubicBezTo>
                  <a:lnTo>
                    <a:pt x="17" y="225"/>
                  </a:lnTo>
                  <a:cubicBezTo>
                    <a:pt x="1" y="257"/>
                    <a:pt x="28" y="271"/>
                    <a:pt x="56" y="271"/>
                  </a:cubicBezTo>
                  <a:cubicBezTo>
                    <a:pt x="65" y="271"/>
                    <a:pt x="74" y="270"/>
                    <a:pt x="81" y="267"/>
                  </a:cubicBezTo>
                  <a:lnTo>
                    <a:pt x="954" y="86"/>
                  </a:lnTo>
                  <a:lnTo>
                    <a:pt x="1082" y="65"/>
                  </a:lnTo>
                  <a:cubicBezTo>
                    <a:pt x="1103" y="65"/>
                    <a:pt x="1125" y="33"/>
                    <a:pt x="112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741625" y="3372750"/>
              <a:ext cx="28650" cy="15550"/>
            </a:xfrm>
            <a:custGeom>
              <a:rect b="b" l="l" r="r" t="t"/>
              <a:pathLst>
                <a:path extrusionOk="0" h="622" w="1146">
                  <a:moveTo>
                    <a:pt x="283" y="1"/>
                  </a:moveTo>
                  <a:lnTo>
                    <a:pt x="70" y="448"/>
                  </a:lnTo>
                  <a:cubicBezTo>
                    <a:pt x="59" y="490"/>
                    <a:pt x="38" y="533"/>
                    <a:pt x="16" y="576"/>
                  </a:cubicBezTo>
                  <a:cubicBezTo>
                    <a:pt x="0" y="608"/>
                    <a:pt x="27" y="622"/>
                    <a:pt x="55" y="622"/>
                  </a:cubicBezTo>
                  <a:cubicBezTo>
                    <a:pt x="64" y="622"/>
                    <a:pt x="73" y="621"/>
                    <a:pt x="80" y="618"/>
                  </a:cubicBezTo>
                  <a:lnTo>
                    <a:pt x="954" y="437"/>
                  </a:lnTo>
                  <a:lnTo>
                    <a:pt x="1081" y="416"/>
                  </a:lnTo>
                  <a:cubicBezTo>
                    <a:pt x="1103" y="416"/>
                    <a:pt x="1145" y="373"/>
                    <a:pt x="1124" y="341"/>
                  </a:cubicBezTo>
                  <a:lnTo>
                    <a:pt x="1071" y="267"/>
                  </a:lnTo>
                  <a:cubicBezTo>
                    <a:pt x="1007" y="256"/>
                    <a:pt x="954" y="235"/>
                    <a:pt x="900" y="224"/>
                  </a:cubicBezTo>
                  <a:lnTo>
                    <a:pt x="900" y="224"/>
                  </a:lnTo>
                  <a:lnTo>
                    <a:pt x="954" y="299"/>
                  </a:lnTo>
                  <a:lnTo>
                    <a:pt x="986" y="341"/>
                  </a:lnTo>
                  <a:lnTo>
                    <a:pt x="187" y="512"/>
                  </a:lnTo>
                  <a:lnTo>
                    <a:pt x="155" y="512"/>
                  </a:lnTo>
                  <a:cubicBezTo>
                    <a:pt x="229" y="352"/>
                    <a:pt x="304" y="203"/>
                    <a:pt x="379" y="43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839100" y="3368750"/>
              <a:ext cx="28350" cy="19350"/>
            </a:xfrm>
            <a:custGeom>
              <a:rect b="b" l="l" r="r" t="t"/>
              <a:pathLst>
                <a:path extrusionOk="0" h="774" w="1134">
                  <a:moveTo>
                    <a:pt x="782" y="1"/>
                  </a:moveTo>
                  <a:lnTo>
                    <a:pt x="675" y="54"/>
                  </a:lnTo>
                  <a:lnTo>
                    <a:pt x="941" y="459"/>
                  </a:lnTo>
                  <a:lnTo>
                    <a:pt x="984" y="512"/>
                  </a:lnTo>
                  <a:lnTo>
                    <a:pt x="185" y="682"/>
                  </a:lnTo>
                  <a:lnTo>
                    <a:pt x="153" y="693"/>
                  </a:lnTo>
                  <a:lnTo>
                    <a:pt x="388" y="192"/>
                  </a:lnTo>
                  <a:lnTo>
                    <a:pt x="249" y="246"/>
                  </a:lnTo>
                  <a:lnTo>
                    <a:pt x="68" y="618"/>
                  </a:lnTo>
                  <a:lnTo>
                    <a:pt x="15" y="736"/>
                  </a:lnTo>
                  <a:cubicBezTo>
                    <a:pt x="1" y="764"/>
                    <a:pt x="24" y="773"/>
                    <a:pt x="48" y="773"/>
                  </a:cubicBezTo>
                  <a:cubicBezTo>
                    <a:pt x="60" y="773"/>
                    <a:pt x="72" y="771"/>
                    <a:pt x="79" y="767"/>
                  </a:cubicBezTo>
                  <a:lnTo>
                    <a:pt x="952" y="586"/>
                  </a:lnTo>
                  <a:lnTo>
                    <a:pt x="1069" y="565"/>
                  </a:lnTo>
                  <a:cubicBezTo>
                    <a:pt x="1090" y="565"/>
                    <a:pt x="1133" y="533"/>
                    <a:pt x="1122" y="501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964850" y="3487450"/>
              <a:ext cx="28500" cy="26675"/>
            </a:xfrm>
            <a:custGeom>
              <a:rect b="b" l="l" r="r" t="t"/>
              <a:pathLst>
                <a:path extrusionOk="0" h="1067" w="1140">
                  <a:moveTo>
                    <a:pt x="544" y="141"/>
                  </a:moveTo>
                  <a:lnTo>
                    <a:pt x="948" y="747"/>
                  </a:lnTo>
                  <a:lnTo>
                    <a:pt x="980" y="801"/>
                  </a:lnTo>
                  <a:lnTo>
                    <a:pt x="182" y="971"/>
                  </a:lnTo>
                  <a:lnTo>
                    <a:pt x="150" y="971"/>
                  </a:lnTo>
                  <a:cubicBezTo>
                    <a:pt x="288" y="705"/>
                    <a:pt x="416" y="428"/>
                    <a:pt x="544" y="162"/>
                  </a:cubicBezTo>
                  <a:lnTo>
                    <a:pt x="544" y="141"/>
                  </a:lnTo>
                  <a:close/>
                  <a:moveTo>
                    <a:pt x="561" y="0"/>
                  </a:moveTo>
                  <a:cubicBezTo>
                    <a:pt x="541" y="0"/>
                    <a:pt x="519" y="7"/>
                    <a:pt x="501" y="13"/>
                  </a:cubicBezTo>
                  <a:cubicBezTo>
                    <a:pt x="501" y="23"/>
                    <a:pt x="501" y="23"/>
                    <a:pt x="490" y="34"/>
                  </a:cubicBezTo>
                  <a:lnTo>
                    <a:pt x="86" y="897"/>
                  </a:lnTo>
                  <a:lnTo>
                    <a:pt x="22" y="1024"/>
                  </a:lnTo>
                  <a:cubicBezTo>
                    <a:pt x="1" y="1067"/>
                    <a:pt x="54" y="1067"/>
                    <a:pt x="86" y="1067"/>
                  </a:cubicBezTo>
                  <a:lnTo>
                    <a:pt x="959" y="886"/>
                  </a:lnTo>
                  <a:lnTo>
                    <a:pt x="1076" y="854"/>
                  </a:lnTo>
                  <a:cubicBezTo>
                    <a:pt x="1097" y="854"/>
                    <a:pt x="1140" y="822"/>
                    <a:pt x="1119" y="801"/>
                  </a:cubicBezTo>
                  <a:cubicBezTo>
                    <a:pt x="970" y="566"/>
                    <a:pt x="820" y="332"/>
                    <a:pt x="661" y="109"/>
                  </a:cubicBezTo>
                  <a:lnTo>
                    <a:pt x="597" y="13"/>
                  </a:lnTo>
                  <a:cubicBezTo>
                    <a:pt x="588" y="4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67775" y="3487550"/>
              <a:ext cx="28425" cy="26625"/>
            </a:xfrm>
            <a:custGeom>
              <a:rect b="b" l="l" r="r" t="t"/>
              <a:pathLst>
                <a:path extrusionOk="0" h="1065" w="1137">
                  <a:moveTo>
                    <a:pt x="540" y="137"/>
                  </a:moveTo>
                  <a:lnTo>
                    <a:pt x="934" y="743"/>
                  </a:lnTo>
                  <a:lnTo>
                    <a:pt x="976" y="807"/>
                  </a:lnTo>
                  <a:lnTo>
                    <a:pt x="178" y="967"/>
                  </a:lnTo>
                  <a:lnTo>
                    <a:pt x="135" y="978"/>
                  </a:lnTo>
                  <a:lnTo>
                    <a:pt x="540" y="147"/>
                  </a:lnTo>
                  <a:lnTo>
                    <a:pt x="540" y="137"/>
                  </a:lnTo>
                  <a:close/>
                  <a:moveTo>
                    <a:pt x="563" y="0"/>
                  </a:moveTo>
                  <a:cubicBezTo>
                    <a:pt x="530" y="0"/>
                    <a:pt x="484" y="18"/>
                    <a:pt x="476" y="41"/>
                  </a:cubicBezTo>
                  <a:cubicBezTo>
                    <a:pt x="348" y="328"/>
                    <a:pt x="199" y="626"/>
                    <a:pt x="61" y="914"/>
                  </a:cubicBezTo>
                  <a:lnTo>
                    <a:pt x="7" y="1042"/>
                  </a:lnTo>
                  <a:cubicBezTo>
                    <a:pt x="1" y="1061"/>
                    <a:pt x="21" y="1065"/>
                    <a:pt x="41" y="1065"/>
                  </a:cubicBezTo>
                  <a:cubicBezTo>
                    <a:pt x="54" y="1065"/>
                    <a:pt x="67" y="1063"/>
                    <a:pt x="71" y="1063"/>
                  </a:cubicBezTo>
                  <a:lnTo>
                    <a:pt x="944" y="871"/>
                  </a:lnTo>
                  <a:lnTo>
                    <a:pt x="1072" y="850"/>
                  </a:lnTo>
                  <a:cubicBezTo>
                    <a:pt x="1094" y="850"/>
                    <a:pt x="1136" y="829"/>
                    <a:pt x="1115" y="797"/>
                  </a:cubicBezTo>
                  <a:lnTo>
                    <a:pt x="657" y="105"/>
                  </a:lnTo>
                  <a:lnTo>
                    <a:pt x="593" y="9"/>
                  </a:lnTo>
                  <a:cubicBezTo>
                    <a:pt x="587" y="3"/>
                    <a:pt x="576" y="0"/>
                    <a:pt x="56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644425" y="3365300"/>
              <a:ext cx="28400" cy="22700"/>
            </a:xfrm>
            <a:custGeom>
              <a:rect b="b" l="l" r="r" t="t"/>
              <a:pathLst>
                <a:path extrusionOk="0" h="908" w="1136">
                  <a:moveTo>
                    <a:pt x="689" y="0"/>
                  </a:moveTo>
                  <a:lnTo>
                    <a:pt x="571" y="43"/>
                  </a:lnTo>
                  <a:lnTo>
                    <a:pt x="944" y="597"/>
                  </a:lnTo>
                  <a:lnTo>
                    <a:pt x="987" y="661"/>
                  </a:lnTo>
                  <a:lnTo>
                    <a:pt x="188" y="831"/>
                  </a:lnTo>
                  <a:lnTo>
                    <a:pt x="145" y="831"/>
                  </a:lnTo>
                  <a:lnTo>
                    <a:pt x="508" y="75"/>
                  </a:lnTo>
                  <a:lnTo>
                    <a:pt x="508" y="75"/>
                  </a:lnTo>
                  <a:lnTo>
                    <a:pt x="369" y="128"/>
                  </a:lnTo>
                  <a:lnTo>
                    <a:pt x="60" y="767"/>
                  </a:lnTo>
                  <a:lnTo>
                    <a:pt x="7" y="884"/>
                  </a:lnTo>
                  <a:cubicBezTo>
                    <a:pt x="1" y="903"/>
                    <a:pt x="21" y="907"/>
                    <a:pt x="41" y="907"/>
                  </a:cubicBezTo>
                  <a:cubicBezTo>
                    <a:pt x="54" y="907"/>
                    <a:pt x="67" y="905"/>
                    <a:pt x="71" y="905"/>
                  </a:cubicBezTo>
                  <a:lnTo>
                    <a:pt x="944" y="724"/>
                  </a:lnTo>
                  <a:lnTo>
                    <a:pt x="1072" y="693"/>
                  </a:lnTo>
                  <a:cubicBezTo>
                    <a:pt x="1083" y="693"/>
                    <a:pt x="1136" y="671"/>
                    <a:pt x="1114" y="650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575500" y="3406825"/>
              <a:ext cx="28125" cy="22975"/>
            </a:xfrm>
            <a:custGeom>
              <a:rect b="b" l="l" r="r" t="t"/>
              <a:pathLst>
                <a:path extrusionOk="0" h="919" w="1125">
                  <a:moveTo>
                    <a:pt x="677" y="1"/>
                  </a:moveTo>
                  <a:lnTo>
                    <a:pt x="592" y="86"/>
                  </a:lnTo>
                  <a:lnTo>
                    <a:pt x="943" y="608"/>
                  </a:lnTo>
                  <a:lnTo>
                    <a:pt x="996" y="682"/>
                  </a:lnTo>
                  <a:lnTo>
                    <a:pt x="198" y="852"/>
                  </a:lnTo>
                  <a:lnTo>
                    <a:pt x="134" y="863"/>
                  </a:lnTo>
                  <a:cubicBezTo>
                    <a:pt x="219" y="671"/>
                    <a:pt x="315" y="480"/>
                    <a:pt x="411" y="288"/>
                  </a:cubicBezTo>
                  <a:lnTo>
                    <a:pt x="411" y="288"/>
                  </a:lnTo>
                  <a:cubicBezTo>
                    <a:pt x="325" y="373"/>
                    <a:pt x="240" y="469"/>
                    <a:pt x="166" y="576"/>
                  </a:cubicBezTo>
                  <a:lnTo>
                    <a:pt x="70" y="778"/>
                  </a:lnTo>
                  <a:lnTo>
                    <a:pt x="6" y="906"/>
                  </a:lnTo>
                  <a:cubicBezTo>
                    <a:pt x="1" y="916"/>
                    <a:pt x="11" y="919"/>
                    <a:pt x="23" y="919"/>
                  </a:cubicBezTo>
                  <a:cubicBezTo>
                    <a:pt x="35" y="919"/>
                    <a:pt x="49" y="916"/>
                    <a:pt x="49" y="916"/>
                  </a:cubicBezTo>
                  <a:lnTo>
                    <a:pt x="922" y="735"/>
                  </a:lnTo>
                  <a:lnTo>
                    <a:pt x="1050" y="703"/>
                  </a:lnTo>
                  <a:cubicBezTo>
                    <a:pt x="1050" y="703"/>
                    <a:pt x="1124" y="682"/>
                    <a:pt x="1124" y="671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916125" y="3403350"/>
              <a:ext cx="28525" cy="26925"/>
            </a:xfrm>
            <a:custGeom>
              <a:rect b="b" l="l" r="r" t="t"/>
              <a:pathLst>
                <a:path extrusionOk="0" h="1077" w="1141">
                  <a:moveTo>
                    <a:pt x="555" y="150"/>
                  </a:moveTo>
                  <a:cubicBezTo>
                    <a:pt x="682" y="353"/>
                    <a:pt x="821" y="555"/>
                    <a:pt x="949" y="757"/>
                  </a:cubicBezTo>
                  <a:lnTo>
                    <a:pt x="980" y="800"/>
                  </a:lnTo>
                  <a:lnTo>
                    <a:pt x="182" y="970"/>
                  </a:lnTo>
                  <a:lnTo>
                    <a:pt x="150" y="981"/>
                  </a:lnTo>
                  <a:lnTo>
                    <a:pt x="544" y="171"/>
                  </a:lnTo>
                  <a:lnTo>
                    <a:pt x="555" y="150"/>
                  </a:lnTo>
                  <a:close/>
                  <a:moveTo>
                    <a:pt x="561" y="1"/>
                  </a:moveTo>
                  <a:cubicBezTo>
                    <a:pt x="538" y="1"/>
                    <a:pt x="515" y="12"/>
                    <a:pt x="501" y="33"/>
                  </a:cubicBezTo>
                  <a:cubicBezTo>
                    <a:pt x="363" y="321"/>
                    <a:pt x="224" y="619"/>
                    <a:pt x="86" y="906"/>
                  </a:cubicBezTo>
                  <a:lnTo>
                    <a:pt x="22" y="1034"/>
                  </a:lnTo>
                  <a:cubicBezTo>
                    <a:pt x="1" y="1077"/>
                    <a:pt x="65" y="1077"/>
                    <a:pt x="86" y="1077"/>
                  </a:cubicBezTo>
                  <a:lnTo>
                    <a:pt x="959" y="885"/>
                  </a:lnTo>
                  <a:lnTo>
                    <a:pt x="1076" y="864"/>
                  </a:lnTo>
                  <a:cubicBezTo>
                    <a:pt x="1108" y="864"/>
                    <a:pt x="1140" y="832"/>
                    <a:pt x="1119" y="800"/>
                  </a:cubicBezTo>
                  <a:lnTo>
                    <a:pt x="661" y="108"/>
                  </a:lnTo>
                  <a:lnTo>
                    <a:pt x="597" y="12"/>
                  </a:lnTo>
                  <a:cubicBezTo>
                    <a:pt x="586" y="4"/>
                    <a:pt x="573" y="1"/>
                    <a:pt x="561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936500" y="3445400"/>
              <a:ext cx="28375" cy="26775"/>
            </a:xfrm>
            <a:custGeom>
              <a:rect b="b" l="l" r="r" t="t"/>
              <a:pathLst>
                <a:path extrusionOk="0" h="1071" w="1135">
                  <a:moveTo>
                    <a:pt x="549" y="151"/>
                  </a:moveTo>
                  <a:lnTo>
                    <a:pt x="943" y="758"/>
                  </a:lnTo>
                  <a:lnTo>
                    <a:pt x="975" y="800"/>
                  </a:lnTo>
                  <a:lnTo>
                    <a:pt x="176" y="971"/>
                  </a:lnTo>
                  <a:lnTo>
                    <a:pt x="155" y="981"/>
                  </a:lnTo>
                  <a:cubicBezTo>
                    <a:pt x="283" y="715"/>
                    <a:pt x="410" y="438"/>
                    <a:pt x="538" y="161"/>
                  </a:cubicBezTo>
                  <a:lnTo>
                    <a:pt x="549" y="151"/>
                  </a:lnTo>
                  <a:close/>
                  <a:moveTo>
                    <a:pt x="555" y="1"/>
                  </a:moveTo>
                  <a:cubicBezTo>
                    <a:pt x="535" y="1"/>
                    <a:pt x="515" y="10"/>
                    <a:pt x="496" y="23"/>
                  </a:cubicBezTo>
                  <a:cubicBezTo>
                    <a:pt x="496" y="23"/>
                    <a:pt x="496" y="23"/>
                    <a:pt x="485" y="34"/>
                  </a:cubicBezTo>
                  <a:lnTo>
                    <a:pt x="80" y="907"/>
                  </a:lnTo>
                  <a:lnTo>
                    <a:pt x="16" y="1024"/>
                  </a:lnTo>
                  <a:cubicBezTo>
                    <a:pt x="0" y="1056"/>
                    <a:pt x="34" y="1070"/>
                    <a:pt x="60" y="1070"/>
                  </a:cubicBezTo>
                  <a:cubicBezTo>
                    <a:pt x="68" y="1070"/>
                    <a:pt x="75" y="1069"/>
                    <a:pt x="80" y="1066"/>
                  </a:cubicBezTo>
                  <a:lnTo>
                    <a:pt x="953" y="885"/>
                  </a:lnTo>
                  <a:lnTo>
                    <a:pt x="1071" y="853"/>
                  </a:lnTo>
                  <a:cubicBezTo>
                    <a:pt x="1092" y="853"/>
                    <a:pt x="1135" y="832"/>
                    <a:pt x="1113" y="800"/>
                  </a:cubicBezTo>
                  <a:lnTo>
                    <a:pt x="655" y="108"/>
                  </a:lnTo>
                  <a:lnTo>
                    <a:pt x="591" y="12"/>
                  </a:lnTo>
                  <a:cubicBezTo>
                    <a:pt x="579" y="4"/>
                    <a:pt x="567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887925" y="3445550"/>
              <a:ext cx="28225" cy="26250"/>
            </a:xfrm>
            <a:custGeom>
              <a:rect b="b" l="l" r="r" t="t"/>
              <a:pathLst>
                <a:path extrusionOk="0" h="1050" w="1129">
                  <a:moveTo>
                    <a:pt x="532" y="134"/>
                  </a:moveTo>
                  <a:lnTo>
                    <a:pt x="926" y="741"/>
                  </a:lnTo>
                  <a:lnTo>
                    <a:pt x="980" y="816"/>
                  </a:lnTo>
                  <a:lnTo>
                    <a:pt x="192" y="975"/>
                  </a:lnTo>
                  <a:lnTo>
                    <a:pt x="128" y="997"/>
                  </a:lnTo>
                  <a:cubicBezTo>
                    <a:pt x="266" y="709"/>
                    <a:pt x="394" y="432"/>
                    <a:pt x="532" y="145"/>
                  </a:cubicBezTo>
                  <a:lnTo>
                    <a:pt x="532" y="134"/>
                  </a:lnTo>
                  <a:close/>
                  <a:moveTo>
                    <a:pt x="563" y="0"/>
                  </a:moveTo>
                  <a:cubicBezTo>
                    <a:pt x="543" y="0"/>
                    <a:pt x="520" y="10"/>
                    <a:pt x="501" y="17"/>
                  </a:cubicBezTo>
                  <a:cubicBezTo>
                    <a:pt x="490" y="17"/>
                    <a:pt x="490" y="28"/>
                    <a:pt x="479" y="28"/>
                  </a:cubicBezTo>
                  <a:lnTo>
                    <a:pt x="479" y="38"/>
                  </a:lnTo>
                  <a:cubicBezTo>
                    <a:pt x="351" y="326"/>
                    <a:pt x="202" y="624"/>
                    <a:pt x="64" y="911"/>
                  </a:cubicBezTo>
                  <a:lnTo>
                    <a:pt x="11" y="1039"/>
                  </a:lnTo>
                  <a:cubicBezTo>
                    <a:pt x="0" y="1050"/>
                    <a:pt x="53" y="1050"/>
                    <a:pt x="53" y="1050"/>
                  </a:cubicBezTo>
                  <a:lnTo>
                    <a:pt x="926" y="869"/>
                  </a:lnTo>
                  <a:lnTo>
                    <a:pt x="1044" y="847"/>
                  </a:lnTo>
                  <a:cubicBezTo>
                    <a:pt x="1044" y="847"/>
                    <a:pt x="1129" y="826"/>
                    <a:pt x="1118" y="805"/>
                  </a:cubicBezTo>
                  <a:lnTo>
                    <a:pt x="660" y="113"/>
                  </a:lnTo>
                  <a:cubicBezTo>
                    <a:pt x="639" y="81"/>
                    <a:pt x="618" y="49"/>
                    <a:pt x="596" y="17"/>
                  </a:cubicBezTo>
                  <a:cubicBezTo>
                    <a:pt x="588" y="4"/>
                    <a:pt x="576" y="0"/>
                    <a:pt x="56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916575" y="3487825"/>
              <a:ext cx="28075" cy="25900"/>
            </a:xfrm>
            <a:custGeom>
              <a:rect b="b" l="l" r="r" t="t"/>
              <a:pathLst>
                <a:path extrusionOk="0" h="1036" w="1123">
                  <a:moveTo>
                    <a:pt x="526" y="126"/>
                  </a:moveTo>
                  <a:lnTo>
                    <a:pt x="931" y="722"/>
                  </a:lnTo>
                  <a:lnTo>
                    <a:pt x="984" y="807"/>
                  </a:lnTo>
                  <a:lnTo>
                    <a:pt x="185" y="967"/>
                  </a:lnTo>
                  <a:lnTo>
                    <a:pt x="111" y="988"/>
                  </a:lnTo>
                  <a:cubicBezTo>
                    <a:pt x="249" y="701"/>
                    <a:pt x="387" y="413"/>
                    <a:pt x="526" y="126"/>
                  </a:cubicBezTo>
                  <a:close/>
                  <a:moveTo>
                    <a:pt x="559" y="0"/>
                  </a:moveTo>
                  <a:cubicBezTo>
                    <a:pt x="550" y="0"/>
                    <a:pt x="542" y="3"/>
                    <a:pt x="537" y="8"/>
                  </a:cubicBezTo>
                  <a:cubicBezTo>
                    <a:pt x="515" y="8"/>
                    <a:pt x="483" y="8"/>
                    <a:pt x="473" y="30"/>
                  </a:cubicBezTo>
                  <a:lnTo>
                    <a:pt x="68" y="903"/>
                  </a:lnTo>
                  <a:lnTo>
                    <a:pt x="4" y="1031"/>
                  </a:lnTo>
                  <a:cubicBezTo>
                    <a:pt x="1" y="1034"/>
                    <a:pt x="3" y="1035"/>
                    <a:pt x="8" y="1035"/>
                  </a:cubicBezTo>
                  <a:cubicBezTo>
                    <a:pt x="18" y="1035"/>
                    <a:pt x="40" y="1031"/>
                    <a:pt x="47" y="1031"/>
                  </a:cubicBezTo>
                  <a:lnTo>
                    <a:pt x="920" y="850"/>
                  </a:lnTo>
                  <a:lnTo>
                    <a:pt x="1037" y="828"/>
                  </a:lnTo>
                  <a:cubicBezTo>
                    <a:pt x="1037" y="828"/>
                    <a:pt x="1122" y="807"/>
                    <a:pt x="1112" y="786"/>
                  </a:cubicBezTo>
                  <a:lnTo>
                    <a:pt x="654" y="104"/>
                  </a:lnTo>
                  <a:cubicBezTo>
                    <a:pt x="632" y="72"/>
                    <a:pt x="611" y="40"/>
                    <a:pt x="590" y="8"/>
                  </a:cubicBezTo>
                  <a:cubicBezTo>
                    <a:pt x="579" y="3"/>
                    <a:pt x="568" y="0"/>
                    <a:pt x="55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4985525" y="3445000"/>
              <a:ext cx="28075" cy="26700"/>
            </a:xfrm>
            <a:custGeom>
              <a:rect b="b" l="l" r="r" t="t"/>
              <a:pathLst>
                <a:path extrusionOk="0" h="1068" w="1123">
                  <a:moveTo>
                    <a:pt x="526" y="156"/>
                  </a:moveTo>
                  <a:lnTo>
                    <a:pt x="920" y="763"/>
                  </a:lnTo>
                  <a:lnTo>
                    <a:pt x="963" y="816"/>
                  </a:lnTo>
                  <a:lnTo>
                    <a:pt x="164" y="987"/>
                  </a:lnTo>
                  <a:lnTo>
                    <a:pt x="132" y="997"/>
                  </a:lnTo>
                  <a:cubicBezTo>
                    <a:pt x="260" y="720"/>
                    <a:pt x="398" y="454"/>
                    <a:pt x="515" y="177"/>
                  </a:cubicBezTo>
                  <a:lnTo>
                    <a:pt x="526" y="156"/>
                  </a:lnTo>
                  <a:close/>
                  <a:moveTo>
                    <a:pt x="546" y="1"/>
                  </a:moveTo>
                  <a:cubicBezTo>
                    <a:pt x="526" y="1"/>
                    <a:pt x="503" y="11"/>
                    <a:pt x="483" y="18"/>
                  </a:cubicBezTo>
                  <a:lnTo>
                    <a:pt x="483" y="28"/>
                  </a:lnTo>
                  <a:lnTo>
                    <a:pt x="68" y="901"/>
                  </a:lnTo>
                  <a:lnTo>
                    <a:pt x="15" y="1029"/>
                  </a:lnTo>
                  <a:cubicBezTo>
                    <a:pt x="1" y="1058"/>
                    <a:pt x="20" y="1067"/>
                    <a:pt x="43" y="1067"/>
                  </a:cubicBezTo>
                  <a:cubicBezTo>
                    <a:pt x="55" y="1067"/>
                    <a:pt x="68" y="1065"/>
                    <a:pt x="79" y="1061"/>
                  </a:cubicBezTo>
                  <a:lnTo>
                    <a:pt x="941" y="880"/>
                  </a:lnTo>
                  <a:lnTo>
                    <a:pt x="1058" y="869"/>
                  </a:lnTo>
                  <a:cubicBezTo>
                    <a:pt x="1080" y="869"/>
                    <a:pt x="1122" y="838"/>
                    <a:pt x="1101" y="806"/>
                  </a:cubicBezTo>
                  <a:lnTo>
                    <a:pt x="643" y="124"/>
                  </a:lnTo>
                  <a:cubicBezTo>
                    <a:pt x="622" y="92"/>
                    <a:pt x="600" y="50"/>
                    <a:pt x="579" y="18"/>
                  </a:cubicBezTo>
                  <a:cubicBezTo>
                    <a:pt x="571" y="5"/>
                    <a:pt x="559" y="1"/>
                    <a:pt x="546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965025" y="3403325"/>
              <a:ext cx="28325" cy="26825"/>
            </a:xfrm>
            <a:custGeom>
              <a:rect b="b" l="l" r="r" t="t"/>
              <a:pathLst>
                <a:path extrusionOk="0" h="1073" w="1133">
                  <a:moveTo>
                    <a:pt x="537" y="151"/>
                  </a:moveTo>
                  <a:lnTo>
                    <a:pt x="941" y="748"/>
                  </a:lnTo>
                  <a:lnTo>
                    <a:pt x="973" y="811"/>
                  </a:lnTo>
                  <a:lnTo>
                    <a:pt x="175" y="971"/>
                  </a:lnTo>
                  <a:lnTo>
                    <a:pt x="143" y="982"/>
                  </a:lnTo>
                  <a:cubicBezTo>
                    <a:pt x="270" y="716"/>
                    <a:pt x="409" y="439"/>
                    <a:pt x="537" y="162"/>
                  </a:cubicBezTo>
                  <a:lnTo>
                    <a:pt x="537" y="151"/>
                  </a:lnTo>
                  <a:close/>
                  <a:moveTo>
                    <a:pt x="558" y="0"/>
                  </a:moveTo>
                  <a:cubicBezTo>
                    <a:pt x="538" y="0"/>
                    <a:pt x="512" y="7"/>
                    <a:pt x="494" y="13"/>
                  </a:cubicBezTo>
                  <a:lnTo>
                    <a:pt x="494" y="23"/>
                  </a:lnTo>
                  <a:lnTo>
                    <a:pt x="79" y="897"/>
                  </a:lnTo>
                  <a:lnTo>
                    <a:pt x="15" y="1024"/>
                  </a:lnTo>
                  <a:cubicBezTo>
                    <a:pt x="0" y="1061"/>
                    <a:pt x="21" y="1073"/>
                    <a:pt x="46" y="1073"/>
                  </a:cubicBezTo>
                  <a:cubicBezTo>
                    <a:pt x="57" y="1073"/>
                    <a:pt x="69" y="1070"/>
                    <a:pt x="79" y="1067"/>
                  </a:cubicBezTo>
                  <a:lnTo>
                    <a:pt x="941" y="886"/>
                  </a:lnTo>
                  <a:lnTo>
                    <a:pt x="1069" y="854"/>
                  </a:lnTo>
                  <a:cubicBezTo>
                    <a:pt x="1090" y="854"/>
                    <a:pt x="1133" y="833"/>
                    <a:pt x="1112" y="801"/>
                  </a:cubicBezTo>
                  <a:lnTo>
                    <a:pt x="654" y="109"/>
                  </a:lnTo>
                  <a:lnTo>
                    <a:pt x="590" y="13"/>
                  </a:lnTo>
                  <a:cubicBezTo>
                    <a:pt x="585" y="4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575625" y="3487825"/>
              <a:ext cx="28250" cy="26050"/>
            </a:xfrm>
            <a:custGeom>
              <a:rect b="b" l="l" r="r" t="t"/>
              <a:pathLst>
                <a:path extrusionOk="0" h="1042" w="1130">
                  <a:moveTo>
                    <a:pt x="523" y="126"/>
                  </a:moveTo>
                  <a:lnTo>
                    <a:pt x="927" y="722"/>
                  </a:lnTo>
                  <a:lnTo>
                    <a:pt x="991" y="807"/>
                  </a:lnTo>
                  <a:lnTo>
                    <a:pt x="193" y="967"/>
                  </a:lnTo>
                  <a:lnTo>
                    <a:pt x="129" y="988"/>
                  </a:lnTo>
                  <a:cubicBezTo>
                    <a:pt x="267" y="701"/>
                    <a:pt x="395" y="413"/>
                    <a:pt x="523" y="126"/>
                  </a:cubicBezTo>
                  <a:close/>
                  <a:moveTo>
                    <a:pt x="565" y="0"/>
                  </a:moveTo>
                  <a:cubicBezTo>
                    <a:pt x="557" y="0"/>
                    <a:pt x="549" y="3"/>
                    <a:pt x="544" y="8"/>
                  </a:cubicBezTo>
                  <a:cubicBezTo>
                    <a:pt x="523" y="8"/>
                    <a:pt x="491" y="8"/>
                    <a:pt x="480" y="30"/>
                  </a:cubicBezTo>
                  <a:lnTo>
                    <a:pt x="65" y="903"/>
                  </a:lnTo>
                  <a:lnTo>
                    <a:pt x="12" y="1031"/>
                  </a:lnTo>
                  <a:cubicBezTo>
                    <a:pt x="1" y="1041"/>
                    <a:pt x="54" y="1041"/>
                    <a:pt x="54" y="1041"/>
                  </a:cubicBezTo>
                  <a:lnTo>
                    <a:pt x="927" y="850"/>
                  </a:lnTo>
                  <a:lnTo>
                    <a:pt x="1055" y="828"/>
                  </a:lnTo>
                  <a:cubicBezTo>
                    <a:pt x="1055" y="828"/>
                    <a:pt x="1130" y="807"/>
                    <a:pt x="1119" y="796"/>
                  </a:cubicBezTo>
                  <a:lnTo>
                    <a:pt x="661" y="104"/>
                  </a:lnTo>
                  <a:lnTo>
                    <a:pt x="587" y="8"/>
                  </a:lnTo>
                  <a:cubicBezTo>
                    <a:pt x="581" y="3"/>
                    <a:pt x="573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555675" y="3448350"/>
              <a:ext cx="19725" cy="22400"/>
            </a:xfrm>
            <a:custGeom>
              <a:rect b="b" l="l" r="r" t="t"/>
              <a:pathLst>
                <a:path extrusionOk="0" h="896" w="789">
                  <a:moveTo>
                    <a:pt x="309" y="1"/>
                  </a:moveTo>
                  <a:cubicBezTo>
                    <a:pt x="288" y="43"/>
                    <a:pt x="277" y="86"/>
                    <a:pt x="256" y="129"/>
                  </a:cubicBezTo>
                  <a:lnTo>
                    <a:pt x="597" y="629"/>
                  </a:lnTo>
                  <a:lnTo>
                    <a:pt x="629" y="682"/>
                  </a:lnTo>
                  <a:lnTo>
                    <a:pt x="22" y="810"/>
                  </a:lnTo>
                  <a:lnTo>
                    <a:pt x="0" y="895"/>
                  </a:lnTo>
                  <a:lnTo>
                    <a:pt x="597" y="778"/>
                  </a:lnTo>
                  <a:lnTo>
                    <a:pt x="724" y="746"/>
                  </a:lnTo>
                  <a:cubicBezTo>
                    <a:pt x="756" y="746"/>
                    <a:pt x="788" y="714"/>
                    <a:pt x="767" y="682"/>
                  </a:cubicBezTo>
                  <a:lnTo>
                    <a:pt x="309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013700" y="3487725"/>
              <a:ext cx="28125" cy="25950"/>
            </a:xfrm>
            <a:custGeom>
              <a:rect b="b" l="l" r="r" t="t"/>
              <a:pathLst>
                <a:path extrusionOk="0" h="1038" w="1125">
                  <a:moveTo>
                    <a:pt x="528" y="130"/>
                  </a:moveTo>
                  <a:lnTo>
                    <a:pt x="922" y="726"/>
                  </a:lnTo>
                  <a:lnTo>
                    <a:pt x="975" y="811"/>
                  </a:lnTo>
                  <a:lnTo>
                    <a:pt x="198" y="971"/>
                  </a:lnTo>
                  <a:lnTo>
                    <a:pt x="123" y="992"/>
                  </a:lnTo>
                  <a:lnTo>
                    <a:pt x="528" y="140"/>
                  </a:lnTo>
                  <a:lnTo>
                    <a:pt x="528" y="130"/>
                  </a:lnTo>
                  <a:close/>
                  <a:moveTo>
                    <a:pt x="565" y="0"/>
                  </a:moveTo>
                  <a:cubicBezTo>
                    <a:pt x="549" y="0"/>
                    <a:pt x="529" y="6"/>
                    <a:pt x="517" y="12"/>
                  </a:cubicBezTo>
                  <a:cubicBezTo>
                    <a:pt x="496" y="12"/>
                    <a:pt x="485" y="12"/>
                    <a:pt x="474" y="23"/>
                  </a:cubicBezTo>
                  <a:cubicBezTo>
                    <a:pt x="336" y="321"/>
                    <a:pt x="198" y="609"/>
                    <a:pt x="59" y="896"/>
                  </a:cubicBezTo>
                  <a:lnTo>
                    <a:pt x="6" y="1024"/>
                  </a:lnTo>
                  <a:cubicBezTo>
                    <a:pt x="1" y="1035"/>
                    <a:pt x="11" y="1037"/>
                    <a:pt x="23" y="1037"/>
                  </a:cubicBezTo>
                  <a:cubicBezTo>
                    <a:pt x="35" y="1037"/>
                    <a:pt x="48" y="1035"/>
                    <a:pt x="48" y="1035"/>
                  </a:cubicBezTo>
                  <a:lnTo>
                    <a:pt x="922" y="854"/>
                  </a:lnTo>
                  <a:lnTo>
                    <a:pt x="1049" y="822"/>
                  </a:lnTo>
                  <a:cubicBezTo>
                    <a:pt x="1049" y="822"/>
                    <a:pt x="1124" y="800"/>
                    <a:pt x="1113" y="790"/>
                  </a:cubicBezTo>
                  <a:lnTo>
                    <a:pt x="655" y="108"/>
                  </a:lnTo>
                  <a:lnTo>
                    <a:pt x="592" y="12"/>
                  </a:lnTo>
                  <a:cubicBezTo>
                    <a:pt x="587" y="3"/>
                    <a:pt x="577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818700" y="3403350"/>
              <a:ext cx="28500" cy="26925"/>
            </a:xfrm>
            <a:custGeom>
              <a:rect b="b" l="l" r="r" t="t"/>
              <a:pathLst>
                <a:path extrusionOk="0" h="1077" w="1140">
                  <a:moveTo>
                    <a:pt x="554" y="150"/>
                  </a:moveTo>
                  <a:cubicBezTo>
                    <a:pt x="682" y="353"/>
                    <a:pt x="820" y="555"/>
                    <a:pt x="948" y="757"/>
                  </a:cubicBezTo>
                  <a:lnTo>
                    <a:pt x="980" y="800"/>
                  </a:lnTo>
                  <a:lnTo>
                    <a:pt x="181" y="970"/>
                  </a:lnTo>
                  <a:lnTo>
                    <a:pt x="160" y="981"/>
                  </a:lnTo>
                  <a:lnTo>
                    <a:pt x="543" y="171"/>
                  </a:lnTo>
                  <a:lnTo>
                    <a:pt x="554" y="150"/>
                  </a:lnTo>
                  <a:close/>
                  <a:moveTo>
                    <a:pt x="560" y="1"/>
                  </a:moveTo>
                  <a:cubicBezTo>
                    <a:pt x="537" y="1"/>
                    <a:pt x="515" y="12"/>
                    <a:pt x="501" y="33"/>
                  </a:cubicBezTo>
                  <a:lnTo>
                    <a:pt x="86" y="906"/>
                  </a:lnTo>
                  <a:lnTo>
                    <a:pt x="22" y="1034"/>
                  </a:lnTo>
                  <a:cubicBezTo>
                    <a:pt x="0" y="1066"/>
                    <a:pt x="54" y="1077"/>
                    <a:pt x="86" y="1077"/>
                  </a:cubicBezTo>
                  <a:lnTo>
                    <a:pt x="959" y="885"/>
                  </a:lnTo>
                  <a:lnTo>
                    <a:pt x="1087" y="864"/>
                  </a:lnTo>
                  <a:cubicBezTo>
                    <a:pt x="1108" y="864"/>
                    <a:pt x="1140" y="832"/>
                    <a:pt x="1129" y="800"/>
                  </a:cubicBezTo>
                  <a:lnTo>
                    <a:pt x="661" y="108"/>
                  </a:lnTo>
                  <a:lnTo>
                    <a:pt x="597" y="12"/>
                  </a:lnTo>
                  <a:cubicBezTo>
                    <a:pt x="585" y="4"/>
                    <a:pt x="573" y="1"/>
                    <a:pt x="56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013675" y="3420125"/>
              <a:ext cx="10575" cy="9925"/>
            </a:xfrm>
            <a:custGeom>
              <a:rect b="b" l="l" r="r" t="t"/>
              <a:pathLst>
                <a:path extrusionOk="0" h="397" w="423">
                  <a:moveTo>
                    <a:pt x="188" y="1"/>
                  </a:moveTo>
                  <a:lnTo>
                    <a:pt x="71" y="246"/>
                  </a:lnTo>
                  <a:lnTo>
                    <a:pt x="7" y="374"/>
                  </a:lnTo>
                  <a:cubicBezTo>
                    <a:pt x="1" y="393"/>
                    <a:pt x="25" y="397"/>
                    <a:pt x="45" y="397"/>
                  </a:cubicBezTo>
                  <a:cubicBezTo>
                    <a:pt x="59" y="397"/>
                    <a:pt x="71" y="395"/>
                    <a:pt x="71" y="395"/>
                  </a:cubicBezTo>
                  <a:lnTo>
                    <a:pt x="422" y="320"/>
                  </a:lnTo>
                  <a:lnTo>
                    <a:pt x="390" y="267"/>
                  </a:lnTo>
                  <a:lnTo>
                    <a:pt x="188" y="310"/>
                  </a:lnTo>
                  <a:lnTo>
                    <a:pt x="145" y="320"/>
                  </a:lnTo>
                  <a:lnTo>
                    <a:pt x="145" y="320"/>
                  </a:lnTo>
                  <a:lnTo>
                    <a:pt x="252" y="86"/>
                  </a:lnTo>
                  <a:cubicBezTo>
                    <a:pt x="231" y="54"/>
                    <a:pt x="209" y="22"/>
                    <a:pt x="188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95700" y="3445475"/>
              <a:ext cx="28425" cy="26650"/>
            </a:xfrm>
            <a:custGeom>
              <a:rect b="b" l="l" r="r" t="t"/>
              <a:pathLst>
                <a:path extrusionOk="0" h="1066" w="1137">
                  <a:moveTo>
                    <a:pt x="540" y="137"/>
                  </a:moveTo>
                  <a:lnTo>
                    <a:pt x="934" y="744"/>
                  </a:lnTo>
                  <a:lnTo>
                    <a:pt x="976" y="797"/>
                  </a:lnTo>
                  <a:lnTo>
                    <a:pt x="178" y="968"/>
                  </a:lnTo>
                  <a:lnTo>
                    <a:pt x="135" y="978"/>
                  </a:lnTo>
                  <a:lnTo>
                    <a:pt x="540" y="148"/>
                  </a:lnTo>
                  <a:lnTo>
                    <a:pt x="540" y="137"/>
                  </a:lnTo>
                  <a:close/>
                  <a:moveTo>
                    <a:pt x="565" y="1"/>
                  </a:moveTo>
                  <a:cubicBezTo>
                    <a:pt x="535" y="1"/>
                    <a:pt x="494" y="18"/>
                    <a:pt x="486" y="41"/>
                  </a:cubicBezTo>
                  <a:lnTo>
                    <a:pt x="71" y="914"/>
                  </a:lnTo>
                  <a:lnTo>
                    <a:pt x="7" y="1042"/>
                  </a:lnTo>
                  <a:cubicBezTo>
                    <a:pt x="1" y="1061"/>
                    <a:pt x="25" y="1065"/>
                    <a:pt x="48" y="1065"/>
                  </a:cubicBezTo>
                  <a:cubicBezTo>
                    <a:pt x="63" y="1065"/>
                    <a:pt x="78" y="1063"/>
                    <a:pt x="82" y="1063"/>
                  </a:cubicBezTo>
                  <a:lnTo>
                    <a:pt x="955" y="872"/>
                  </a:lnTo>
                  <a:lnTo>
                    <a:pt x="1072" y="850"/>
                  </a:lnTo>
                  <a:cubicBezTo>
                    <a:pt x="1083" y="850"/>
                    <a:pt x="1136" y="819"/>
                    <a:pt x="1115" y="797"/>
                  </a:cubicBezTo>
                  <a:lnTo>
                    <a:pt x="657" y="105"/>
                  </a:lnTo>
                  <a:lnTo>
                    <a:pt x="593" y="9"/>
                  </a:lnTo>
                  <a:cubicBezTo>
                    <a:pt x="587" y="3"/>
                    <a:pt x="577" y="1"/>
                    <a:pt x="56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721575" y="3487550"/>
              <a:ext cx="28450" cy="26600"/>
            </a:xfrm>
            <a:custGeom>
              <a:rect b="b" l="l" r="r" t="t"/>
              <a:pathLst>
                <a:path extrusionOk="0" h="1064" w="1138">
                  <a:moveTo>
                    <a:pt x="542" y="137"/>
                  </a:moveTo>
                  <a:lnTo>
                    <a:pt x="936" y="743"/>
                  </a:lnTo>
                  <a:lnTo>
                    <a:pt x="978" y="807"/>
                  </a:lnTo>
                  <a:lnTo>
                    <a:pt x="180" y="978"/>
                  </a:lnTo>
                  <a:lnTo>
                    <a:pt x="137" y="978"/>
                  </a:lnTo>
                  <a:cubicBezTo>
                    <a:pt x="275" y="701"/>
                    <a:pt x="403" y="424"/>
                    <a:pt x="542" y="147"/>
                  </a:cubicBezTo>
                  <a:lnTo>
                    <a:pt x="542" y="137"/>
                  </a:lnTo>
                  <a:close/>
                  <a:moveTo>
                    <a:pt x="565" y="0"/>
                  </a:moveTo>
                  <a:cubicBezTo>
                    <a:pt x="532" y="0"/>
                    <a:pt x="485" y="18"/>
                    <a:pt x="478" y="41"/>
                  </a:cubicBezTo>
                  <a:cubicBezTo>
                    <a:pt x="350" y="328"/>
                    <a:pt x="211" y="626"/>
                    <a:pt x="73" y="914"/>
                  </a:cubicBezTo>
                  <a:cubicBezTo>
                    <a:pt x="52" y="956"/>
                    <a:pt x="30" y="999"/>
                    <a:pt x="9" y="1042"/>
                  </a:cubicBezTo>
                  <a:cubicBezTo>
                    <a:pt x="1" y="1059"/>
                    <a:pt x="7" y="1064"/>
                    <a:pt x="19" y="1064"/>
                  </a:cubicBezTo>
                  <a:cubicBezTo>
                    <a:pt x="37" y="1064"/>
                    <a:pt x="67" y="1052"/>
                    <a:pt x="73" y="1052"/>
                  </a:cubicBezTo>
                  <a:lnTo>
                    <a:pt x="946" y="871"/>
                  </a:lnTo>
                  <a:lnTo>
                    <a:pt x="1074" y="850"/>
                  </a:lnTo>
                  <a:cubicBezTo>
                    <a:pt x="1085" y="850"/>
                    <a:pt x="1138" y="818"/>
                    <a:pt x="1117" y="797"/>
                  </a:cubicBezTo>
                  <a:lnTo>
                    <a:pt x="659" y="105"/>
                  </a:lnTo>
                  <a:lnTo>
                    <a:pt x="595" y="9"/>
                  </a:lnTo>
                  <a:cubicBezTo>
                    <a:pt x="589" y="3"/>
                    <a:pt x="578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790200" y="3445400"/>
              <a:ext cx="28525" cy="26950"/>
            </a:xfrm>
            <a:custGeom>
              <a:rect b="b" l="l" r="r" t="t"/>
              <a:pathLst>
                <a:path extrusionOk="0" h="1078" w="1141">
                  <a:moveTo>
                    <a:pt x="544" y="151"/>
                  </a:moveTo>
                  <a:lnTo>
                    <a:pt x="949" y="747"/>
                  </a:lnTo>
                  <a:lnTo>
                    <a:pt x="981" y="800"/>
                  </a:lnTo>
                  <a:lnTo>
                    <a:pt x="182" y="971"/>
                  </a:lnTo>
                  <a:lnTo>
                    <a:pt x="150" y="981"/>
                  </a:lnTo>
                  <a:cubicBezTo>
                    <a:pt x="288" y="715"/>
                    <a:pt x="406" y="438"/>
                    <a:pt x="544" y="161"/>
                  </a:cubicBezTo>
                  <a:lnTo>
                    <a:pt x="544" y="151"/>
                  </a:lnTo>
                  <a:close/>
                  <a:moveTo>
                    <a:pt x="561" y="1"/>
                  </a:moveTo>
                  <a:cubicBezTo>
                    <a:pt x="541" y="1"/>
                    <a:pt x="521" y="10"/>
                    <a:pt x="501" y="23"/>
                  </a:cubicBezTo>
                  <a:cubicBezTo>
                    <a:pt x="501" y="23"/>
                    <a:pt x="491" y="34"/>
                    <a:pt x="491" y="34"/>
                  </a:cubicBezTo>
                  <a:lnTo>
                    <a:pt x="75" y="907"/>
                  </a:lnTo>
                  <a:lnTo>
                    <a:pt x="22" y="1035"/>
                  </a:lnTo>
                  <a:cubicBezTo>
                    <a:pt x="1" y="1077"/>
                    <a:pt x="54" y="1077"/>
                    <a:pt x="86" y="1077"/>
                  </a:cubicBezTo>
                  <a:lnTo>
                    <a:pt x="959" y="885"/>
                  </a:lnTo>
                  <a:lnTo>
                    <a:pt x="1076" y="864"/>
                  </a:lnTo>
                  <a:cubicBezTo>
                    <a:pt x="1098" y="864"/>
                    <a:pt x="1140" y="832"/>
                    <a:pt x="1119" y="800"/>
                  </a:cubicBezTo>
                  <a:lnTo>
                    <a:pt x="661" y="108"/>
                  </a:lnTo>
                  <a:cubicBezTo>
                    <a:pt x="640" y="76"/>
                    <a:pt x="619" y="44"/>
                    <a:pt x="597" y="12"/>
                  </a:cubicBezTo>
                  <a:cubicBezTo>
                    <a:pt x="585" y="4"/>
                    <a:pt x="573" y="1"/>
                    <a:pt x="561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721525" y="3403825"/>
              <a:ext cx="28500" cy="26175"/>
            </a:xfrm>
            <a:custGeom>
              <a:rect b="b" l="l" r="r" t="t"/>
              <a:pathLst>
                <a:path extrusionOk="0" h="1047" w="1140">
                  <a:moveTo>
                    <a:pt x="533" y="131"/>
                  </a:moveTo>
                  <a:cubicBezTo>
                    <a:pt x="671" y="334"/>
                    <a:pt x="799" y="525"/>
                    <a:pt x="938" y="728"/>
                  </a:cubicBezTo>
                  <a:lnTo>
                    <a:pt x="991" y="802"/>
                  </a:lnTo>
                  <a:lnTo>
                    <a:pt x="203" y="972"/>
                  </a:lnTo>
                  <a:lnTo>
                    <a:pt x="139" y="983"/>
                  </a:lnTo>
                  <a:lnTo>
                    <a:pt x="533" y="142"/>
                  </a:lnTo>
                  <a:lnTo>
                    <a:pt x="533" y="131"/>
                  </a:lnTo>
                  <a:close/>
                  <a:moveTo>
                    <a:pt x="564" y="1"/>
                  </a:moveTo>
                  <a:cubicBezTo>
                    <a:pt x="531" y="1"/>
                    <a:pt x="487" y="21"/>
                    <a:pt x="480" y="35"/>
                  </a:cubicBezTo>
                  <a:cubicBezTo>
                    <a:pt x="352" y="323"/>
                    <a:pt x="203" y="621"/>
                    <a:pt x="64" y="909"/>
                  </a:cubicBezTo>
                  <a:lnTo>
                    <a:pt x="11" y="1026"/>
                  </a:lnTo>
                  <a:cubicBezTo>
                    <a:pt x="1" y="1047"/>
                    <a:pt x="54" y="1047"/>
                    <a:pt x="54" y="1047"/>
                  </a:cubicBezTo>
                  <a:lnTo>
                    <a:pt x="927" y="866"/>
                  </a:lnTo>
                  <a:lnTo>
                    <a:pt x="1055" y="834"/>
                  </a:lnTo>
                  <a:cubicBezTo>
                    <a:pt x="1055" y="834"/>
                    <a:pt x="1140" y="813"/>
                    <a:pt x="1119" y="791"/>
                  </a:cubicBezTo>
                  <a:lnTo>
                    <a:pt x="661" y="110"/>
                  </a:lnTo>
                  <a:lnTo>
                    <a:pt x="597" y="14"/>
                  </a:lnTo>
                  <a:cubicBezTo>
                    <a:pt x="590" y="4"/>
                    <a:pt x="578" y="1"/>
                    <a:pt x="564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770375" y="3403900"/>
              <a:ext cx="28125" cy="25900"/>
            </a:xfrm>
            <a:custGeom>
              <a:rect b="b" l="l" r="r" t="t"/>
              <a:pathLst>
                <a:path extrusionOk="0" h="1036" w="1125">
                  <a:moveTo>
                    <a:pt x="528" y="118"/>
                  </a:moveTo>
                  <a:lnTo>
                    <a:pt x="932" y="725"/>
                  </a:lnTo>
                  <a:lnTo>
                    <a:pt x="986" y="799"/>
                  </a:lnTo>
                  <a:lnTo>
                    <a:pt x="187" y="969"/>
                  </a:lnTo>
                  <a:lnTo>
                    <a:pt x="123" y="980"/>
                  </a:lnTo>
                  <a:cubicBezTo>
                    <a:pt x="261" y="703"/>
                    <a:pt x="400" y="416"/>
                    <a:pt x="528" y="128"/>
                  </a:cubicBezTo>
                  <a:lnTo>
                    <a:pt x="528" y="118"/>
                  </a:lnTo>
                  <a:close/>
                  <a:moveTo>
                    <a:pt x="538" y="0"/>
                  </a:moveTo>
                  <a:cubicBezTo>
                    <a:pt x="528" y="0"/>
                    <a:pt x="496" y="11"/>
                    <a:pt x="485" y="32"/>
                  </a:cubicBezTo>
                  <a:cubicBezTo>
                    <a:pt x="347" y="320"/>
                    <a:pt x="208" y="607"/>
                    <a:pt x="70" y="906"/>
                  </a:cubicBezTo>
                  <a:cubicBezTo>
                    <a:pt x="48" y="948"/>
                    <a:pt x="27" y="991"/>
                    <a:pt x="6" y="1023"/>
                  </a:cubicBezTo>
                  <a:cubicBezTo>
                    <a:pt x="1" y="1033"/>
                    <a:pt x="11" y="1036"/>
                    <a:pt x="23" y="1036"/>
                  </a:cubicBezTo>
                  <a:cubicBezTo>
                    <a:pt x="35" y="1036"/>
                    <a:pt x="48" y="1033"/>
                    <a:pt x="48" y="1033"/>
                  </a:cubicBezTo>
                  <a:lnTo>
                    <a:pt x="922" y="852"/>
                  </a:lnTo>
                  <a:lnTo>
                    <a:pt x="1049" y="820"/>
                  </a:lnTo>
                  <a:cubicBezTo>
                    <a:pt x="1049" y="820"/>
                    <a:pt x="1124" y="799"/>
                    <a:pt x="1113" y="788"/>
                  </a:cubicBezTo>
                  <a:lnTo>
                    <a:pt x="655" y="9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4742300" y="3445575"/>
              <a:ext cx="27975" cy="25975"/>
            </a:xfrm>
            <a:custGeom>
              <a:rect b="b" l="l" r="r" t="t"/>
              <a:pathLst>
                <a:path extrusionOk="0" h="1039" w="1119">
                  <a:moveTo>
                    <a:pt x="511" y="133"/>
                  </a:moveTo>
                  <a:lnTo>
                    <a:pt x="916" y="740"/>
                  </a:lnTo>
                  <a:lnTo>
                    <a:pt x="959" y="804"/>
                  </a:lnTo>
                  <a:lnTo>
                    <a:pt x="170" y="974"/>
                  </a:lnTo>
                  <a:lnTo>
                    <a:pt x="117" y="985"/>
                  </a:lnTo>
                  <a:lnTo>
                    <a:pt x="511" y="144"/>
                  </a:lnTo>
                  <a:lnTo>
                    <a:pt x="511" y="133"/>
                  </a:lnTo>
                  <a:close/>
                  <a:moveTo>
                    <a:pt x="555" y="1"/>
                  </a:moveTo>
                  <a:cubicBezTo>
                    <a:pt x="537" y="1"/>
                    <a:pt x="511" y="5"/>
                    <a:pt x="490" y="5"/>
                  </a:cubicBezTo>
                  <a:lnTo>
                    <a:pt x="479" y="16"/>
                  </a:lnTo>
                  <a:lnTo>
                    <a:pt x="479" y="27"/>
                  </a:lnTo>
                  <a:lnTo>
                    <a:pt x="64" y="900"/>
                  </a:lnTo>
                  <a:lnTo>
                    <a:pt x="11" y="1017"/>
                  </a:lnTo>
                  <a:cubicBezTo>
                    <a:pt x="0" y="1038"/>
                    <a:pt x="53" y="1038"/>
                    <a:pt x="53" y="1038"/>
                  </a:cubicBezTo>
                  <a:lnTo>
                    <a:pt x="927" y="857"/>
                  </a:lnTo>
                  <a:lnTo>
                    <a:pt x="1033" y="846"/>
                  </a:lnTo>
                  <a:cubicBezTo>
                    <a:pt x="1044" y="846"/>
                    <a:pt x="1118" y="825"/>
                    <a:pt x="1097" y="793"/>
                  </a:cubicBezTo>
                  <a:lnTo>
                    <a:pt x="639" y="101"/>
                  </a:lnTo>
                  <a:lnTo>
                    <a:pt x="575" y="5"/>
                  </a:lnTo>
                  <a:cubicBezTo>
                    <a:pt x="572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839075" y="3445625"/>
              <a:ext cx="28375" cy="26350"/>
            </a:xfrm>
            <a:custGeom>
              <a:rect b="b" l="l" r="r" t="t"/>
              <a:pathLst>
                <a:path extrusionOk="0" h="1054" w="1135">
                  <a:moveTo>
                    <a:pt x="538" y="131"/>
                  </a:moveTo>
                  <a:lnTo>
                    <a:pt x="942" y="727"/>
                  </a:lnTo>
                  <a:lnTo>
                    <a:pt x="985" y="802"/>
                  </a:lnTo>
                  <a:lnTo>
                    <a:pt x="197" y="972"/>
                  </a:lnTo>
                  <a:lnTo>
                    <a:pt x="144" y="983"/>
                  </a:lnTo>
                  <a:lnTo>
                    <a:pt x="144" y="983"/>
                  </a:lnTo>
                  <a:lnTo>
                    <a:pt x="538" y="142"/>
                  </a:lnTo>
                  <a:lnTo>
                    <a:pt x="538" y="131"/>
                  </a:lnTo>
                  <a:close/>
                  <a:moveTo>
                    <a:pt x="566" y="0"/>
                  </a:moveTo>
                  <a:cubicBezTo>
                    <a:pt x="531" y="0"/>
                    <a:pt x="484" y="20"/>
                    <a:pt x="484" y="35"/>
                  </a:cubicBezTo>
                  <a:lnTo>
                    <a:pt x="69" y="908"/>
                  </a:lnTo>
                  <a:cubicBezTo>
                    <a:pt x="48" y="951"/>
                    <a:pt x="27" y="994"/>
                    <a:pt x="5" y="1036"/>
                  </a:cubicBezTo>
                  <a:cubicBezTo>
                    <a:pt x="1" y="1050"/>
                    <a:pt x="8" y="1054"/>
                    <a:pt x="18" y="1054"/>
                  </a:cubicBezTo>
                  <a:cubicBezTo>
                    <a:pt x="32" y="1054"/>
                    <a:pt x="52" y="1047"/>
                    <a:pt x="59" y="1047"/>
                  </a:cubicBezTo>
                  <a:lnTo>
                    <a:pt x="932" y="866"/>
                  </a:lnTo>
                  <a:lnTo>
                    <a:pt x="1060" y="844"/>
                  </a:lnTo>
                  <a:cubicBezTo>
                    <a:pt x="1060" y="844"/>
                    <a:pt x="1134" y="823"/>
                    <a:pt x="1123" y="802"/>
                  </a:cubicBezTo>
                  <a:cubicBezTo>
                    <a:pt x="974" y="568"/>
                    <a:pt x="815" y="344"/>
                    <a:pt x="666" y="110"/>
                  </a:cubicBezTo>
                  <a:lnTo>
                    <a:pt x="602" y="14"/>
                  </a:lnTo>
                  <a:cubicBezTo>
                    <a:pt x="595" y="4"/>
                    <a:pt x="582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4770325" y="3487650"/>
              <a:ext cx="28175" cy="26250"/>
            </a:xfrm>
            <a:custGeom>
              <a:rect b="b" l="l" r="r" t="t"/>
              <a:pathLst>
                <a:path extrusionOk="0" h="1050" w="1127">
                  <a:moveTo>
                    <a:pt x="530" y="133"/>
                  </a:moveTo>
                  <a:lnTo>
                    <a:pt x="934" y="739"/>
                  </a:lnTo>
                  <a:lnTo>
                    <a:pt x="977" y="803"/>
                  </a:lnTo>
                  <a:lnTo>
                    <a:pt x="178" y="974"/>
                  </a:lnTo>
                  <a:lnTo>
                    <a:pt x="136" y="984"/>
                  </a:lnTo>
                  <a:lnTo>
                    <a:pt x="530" y="143"/>
                  </a:lnTo>
                  <a:lnTo>
                    <a:pt x="530" y="133"/>
                  </a:lnTo>
                  <a:close/>
                  <a:moveTo>
                    <a:pt x="574" y="0"/>
                  </a:moveTo>
                  <a:cubicBezTo>
                    <a:pt x="556" y="0"/>
                    <a:pt x="530" y="5"/>
                    <a:pt x="508" y="5"/>
                  </a:cubicBezTo>
                  <a:lnTo>
                    <a:pt x="498" y="15"/>
                  </a:lnTo>
                  <a:lnTo>
                    <a:pt x="498" y="26"/>
                  </a:lnTo>
                  <a:lnTo>
                    <a:pt x="82" y="899"/>
                  </a:lnTo>
                  <a:lnTo>
                    <a:pt x="29" y="1016"/>
                  </a:lnTo>
                  <a:cubicBezTo>
                    <a:pt x="1" y="1045"/>
                    <a:pt x="24" y="1049"/>
                    <a:pt x="47" y="1049"/>
                  </a:cubicBezTo>
                  <a:cubicBezTo>
                    <a:pt x="58" y="1049"/>
                    <a:pt x="68" y="1048"/>
                    <a:pt x="72" y="1048"/>
                  </a:cubicBezTo>
                  <a:lnTo>
                    <a:pt x="945" y="867"/>
                  </a:lnTo>
                  <a:lnTo>
                    <a:pt x="1062" y="835"/>
                  </a:lnTo>
                  <a:cubicBezTo>
                    <a:pt x="1083" y="835"/>
                    <a:pt x="1126" y="814"/>
                    <a:pt x="1115" y="793"/>
                  </a:cubicBezTo>
                  <a:lnTo>
                    <a:pt x="657" y="101"/>
                  </a:lnTo>
                  <a:lnTo>
                    <a:pt x="594" y="5"/>
                  </a:lnTo>
                  <a:cubicBezTo>
                    <a:pt x="590" y="1"/>
                    <a:pt x="583" y="0"/>
                    <a:pt x="57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672800" y="3487600"/>
              <a:ext cx="28525" cy="26275"/>
            </a:xfrm>
            <a:custGeom>
              <a:rect b="b" l="l" r="r" t="t"/>
              <a:pathLst>
                <a:path extrusionOk="0" h="1051" w="1141">
                  <a:moveTo>
                    <a:pt x="533" y="135"/>
                  </a:moveTo>
                  <a:lnTo>
                    <a:pt x="938" y="731"/>
                  </a:lnTo>
                  <a:lnTo>
                    <a:pt x="991" y="805"/>
                  </a:lnTo>
                  <a:lnTo>
                    <a:pt x="203" y="976"/>
                  </a:lnTo>
                  <a:lnTo>
                    <a:pt x="139" y="986"/>
                  </a:lnTo>
                  <a:cubicBezTo>
                    <a:pt x="267" y="710"/>
                    <a:pt x="405" y="422"/>
                    <a:pt x="533" y="145"/>
                  </a:cubicBezTo>
                  <a:lnTo>
                    <a:pt x="533" y="135"/>
                  </a:lnTo>
                  <a:close/>
                  <a:moveTo>
                    <a:pt x="564" y="1"/>
                  </a:moveTo>
                  <a:cubicBezTo>
                    <a:pt x="544" y="1"/>
                    <a:pt x="521" y="11"/>
                    <a:pt x="501" y="17"/>
                  </a:cubicBezTo>
                  <a:cubicBezTo>
                    <a:pt x="501" y="17"/>
                    <a:pt x="491" y="28"/>
                    <a:pt x="491" y="28"/>
                  </a:cubicBezTo>
                  <a:lnTo>
                    <a:pt x="480" y="39"/>
                  </a:lnTo>
                  <a:lnTo>
                    <a:pt x="65" y="912"/>
                  </a:lnTo>
                  <a:lnTo>
                    <a:pt x="11" y="1040"/>
                  </a:lnTo>
                  <a:cubicBezTo>
                    <a:pt x="1" y="1050"/>
                    <a:pt x="54" y="1050"/>
                    <a:pt x="54" y="1050"/>
                  </a:cubicBezTo>
                  <a:lnTo>
                    <a:pt x="927" y="869"/>
                  </a:lnTo>
                  <a:lnTo>
                    <a:pt x="1055" y="837"/>
                  </a:lnTo>
                  <a:cubicBezTo>
                    <a:pt x="1055" y="837"/>
                    <a:pt x="1140" y="816"/>
                    <a:pt x="1119" y="795"/>
                  </a:cubicBezTo>
                  <a:lnTo>
                    <a:pt x="661" y="113"/>
                  </a:lnTo>
                  <a:cubicBezTo>
                    <a:pt x="640" y="81"/>
                    <a:pt x="618" y="49"/>
                    <a:pt x="597" y="17"/>
                  </a:cubicBezTo>
                  <a:cubicBezTo>
                    <a:pt x="589" y="5"/>
                    <a:pt x="577" y="1"/>
                    <a:pt x="564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4644050" y="3445150"/>
              <a:ext cx="28775" cy="27200"/>
            </a:xfrm>
            <a:custGeom>
              <a:rect b="b" l="l" r="r" t="t"/>
              <a:pathLst>
                <a:path extrusionOk="0" h="1088" w="1151">
                  <a:moveTo>
                    <a:pt x="554" y="161"/>
                  </a:moveTo>
                  <a:lnTo>
                    <a:pt x="959" y="768"/>
                  </a:lnTo>
                  <a:lnTo>
                    <a:pt x="991" y="810"/>
                  </a:lnTo>
                  <a:lnTo>
                    <a:pt x="192" y="981"/>
                  </a:lnTo>
                  <a:lnTo>
                    <a:pt x="171" y="981"/>
                  </a:lnTo>
                  <a:lnTo>
                    <a:pt x="544" y="182"/>
                  </a:lnTo>
                  <a:lnTo>
                    <a:pt x="554" y="161"/>
                  </a:lnTo>
                  <a:close/>
                  <a:moveTo>
                    <a:pt x="560" y="1"/>
                  </a:moveTo>
                  <a:cubicBezTo>
                    <a:pt x="533" y="1"/>
                    <a:pt x="505" y="15"/>
                    <a:pt x="491" y="44"/>
                  </a:cubicBezTo>
                  <a:lnTo>
                    <a:pt x="86" y="917"/>
                  </a:lnTo>
                  <a:lnTo>
                    <a:pt x="22" y="1034"/>
                  </a:lnTo>
                  <a:cubicBezTo>
                    <a:pt x="1" y="1076"/>
                    <a:pt x="65" y="1087"/>
                    <a:pt x="86" y="1087"/>
                  </a:cubicBezTo>
                  <a:lnTo>
                    <a:pt x="959" y="906"/>
                  </a:lnTo>
                  <a:lnTo>
                    <a:pt x="1087" y="874"/>
                  </a:lnTo>
                  <a:cubicBezTo>
                    <a:pt x="1119" y="874"/>
                    <a:pt x="1151" y="842"/>
                    <a:pt x="1129" y="810"/>
                  </a:cubicBezTo>
                  <a:lnTo>
                    <a:pt x="672" y="118"/>
                  </a:lnTo>
                  <a:lnTo>
                    <a:pt x="608" y="22"/>
                  </a:lnTo>
                  <a:cubicBezTo>
                    <a:pt x="608" y="22"/>
                    <a:pt x="597" y="12"/>
                    <a:pt x="597" y="12"/>
                  </a:cubicBezTo>
                  <a:cubicBezTo>
                    <a:pt x="586" y="4"/>
                    <a:pt x="573" y="1"/>
                    <a:pt x="56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4623825" y="3403225"/>
              <a:ext cx="28775" cy="27050"/>
            </a:xfrm>
            <a:custGeom>
              <a:rect b="b" l="l" r="r" t="t"/>
              <a:pathLst>
                <a:path extrusionOk="0" h="1082" w="1151">
                  <a:moveTo>
                    <a:pt x="554" y="155"/>
                  </a:moveTo>
                  <a:cubicBezTo>
                    <a:pt x="693" y="358"/>
                    <a:pt x="820" y="560"/>
                    <a:pt x="959" y="762"/>
                  </a:cubicBezTo>
                  <a:lnTo>
                    <a:pt x="991" y="805"/>
                  </a:lnTo>
                  <a:lnTo>
                    <a:pt x="192" y="975"/>
                  </a:lnTo>
                  <a:lnTo>
                    <a:pt x="160" y="975"/>
                  </a:lnTo>
                  <a:lnTo>
                    <a:pt x="543" y="176"/>
                  </a:lnTo>
                  <a:lnTo>
                    <a:pt x="554" y="155"/>
                  </a:lnTo>
                  <a:close/>
                  <a:moveTo>
                    <a:pt x="558" y="1"/>
                  </a:moveTo>
                  <a:cubicBezTo>
                    <a:pt x="532" y="1"/>
                    <a:pt x="504" y="17"/>
                    <a:pt x="490" y="38"/>
                  </a:cubicBezTo>
                  <a:cubicBezTo>
                    <a:pt x="362" y="326"/>
                    <a:pt x="224" y="624"/>
                    <a:pt x="86" y="911"/>
                  </a:cubicBezTo>
                  <a:lnTo>
                    <a:pt x="22" y="1028"/>
                  </a:lnTo>
                  <a:cubicBezTo>
                    <a:pt x="0" y="1082"/>
                    <a:pt x="64" y="1082"/>
                    <a:pt x="86" y="1082"/>
                  </a:cubicBezTo>
                  <a:lnTo>
                    <a:pt x="959" y="901"/>
                  </a:lnTo>
                  <a:lnTo>
                    <a:pt x="1087" y="869"/>
                  </a:lnTo>
                  <a:cubicBezTo>
                    <a:pt x="1119" y="869"/>
                    <a:pt x="1150" y="837"/>
                    <a:pt x="1129" y="805"/>
                  </a:cubicBezTo>
                  <a:lnTo>
                    <a:pt x="671" y="113"/>
                  </a:lnTo>
                  <a:cubicBezTo>
                    <a:pt x="650" y="81"/>
                    <a:pt x="629" y="49"/>
                    <a:pt x="607" y="17"/>
                  </a:cubicBezTo>
                  <a:lnTo>
                    <a:pt x="597" y="17"/>
                  </a:lnTo>
                  <a:cubicBezTo>
                    <a:pt x="586" y="6"/>
                    <a:pt x="572" y="1"/>
                    <a:pt x="558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693225" y="3361325"/>
              <a:ext cx="28325" cy="26500"/>
            </a:xfrm>
            <a:custGeom>
              <a:rect b="b" l="l" r="r" t="t"/>
              <a:pathLst>
                <a:path extrusionOk="0" h="1060" w="1133">
                  <a:moveTo>
                    <a:pt x="536" y="149"/>
                  </a:moveTo>
                  <a:lnTo>
                    <a:pt x="941" y="756"/>
                  </a:lnTo>
                  <a:cubicBezTo>
                    <a:pt x="951" y="766"/>
                    <a:pt x="962" y="788"/>
                    <a:pt x="973" y="809"/>
                  </a:cubicBezTo>
                  <a:lnTo>
                    <a:pt x="973" y="820"/>
                  </a:lnTo>
                  <a:lnTo>
                    <a:pt x="174" y="979"/>
                  </a:lnTo>
                  <a:lnTo>
                    <a:pt x="142" y="990"/>
                  </a:lnTo>
                  <a:lnTo>
                    <a:pt x="142" y="990"/>
                  </a:lnTo>
                  <a:lnTo>
                    <a:pt x="526" y="170"/>
                  </a:lnTo>
                  <a:lnTo>
                    <a:pt x="536" y="149"/>
                  </a:lnTo>
                  <a:close/>
                  <a:moveTo>
                    <a:pt x="547" y="1"/>
                  </a:moveTo>
                  <a:cubicBezTo>
                    <a:pt x="527" y="1"/>
                    <a:pt x="505" y="9"/>
                    <a:pt x="494" y="21"/>
                  </a:cubicBezTo>
                  <a:lnTo>
                    <a:pt x="483" y="21"/>
                  </a:lnTo>
                  <a:cubicBezTo>
                    <a:pt x="355" y="319"/>
                    <a:pt x="206" y="607"/>
                    <a:pt x="68" y="894"/>
                  </a:cubicBezTo>
                  <a:lnTo>
                    <a:pt x="14" y="1022"/>
                  </a:lnTo>
                  <a:cubicBezTo>
                    <a:pt x="0" y="1050"/>
                    <a:pt x="19" y="1060"/>
                    <a:pt x="43" y="1060"/>
                  </a:cubicBezTo>
                  <a:cubicBezTo>
                    <a:pt x="55" y="1060"/>
                    <a:pt x="68" y="1057"/>
                    <a:pt x="78" y="1054"/>
                  </a:cubicBezTo>
                  <a:lnTo>
                    <a:pt x="951" y="873"/>
                  </a:lnTo>
                  <a:lnTo>
                    <a:pt x="1069" y="841"/>
                  </a:lnTo>
                  <a:cubicBezTo>
                    <a:pt x="1090" y="841"/>
                    <a:pt x="1133" y="820"/>
                    <a:pt x="1122" y="788"/>
                  </a:cubicBezTo>
                  <a:lnTo>
                    <a:pt x="653" y="95"/>
                  </a:lnTo>
                  <a:cubicBezTo>
                    <a:pt x="632" y="85"/>
                    <a:pt x="611" y="53"/>
                    <a:pt x="589" y="21"/>
                  </a:cubicBezTo>
                  <a:cubicBezTo>
                    <a:pt x="580" y="6"/>
                    <a:pt x="564" y="1"/>
                    <a:pt x="547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624350" y="3487550"/>
              <a:ext cx="28250" cy="26350"/>
            </a:xfrm>
            <a:custGeom>
              <a:rect b="b" l="l" r="r" t="t"/>
              <a:pathLst>
                <a:path extrusionOk="0" h="1054" w="1130">
                  <a:moveTo>
                    <a:pt x="533" y="137"/>
                  </a:moveTo>
                  <a:lnTo>
                    <a:pt x="927" y="743"/>
                  </a:lnTo>
                  <a:lnTo>
                    <a:pt x="970" y="807"/>
                  </a:lnTo>
                  <a:lnTo>
                    <a:pt x="171" y="978"/>
                  </a:lnTo>
                  <a:lnTo>
                    <a:pt x="128" y="988"/>
                  </a:lnTo>
                  <a:lnTo>
                    <a:pt x="533" y="147"/>
                  </a:lnTo>
                  <a:lnTo>
                    <a:pt x="533" y="137"/>
                  </a:lnTo>
                  <a:close/>
                  <a:moveTo>
                    <a:pt x="553" y="1"/>
                  </a:moveTo>
                  <a:cubicBezTo>
                    <a:pt x="538" y="1"/>
                    <a:pt x="522" y="3"/>
                    <a:pt x="512" y="9"/>
                  </a:cubicBezTo>
                  <a:lnTo>
                    <a:pt x="491" y="19"/>
                  </a:lnTo>
                  <a:lnTo>
                    <a:pt x="491" y="30"/>
                  </a:lnTo>
                  <a:cubicBezTo>
                    <a:pt x="363" y="318"/>
                    <a:pt x="224" y="605"/>
                    <a:pt x="86" y="903"/>
                  </a:cubicBezTo>
                  <a:lnTo>
                    <a:pt x="22" y="1020"/>
                  </a:lnTo>
                  <a:cubicBezTo>
                    <a:pt x="1" y="1049"/>
                    <a:pt x="22" y="1053"/>
                    <a:pt x="42" y="1053"/>
                  </a:cubicBezTo>
                  <a:cubicBezTo>
                    <a:pt x="52" y="1053"/>
                    <a:pt x="61" y="1052"/>
                    <a:pt x="65" y="1052"/>
                  </a:cubicBezTo>
                  <a:lnTo>
                    <a:pt x="938" y="871"/>
                  </a:lnTo>
                  <a:lnTo>
                    <a:pt x="1066" y="839"/>
                  </a:lnTo>
                  <a:cubicBezTo>
                    <a:pt x="1076" y="839"/>
                    <a:pt x="1129" y="818"/>
                    <a:pt x="1108" y="797"/>
                  </a:cubicBezTo>
                  <a:lnTo>
                    <a:pt x="650" y="105"/>
                  </a:lnTo>
                  <a:cubicBezTo>
                    <a:pt x="629" y="73"/>
                    <a:pt x="608" y="41"/>
                    <a:pt x="586" y="9"/>
                  </a:cubicBezTo>
                  <a:cubicBezTo>
                    <a:pt x="581" y="3"/>
                    <a:pt x="568" y="1"/>
                    <a:pt x="553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4672625" y="3403100"/>
              <a:ext cx="28700" cy="27250"/>
            </a:xfrm>
            <a:custGeom>
              <a:rect b="b" l="l" r="r" t="t"/>
              <a:pathLst>
                <a:path extrusionOk="0" h="1090" w="1148">
                  <a:moveTo>
                    <a:pt x="551" y="160"/>
                  </a:moveTo>
                  <a:lnTo>
                    <a:pt x="956" y="767"/>
                  </a:lnTo>
                  <a:lnTo>
                    <a:pt x="987" y="810"/>
                  </a:lnTo>
                  <a:lnTo>
                    <a:pt x="189" y="980"/>
                  </a:lnTo>
                  <a:lnTo>
                    <a:pt x="157" y="980"/>
                  </a:lnTo>
                  <a:cubicBezTo>
                    <a:pt x="295" y="714"/>
                    <a:pt x="423" y="448"/>
                    <a:pt x="540" y="181"/>
                  </a:cubicBezTo>
                  <a:lnTo>
                    <a:pt x="551" y="160"/>
                  </a:lnTo>
                  <a:close/>
                  <a:moveTo>
                    <a:pt x="552" y="0"/>
                  </a:moveTo>
                  <a:cubicBezTo>
                    <a:pt x="525" y="0"/>
                    <a:pt x="501" y="15"/>
                    <a:pt x="487" y="43"/>
                  </a:cubicBezTo>
                  <a:cubicBezTo>
                    <a:pt x="359" y="331"/>
                    <a:pt x="210" y="618"/>
                    <a:pt x="82" y="916"/>
                  </a:cubicBezTo>
                  <a:lnTo>
                    <a:pt x="18" y="1033"/>
                  </a:lnTo>
                  <a:cubicBezTo>
                    <a:pt x="1" y="1069"/>
                    <a:pt x="42" y="1089"/>
                    <a:pt x="68" y="1089"/>
                  </a:cubicBezTo>
                  <a:cubicBezTo>
                    <a:pt x="74" y="1089"/>
                    <a:pt x="79" y="1088"/>
                    <a:pt x="82" y="1087"/>
                  </a:cubicBezTo>
                  <a:lnTo>
                    <a:pt x="956" y="906"/>
                  </a:lnTo>
                  <a:lnTo>
                    <a:pt x="1083" y="874"/>
                  </a:lnTo>
                  <a:cubicBezTo>
                    <a:pt x="1115" y="874"/>
                    <a:pt x="1147" y="842"/>
                    <a:pt x="1126" y="810"/>
                  </a:cubicBezTo>
                  <a:lnTo>
                    <a:pt x="668" y="118"/>
                  </a:lnTo>
                  <a:lnTo>
                    <a:pt x="604" y="32"/>
                  </a:lnTo>
                  <a:cubicBezTo>
                    <a:pt x="604" y="22"/>
                    <a:pt x="593" y="22"/>
                    <a:pt x="593" y="11"/>
                  </a:cubicBezTo>
                  <a:cubicBezTo>
                    <a:pt x="579" y="4"/>
                    <a:pt x="565" y="0"/>
                    <a:pt x="552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4692900" y="3445150"/>
              <a:ext cx="28650" cy="27025"/>
            </a:xfrm>
            <a:custGeom>
              <a:rect b="b" l="l" r="r" t="t"/>
              <a:pathLst>
                <a:path extrusionOk="0" h="1081" w="1146">
                  <a:moveTo>
                    <a:pt x="549" y="161"/>
                  </a:moveTo>
                  <a:lnTo>
                    <a:pt x="954" y="757"/>
                  </a:lnTo>
                  <a:lnTo>
                    <a:pt x="986" y="810"/>
                  </a:lnTo>
                  <a:lnTo>
                    <a:pt x="187" y="981"/>
                  </a:lnTo>
                  <a:lnTo>
                    <a:pt x="155" y="981"/>
                  </a:lnTo>
                  <a:lnTo>
                    <a:pt x="539" y="171"/>
                  </a:lnTo>
                  <a:lnTo>
                    <a:pt x="549" y="161"/>
                  </a:lnTo>
                  <a:close/>
                  <a:moveTo>
                    <a:pt x="555" y="1"/>
                  </a:moveTo>
                  <a:cubicBezTo>
                    <a:pt x="528" y="1"/>
                    <a:pt x="499" y="15"/>
                    <a:pt x="485" y="44"/>
                  </a:cubicBezTo>
                  <a:cubicBezTo>
                    <a:pt x="358" y="331"/>
                    <a:pt x="208" y="619"/>
                    <a:pt x="70" y="917"/>
                  </a:cubicBezTo>
                  <a:lnTo>
                    <a:pt x="17" y="1034"/>
                  </a:lnTo>
                  <a:cubicBezTo>
                    <a:pt x="0" y="1066"/>
                    <a:pt x="34" y="1080"/>
                    <a:pt x="60" y="1080"/>
                  </a:cubicBezTo>
                  <a:cubicBezTo>
                    <a:pt x="68" y="1080"/>
                    <a:pt x="76" y="1079"/>
                    <a:pt x="81" y="1076"/>
                  </a:cubicBezTo>
                  <a:lnTo>
                    <a:pt x="954" y="895"/>
                  </a:lnTo>
                  <a:lnTo>
                    <a:pt x="1082" y="874"/>
                  </a:lnTo>
                  <a:cubicBezTo>
                    <a:pt x="1103" y="874"/>
                    <a:pt x="1146" y="842"/>
                    <a:pt x="1124" y="810"/>
                  </a:cubicBezTo>
                  <a:lnTo>
                    <a:pt x="666" y="118"/>
                  </a:lnTo>
                  <a:lnTo>
                    <a:pt x="602" y="22"/>
                  </a:lnTo>
                  <a:cubicBezTo>
                    <a:pt x="592" y="22"/>
                    <a:pt x="592" y="22"/>
                    <a:pt x="592" y="12"/>
                  </a:cubicBezTo>
                  <a:cubicBezTo>
                    <a:pt x="581" y="4"/>
                    <a:pt x="568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642375" y="3112400"/>
              <a:ext cx="116450" cy="140825"/>
            </a:xfrm>
            <a:custGeom>
              <a:rect b="b" l="l" r="r" t="t"/>
              <a:pathLst>
                <a:path extrusionOk="0" h="5633" w="4658">
                  <a:moveTo>
                    <a:pt x="3167" y="0"/>
                  </a:moveTo>
                  <a:cubicBezTo>
                    <a:pt x="3167" y="0"/>
                    <a:pt x="419" y="1672"/>
                    <a:pt x="302" y="1821"/>
                  </a:cubicBezTo>
                  <a:cubicBezTo>
                    <a:pt x="193" y="1960"/>
                    <a:pt x="1" y="5633"/>
                    <a:pt x="1178" y="5633"/>
                  </a:cubicBezTo>
                  <a:cubicBezTo>
                    <a:pt x="1265" y="5633"/>
                    <a:pt x="1360" y="5613"/>
                    <a:pt x="1463" y="5569"/>
                  </a:cubicBezTo>
                  <a:cubicBezTo>
                    <a:pt x="2096" y="5303"/>
                    <a:pt x="2767" y="5226"/>
                    <a:pt x="3330" y="5226"/>
                  </a:cubicBezTo>
                  <a:cubicBezTo>
                    <a:pt x="4093" y="5226"/>
                    <a:pt x="4657" y="5367"/>
                    <a:pt x="4657" y="5367"/>
                  </a:cubicBezTo>
                  <a:lnTo>
                    <a:pt x="3167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4832550" y="3113450"/>
              <a:ext cx="116400" cy="143675"/>
            </a:xfrm>
            <a:custGeom>
              <a:rect b="b" l="l" r="r" t="t"/>
              <a:pathLst>
                <a:path extrusionOk="0" h="5747" w="4656">
                  <a:moveTo>
                    <a:pt x="1810" y="1"/>
                  </a:moveTo>
                  <a:lnTo>
                    <a:pt x="0" y="5261"/>
                  </a:lnTo>
                  <a:cubicBezTo>
                    <a:pt x="0" y="5261"/>
                    <a:pt x="381" y="5191"/>
                    <a:pt x="935" y="5191"/>
                  </a:cubicBezTo>
                  <a:cubicBezTo>
                    <a:pt x="1562" y="5191"/>
                    <a:pt x="2410" y="5281"/>
                    <a:pt x="3173" y="5666"/>
                  </a:cubicBezTo>
                  <a:cubicBezTo>
                    <a:pt x="3286" y="5721"/>
                    <a:pt x="3390" y="5747"/>
                    <a:pt x="3485" y="5747"/>
                  </a:cubicBezTo>
                  <a:cubicBezTo>
                    <a:pt x="4627" y="5747"/>
                    <a:pt x="4656" y="2130"/>
                    <a:pt x="4558" y="1992"/>
                  </a:cubicBezTo>
                  <a:cubicBezTo>
                    <a:pt x="4451" y="1832"/>
                    <a:pt x="1810" y="1"/>
                    <a:pt x="181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4664550" y="3127425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1" y="2196"/>
                    <a:pt x="772" y="2772"/>
                    <a:pt x="1299" y="2772"/>
                  </a:cubicBezTo>
                  <a:cubicBezTo>
                    <a:pt x="1366" y="2772"/>
                    <a:pt x="1434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87460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1" y="1859"/>
                    <a:pt x="309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68665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684525" y="3135275"/>
              <a:ext cx="233500" cy="25850"/>
            </a:xfrm>
            <a:custGeom>
              <a:rect b="b" l="l" r="r" t="t"/>
              <a:pathLst>
                <a:path extrusionOk="0" fill="none" h="1034" w="9340">
                  <a:moveTo>
                    <a:pt x="0" y="1"/>
                  </a:moveTo>
                  <a:lnTo>
                    <a:pt x="1161" y="895"/>
                  </a:lnTo>
                  <a:lnTo>
                    <a:pt x="3951" y="1034"/>
                  </a:lnTo>
                  <a:cubicBezTo>
                    <a:pt x="3951" y="1034"/>
                    <a:pt x="4771" y="118"/>
                    <a:pt x="5665" y="981"/>
                  </a:cubicBezTo>
                  <a:lnTo>
                    <a:pt x="8232" y="1034"/>
                  </a:lnTo>
                  <a:lnTo>
                    <a:pt x="9339" y="139"/>
                  </a:lnTo>
                </a:path>
              </a:pathLst>
            </a:custGeom>
            <a:noFill/>
            <a:ln cap="flat" cmpd="sng" w="4800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710875" y="3122650"/>
              <a:ext cx="76425" cy="70025"/>
            </a:xfrm>
            <a:custGeom>
              <a:rect b="b" l="l" r="r" t="t"/>
              <a:pathLst>
                <a:path extrusionOk="0" h="2801" w="3057">
                  <a:moveTo>
                    <a:pt x="1529" y="0"/>
                  </a:moveTo>
                  <a:cubicBezTo>
                    <a:pt x="1439" y="0"/>
                    <a:pt x="1348" y="9"/>
                    <a:pt x="1257" y="27"/>
                  </a:cubicBezTo>
                  <a:cubicBezTo>
                    <a:pt x="501" y="186"/>
                    <a:pt x="1" y="921"/>
                    <a:pt x="160" y="1677"/>
                  </a:cubicBezTo>
                  <a:cubicBezTo>
                    <a:pt x="291" y="2342"/>
                    <a:pt x="875" y="2801"/>
                    <a:pt x="1528" y="2801"/>
                  </a:cubicBezTo>
                  <a:cubicBezTo>
                    <a:pt x="1618" y="2801"/>
                    <a:pt x="1709" y="2792"/>
                    <a:pt x="1800" y="2774"/>
                  </a:cubicBezTo>
                  <a:cubicBezTo>
                    <a:pt x="2556" y="2625"/>
                    <a:pt x="3057" y="1890"/>
                    <a:pt x="2897" y="1134"/>
                  </a:cubicBezTo>
                  <a:cubicBezTo>
                    <a:pt x="2766" y="460"/>
                    <a:pt x="2182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4525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817900" y="3123150"/>
              <a:ext cx="79100" cy="69975"/>
            </a:xfrm>
            <a:custGeom>
              <a:rect b="b" l="l" r="r" t="t"/>
              <a:pathLst>
                <a:path extrusionOk="0" h="2799" w="3164">
                  <a:moveTo>
                    <a:pt x="1574" y="0"/>
                  </a:moveTo>
                  <a:cubicBezTo>
                    <a:pt x="1010" y="0"/>
                    <a:pt x="481" y="350"/>
                    <a:pt x="267" y="912"/>
                  </a:cubicBezTo>
                  <a:cubicBezTo>
                    <a:pt x="0" y="1636"/>
                    <a:pt x="362" y="2435"/>
                    <a:pt x="1087" y="2711"/>
                  </a:cubicBezTo>
                  <a:cubicBezTo>
                    <a:pt x="1248" y="2771"/>
                    <a:pt x="1413" y="2799"/>
                    <a:pt x="1575" y="2799"/>
                  </a:cubicBezTo>
                  <a:cubicBezTo>
                    <a:pt x="2144" y="2799"/>
                    <a:pt x="2679" y="2455"/>
                    <a:pt x="2886" y="1892"/>
                  </a:cubicBezTo>
                  <a:cubicBezTo>
                    <a:pt x="3163" y="1167"/>
                    <a:pt x="2790" y="358"/>
                    <a:pt x="2066" y="92"/>
                  </a:cubicBezTo>
                  <a:cubicBezTo>
                    <a:pt x="1904" y="30"/>
                    <a:pt x="1737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4525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809650" y="3164575"/>
              <a:ext cx="15450" cy="46875"/>
            </a:xfrm>
            <a:custGeom>
              <a:rect b="b" l="l" r="r" t="t"/>
              <a:pathLst>
                <a:path extrusionOk="0" h="1875" w="618">
                  <a:moveTo>
                    <a:pt x="256" y="0"/>
                  </a:moveTo>
                  <a:lnTo>
                    <a:pt x="256" y="0"/>
                  </a:lnTo>
                  <a:cubicBezTo>
                    <a:pt x="235" y="235"/>
                    <a:pt x="245" y="458"/>
                    <a:pt x="288" y="692"/>
                  </a:cubicBezTo>
                  <a:cubicBezTo>
                    <a:pt x="298" y="799"/>
                    <a:pt x="320" y="916"/>
                    <a:pt x="352" y="1023"/>
                  </a:cubicBezTo>
                  <a:cubicBezTo>
                    <a:pt x="371" y="1127"/>
                    <a:pt x="398" y="1223"/>
                    <a:pt x="427" y="1318"/>
                  </a:cubicBezTo>
                  <a:lnTo>
                    <a:pt x="427" y="1318"/>
                  </a:lnTo>
                  <a:cubicBezTo>
                    <a:pt x="360" y="1401"/>
                    <a:pt x="288" y="1483"/>
                    <a:pt x="224" y="1566"/>
                  </a:cubicBezTo>
                  <a:cubicBezTo>
                    <a:pt x="149" y="1672"/>
                    <a:pt x="75" y="1768"/>
                    <a:pt x="0" y="1874"/>
                  </a:cubicBezTo>
                  <a:cubicBezTo>
                    <a:pt x="107" y="1811"/>
                    <a:pt x="203" y="1725"/>
                    <a:pt x="309" y="1651"/>
                  </a:cubicBezTo>
                  <a:cubicBezTo>
                    <a:pt x="405" y="1566"/>
                    <a:pt x="501" y="1480"/>
                    <a:pt x="586" y="1395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7" y="1204"/>
                    <a:pt x="586" y="1097"/>
                    <a:pt x="565" y="980"/>
                  </a:cubicBezTo>
                  <a:cubicBezTo>
                    <a:pt x="543" y="873"/>
                    <a:pt x="522" y="756"/>
                    <a:pt x="490" y="650"/>
                  </a:cubicBezTo>
                  <a:cubicBezTo>
                    <a:pt x="437" y="426"/>
                    <a:pt x="352" y="203"/>
                    <a:pt x="256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4763600" y="3231925"/>
              <a:ext cx="81200" cy="14625"/>
            </a:xfrm>
            <a:custGeom>
              <a:rect b="b" l="l" r="r" t="t"/>
              <a:pathLst>
                <a:path extrusionOk="0" h="585" w="3248">
                  <a:moveTo>
                    <a:pt x="3248" y="0"/>
                  </a:moveTo>
                  <a:lnTo>
                    <a:pt x="0" y="43"/>
                  </a:lnTo>
                  <a:cubicBezTo>
                    <a:pt x="524" y="396"/>
                    <a:pt x="1133" y="585"/>
                    <a:pt x="1714" y="585"/>
                  </a:cubicBezTo>
                  <a:cubicBezTo>
                    <a:pt x="2291" y="585"/>
                    <a:pt x="2839" y="398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4828275" y="310642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1"/>
                  </a:moveTo>
                  <a:cubicBezTo>
                    <a:pt x="922" y="1"/>
                    <a:pt x="834" y="13"/>
                    <a:pt x="746" y="37"/>
                  </a:cubicBezTo>
                  <a:cubicBezTo>
                    <a:pt x="682" y="58"/>
                    <a:pt x="629" y="79"/>
                    <a:pt x="576" y="101"/>
                  </a:cubicBezTo>
                  <a:cubicBezTo>
                    <a:pt x="522" y="122"/>
                    <a:pt x="469" y="154"/>
                    <a:pt x="416" y="186"/>
                  </a:cubicBezTo>
                  <a:cubicBezTo>
                    <a:pt x="320" y="250"/>
                    <a:pt x="235" y="324"/>
                    <a:pt x="171" y="420"/>
                  </a:cubicBezTo>
                  <a:cubicBezTo>
                    <a:pt x="97" y="505"/>
                    <a:pt x="43" y="601"/>
                    <a:pt x="1" y="708"/>
                  </a:cubicBezTo>
                  <a:cubicBezTo>
                    <a:pt x="107" y="654"/>
                    <a:pt x="192" y="601"/>
                    <a:pt x="278" y="548"/>
                  </a:cubicBezTo>
                  <a:cubicBezTo>
                    <a:pt x="363" y="505"/>
                    <a:pt x="459" y="473"/>
                    <a:pt x="544" y="441"/>
                  </a:cubicBezTo>
                  <a:cubicBezTo>
                    <a:pt x="673" y="385"/>
                    <a:pt x="808" y="359"/>
                    <a:pt x="945" y="359"/>
                  </a:cubicBezTo>
                  <a:cubicBezTo>
                    <a:pt x="988" y="359"/>
                    <a:pt x="1032" y="362"/>
                    <a:pt x="1076" y="367"/>
                  </a:cubicBezTo>
                  <a:cubicBezTo>
                    <a:pt x="1257" y="388"/>
                    <a:pt x="1438" y="431"/>
                    <a:pt x="1609" y="505"/>
                  </a:cubicBezTo>
                  <a:cubicBezTo>
                    <a:pt x="1790" y="591"/>
                    <a:pt x="1981" y="686"/>
                    <a:pt x="2152" y="793"/>
                  </a:cubicBezTo>
                  <a:cubicBezTo>
                    <a:pt x="2067" y="591"/>
                    <a:pt x="1928" y="409"/>
                    <a:pt x="1747" y="271"/>
                  </a:cubicBezTo>
                  <a:cubicBezTo>
                    <a:pt x="1566" y="122"/>
                    <a:pt x="1342" y="37"/>
                    <a:pt x="1108" y="5"/>
                  </a:cubicBezTo>
                  <a:cubicBezTo>
                    <a:pt x="1076" y="2"/>
                    <a:pt x="1045" y="1"/>
                    <a:pt x="10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4721250" y="310642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1"/>
                  </a:moveTo>
                  <a:cubicBezTo>
                    <a:pt x="922" y="1"/>
                    <a:pt x="834" y="13"/>
                    <a:pt x="746" y="37"/>
                  </a:cubicBezTo>
                  <a:cubicBezTo>
                    <a:pt x="682" y="58"/>
                    <a:pt x="629" y="79"/>
                    <a:pt x="576" y="101"/>
                  </a:cubicBezTo>
                  <a:cubicBezTo>
                    <a:pt x="512" y="122"/>
                    <a:pt x="469" y="154"/>
                    <a:pt x="416" y="186"/>
                  </a:cubicBezTo>
                  <a:cubicBezTo>
                    <a:pt x="320" y="250"/>
                    <a:pt x="235" y="324"/>
                    <a:pt x="161" y="420"/>
                  </a:cubicBezTo>
                  <a:cubicBezTo>
                    <a:pt x="97" y="505"/>
                    <a:pt x="43" y="601"/>
                    <a:pt x="1" y="708"/>
                  </a:cubicBezTo>
                  <a:cubicBezTo>
                    <a:pt x="97" y="654"/>
                    <a:pt x="182" y="601"/>
                    <a:pt x="278" y="54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3" y="385"/>
                    <a:pt x="808" y="359"/>
                    <a:pt x="940" y="359"/>
                  </a:cubicBezTo>
                  <a:cubicBezTo>
                    <a:pt x="982" y="359"/>
                    <a:pt x="1024" y="362"/>
                    <a:pt x="1066" y="367"/>
                  </a:cubicBezTo>
                  <a:cubicBezTo>
                    <a:pt x="1257" y="388"/>
                    <a:pt x="1428" y="431"/>
                    <a:pt x="1598" y="505"/>
                  </a:cubicBezTo>
                  <a:cubicBezTo>
                    <a:pt x="1790" y="591"/>
                    <a:pt x="1971" y="686"/>
                    <a:pt x="2152" y="793"/>
                  </a:cubicBezTo>
                  <a:cubicBezTo>
                    <a:pt x="2067" y="591"/>
                    <a:pt x="1928" y="409"/>
                    <a:pt x="1747" y="271"/>
                  </a:cubicBezTo>
                  <a:cubicBezTo>
                    <a:pt x="1566" y="122"/>
                    <a:pt x="1343" y="37"/>
                    <a:pt x="1108" y="5"/>
                  </a:cubicBezTo>
                  <a:cubicBezTo>
                    <a:pt x="1076" y="2"/>
                    <a:pt x="1045" y="1"/>
                    <a:pt x="10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4736175" y="3144875"/>
              <a:ext cx="35700" cy="22375"/>
            </a:xfrm>
            <a:custGeom>
              <a:rect b="b" l="l" r="r" t="t"/>
              <a:pathLst>
                <a:path extrusionOk="0" h="895" w="1428">
                  <a:moveTo>
                    <a:pt x="692" y="0"/>
                  </a:moveTo>
                  <a:cubicBezTo>
                    <a:pt x="586" y="0"/>
                    <a:pt x="479" y="11"/>
                    <a:pt x="373" y="64"/>
                  </a:cubicBezTo>
                  <a:cubicBezTo>
                    <a:pt x="277" y="107"/>
                    <a:pt x="192" y="181"/>
                    <a:pt x="128" y="288"/>
                  </a:cubicBezTo>
                  <a:cubicBezTo>
                    <a:pt x="32" y="469"/>
                    <a:pt x="0" y="682"/>
                    <a:pt x="43" y="884"/>
                  </a:cubicBezTo>
                  <a:cubicBezTo>
                    <a:pt x="64" y="692"/>
                    <a:pt x="128" y="511"/>
                    <a:pt x="234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35"/>
                    <a:pt x="1161" y="373"/>
                  </a:cubicBezTo>
                  <a:cubicBezTo>
                    <a:pt x="1289" y="522"/>
                    <a:pt x="1374" y="703"/>
                    <a:pt x="1416" y="895"/>
                  </a:cubicBezTo>
                  <a:cubicBezTo>
                    <a:pt x="1427" y="682"/>
                    <a:pt x="1374" y="469"/>
                    <a:pt x="1257" y="298"/>
                  </a:cubicBezTo>
                  <a:cubicBezTo>
                    <a:pt x="1129" y="107"/>
                    <a:pt x="927" y="0"/>
                    <a:pt x="692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4832550" y="3143475"/>
              <a:ext cx="35675" cy="22175"/>
            </a:xfrm>
            <a:custGeom>
              <a:rect b="b" l="l" r="r" t="t"/>
              <a:pathLst>
                <a:path extrusionOk="0" h="887" w="1427">
                  <a:moveTo>
                    <a:pt x="643" y="0"/>
                  </a:moveTo>
                  <a:cubicBezTo>
                    <a:pt x="549" y="0"/>
                    <a:pt x="461" y="21"/>
                    <a:pt x="373" y="56"/>
                  </a:cubicBezTo>
                  <a:cubicBezTo>
                    <a:pt x="277" y="109"/>
                    <a:pt x="192" y="184"/>
                    <a:pt x="128" y="280"/>
                  </a:cubicBezTo>
                  <a:cubicBezTo>
                    <a:pt x="32" y="461"/>
                    <a:pt x="0" y="685"/>
                    <a:pt x="43" y="887"/>
                  </a:cubicBezTo>
                  <a:cubicBezTo>
                    <a:pt x="64" y="695"/>
                    <a:pt x="128" y="514"/>
                    <a:pt x="234" y="354"/>
                  </a:cubicBezTo>
                  <a:cubicBezTo>
                    <a:pt x="288" y="280"/>
                    <a:pt x="351" y="227"/>
                    <a:pt x="437" y="195"/>
                  </a:cubicBezTo>
                  <a:cubicBezTo>
                    <a:pt x="501" y="171"/>
                    <a:pt x="564" y="159"/>
                    <a:pt x="628" y="159"/>
                  </a:cubicBezTo>
                  <a:cubicBezTo>
                    <a:pt x="650" y="159"/>
                    <a:pt x="671" y="160"/>
                    <a:pt x="692" y="163"/>
                  </a:cubicBezTo>
                  <a:cubicBezTo>
                    <a:pt x="702" y="162"/>
                    <a:pt x="713" y="162"/>
                    <a:pt x="723" y="162"/>
                  </a:cubicBezTo>
                  <a:cubicBezTo>
                    <a:pt x="892" y="162"/>
                    <a:pt x="1050" y="245"/>
                    <a:pt x="1161" y="376"/>
                  </a:cubicBezTo>
                  <a:cubicBezTo>
                    <a:pt x="1278" y="525"/>
                    <a:pt x="1363" y="695"/>
                    <a:pt x="1416" y="887"/>
                  </a:cubicBezTo>
                  <a:cubicBezTo>
                    <a:pt x="1427" y="674"/>
                    <a:pt x="1374" y="472"/>
                    <a:pt x="1257" y="301"/>
                  </a:cubicBezTo>
                  <a:cubicBezTo>
                    <a:pt x="1144" y="118"/>
                    <a:pt x="944" y="2"/>
                    <a:pt x="731" y="2"/>
                  </a:cubicBezTo>
                  <a:cubicBezTo>
                    <a:pt x="722" y="2"/>
                    <a:pt x="712" y="3"/>
                    <a:pt x="703" y="3"/>
                  </a:cubicBezTo>
                  <a:cubicBezTo>
                    <a:pt x="683" y="1"/>
                    <a:pt x="663" y="0"/>
                    <a:pt x="6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700750" y="2961725"/>
              <a:ext cx="187725" cy="64175"/>
            </a:xfrm>
            <a:custGeom>
              <a:rect b="b" l="l" r="r" t="t"/>
              <a:pathLst>
                <a:path extrusionOk="0" h="2567" w="7509">
                  <a:moveTo>
                    <a:pt x="5465" y="0"/>
                  </a:moveTo>
                  <a:cubicBezTo>
                    <a:pt x="4974" y="0"/>
                    <a:pt x="4447" y="153"/>
                    <a:pt x="3866" y="522"/>
                  </a:cubicBezTo>
                  <a:cubicBezTo>
                    <a:pt x="3235" y="261"/>
                    <a:pt x="2681" y="162"/>
                    <a:pt x="2204" y="162"/>
                  </a:cubicBezTo>
                  <a:cubicBezTo>
                    <a:pt x="735" y="162"/>
                    <a:pt x="1" y="1097"/>
                    <a:pt x="1" y="1097"/>
                  </a:cubicBezTo>
                  <a:lnTo>
                    <a:pt x="4090" y="2566"/>
                  </a:lnTo>
                  <a:lnTo>
                    <a:pt x="7508" y="831"/>
                  </a:lnTo>
                  <a:cubicBezTo>
                    <a:pt x="6867" y="350"/>
                    <a:pt x="6207" y="0"/>
                    <a:pt x="54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576975" y="2983800"/>
              <a:ext cx="137650" cy="244425"/>
            </a:xfrm>
            <a:custGeom>
              <a:rect b="b" l="l" r="r" t="t"/>
              <a:pathLst>
                <a:path extrusionOk="0" h="9777" w="5506">
                  <a:moveTo>
                    <a:pt x="5506" y="1"/>
                  </a:moveTo>
                  <a:lnTo>
                    <a:pt x="5506" y="1"/>
                  </a:lnTo>
                  <a:cubicBezTo>
                    <a:pt x="5048" y="214"/>
                    <a:pt x="4664" y="555"/>
                    <a:pt x="4398" y="991"/>
                  </a:cubicBezTo>
                  <a:cubicBezTo>
                    <a:pt x="4153" y="1428"/>
                    <a:pt x="3972" y="1907"/>
                    <a:pt x="3866" y="2397"/>
                  </a:cubicBezTo>
                  <a:cubicBezTo>
                    <a:pt x="3738" y="2876"/>
                    <a:pt x="3642" y="3366"/>
                    <a:pt x="3482" y="3824"/>
                  </a:cubicBezTo>
                  <a:cubicBezTo>
                    <a:pt x="3344" y="4282"/>
                    <a:pt x="3088" y="4686"/>
                    <a:pt x="2748" y="5016"/>
                  </a:cubicBezTo>
                  <a:cubicBezTo>
                    <a:pt x="2567" y="5176"/>
                    <a:pt x="2375" y="5314"/>
                    <a:pt x="2162" y="5421"/>
                  </a:cubicBezTo>
                  <a:cubicBezTo>
                    <a:pt x="1938" y="5527"/>
                    <a:pt x="1715" y="5655"/>
                    <a:pt x="1502" y="5783"/>
                  </a:cubicBezTo>
                  <a:cubicBezTo>
                    <a:pt x="1065" y="6060"/>
                    <a:pt x="692" y="6422"/>
                    <a:pt x="416" y="6848"/>
                  </a:cubicBezTo>
                  <a:cubicBezTo>
                    <a:pt x="277" y="7072"/>
                    <a:pt x="171" y="7306"/>
                    <a:pt x="96" y="7551"/>
                  </a:cubicBezTo>
                  <a:cubicBezTo>
                    <a:pt x="32" y="7796"/>
                    <a:pt x="0" y="8051"/>
                    <a:pt x="0" y="8307"/>
                  </a:cubicBezTo>
                  <a:cubicBezTo>
                    <a:pt x="0" y="8807"/>
                    <a:pt x="96" y="9308"/>
                    <a:pt x="277" y="9776"/>
                  </a:cubicBezTo>
                  <a:cubicBezTo>
                    <a:pt x="149" y="9297"/>
                    <a:pt x="96" y="8807"/>
                    <a:pt x="128" y="8317"/>
                  </a:cubicBezTo>
                  <a:cubicBezTo>
                    <a:pt x="149" y="8072"/>
                    <a:pt x="192" y="7838"/>
                    <a:pt x="266" y="7615"/>
                  </a:cubicBezTo>
                  <a:cubicBezTo>
                    <a:pt x="341" y="7380"/>
                    <a:pt x="447" y="7167"/>
                    <a:pt x="586" y="6965"/>
                  </a:cubicBezTo>
                  <a:cubicBezTo>
                    <a:pt x="863" y="6571"/>
                    <a:pt x="1214" y="6241"/>
                    <a:pt x="1629" y="5996"/>
                  </a:cubicBezTo>
                  <a:cubicBezTo>
                    <a:pt x="1832" y="5868"/>
                    <a:pt x="2055" y="5762"/>
                    <a:pt x="2268" y="5655"/>
                  </a:cubicBezTo>
                  <a:cubicBezTo>
                    <a:pt x="2503" y="5538"/>
                    <a:pt x="2726" y="5400"/>
                    <a:pt x="2918" y="5219"/>
                  </a:cubicBezTo>
                  <a:cubicBezTo>
                    <a:pt x="3291" y="4857"/>
                    <a:pt x="3568" y="4409"/>
                    <a:pt x="3717" y="3909"/>
                  </a:cubicBezTo>
                  <a:cubicBezTo>
                    <a:pt x="3855" y="3430"/>
                    <a:pt x="3972" y="2940"/>
                    <a:pt x="4068" y="2450"/>
                  </a:cubicBezTo>
                  <a:cubicBezTo>
                    <a:pt x="4153" y="1960"/>
                    <a:pt x="4302" y="1492"/>
                    <a:pt x="4515" y="1055"/>
                  </a:cubicBezTo>
                  <a:cubicBezTo>
                    <a:pt x="4622" y="842"/>
                    <a:pt x="4760" y="640"/>
                    <a:pt x="4931" y="459"/>
                  </a:cubicBezTo>
                  <a:cubicBezTo>
                    <a:pt x="5101" y="288"/>
                    <a:pt x="5293" y="129"/>
                    <a:pt x="5506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684525" y="3032350"/>
              <a:ext cx="120075" cy="231800"/>
            </a:xfrm>
            <a:custGeom>
              <a:rect b="b" l="l" r="r" t="t"/>
              <a:pathLst>
                <a:path extrusionOk="0" h="9272" w="4803">
                  <a:moveTo>
                    <a:pt x="3834" y="0"/>
                  </a:moveTo>
                  <a:cubicBezTo>
                    <a:pt x="3668" y="0"/>
                    <a:pt x="3502" y="31"/>
                    <a:pt x="3344" y="93"/>
                  </a:cubicBezTo>
                  <a:cubicBezTo>
                    <a:pt x="3099" y="199"/>
                    <a:pt x="2897" y="391"/>
                    <a:pt x="2758" y="625"/>
                  </a:cubicBezTo>
                  <a:cubicBezTo>
                    <a:pt x="2694" y="742"/>
                    <a:pt x="2641" y="859"/>
                    <a:pt x="2599" y="987"/>
                  </a:cubicBezTo>
                  <a:cubicBezTo>
                    <a:pt x="2556" y="1104"/>
                    <a:pt x="2513" y="1221"/>
                    <a:pt x="2481" y="1349"/>
                  </a:cubicBezTo>
                  <a:cubicBezTo>
                    <a:pt x="2354" y="1839"/>
                    <a:pt x="2322" y="2340"/>
                    <a:pt x="2194" y="2787"/>
                  </a:cubicBezTo>
                  <a:cubicBezTo>
                    <a:pt x="2077" y="3245"/>
                    <a:pt x="1843" y="3649"/>
                    <a:pt x="1523" y="3990"/>
                  </a:cubicBezTo>
                  <a:cubicBezTo>
                    <a:pt x="1449" y="4075"/>
                    <a:pt x="1363" y="4160"/>
                    <a:pt x="1278" y="4235"/>
                  </a:cubicBezTo>
                  <a:cubicBezTo>
                    <a:pt x="1193" y="4320"/>
                    <a:pt x="1097" y="4384"/>
                    <a:pt x="1001" y="4469"/>
                  </a:cubicBezTo>
                  <a:cubicBezTo>
                    <a:pt x="916" y="4544"/>
                    <a:pt x="810" y="4608"/>
                    <a:pt x="714" y="4672"/>
                  </a:cubicBezTo>
                  <a:lnTo>
                    <a:pt x="565" y="4778"/>
                  </a:lnTo>
                  <a:cubicBezTo>
                    <a:pt x="501" y="4821"/>
                    <a:pt x="448" y="4863"/>
                    <a:pt x="394" y="4917"/>
                  </a:cubicBezTo>
                  <a:cubicBezTo>
                    <a:pt x="288" y="5012"/>
                    <a:pt x="203" y="5130"/>
                    <a:pt x="139" y="5257"/>
                  </a:cubicBezTo>
                  <a:cubicBezTo>
                    <a:pt x="75" y="5396"/>
                    <a:pt x="43" y="5534"/>
                    <a:pt x="22" y="5673"/>
                  </a:cubicBezTo>
                  <a:cubicBezTo>
                    <a:pt x="0" y="5939"/>
                    <a:pt x="22" y="6205"/>
                    <a:pt x="96" y="6461"/>
                  </a:cubicBezTo>
                  <a:cubicBezTo>
                    <a:pt x="224" y="6961"/>
                    <a:pt x="426" y="7408"/>
                    <a:pt x="597" y="7866"/>
                  </a:cubicBezTo>
                  <a:cubicBezTo>
                    <a:pt x="682" y="8090"/>
                    <a:pt x="735" y="8324"/>
                    <a:pt x="778" y="8569"/>
                  </a:cubicBezTo>
                  <a:cubicBezTo>
                    <a:pt x="788" y="8686"/>
                    <a:pt x="788" y="8803"/>
                    <a:pt x="778" y="8931"/>
                  </a:cubicBezTo>
                  <a:cubicBezTo>
                    <a:pt x="756" y="9048"/>
                    <a:pt x="724" y="9165"/>
                    <a:pt x="671" y="9272"/>
                  </a:cubicBezTo>
                  <a:cubicBezTo>
                    <a:pt x="746" y="9176"/>
                    <a:pt x="799" y="9059"/>
                    <a:pt x="831" y="8942"/>
                  </a:cubicBezTo>
                  <a:cubicBezTo>
                    <a:pt x="863" y="8814"/>
                    <a:pt x="874" y="8686"/>
                    <a:pt x="874" y="8558"/>
                  </a:cubicBezTo>
                  <a:cubicBezTo>
                    <a:pt x="863" y="8303"/>
                    <a:pt x="831" y="8058"/>
                    <a:pt x="767" y="7813"/>
                  </a:cubicBezTo>
                  <a:cubicBezTo>
                    <a:pt x="650" y="7323"/>
                    <a:pt x="480" y="6865"/>
                    <a:pt x="384" y="6397"/>
                  </a:cubicBezTo>
                  <a:cubicBezTo>
                    <a:pt x="341" y="6173"/>
                    <a:pt x="330" y="5939"/>
                    <a:pt x="352" y="5715"/>
                  </a:cubicBezTo>
                  <a:cubicBezTo>
                    <a:pt x="362" y="5609"/>
                    <a:pt x="394" y="5513"/>
                    <a:pt x="448" y="5417"/>
                  </a:cubicBezTo>
                  <a:cubicBezTo>
                    <a:pt x="501" y="5332"/>
                    <a:pt x="565" y="5247"/>
                    <a:pt x="639" y="5183"/>
                  </a:cubicBezTo>
                  <a:cubicBezTo>
                    <a:pt x="682" y="5151"/>
                    <a:pt x="714" y="5119"/>
                    <a:pt x="767" y="5087"/>
                  </a:cubicBezTo>
                  <a:cubicBezTo>
                    <a:pt x="810" y="5055"/>
                    <a:pt x="863" y="5023"/>
                    <a:pt x="916" y="4980"/>
                  </a:cubicBezTo>
                  <a:cubicBezTo>
                    <a:pt x="1023" y="4906"/>
                    <a:pt x="1129" y="4842"/>
                    <a:pt x="1225" y="4767"/>
                  </a:cubicBezTo>
                  <a:cubicBezTo>
                    <a:pt x="1321" y="4682"/>
                    <a:pt x="1438" y="4608"/>
                    <a:pt x="1523" y="4523"/>
                  </a:cubicBezTo>
                  <a:cubicBezTo>
                    <a:pt x="1619" y="4437"/>
                    <a:pt x="1715" y="4352"/>
                    <a:pt x="1800" y="4256"/>
                  </a:cubicBezTo>
                  <a:cubicBezTo>
                    <a:pt x="2162" y="3873"/>
                    <a:pt x="2418" y="3404"/>
                    <a:pt x="2545" y="2893"/>
                  </a:cubicBezTo>
                  <a:cubicBezTo>
                    <a:pt x="2663" y="2382"/>
                    <a:pt x="2684" y="1892"/>
                    <a:pt x="2780" y="1424"/>
                  </a:cubicBezTo>
                  <a:cubicBezTo>
                    <a:pt x="2822" y="1190"/>
                    <a:pt x="2886" y="966"/>
                    <a:pt x="2982" y="753"/>
                  </a:cubicBezTo>
                  <a:cubicBezTo>
                    <a:pt x="3067" y="551"/>
                    <a:pt x="3227" y="380"/>
                    <a:pt x="3419" y="263"/>
                  </a:cubicBezTo>
                  <a:cubicBezTo>
                    <a:pt x="3585" y="180"/>
                    <a:pt x="3765" y="136"/>
                    <a:pt x="3947" y="136"/>
                  </a:cubicBezTo>
                  <a:cubicBezTo>
                    <a:pt x="3998" y="136"/>
                    <a:pt x="4049" y="139"/>
                    <a:pt x="4100" y="146"/>
                  </a:cubicBezTo>
                  <a:cubicBezTo>
                    <a:pt x="4345" y="167"/>
                    <a:pt x="4579" y="220"/>
                    <a:pt x="4803" y="316"/>
                  </a:cubicBezTo>
                  <a:cubicBezTo>
                    <a:pt x="4590" y="178"/>
                    <a:pt x="4356" y="82"/>
                    <a:pt x="4111" y="29"/>
                  </a:cubicBezTo>
                  <a:cubicBezTo>
                    <a:pt x="4019" y="10"/>
                    <a:pt x="3927" y="0"/>
                    <a:pt x="383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578025" y="2967875"/>
              <a:ext cx="226575" cy="292025"/>
            </a:xfrm>
            <a:custGeom>
              <a:rect b="b" l="l" r="r" t="t"/>
              <a:pathLst>
                <a:path extrusionOk="0" h="11681" w="9063">
                  <a:moveTo>
                    <a:pt x="6991" y="0"/>
                  </a:moveTo>
                  <a:cubicBezTo>
                    <a:pt x="6472" y="0"/>
                    <a:pt x="5874" y="187"/>
                    <a:pt x="5229" y="585"/>
                  </a:cubicBezTo>
                  <a:cubicBezTo>
                    <a:pt x="3014" y="1958"/>
                    <a:pt x="4612" y="5068"/>
                    <a:pt x="2301" y="6356"/>
                  </a:cubicBezTo>
                  <a:cubicBezTo>
                    <a:pt x="1" y="7645"/>
                    <a:pt x="224" y="9412"/>
                    <a:pt x="704" y="10701"/>
                  </a:cubicBezTo>
                  <a:cubicBezTo>
                    <a:pt x="885" y="11159"/>
                    <a:pt x="1364" y="11414"/>
                    <a:pt x="1907" y="11542"/>
                  </a:cubicBezTo>
                  <a:cubicBezTo>
                    <a:pt x="1737" y="10882"/>
                    <a:pt x="1598" y="9923"/>
                    <a:pt x="1843" y="9018"/>
                  </a:cubicBezTo>
                  <a:lnTo>
                    <a:pt x="1843" y="9018"/>
                  </a:lnTo>
                  <a:cubicBezTo>
                    <a:pt x="1843" y="9019"/>
                    <a:pt x="1673" y="10563"/>
                    <a:pt x="2194" y="11595"/>
                  </a:cubicBezTo>
                  <a:cubicBezTo>
                    <a:pt x="2471" y="11638"/>
                    <a:pt x="2759" y="11670"/>
                    <a:pt x="3036" y="11670"/>
                  </a:cubicBezTo>
                  <a:cubicBezTo>
                    <a:pt x="2951" y="11361"/>
                    <a:pt x="2929" y="11031"/>
                    <a:pt x="2961" y="10701"/>
                  </a:cubicBezTo>
                  <a:lnTo>
                    <a:pt x="2961" y="10701"/>
                  </a:lnTo>
                  <a:cubicBezTo>
                    <a:pt x="3025" y="11031"/>
                    <a:pt x="3132" y="11361"/>
                    <a:pt x="3249" y="11680"/>
                  </a:cubicBezTo>
                  <a:cubicBezTo>
                    <a:pt x="3547" y="11680"/>
                    <a:pt x="3834" y="11659"/>
                    <a:pt x="4122" y="11627"/>
                  </a:cubicBezTo>
                  <a:cubicBezTo>
                    <a:pt x="5006" y="10562"/>
                    <a:pt x="2833" y="8124"/>
                    <a:pt x="4473" y="7283"/>
                  </a:cubicBezTo>
                  <a:cubicBezTo>
                    <a:pt x="6901" y="6037"/>
                    <a:pt x="6337" y="4801"/>
                    <a:pt x="7008" y="3428"/>
                  </a:cubicBezTo>
                  <a:cubicBezTo>
                    <a:pt x="7288" y="2840"/>
                    <a:pt x="7672" y="2671"/>
                    <a:pt x="8022" y="2671"/>
                  </a:cubicBezTo>
                  <a:cubicBezTo>
                    <a:pt x="8495" y="2671"/>
                    <a:pt x="8903" y="2981"/>
                    <a:pt x="8903" y="2981"/>
                  </a:cubicBezTo>
                  <a:cubicBezTo>
                    <a:pt x="9062" y="1120"/>
                    <a:pt x="8265" y="0"/>
                    <a:pt x="699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882850" y="2983550"/>
              <a:ext cx="137675" cy="244675"/>
            </a:xfrm>
            <a:custGeom>
              <a:rect b="b" l="l" r="r" t="t"/>
              <a:pathLst>
                <a:path extrusionOk="0" h="9787" w="5507">
                  <a:moveTo>
                    <a:pt x="1" y="0"/>
                  </a:moveTo>
                  <a:lnTo>
                    <a:pt x="1" y="0"/>
                  </a:lnTo>
                  <a:cubicBezTo>
                    <a:pt x="203" y="128"/>
                    <a:pt x="395" y="288"/>
                    <a:pt x="576" y="458"/>
                  </a:cubicBezTo>
                  <a:cubicBezTo>
                    <a:pt x="735" y="639"/>
                    <a:pt x="885" y="841"/>
                    <a:pt x="991" y="1054"/>
                  </a:cubicBezTo>
                  <a:cubicBezTo>
                    <a:pt x="1204" y="1502"/>
                    <a:pt x="1353" y="1960"/>
                    <a:pt x="1438" y="2449"/>
                  </a:cubicBezTo>
                  <a:cubicBezTo>
                    <a:pt x="1523" y="2939"/>
                    <a:pt x="1641" y="3429"/>
                    <a:pt x="1790" y="3908"/>
                  </a:cubicBezTo>
                  <a:cubicBezTo>
                    <a:pt x="1928" y="4409"/>
                    <a:pt x="2205" y="4856"/>
                    <a:pt x="2588" y="5218"/>
                  </a:cubicBezTo>
                  <a:cubicBezTo>
                    <a:pt x="2780" y="5399"/>
                    <a:pt x="2993" y="5537"/>
                    <a:pt x="3227" y="5655"/>
                  </a:cubicBezTo>
                  <a:cubicBezTo>
                    <a:pt x="3451" y="5761"/>
                    <a:pt x="3664" y="5878"/>
                    <a:pt x="3866" y="6006"/>
                  </a:cubicBezTo>
                  <a:cubicBezTo>
                    <a:pt x="4282" y="6251"/>
                    <a:pt x="4644" y="6581"/>
                    <a:pt x="4920" y="6975"/>
                  </a:cubicBezTo>
                  <a:cubicBezTo>
                    <a:pt x="5048" y="7167"/>
                    <a:pt x="5155" y="7380"/>
                    <a:pt x="5240" y="7614"/>
                  </a:cubicBezTo>
                  <a:cubicBezTo>
                    <a:pt x="5304" y="7838"/>
                    <a:pt x="5357" y="8082"/>
                    <a:pt x="5368" y="8317"/>
                  </a:cubicBezTo>
                  <a:cubicBezTo>
                    <a:pt x="5400" y="8807"/>
                    <a:pt x="5346" y="9307"/>
                    <a:pt x="5229" y="9786"/>
                  </a:cubicBezTo>
                  <a:cubicBezTo>
                    <a:pt x="5400" y="9307"/>
                    <a:pt x="5495" y="8817"/>
                    <a:pt x="5506" y="8306"/>
                  </a:cubicBezTo>
                  <a:cubicBezTo>
                    <a:pt x="5495" y="8051"/>
                    <a:pt x="5464" y="7806"/>
                    <a:pt x="5400" y="7550"/>
                  </a:cubicBezTo>
                  <a:cubicBezTo>
                    <a:pt x="5325" y="7305"/>
                    <a:pt x="5219" y="7071"/>
                    <a:pt x="5091" y="6858"/>
                  </a:cubicBezTo>
                  <a:cubicBezTo>
                    <a:pt x="4814" y="6421"/>
                    <a:pt x="4441" y="6059"/>
                    <a:pt x="4005" y="5793"/>
                  </a:cubicBezTo>
                  <a:cubicBezTo>
                    <a:pt x="3792" y="5655"/>
                    <a:pt x="3568" y="5527"/>
                    <a:pt x="3334" y="5420"/>
                  </a:cubicBezTo>
                  <a:cubicBezTo>
                    <a:pt x="3121" y="5314"/>
                    <a:pt x="2929" y="5186"/>
                    <a:pt x="2759" y="5016"/>
                  </a:cubicBezTo>
                  <a:cubicBezTo>
                    <a:pt x="2407" y="4686"/>
                    <a:pt x="2162" y="4281"/>
                    <a:pt x="2024" y="3823"/>
                  </a:cubicBezTo>
                  <a:cubicBezTo>
                    <a:pt x="1854" y="3365"/>
                    <a:pt x="1758" y="2875"/>
                    <a:pt x="1641" y="2396"/>
                  </a:cubicBezTo>
                  <a:cubicBezTo>
                    <a:pt x="1523" y="1906"/>
                    <a:pt x="1353" y="1427"/>
                    <a:pt x="1108" y="990"/>
                  </a:cubicBezTo>
                  <a:cubicBezTo>
                    <a:pt x="842" y="565"/>
                    <a:pt x="459" y="213"/>
                    <a:pt x="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792350" y="3032400"/>
              <a:ext cx="120350" cy="232025"/>
            </a:xfrm>
            <a:custGeom>
              <a:rect b="b" l="l" r="r" t="t"/>
              <a:pathLst>
                <a:path extrusionOk="0" h="9281" w="4814">
                  <a:moveTo>
                    <a:pt x="1000" y="1"/>
                  </a:moveTo>
                  <a:cubicBezTo>
                    <a:pt x="901" y="1"/>
                    <a:pt x="801" y="13"/>
                    <a:pt x="703" y="37"/>
                  </a:cubicBezTo>
                  <a:cubicBezTo>
                    <a:pt x="458" y="91"/>
                    <a:pt x="213" y="176"/>
                    <a:pt x="0" y="314"/>
                  </a:cubicBezTo>
                  <a:cubicBezTo>
                    <a:pt x="224" y="218"/>
                    <a:pt x="458" y="165"/>
                    <a:pt x="703" y="144"/>
                  </a:cubicBezTo>
                  <a:cubicBezTo>
                    <a:pt x="742" y="140"/>
                    <a:pt x="781" y="139"/>
                    <a:pt x="820" y="139"/>
                  </a:cubicBezTo>
                  <a:cubicBezTo>
                    <a:pt x="1015" y="139"/>
                    <a:pt x="1207" y="183"/>
                    <a:pt x="1384" y="272"/>
                  </a:cubicBezTo>
                  <a:cubicBezTo>
                    <a:pt x="1576" y="378"/>
                    <a:pt x="1736" y="549"/>
                    <a:pt x="1821" y="751"/>
                  </a:cubicBezTo>
                  <a:cubicBezTo>
                    <a:pt x="1917" y="964"/>
                    <a:pt x="1981" y="1198"/>
                    <a:pt x="2023" y="1422"/>
                  </a:cubicBezTo>
                  <a:cubicBezTo>
                    <a:pt x="2119" y="1890"/>
                    <a:pt x="2141" y="2380"/>
                    <a:pt x="2258" y="2891"/>
                  </a:cubicBezTo>
                  <a:cubicBezTo>
                    <a:pt x="2385" y="3402"/>
                    <a:pt x="2641" y="3871"/>
                    <a:pt x="3003" y="4254"/>
                  </a:cubicBezTo>
                  <a:cubicBezTo>
                    <a:pt x="3088" y="4350"/>
                    <a:pt x="3184" y="4435"/>
                    <a:pt x="3280" y="4521"/>
                  </a:cubicBezTo>
                  <a:cubicBezTo>
                    <a:pt x="3376" y="4606"/>
                    <a:pt x="3472" y="4680"/>
                    <a:pt x="3578" y="4765"/>
                  </a:cubicBezTo>
                  <a:cubicBezTo>
                    <a:pt x="3674" y="4851"/>
                    <a:pt x="3780" y="4915"/>
                    <a:pt x="3887" y="4978"/>
                  </a:cubicBezTo>
                  <a:cubicBezTo>
                    <a:pt x="3940" y="5021"/>
                    <a:pt x="3993" y="5064"/>
                    <a:pt x="4036" y="5085"/>
                  </a:cubicBezTo>
                  <a:cubicBezTo>
                    <a:pt x="4079" y="5117"/>
                    <a:pt x="4121" y="5149"/>
                    <a:pt x="4164" y="5191"/>
                  </a:cubicBezTo>
                  <a:cubicBezTo>
                    <a:pt x="4238" y="5255"/>
                    <a:pt x="4302" y="5330"/>
                    <a:pt x="4355" y="5426"/>
                  </a:cubicBezTo>
                  <a:cubicBezTo>
                    <a:pt x="4398" y="5511"/>
                    <a:pt x="4430" y="5617"/>
                    <a:pt x="4451" y="5724"/>
                  </a:cubicBezTo>
                  <a:cubicBezTo>
                    <a:pt x="4473" y="5947"/>
                    <a:pt x="4462" y="6171"/>
                    <a:pt x="4419" y="6395"/>
                  </a:cubicBezTo>
                  <a:cubicBezTo>
                    <a:pt x="4324" y="6863"/>
                    <a:pt x="4153" y="7332"/>
                    <a:pt x="4036" y="7811"/>
                  </a:cubicBezTo>
                  <a:cubicBezTo>
                    <a:pt x="3972" y="8056"/>
                    <a:pt x="3930" y="8311"/>
                    <a:pt x="3930" y="8567"/>
                  </a:cubicBezTo>
                  <a:cubicBezTo>
                    <a:pt x="3919" y="8684"/>
                    <a:pt x="3940" y="8812"/>
                    <a:pt x="3972" y="8940"/>
                  </a:cubicBezTo>
                  <a:cubicBezTo>
                    <a:pt x="4004" y="9057"/>
                    <a:pt x="4057" y="9174"/>
                    <a:pt x="4132" y="9280"/>
                  </a:cubicBezTo>
                  <a:cubicBezTo>
                    <a:pt x="4079" y="9163"/>
                    <a:pt x="4036" y="9046"/>
                    <a:pt x="4025" y="8929"/>
                  </a:cubicBezTo>
                  <a:cubicBezTo>
                    <a:pt x="4015" y="8812"/>
                    <a:pt x="4015" y="8684"/>
                    <a:pt x="4036" y="8567"/>
                  </a:cubicBezTo>
                  <a:cubicBezTo>
                    <a:pt x="4068" y="8333"/>
                    <a:pt x="4132" y="8098"/>
                    <a:pt x="4217" y="7875"/>
                  </a:cubicBezTo>
                  <a:cubicBezTo>
                    <a:pt x="4377" y="7406"/>
                    <a:pt x="4579" y="6959"/>
                    <a:pt x="4707" y="6459"/>
                  </a:cubicBezTo>
                  <a:cubicBezTo>
                    <a:pt x="4781" y="6203"/>
                    <a:pt x="4813" y="5937"/>
                    <a:pt x="4781" y="5671"/>
                  </a:cubicBezTo>
                  <a:cubicBezTo>
                    <a:pt x="4771" y="5532"/>
                    <a:pt x="4728" y="5394"/>
                    <a:pt x="4664" y="5266"/>
                  </a:cubicBezTo>
                  <a:cubicBezTo>
                    <a:pt x="4600" y="5138"/>
                    <a:pt x="4515" y="5021"/>
                    <a:pt x="4409" y="4915"/>
                  </a:cubicBezTo>
                  <a:cubicBezTo>
                    <a:pt x="4355" y="4872"/>
                    <a:pt x="4302" y="4819"/>
                    <a:pt x="4249" y="4787"/>
                  </a:cubicBezTo>
                  <a:lnTo>
                    <a:pt x="4100" y="4680"/>
                  </a:lnTo>
                  <a:cubicBezTo>
                    <a:pt x="4004" y="4595"/>
                    <a:pt x="3887" y="4542"/>
                    <a:pt x="3802" y="4467"/>
                  </a:cubicBezTo>
                  <a:cubicBezTo>
                    <a:pt x="3717" y="4393"/>
                    <a:pt x="3621" y="4318"/>
                    <a:pt x="3535" y="4244"/>
                  </a:cubicBezTo>
                  <a:cubicBezTo>
                    <a:pt x="3450" y="4158"/>
                    <a:pt x="3365" y="4073"/>
                    <a:pt x="3291" y="3988"/>
                  </a:cubicBezTo>
                  <a:cubicBezTo>
                    <a:pt x="2971" y="3658"/>
                    <a:pt x="2737" y="3243"/>
                    <a:pt x="2620" y="2795"/>
                  </a:cubicBezTo>
                  <a:cubicBezTo>
                    <a:pt x="2492" y="2348"/>
                    <a:pt x="2460" y="1848"/>
                    <a:pt x="2332" y="1347"/>
                  </a:cubicBezTo>
                  <a:cubicBezTo>
                    <a:pt x="2290" y="1230"/>
                    <a:pt x="2258" y="1102"/>
                    <a:pt x="2215" y="985"/>
                  </a:cubicBezTo>
                  <a:cubicBezTo>
                    <a:pt x="2172" y="857"/>
                    <a:pt x="2119" y="740"/>
                    <a:pt x="2055" y="623"/>
                  </a:cubicBezTo>
                  <a:cubicBezTo>
                    <a:pt x="1917" y="389"/>
                    <a:pt x="1715" y="208"/>
                    <a:pt x="1470" y="91"/>
                  </a:cubicBezTo>
                  <a:cubicBezTo>
                    <a:pt x="1319" y="32"/>
                    <a:pt x="1160" y="1"/>
                    <a:pt x="100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4796800" y="2967875"/>
              <a:ext cx="222375" cy="292025"/>
            </a:xfrm>
            <a:custGeom>
              <a:rect b="b" l="l" r="r" t="t"/>
              <a:pathLst>
                <a:path extrusionOk="0" h="11681" w="8895">
                  <a:moveTo>
                    <a:pt x="1939" y="0"/>
                  </a:moveTo>
                  <a:cubicBezTo>
                    <a:pt x="715" y="0"/>
                    <a:pt x="1" y="1120"/>
                    <a:pt x="152" y="2981"/>
                  </a:cubicBezTo>
                  <a:cubicBezTo>
                    <a:pt x="152" y="2981"/>
                    <a:pt x="503" y="2675"/>
                    <a:pt x="929" y="2675"/>
                  </a:cubicBezTo>
                  <a:cubicBezTo>
                    <a:pt x="1245" y="2675"/>
                    <a:pt x="1602" y="2843"/>
                    <a:pt x="1888" y="3428"/>
                  </a:cubicBezTo>
                  <a:cubicBezTo>
                    <a:pt x="2548" y="4801"/>
                    <a:pt x="1994" y="6047"/>
                    <a:pt x="4412" y="7283"/>
                  </a:cubicBezTo>
                  <a:cubicBezTo>
                    <a:pt x="6062" y="8134"/>
                    <a:pt x="3879" y="10573"/>
                    <a:pt x="4774" y="11638"/>
                  </a:cubicBezTo>
                  <a:cubicBezTo>
                    <a:pt x="5050" y="11668"/>
                    <a:pt x="5326" y="11681"/>
                    <a:pt x="5604" y="11681"/>
                  </a:cubicBezTo>
                  <a:cubicBezTo>
                    <a:pt x="5819" y="11681"/>
                    <a:pt x="6036" y="11673"/>
                    <a:pt x="6254" y="11659"/>
                  </a:cubicBezTo>
                  <a:cubicBezTo>
                    <a:pt x="6446" y="11137"/>
                    <a:pt x="6573" y="10594"/>
                    <a:pt x="6637" y="10041"/>
                  </a:cubicBezTo>
                  <a:lnTo>
                    <a:pt x="6637" y="10041"/>
                  </a:lnTo>
                  <a:cubicBezTo>
                    <a:pt x="6701" y="10573"/>
                    <a:pt x="6669" y="11105"/>
                    <a:pt x="6531" y="11627"/>
                  </a:cubicBezTo>
                  <a:cubicBezTo>
                    <a:pt x="6733" y="11595"/>
                    <a:pt x="6925" y="11563"/>
                    <a:pt x="7127" y="11510"/>
                  </a:cubicBezTo>
                  <a:cubicBezTo>
                    <a:pt x="7202" y="11286"/>
                    <a:pt x="7266" y="11063"/>
                    <a:pt x="7298" y="10839"/>
                  </a:cubicBezTo>
                  <a:lnTo>
                    <a:pt x="7298" y="10839"/>
                  </a:lnTo>
                  <a:cubicBezTo>
                    <a:pt x="7308" y="11042"/>
                    <a:pt x="7298" y="11255"/>
                    <a:pt x="7276" y="11457"/>
                  </a:cubicBezTo>
                  <a:cubicBezTo>
                    <a:pt x="7702" y="11318"/>
                    <a:pt x="8043" y="11073"/>
                    <a:pt x="8192" y="10711"/>
                  </a:cubicBezTo>
                  <a:cubicBezTo>
                    <a:pt x="8671" y="9412"/>
                    <a:pt x="8895" y="7645"/>
                    <a:pt x="6595" y="6356"/>
                  </a:cubicBezTo>
                  <a:cubicBezTo>
                    <a:pt x="4284" y="5068"/>
                    <a:pt x="5881" y="1958"/>
                    <a:pt x="3666" y="585"/>
                  </a:cubicBezTo>
                  <a:cubicBezTo>
                    <a:pt x="3022" y="187"/>
                    <a:pt x="2438" y="0"/>
                    <a:pt x="193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438507" y="1734861"/>
            <a:ext cx="675629" cy="730257"/>
            <a:chOff x="2833225" y="2204425"/>
            <a:chExt cx="538050" cy="581600"/>
          </a:xfrm>
        </p:grpSpPr>
        <p:sp>
          <p:nvSpPr>
            <p:cNvPr id="357" name="Google Shape;357;p25"/>
            <p:cNvSpPr/>
            <p:nvPr/>
          </p:nvSpPr>
          <p:spPr>
            <a:xfrm>
              <a:off x="3004950" y="2492775"/>
              <a:ext cx="212525" cy="150450"/>
            </a:xfrm>
            <a:custGeom>
              <a:rect b="b" l="l" r="r" t="t"/>
              <a:pathLst>
                <a:path extrusionOk="0" h="6018" w="8501">
                  <a:moveTo>
                    <a:pt x="3481" y="1"/>
                  </a:moveTo>
                  <a:cubicBezTo>
                    <a:pt x="2323" y="1"/>
                    <a:pt x="2034" y="1709"/>
                    <a:pt x="2034" y="1709"/>
                  </a:cubicBezTo>
                  <a:cubicBezTo>
                    <a:pt x="2034" y="1709"/>
                    <a:pt x="0" y="2998"/>
                    <a:pt x="1107" y="4947"/>
                  </a:cubicBezTo>
                  <a:cubicBezTo>
                    <a:pt x="1498" y="5637"/>
                    <a:pt x="2703" y="6018"/>
                    <a:pt x="3929" y="6018"/>
                  </a:cubicBezTo>
                  <a:cubicBezTo>
                    <a:pt x="6182" y="6018"/>
                    <a:pt x="8501" y="4730"/>
                    <a:pt x="5942" y="1709"/>
                  </a:cubicBezTo>
                  <a:cubicBezTo>
                    <a:pt x="4856" y="428"/>
                    <a:pt x="4060" y="1"/>
                    <a:pt x="348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305285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2578" y="1"/>
                  </a:moveTo>
                  <a:cubicBezTo>
                    <a:pt x="2578" y="1"/>
                    <a:pt x="1" y="4484"/>
                    <a:pt x="2397" y="5144"/>
                  </a:cubicBezTo>
                  <a:cubicBezTo>
                    <a:pt x="2721" y="5235"/>
                    <a:pt x="3044" y="5276"/>
                    <a:pt x="3360" y="5276"/>
                  </a:cubicBezTo>
                  <a:cubicBezTo>
                    <a:pt x="5379" y="5276"/>
                    <a:pt x="7101" y="3584"/>
                    <a:pt x="6880" y="2258"/>
                  </a:cubicBezTo>
                  <a:cubicBezTo>
                    <a:pt x="6699" y="1193"/>
                    <a:pt x="7593" y="129"/>
                    <a:pt x="7593" y="129"/>
                  </a:cubicBezTo>
                  <a:lnTo>
                    <a:pt x="2578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96260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5016" y="1"/>
                  </a:moveTo>
                  <a:lnTo>
                    <a:pt x="1" y="129"/>
                  </a:lnTo>
                  <a:cubicBezTo>
                    <a:pt x="1" y="129"/>
                    <a:pt x="895" y="1193"/>
                    <a:pt x="714" y="2258"/>
                  </a:cubicBezTo>
                  <a:cubicBezTo>
                    <a:pt x="493" y="3584"/>
                    <a:pt x="2215" y="5276"/>
                    <a:pt x="4234" y="5276"/>
                  </a:cubicBezTo>
                  <a:cubicBezTo>
                    <a:pt x="4550" y="5276"/>
                    <a:pt x="4873" y="5235"/>
                    <a:pt x="5197" y="5144"/>
                  </a:cubicBezTo>
                  <a:cubicBezTo>
                    <a:pt x="7593" y="4484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3087475" y="2407975"/>
              <a:ext cx="155225" cy="87150"/>
            </a:xfrm>
            <a:custGeom>
              <a:rect b="b" l="l" r="r" t="t"/>
              <a:pathLst>
                <a:path extrusionOk="0" h="3486" w="6209">
                  <a:moveTo>
                    <a:pt x="1193" y="1"/>
                  </a:moveTo>
                  <a:cubicBezTo>
                    <a:pt x="1193" y="1"/>
                    <a:pt x="107" y="1907"/>
                    <a:pt x="0" y="3408"/>
                  </a:cubicBezTo>
                  <a:cubicBezTo>
                    <a:pt x="362" y="3451"/>
                    <a:pt x="735" y="3483"/>
                    <a:pt x="1097" y="3483"/>
                  </a:cubicBezTo>
                  <a:cubicBezTo>
                    <a:pt x="1164" y="3485"/>
                    <a:pt x="1230" y="3486"/>
                    <a:pt x="1296" y="3486"/>
                  </a:cubicBezTo>
                  <a:cubicBezTo>
                    <a:pt x="2336" y="3486"/>
                    <a:pt x="3361" y="3251"/>
                    <a:pt x="4292" y="2791"/>
                  </a:cubicBezTo>
                  <a:cubicBezTo>
                    <a:pt x="4771" y="2546"/>
                    <a:pt x="5175" y="2184"/>
                    <a:pt x="5495" y="1747"/>
                  </a:cubicBezTo>
                  <a:cubicBezTo>
                    <a:pt x="5591" y="874"/>
                    <a:pt x="6208" y="129"/>
                    <a:pt x="6208" y="129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962600" y="2407975"/>
              <a:ext cx="155250" cy="87075"/>
            </a:xfrm>
            <a:custGeom>
              <a:rect b="b" l="l" r="r" t="t"/>
              <a:pathLst>
                <a:path extrusionOk="0" h="3483" w="6210">
                  <a:moveTo>
                    <a:pt x="5016" y="1"/>
                  </a:moveTo>
                  <a:lnTo>
                    <a:pt x="1" y="139"/>
                  </a:lnTo>
                  <a:cubicBezTo>
                    <a:pt x="1" y="139"/>
                    <a:pt x="789" y="1087"/>
                    <a:pt x="736" y="2077"/>
                  </a:cubicBezTo>
                  <a:cubicBezTo>
                    <a:pt x="2386" y="2961"/>
                    <a:pt x="4218" y="3440"/>
                    <a:pt x="6092" y="3483"/>
                  </a:cubicBezTo>
                  <a:lnTo>
                    <a:pt x="6209" y="3483"/>
                  </a:lnTo>
                  <a:cubicBezTo>
                    <a:pt x="6145" y="1960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833225" y="2501150"/>
              <a:ext cx="538050" cy="284875"/>
            </a:xfrm>
            <a:custGeom>
              <a:rect b="b" l="l" r="r" t="t"/>
              <a:pathLst>
                <a:path extrusionOk="0" h="11395" w="21522">
                  <a:moveTo>
                    <a:pt x="10585" y="1"/>
                  </a:moveTo>
                  <a:lnTo>
                    <a:pt x="10585" y="107"/>
                  </a:lnTo>
                  <a:lnTo>
                    <a:pt x="8892" y="1"/>
                  </a:lnTo>
                  <a:lnTo>
                    <a:pt x="8892" y="1"/>
                  </a:lnTo>
                  <a:cubicBezTo>
                    <a:pt x="8892" y="1"/>
                    <a:pt x="9201" y="2982"/>
                    <a:pt x="8072" y="3600"/>
                  </a:cubicBezTo>
                  <a:cubicBezTo>
                    <a:pt x="6944" y="4218"/>
                    <a:pt x="1" y="4516"/>
                    <a:pt x="725" y="11395"/>
                  </a:cubicBezTo>
                  <a:lnTo>
                    <a:pt x="20808" y="11395"/>
                  </a:lnTo>
                  <a:cubicBezTo>
                    <a:pt x="21522" y="4516"/>
                    <a:pt x="14589" y="4207"/>
                    <a:pt x="13461" y="3600"/>
                  </a:cubicBezTo>
                  <a:cubicBezTo>
                    <a:pt x="12332" y="2982"/>
                    <a:pt x="12641" y="1"/>
                    <a:pt x="12641" y="1"/>
                  </a:cubicBezTo>
                  <a:lnTo>
                    <a:pt x="12641" y="1"/>
                  </a:lnTo>
                  <a:lnTo>
                    <a:pt x="10948" y="107"/>
                  </a:lnTo>
                  <a:lnTo>
                    <a:pt x="10948" y="1"/>
                  </a:lnTo>
                  <a:lnTo>
                    <a:pt x="10766" y="54"/>
                  </a:lnTo>
                  <a:lnTo>
                    <a:pt x="10585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049675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5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834550" y="2604175"/>
              <a:ext cx="536725" cy="181850"/>
            </a:xfrm>
            <a:custGeom>
              <a:rect b="b" l="l" r="r" t="t"/>
              <a:pathLst>
                <a:path extrusionOk="0" h="7274" w="21469">
                  <a:moveTo>
                    <a:pt x="5772" y="1"/>
                  </a:moveTo>
                  <a:cubicBezTo>
                    <a:pt x="3430" y="757"/>
                    <a:pt x="1" y="2386"/>
                    <a:pt x="512" y="7274"/>
                  </a:cubicBezTo>
                  <a:lnTo>
                    <a:pt x="20958" y="7274"/>
                  </a:lnTo>
                  <a:cubicBezTo>
                    <a:pt x="21469" y="2386"/>
                    <a:pt x="18051" y="757"/>
                    <a:pt x="15697" y="1"/>
                  </a:cubicBezTo>
                  <a:cubicBezTo>
                    <a:pt x="14717" y="895"/>
                    <a:pt x="13259" y="1524"/>
                    <a:pt x="11587" y="1683"/>
                  </a:cubicBezTo>
                  <a:lnTo>
                    <a:pt x="10692" y="4910"/>
                  </a:lnTo>
                  <a:lnTo>
                    <a:pt x="10224" y="1705"/>
                  </a:lnTo>
                  <a:cubicBezTo>
                    <a:pt x="8413" y="1598"/>
                    <a:pt x="6827" y="959"/>
                    <a:pt x="5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947700" y="2604175"/>
              <a:ext cx="145375" cy="63125"/>
            </a:xfrm>
            <a:custGeom>
              <a:rect b="b" l="l" r="r" t="t"/>
              <a:pathLst>
                <a:path extrusionOk="0" h="2525" w="5815">
                  <a:moveTo>
                    <a:pt x="1246" y="1"/>
                  </a:moveTo>
                  <a:cubicBezTo>
                    <a:pt x="820" y="139"/>
                    <a:pt x="405" y="299"/>
                    <a:pt x="1" y="480"/>
                  </a:cubicBezTo>
                  <a:cubicBezTo>
                    <a:pt x="831" y="1609"/>
                    <a:pt x="3099" y="2439"/>
                    <a:pt x="5815" y="2525"/>
                  </a:cubicBezTo>
                  <a:lnTo>
                    <a:pt x="5687" y="1705"/>
                  </a:lnTo>
                  <a:cubicBezTo>
                    <a:pt x="3887" y="1598"/>
                    <a:pt x="2301" y="959"/>
                    <a:pt x="1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3118350" y="2604450"/>
              <a:ext cx="143250" cy="62850"/>
            </a:xfrm>
            <a:custGeom>
              <a:rect b="b" l="l" r="r" t="t"/>
              <a:pathLst>
                <a:path extrusionOk="0" h="2514" w="5730">
                  <a:moveTo>
                    <a:pt x="4345" y="0"/>
                  </a:moveTo>
                  <a:cubicBezTo>
                    <a:pt x="3365" y="895"/>
                    <a:pt x="1907" y="1513"/>
                    <a:pt x="235" y="1672"/>
                  </a:cubicBezTo>
                  <a:lnTo>
                    <a:pt x="0" y="2514"/>
                  </a:lnTo>
                  <a:cubicBezTo>
                    <a:pt x="2652" y="2418"/>
                    <a:pt x="4867" y="1619"/>
                    <a:pt x="5729" y="533"/>
                  </a:cubicBezTo>
                  <a:cubicBezTo>
                    <a:pt x="5282" y="320"/>
                    <a:pt x="4824" y="139"/>
                    <a:pt x="4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3096775" y="2737025"/>
              <a:ext cx="21600" cy="18725"/>
            </a:xfrm>
            <a:custGeom>
              <a:rect b="b" l="l" r="r" t="t"/>
              <a:pathLst>
                <a:path extrusionOk="0" h="749" w="864">
                  <a:moveTo>
                    <a:pt x="374" y="0"/>
                  </a:moveTo>
                  <a:cubicBezTo>
                    <a:pt x="161" y="0"/>
                    <a:pt x="1" y="171"/>
                    <a:pt x="1" y="373"/>
                  </a:cubicBezTo>
                  <a:cubicBezTo>
                    <a:pt x="1" y="597"/>
                    <a:pt x="183" y="748"/>
                    <a:pt x="373" y="748"/>
                  </a:cubicBezTo>
                  <a:cubicBezTo>
                    <a:pt x="463" y="748"/>
                    <a:pt x="554" y="715"/>
                    <a:pt x="629" y="639"/>
                  </a:cubicBezTo>
                  <a:cubicBezTo>
                    <a:pt x="863" y="405"/>
                    <a:pt x="70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967400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20" y="78"/>
                    <a:pt x="1" y="174"/>
                    <a:pt x="139" y="1238"/>
                  </a:cubicBezTo>
                  <a:cubicBezTo>
                    <a:pt x="272" y="2185"/>
                    <a:pt x="783" y="2779"/>
                    <a:pt x="1307" y="2779"/>
                  </a:cubicBezTo>
                  <a:cubicBezTo>
                    <a:pt x="1372" y="2779"/>
                    <a:pt x="1437" y="2769"/>
                    <a:pt x="1502" y="2751"/>
                  </a:cubicBezTo>
                  <a:cubicBezTo>
                    <a:pt x="2109" y="2655"/>
                    <a:pt x="2428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3177450" y="2371975"/>
              <a:ext cx="60450" cy="69475"/>
            </a:xfrm>
            <a:custGeom>
              <a:rect b="b" l="l" r="r" t="t"/>
              <a:pathLst>
                <a:path extrusionOk="0" h="2779" w="2418">
                  <a:moveTo>
                    <a:pt x="1250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51"/>
                  </a:cubicBezTo>
                  <a:cubicBezTo>
                    <a:pt x="982" y="2769"/>
                    <a:pt x="1049" y="2779"/>
                    <a:pt x="1115" y="2779"/>
                  </a:cubicBezTo>
                  <a:cubicBezTo>
                    <a:pt x="1646" y="2779"/>
                    <a:pt x="2156" y="2185"/>
                    <a:pt x="2279" y="1238"/>
                  </a:cubicBezTo>
                  <a:cubicBezTo>
                    <a:pt x="2418" y="174"/>
                    <a:pt x="1608" y="78"/>
                    <a:pt x="1534" y="46"/>
                  </a:cubicBezTo>
                  <a:cubicBezTo>
                    <a:pt x="1505" y="35"/>
                    <a:pt x="1395" y="1"/>
                    <a:pt x="1250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989525" y="2246875"/>
              <a:ext cx="228925" cy="290425"/>
            </a:xfrm>
            <a:custGeom>
              <a:rect b="b" l="l" r="r" t="t"/>
              <a:pathLst>
                <a:path extrusionOk="0" h="11617" w="9157">
                  <a:moveTo>
                    <a:pt x="4286" y="0"/>
                  </a:moveTo>
                  <a:cubicBezTo>
                    <a:pt x="3368" y="0"/>
                    <a:pt x="754" y="342"/>
                    <a:pt x="404" y="4251"/>
                  </a:cubicBezTo>
                  <a:cubicBezTo>
                    <a:pt x="0" y="8684"/>
                    <a:pt x="1903" y="11616"/>
                    <a:pt x="4369" y="11616"/>
                  </a:cubicBezTo>
                  <a:cubicBezTo>
                    <a:pt x="4439" y="11616"/>
                    <a:pt x="4508" y="11614"/>
                    <a:pt x="4578" y="11609"/>
                  </a:cubicBezTo>
                  <a:cubicBezTo>
                    <a:pt x="4648" y="11614"/>
                    <a:pt x="4718" y="11616"/>
                    <a:pt x="4787" y="11616"/>
                  </a:cubicBezTo>
                  <a:cubicBezTo>
                    <a:pt x="7253" y="11616"/>
                    <a:pt x="9157" y="8684"/>
                    <a:pt x="8753" y="4251"/>
                  </a:cubicBezTo>
                  <a:cubicBezTo>
                    <a:pt x="8394" y="342"/>
                    <a:pt x="5779" y="0"/>
                    <a:pt x="4867" y="0"/>
                  </a:cubicBezTo>
                  <a:cubicBezTo>
                    <a:pt x="4723" y="0"/>
                    <a:pt x="4622" y="9"/>
                    <a:pt x="4578" y="13"/>
                  </a:cubicBezTo>
                  <a:cubicBezTo>
                    <a:pt x="4533" y="9"/>
                    <a:pt x="4431" y="0"/>
                    <a:pt x="4286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2990300" y="2339050"/>
              <a:ext cx="229050" cy="203325"/>
            </a:xfrm>
            <a:custGeom>
              <a:rect b="b" l="l" r="r" t="t"/>
              <a:pathLst>
                <a:path extrusionOk="0" h="8133" w="9162">
                  <a:moveTo>
                    <a:pt x="447" y="0"/>
                  </a:moveTo>
                  <a:cubicBezTo>
                    <a:pt x="325" y="0"/>
                    <a:pt x="224" y="1427"/>
                    <a:pt x="224" y="1427"/>
                  </a:cubicBezTo>
                  <a:cubicBezTo>
                    <a:pt x="224" y="1427"/>
                    <a:pt x="0" y="7369"/>
                    <a:pt x="3514" y="8039"/>
                  </a:cubicBezTo>
                  <a:cubicBezTo>
                    <a:pt x="3845" y="8102"/>
                    <a:pt x="4163" y="8132"/>
                    <a:pt x="4469" y="8132"/>
                  </a:cubicBezTo>
                  <a:cubicBezTo>
                    <a:pt x="7406" y="8132"/>
                    <a:pt x="9161" y="5332"/>
                    <a:pt x="8881" y="1118"/>
                  </a:cubicBezTo>
                  <a:lnTo>
                    <a:pt x="8434" y="1075"/>
                  </a:lnTo>
                  <a:cubicBezTo>
                    <a:pt x="8434" y="1075"/>
                    <a:pt x="8147" y="5771"/>
                    <a:pt x="7082" y="5814"/>
                  </a:cubicBezTo>
                  <a:cubicBezTo>
                    <a:pt x="7067" y="5814"/>
                    <a:pt x="7053" y="5815"/>
                    <a:pt x="7039" y="5815"/>
                  </a:cubicBezTo>
                  <a:cubicBezTo>
                    <a:pt x="6060" y="5815"/>
                    <a:pt x="7564" y="4354"/>
                    <a:pt x="5548" y="4270"/>
                  </a:cubicBezTo>
                  <a:cubicBezTo>
                    <a:pt x="4611" y="4226"/>
                    <a:pt x="3891" y="4057"/>
                    <a:pt x="3370" y="4057"/>
                  </a:cubicBezTo>
                  <a:cubicBezTo>
                    <a:pt x="2761" y="4057"/>
                    <a:pt x="2424" y="4288"/>
                    <a:pt x="2332" y="5218"/>
                  </a:cubicBezTo>
                  <a:cubicBezTo>
                    <a:pt x="2311" y="5447"/>
                    <a:pt x="2239" y="5554"/>
                    <a:pt x="2135" y="5554"/>
                  </a:cubicBezTo>
                  <a:cubicBezTo>
                    <a:pt x="1711" y="5554"/>
                    <a:pt x="765" y="3794"/>
                    <a:pt x="629" y="1341"/>
                  </a:cubicBezTo>
                  <a:cubicBezTo>
                    <a:pt x="569" y="338"/>
                    <a:pt x="506" y="0"/>
                    <a:pt x="44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995625" y="2339050"/>
              <a:ext cx="14650" cy="74025"/>
            </a:xfrm>
            <a:custGeom>
              <a:rect b="b" l="l" r="r" t="t"/>
              <a:pathLst>
                <a:path extrusionOk="0" h="2961" w="586">
                  <a:moveTo>
                    <a:pt x="234" y="0"/>
                  </a:moveTo>
                  <a:cubicBezTo>
                    <a:pt x="112" y="0"/>
                    <a:pt x="11" y="1427"/>
                    <a:pt x="11" y="1427"/>
                  </a:cubicBezTo>
                  <a:cubicBezTo>
                    <a:pt x="0" y="1938"/>
                    <a:pt x="32" y="2449"/>
                    <a:pt x="86" y="2960"/>
                  </a:cubicBezTo>
                  <a:cubicBezTo>
                    <a:pt x="245" y="2875"/>
                    <a:pt x="416" y="2790"/>
                    <a:pt x="586" y="2704"/>
                  </a:cubicBezTo>
                  <a:cubicBezTo>
                    <a:pt x="501" y="2257"/>
                    <a:pt x="437" y="1799"/>
                    <a:pt x="416" y="1341"/>
                  </a:cubicBezTo>
                  <a:cubicBezTo>
                    <a:pt x="356" y="338"/>
                    <a:pt x="293" y="0"/>
                    <a:pt x="234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3197675" y="2365925"/>
              <a:ext cx="15475" cy="41825"/>
            </a:xfrm>
            <a:custGeom>
              <a:rect b="b" l="l" r="r" t="t"/>
              <a:pathLst>
                <a:path extrusionOk="0" h="1673" w="619">
                  <a:moveTo>
                    <a:pt x="139" y="0"/>
                  </a:moveTo>
                  <a:cubicBezTo>
                    <a:pt x="139" y="0"/>
                    <a:pt x="107" y="639"/>
                    <a:pt x="1" y="1459"/>
                  </a:cubicBezTo>
                  <a:cubicBezTo>
                    <a:pt x="192" y="1523"/>
                    <a:pt x="395" y="1598"/>
                    <a:pt x="586" y="1672"/>
                  </a:cubicBezTo>
                  <a:cubicBezTo>
                    <a:pt x="618" y="1129"/>
                    <a:pt x="618" y="586"/>
                    <a:pt x="586" y="4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106100" y="2366450"/>
              <a:ext cx="21850" cy="76950"/>
            </a:xfrm>
            <a:custGeom>
              <a:rect b="b" l="l" r="r" t="t"/>
              <a:pathLst>
                <a:path extrusionOk="0" h="3078" w="874">
                  <a:moveTo>
                    <a:pt x="512" y="1"/>
                  </a:moveTo>
                  <a:lnTo>
                    <a:pt x="512" y="1"/>
                  </a:lnTo>
                  <a:cubicBezTo>
                    <a:pt x="490" y="426"/>
                    <a:pt x="501" y="852"/>
                    <a:pt x="544" y="1278"/>
                  </a:cubicBezTo>
                  <a:cubicBezTo>
                    <a:pt x="554" y="1491"/>
                    <a:pt x="586" y="1704"/>
                    <a:pt x="608" y="1917"/>
                  </a:cubicBezTo>
                  <a:cubicBezTo>
                    <a:pt x="627" y="2114"/>
                    <a:pt x="656" y="2302"/>
                    <a:pt x="686" y="2498"/>
                  </a:cubicBezTo>
                  <a:lnTo>
                    <a:pt x="686" y="2498"/>
                  </a:lnTo>
                  <a:cubicBezTo>
                    <a:pt x="575" y="2581"/>
                    <a:pt x="465" y="2666"/>
                    <a:pt x="363" y="2759"/>
                  </a:cubicBezTo>
                  <a:cubicBezTo>
                    <a:pt x="235" y="2865"/>
                    <a:pt x="118" y="2961"/>
                    <a:pt x="1" y="3078"/>
                  </a:cubicBezTo>
                  <a:cubicBezTo>
                    <a:pt x="139" y="3003"/>
                    <a:pt x="288" y="2929"/>
                    <a:pt x="427" y="2854"/>
                  </a:cubicBezTo>
                  <a:cubicBezTo>
                    <a:pt x="565" y="2769"/>
                    <a:pt x="693" y="2695"/>
                    <a:pt x="831" y="2609"/>
                  </a:cubicBezTo>
                  <a:lnTo>
                    <a:pt x="874" y="2588"/>
                  </a:lnTo>
                  <a:lnTo>
                    <a:pt x="874" y="2524"/>
                  </a:lnTo>
                  <a:cubicBezTo>
                    <a:pt x="863" y="2311"/>
                    <a:pt x="842" y="2098"/>
                    <a:pt x="821" y="1896"/>
                  </a:cubicBezTo>
                  <a:cubicBezTo>
                    <a:pt x="810" y="1683"/>
                    <a:pt x="778" y="1470"/>
                    <a:pt x="746" y="1257"/>
                  </a:cubicBezTo>
                  <a:cubicBezTo>
                    <a:pt x="693" y="831"/>
                    <a:pt x="608" y="416"/>
                    <a:pt x="51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131125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494"/>
                    <a:pt x="43" y="601"/>
                    <a:pt x="1" y="697"/>
                  </a:cubicBezTo>
                  <a:cubicBezTo>
                    <a:pt x="107" y="654"/>
                    <a:pt x="192" y="590"/>
                    <a:pt x="277" y="548"/>
                  </a:cubicBezTo>
                  <a:cubicBezTo>
                    <a:pt x="363" y="505"/>
                    <a:pt x="458" y="462"/>
                    <a:pt x="544" y="430"/>
                  </a:cubicBezTo>
                  <a:cubicBezTo>
                    <a:pt x="686" y="377"/>
                    <a:pt x="837" y="353"/>
                    <a:pt x="988" y="353"/>
                  </a:cubicBezTo>
                  <a:cubicBezTo>
                    <a:pt x="1017" y="353"/>
                    <a:pt x="1047" y="354"/>
                    <a:pt x="1076" y="356"/>
                  </a:cubicBezTo>
                  <a:cubicBezTo>
                    <a:pt x="1257" y="377"/>
                    <a:pt x="1438" y="430"/>
                    <a:pt x="1609" y="50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108" y="4"/>
                  </a:cubicBezTo>
                  <a:cubicBezTo>
                    <a:pt x="1074" y="2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3024100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6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7" y="494"/>
                    <a:pt x="43" y="601"/>
                    <a:pt x="1" y="697"/>
                  </a:cubicBezTo>
                  <a:cubicBezTo>
                    <a:pt x="97" y="654"/>
                    <a:pt x="182" y="590"/>
                    <a:pt x="278" y="548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7" y="377"/>
                    <a:pt x="1428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098" y="4"/>
                  </a:cubicBezTo>
                  <a:cubicBezTo>
                    <a:pt x="1066" y="2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039025" y="23768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96" y="1"/>
                    <a:pt x="479" y="22"/>
                    <a:pt x="383" y="65"/>
                  </a:cubicBezTo>
                  <a:cubicBezTo>
                    <a:pt x="277" y="107"/>
                    <a:pt x="192" y="182"/>
                    <a:pt x="128" y="27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4" y="352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1"/>
                    <a:pt x="703" y="161"/>
                  </a:cubicBezTo>
                  <a:cubicBezTo>
                    <a:pt x="884" y="161"/>
                    <a:pt x="1054" y="235"/>
                    <a:pt x="1171" y="374"/>
                  </a:cubicBezTo>
                  <a:cubicBezTo>
                    <a:pt x="1289" y="523"/>
                    <a:pt x="1374" y="704"/>
                    <a:pt x="1416" y="895"/>
                  </a:cubicBezTo>
                  <a:cubicBezTo>
                    <a:pt x="1427" y="682"/>
                    <a:pt x="1374" y="480"/>
                    <a:pt x="1267" y="299"/>
                  </a:cubicBezTo>
                  <a:cubicBezTo>
                    <a:pt x="113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3135125" y="2375225"/>
              <a:ext cx="35950" cy="22400"/>
            </a:xfrm>
            <a:custGeom>
              <a:rect b="b" l="l" r="r" t="t"/>
              <a:pathLst>
                <a:path extrusionOk="0" h="896" w="1438">
                  <a:moveTo>
                    <a:pt x="703" y="1"/>
                  </a:moveTo>
                  <a:cubicBezTo>
                    <a:pt x="597" y="1"/>
                    <a:pt x="479" y="22"/>
                    <a:pt x="384" y="65"/>
                  </a:cubicBezTo>
                  <a:cubicBezTo>
                    <a:pt x="277" y="107"/>
                    <a:pt x="192" y="193"/>
                    <a:pt x="139" y="28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62" y="235"/>
                    <a:pt x="437" y="203"/>
                  </a:cubicBezTo>
                  <a:cubicBezTo>
                    <a:pt x="522" y="171"/>
                    <a:pt x="618" y="161"/>
                    <a:pt x="703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289" y="533"/>
                    <a:pt x="1374" y="704"/>
                    <a:pt x="1427" y="895"/>
                  </a:cubicBezTo>
                  <a:cubicBezTo>
                    <a:pt x="1438" y="682"/>
                    <a:pt x="1385" y="469"/>
                    <a:pt x="1267" y="299"/>
                  </a:cubicBezTo>
                  <a:cubicBezTo>
                    <a:pt x="1140" y="107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066425" y="2463625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9" y="0"/>
                  </a:moveTo>
                  <a:lnTo>
                    <a:pt x="1" y="43"/>
                  </a:lnTo>
                  <a:cubicBezTo>
                    <a:pt x="523" y="400"/>
                    <a:pt x="1132" y="589"/>
                    <a:pt x="1713" y="589"/>
                  </a:cubicBezTo>
                  <a:cubicBezTo>
                    <a:pt x="2293" y="589"/>
                    <a:pt x="2844" y="400"/>
                    <a:pt x="3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088900" y="2204425"/>
              <a:ext cx="198250" cy="229125"/>
            </a:xfrm>
            <a:custGeom>
              <a:rect b="b" l="l" r="r" t="t"/>
              <a:pathLst>
                <a:path extrusionOk="0" h="9165" w="7930">
                  <a:moveTo>
                    <a:pt x="2062" y="1"/>
                  </a:moveTo>
                  <a:cubicBezTo>
                    <a:pt x="0" y="1"/>
                    <a:pt x="433" y="1853"/>
                    <a:pt x="433" y="2371"/>
                  </a:cubicBezTo>
                  <a:cubicBezTo>
                    <a:pt x="433" y="2371"/>
                    <a:pt x="758" y="2314"/>
                    <a:pt x="1192" y="2314"/>
                  </a:cubicBezTo>
                  <a:cubicBezTo>
                    <a:pt x="1960" y="2314"/>
                    <a:pt x="3067" y="2492"/>
                    <a:pt x="3319" y="3479"/>
                  </a:cubicBezTo>
                  <a:cubicBezTo>
                    <a:pt x="3696" y="4929"/>
                    <a:pt x="3212" y="6842"/>
                    <a:pt x="4623" y="6842"/>
                  </a:cubicBezTo>
                  <a:cubicBezTo>
                    <a:pt x="4725" y="6842"/>
                    <a:pt x="4836" y="6832"/>
                    <a:pt x="4959" y="6812"/>
                  </a:cubicBezTo>
                  <a:cubicBezTo>
                    <a:pt x="4959" y="6812"/>
                    <a:pt x="6279" y="7078"/>
                    <a:pt x="5438" y="9165"/>
                  </a:cubicBezTo>
                  <a:cubicBezTo>
                    <a:pt x="5438" y="9165"/>
                    <a:pt x="7930" y="6769"/>
                    <a:pt x="6471" y="5033"/>
                  </a:cubicBezTo>
                  <a:cubicBezTo>
                    <a:pt x="5268" y="3628"/>
                    <a:pt x="5757" y="550"/>
                    <a:pt x="2829" y="71"/>
                  </a:cubicBezTo>
                  <a:cubicBezTo>
                    <a:pt x="2541" y="23"/>
                    <a:pt x="2287" y="1"/>
                    <a:pt x="206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098650" y="2254600"/>
              <a:ext cx="124875" cy="145425"/>
            </a:xfrm>
            <a:custGeom>
              <a:rect b="b" l="l" r="r" t="t"/>
              <a:pathLst>
                <a:path extrusionOk="0" h="5817" w="4995">
                  <a:moveTo>
                    <a:pt x="132" y="0"/>
                  </a:moveTo>
                  <a:cubicBezTo>
                    <a:pt x="88" y="0"/>
                    <a:pt x="44" y="1"/>
                    <a:pt x="0" y="2"/>
                  </a:cubicBezTo>
                  <a:lnTo>
                    <a:pt x="22" y="353"/>
                  </a:lnTo>
                  <a:cubicBezTo>
                    <a:pt x="331" y="353"/>
                    <a:pt x="639" y="375"/>
                    <a:pt x="948" y="428"/>
                  </a:cubicBezTo>
                  <a:cubicBezTo>
                    <a:pt x="1257" y="471"/>
                    <a:pt x="1555" y="566"/>
                    <a:pt x="1843" y="684"/>
                  </a:cubicBezTo>
                  <a:cubicBezTo>
                    <a:pt x="2109" y="801"/>
                    <a:pt x="2343" y="982"/>
                    <a:pt x="2524" y="1216"/>
                  </a:cubicBezTo>
                  <a:cubicBezTo>
                    <a:pt x="2599" y="1344"/>
                    <a:pt x="2663" y="1472"/>
                    <a:pt x="2695" y="1621"/>
                  </a:cubicBezTo>
                  <a:cubicBezTo>
                    <a:pt x="2726" y="1770"/>
                    <a:pt x="2748" y="1919"/>
                    <a:pt x="2758" y="2079"/>
                  </a:cubicBezTo>
                  <a:cubicBezTo>
                    <a:pt x="2822" y="2707"/>
                    <a:pt x="2769" y="3356"/>
                    <a:pt x="2833" y="4027"/>
                  </a:cubicBezTo>
                  <a:cubicBezTo>
                    <a:pt x="2854" y="4187"/>
                    <a:pt x="2886" y="4357"/>
                    <a:pt x="2939" y="4517"/>
                  </a:cubicBezTo>
                  <a:cubicBezTo>
                    <a:pt x="3003" y="4688"/>
                    <a:pt x="3099" y="4837"/>
                    <a:pt x="3227" y="4954"/>
                  </a:cubicBezTo>
                  <a:cubicBezTo>
                    <a:pt x="3365" y="5071"/>
                    <a:pt x="3515" y="5145"/>
                    <a:pt x="3685" y="5167"/>
                  </a:cubicBezTo>
                  <a:cubicBezTo>
                    <a:pt x="3770" y="5177"/>
                    <a:pt x="3855" y="5183"/>
                    <a:pt x="3939" y="5183"/>
                  </a:cubicBezTo>
                  <a:cubicBezTo>
                    <a:pt x="4023" y="5183"/>
                    <a:pt x="4106" y="5177"/>
                    <a:pt x="4185" y="5167"/>
                  </a:cubicBezTo>
                  <a:cubicBezTo>
                    <a:pt x="4377" y="5177"/>
                    <a:pt x="4558" y="5241"/>
                    <a:pt x="4718" y="5337"/>
                  </a:cubicBezTo>
                  <a:cubicBezTo>
                    <a:pt x="4888" y="5444"/>
                    <a:pt x="4984" y="5625"/>
                    <a:pt x="4984" y="5816"/>
                  </a:cubicBezTo>
                  <a:cubicBezTo>
                    <a:pt x="4995" y="5720"/>
                    <a:pt x="4973" y="5625"/>
                    <a:pt x="4931" y="5529"/>
                  </a:cubicBezTo>
                  <a:cubicBezTo>
                    <a:pt x="4888" y="5444"/>
                    <a:pt x="4835" y="5358"/>
                    <a:pt x="4750" y="5305"/>
                  </a:cubicBezTo>
                  <a:cubicBezTo>
                    <a:pt x="4675" y="5241"/>
                    <a:pt x="4590" y="5188"/>
                    <a:pt x="4494" y="5156"/>
                  </a:cubicBezTo>
                  <a:cubicBezTo>
                    <a:pt x="4398" y="5124"/>
                    <a:pt x="4303" y="5092"/>
                    <a:pt x="4207" y="5082"/>
                  </a:cubicBezTo>
                  <a:lnTo>
                    <a:pt x="4196" y="5082"/>
                  </a:lnTo>
                  <a:cubicBezTo>
                    <a:pt x="4168" y="5082"/>
                    <a:pt x="4140" y="5083"/>
                    <a:pt x="4111" y="5083"/>
                  </a:cubicBezTo>
                  <a:cubicBezTo>
                    <a:pt x="3826" y="5083"/>
                    <a:pt x="3527" y="5030"/>
                    <a:pt x="3333" y="4837"/>
                  </a:cubicBezTo>
                  <a:cubicBezTo>
                    <a:pt x="3120" y="4634"/>
                    <a:pt x="3057" y="4315"/>
                    <a:pt x="3035" y="4006"/>
                  </a:cubicBezTo>
                  <a:cubicBezTo>
                    <a:pt x="2993" y="3367"/>
                    <a:pt x="3089" y="2718"/>
                    <a:pt x="3046" y="2057"/>
                  </a:cubicBezTo>
                  <a:cubicBezTo>
                    <a:pt x="3046" y="1887"/>
                    <a:pt x="3025" y="1717"/>
                    <a:pt x="2993" y="1546"/>
                  </a:cubicBezTo>
                  <a:cubicBezTo>
                    <a:pt x="2950" y="1376"/>
                    <a:pt x="2886" y="1205"/>
                    <a:pt x="2790" y="1046"/>
                  </a:cubicBezTo>
                  <a:cubicBezTo>
                    <a:pt x="2588" y="747"/>
                    <a:pt x="2311" y="524"/>
                    <a:pt x="1981" y="375"/>
                  </a:cubicBezTo>
                  <a:cubicBezTo>
                    <a:pt x="1672" y="236"/>
                    <a:pt x="1342" y="130"/>
                    <a:pt x="1012" y="77"/>
                  </a:cubicBezTo>
                  <a:cubicBezTo>
                    <a:pt x="725" y="30"/>
                    <a:pt x="429" y="0"/>
                    <a:pt x="132" y="0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5"/>
          <p:cNvGrpSpPr/>
          <p:nvPr/>
        </p:nvGrpSpPr>
        <p:grpSpPr>
          <a:xfrm>
            <a:off x="5307569" y="3758266"/>
            <a:ext cx="619628" cy="822965"/>
            <a:chOff x="5723850" y="2801025"/>
            <a:chExt cx="508225" cy="666800"/>
          </a:xfrm>
        </p:grpSpPr>
        <p:sp>
          <p:nvSpPr>
            <p:cNvPr id="385" name="Google Shape;385;p25"/>
            <p:cNvSpPr/>
            <p:nvPr/>
          </p:nvSpPr>
          <p:spPr>
            <a:xfrm>
              <a:off x="5723850" y="3188000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cubicBezTo>
                    <a:pt x="8306" y="0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6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35" y="9818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19" y="3419"/>
                  </a:cubicBezTo>
                  <a:cubicBezTo>
                    <a:pt x="11522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5923250" y="3188000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lnTo>
                    <a:pt x="330" y="0"/>
                  </a:lnTo>
                  <a:cubicBezTo>
                    <a:pt x="330" y="0"/>
                    <a:pt x="586" y="1864"/>
                    <a:pt x="0" y="2929"/>
                  </a:cubicBezTo>
                  <a:cubicBezTo>
                    <a:pt x="841" y="2844"/>
                    <a:pt x="1672" y="2673"/>
                    <a:pt x="2396" y="2258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1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1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723850" y="3318700"/>
              <a:ext cx="508225" cy="149125"/>
            </a:xfrm>
            <a:custGeom>
              <a:rect b="b" l="l" r="r" t="t"/>
              <a:pathLst>
                <a:path extrusionOk="0" h="5965" w="20329">
                  <a:moveTo>
                    <a:pt x="3195" y="1"/>
                  </a:moveTo>
                  <a:cubicBezTo>
                    <a:pt x="2215" y="512"/>
                    <a:pt x="1385" y="1140"/>
                    <a:pt x="1097" y="1928"/>
                  </a:cubicBezTo>
                  <a:cubicBezTo>
                    <a:pt x="618" y="3238"/>
                    <a:pt x="245" y="4580"/>
                    <a:pt x="0" y="5964"/>
                  </a:cubicBezTo>
                  <a:lnTo>
                    <a:pt x="20329" y="5964"/>
                  </a:lnTo>
                  <a:cubicBezTo>
                    <a:pt x="20084" y="4580"/>
                    <a:pt x="19722" y="3238"/>
                    <a:pt x="19243" y="1928"/>
                  </a:cubicBezTo>
                  <a:cubicBezTo>
                    <a:pt x="18944" y="1140"/>
                    <a:pt x="18125" y="512"/>
                    <a:pt x="17145" y="1"/>
                  </a:cubicBezTo>
                  <a:cubicBezTo>
                    <a:pt x="15398" y="1193"/>
                    <a:pt x="12917" y="1939"/>
                    <a:pt x="10170" y="1939"/>
                  </a:cubicBezTo>
                  <a:cubicBezTo>
                    <a:pt x="7422" y="1939"/>
                    <a:pt x="4941" y="1183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730500" y="3448625"/>
              <a:ext cx="498650" cy="2950"/>
            </a:xfrm>
            <a:custGeom>
              <a:rect b="b" l="l" r="r" t="t"/>
              <a:pathLst>
                <a:path extrusionOk="0" h="118" w="19946">
                  <a:moveTo>
                    <a:pt x="0" y="0"/>
                  </a:moveTo>
                  <a:lnTo>
                    <a:pt x="0" y="118"/>
                  </a:lnTo>
                  <a:lnTo>
                    <a:pt x="19946" y="118"/>
                  </a:lnTo>
                  <a:cubicBezTo>
                    <a:pt x="19935" y="75"/>
                    <a:pt x="19924" y="43"/>
                    <a:pt x="19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5739550" y="3399100"/>
              <a:ext cx="477100" cy="2950"/>
            </a:xfrm>
            <a:custGeom>
              <a:rect b="b" l="l" r="r" t="t"/>
              <a:pathLst>
                <a:path extrusionOk="0" h="118" w="19084">
                  <a:moveTo>
                    <a:pt x="32" y="1"/>
                  </a:moveTo>
                  <a:cubicBezTo>
                    <a:pt x="22" y="43"/>
                    <a:pt x="11" y="75"/>
                    <a:pt x="1" y="118"/>
                  </a:cubicBezTo>
                  <a:lnTo>
                    <a:pt x="19083" y="118"/>
                  </a:lnTo>
                  <a:cubicBezTo>
                    <a:pt x="19073" y="75"/>
                    <a:pt x="19062" y="43"/>
                    <a:pt x="19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761650" y="3346650"/>
              <a:ext cx="105975" cy="2975"/>
            </a:xfrm>
            <a:custGeom>
              <a:rect b="b" l="l" r="r" t="t"/>
              <a:pathLst>
                <a:path extrusionOk="0" h="119" w="4239">
                  <a:moveTo>
                    <a:pt x="107" y="1"/>
                  </a:moveTo>
                  <a:cubicBezTo>
                    <a:pt x="64" y="33"/>
                    <a:pt x="32" y="75"/>
                    <a:pt x="0" y="118"/>
                  </a:cubicBezTo>
                  <a:lnTo>
                    <a:pt x="4239" y="118"/>
                  </a:lnTo>
                  <a:cubicBezTo>
                    <a:pt x="4121" y="75"/>
                    <a:pt x="4004" y="33"/>
                    <a:pt x="3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088300" y="3346650"/>
              <a:ext cx="105975" cy="2975"/>
            </a:xfrm>
            <a:custGeom>
              <a:rect b="b" l="l" r="r" t="t"/>
              <a:pathLst>
                <a:path extrusionOk="0" h="119" w="4239">
                  <a:moveTo>
                    <a:pt x="341" y="1"/>
                  </a:moveTo>
                  <a:cubicBezTo>
                    <a:pt x="235" y="33"/>
                    <a:pt x="118" y="75"/>
                    <a:pt x="0" y="118"/>
                  </a:cubicBezTo>
                  <a:lnTo>
                    <a:pt x="4239" y="118"/>
                  </a:lnTo>
                  <a:cubicBezTo>
                    <a:pt x="4207" y="75"/>
                    <a:pt x="4175" y="33"/>
                    <a:pt x="4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856425" y="3068325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10" y="1"/>
                  </a:moveTo>
                  <a:cubicBezTo>
                    <a:pt x="884" y="1"/>
                    <a:pt x="789" y="31"/>
                    <a:pt x="767" y="38"/>
                  </a:cubicBezTo>
                  <a:cubicBezTo>
                    <a:pt x="703" y="59"/>
                    <a:pt x="0" y="145"/>
                    <a:pt x="117" y="1071"/>
                  </a:cubicBezTo>
                  <a:cubicBezTo>
                    <a:pt x="221" y="1900"/>
                    <a:pt x="658" y="2396"/>
                    <a:pt x="1112" y="2396"/>
                  </a:cubicBezTo>
                  <a:cubicBezTo>
                    <a:pt x="1171" y="2396"/>
                    <a:pt x="1230" y="2387"/>
                    <a:pt x="1289" y="2370"/>
                  </a:cubicBezTo>
                  <a:cubicBezTo>
                    <a:pt x="1811" y="2285"/>
                    <a:pt x="2088" y="1603"/>
                    <a:pt x="1800" y="698"/>
                  </a:cubicBezTo>
                  <a:cubicBezTo>
                    <a:pt x="1611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041450" y="3068325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0" y="1603"/>
                    <a:pt x="277" y="2285"/>
                    <a:pt x="799" y="2370"/>
                  </a:cubicBezTo>
                  <a:cubicBezTo>
                    <a:pt x="857" y="2387"/>
                    <a:pt x="915" y="2396"/>
                    <a:pt x="973" y="2396"/>
                  </a:cubicBezTo>
                  <a:cubicBezTo>
                    <a:pt x="1419" y="2396"/>
                    <a:pt x="1857" y="1900"/>
                    <a:pt x="1970" y="1071"/>
                  </a:cubicBezTo>
                  <a:cubicBezTo>
                    <a:pt x="2087" y="145"/>
                    <a:pt x="1385" y="59"/>
                    <a:pt x="1321" y="38"/>
                  </a:cubicBezTo>
                  <a:cubicBezTo>
                    <a:pt x="1299" y="31"/>
                    <a:pt x="1204" y="1"/>
                    <a:pt x="107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5874225" y="2958750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5" y="0"/>
                  </a:moveTo>
                  <a:cubicBezTo>
                    <a:pt x="2906" y="0"/>
                    <a:pt x="656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61" y="307"/>
                    <a:pt x="5010" y="0"/>
                    <a:pt x="4218" y="0"/>
                  </a:cubicBezTo>
                  <a:cubicBezTo>
                    <a:pt x="4091" y="0"/>
                    <a:pt x="4001" y="8"/>
                    <a:pt x="3963" y="12"/>
                  </a:cubicBezTo>
                  <a:cubicBezTo>
                    <a:pt x="3924" y="8"/>
                    <a:pt x="3833" y="0"/>
                    <a:pt x="3705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978075" y="3084175"/>
              <a:ext cx="12800" cy="49275"/>
            </a:xfrm>
            <a:custGeom>
              <a:rect b="b" l="l" r="r" t="t"/>
              <a:pathLst>
                <a:path extrusionOk="0" h="1971" w="512">
                  <a:moveTo>
                    <a:pt x="235" y="0"/>
                  </a:moveTo>
                  <a:cubicBezTo>
                    <a:pt x="224" y="256"/>
                    <a:pt x="235" y="522"/>
                    <a:pt x="267" y="778"/>
                  </a:cubicBezTo>
                  <a:cubicBezTo>
                    <a:pt x="298" y="1035"/>
                    <a:pt x="339" y="1281"/>
                    <a:pt x="380" y="1528"/>
                  </a:cubicBezTo>
                  <a:lnTo>
                    <a:pt x="380" y="1528"/>
                  </a:lnTo>
                  <a:cubicBezTo>
                    <a:pt x="316" y="1594"/>
                    <a:pt x="258" y="1661"/>
                    <a:pt x="193" y="1736"/>
                  </a:cubicBezTo>
                  <a:cubicBezTo>
                    <a:pt x="129" y="1811"/>
                    <a:pt x="65" y="1885"/>
                    <a:pt x="1" y="1970"/>
                  </a:cubicBezTo>
                  <a:cubicBezTo>
                    <a:pt x="86" y="1917"/>
                    <a:pt x="171" y="1853"/>
                    <a:pt x="246" y="1789"/>
                  </a:cubicBezTo>
                  <a:cubicBezTo>
                    <a:pt x="331" y="1725"/>
                    <a:pt x="406" y="1662"/>
                    <a:pt x="491" y="1587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06" y="767"/>
                  </a:cubicBezTo>
                  <a:cubicBezTo>
                    <a:pt x="363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930175" y="3147275"/>
              <a:ext cx="88400" cy="15425"/>
            </a:xfrm>
            <a:custGeom>
              <a:rect b="b" l="l" r="r" t="t"/>
              <a:pathLst>
                <a:path extrusionOk="0" h="617" w="3536">
                  <a:moveTo>
                    <a:pt x="3535" y="0"/>
                  </a:moveTo>
                  <a:lnTo>
                    <a:pt x="0" y="21"/>
                  </a:lnTo>
                  <a:cubicBezTo>
                    <a:pt x="699" y="467"/>
                    <a:pt x="1322" y="617"/>
                    <a:pt x="1842" y="617"/>
                  </a:cubicBezTo>
                  <a:cubicBezTo>
                    <a:pt x="2899" y="617"/>
                    <a:pt x="3535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5952800" y="3159250"/>
              <a:ext cx="57000" cy="14100"/>
            </a:xfrm>
            <a:custGeom>
              <a:rect b="b" l="l" r="r" t="t"/>
              <a:pathLst>
                <a:path extrusionOk="0" h="564" w="2280">
                  <a:moveTo>
                    <a:pt x="2279" y="0"/>
                  </a:moveTo>
                  <a:lnTo>
                    <a:pt x="2279" y="0"/>
                  </a:lnTo>
                  <a:cubicBezTo>
                    <a:pt x="1949" y="224"/>
                    <a:pt x="1576" y="362"/>
                    <a:pt x="1182" y="405"/>
                  </a:cubicBezTo>
                  <a:cubicBezTo>
                    <a:pt x="1105" y="411"/>
                    <a:pt x="1029" y="414"/>
                    <a:pt x="953" y="414"/>
                  </a:cubicBezTo>
                  <a:cubicBezTo>
                    <a:pt x="628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48" y="563"/>
                    <a:pt x="1009" y="563"/>
                  </a:cubicBezTo>
                  <a:cubicBezTo>
                    <a:pt x="1070" y="563"/>
                    <a:pt x="1131" y="560"/>
                    <a:pt x="1193" y="554"/>
                  </a:cubicBezTo>
                  <a:cubicBezTo>
                    <a:pt x="1406" y="533"/>
                    <a:pt x="1608" y="469"/>
                    <a:pt x="1789" y="373"/>
                  </a:cubicBezTo>
                  <a:cubicBezTo>
                    <a:pt x="1981" y="288"/>
                    <a:pt x="2141" y="149"/>
                    <a:pt x="2279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926975" y="30722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07" y="0"/>
                    <a:pt x="0" y="245"/>
                    <a:pt x="0" y="533"/>
                  </a:cubicBezTo>
                  <a:cubicBezTo>
                    <a:pt x="0" y="831"/>
                    <a:pt x="107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010825" y="30722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5912050" y="3048375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05" y="1"/>
                  </a:moveTo>
                  <a:cubicBezTo>
                    <a:pt x="877" y="1"/>
                    <a:pt x="849" y="2"/>
                    <a:pt x="821" y="5"/>
                  </a:cubicBezTo>
                  <a:cubicBezTo>
                    <a:pt x="640" y="27"/>
                    <a:pt x="459" y="91"/>
                    <a:pt x="320" y="208"/>
                  </a:cubicBezTo>
                  <a:cubicBezTo>
                    <a:pt x="171" y="314"/>
                    <a:pt x="65" y="463"/>
                    <a:pt x="1" y="623"/>
                  </a:cubicBezTo>
                  <a:cubicBezTo>
                    <a:pt x="139" y="538"/>
                    <a:pt x="278" y="463"/>
                    <a:pt x="427" y="399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7"/>
                    <a:pt x="1407" y="399"/>
                    <a:pt x="1481" y="431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99"/>
                    <a:pt x="1566" y="325"/>
                  </a:cubicBezTo>
                  <a:cubicBezTo>
                    <a:pt x="1502" y="261"/>
                    <a:pt x="1439" y="197"/>
                    <a:pt x="1364" y="144"/>
                  </a:cubicBezTo>
                  <a:cubicBezTo>
                    <a:pt x="1228" y="53"/>
                    <a:pt x="1068" y="1"/>
                    <a:pt x="9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996450" y="3048375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40" y="27"/>
                    <a:pt x="469" y="91"/>
                    <a:pt x="320" y="208"/>
                  </a:cubicBezTo>
                  <a:cubicBezTo>
                    <a:pt x="182" y="314"/>
                    <a:pt x="65" y="463"/>
                    <a:pt x="1" y="623"/>
                  </a:cubicBezTo>
                  <a:cubicBezTo>
                    <a:pt x="150" y="527"/>
                    <a:pt x="299" y="453"/>
                    <a:pt x="437" y="399"/>
                  </a:cubicBezTo>
                  <a:cubicBezTo>
                    <a:pt x="565" y="336"/>
                    <a:pt x="71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99"/>
                    <a:pt x="1566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5866550" y="2801025"/>
              <a:ext cx="216150" cy="161950"/>
            </a:xfrm>
            <a:custGeom>
              <a:rect b="b" l="l" r="r" t="t"/>
              <a:pathLst>
                <a:path extrusionOk="0" h="6478" w="8646">
                  <a:moveTo>
                    <a:pt x="4330" y="1"/>
                  </a:moveTo>
                  <a:cubicBezTo>
                    <a:pt x="4239" y="1"/>
                    <a:pt x="4142" y="10"/>
                    <a:pt x="4036" y="28"/>
                  </a:cubicBezTo>
                  <a:cubicBezTo>
                    <a:pt x="2799" y="246"/>
                    <a:pt x="2856" y="1189"/>
                    <a:pt x="3225" y="2080"/>
                  </a:cubicBezTo>
                  <a:lnTo>
                    <a:pt x="3225" y="2080"/>
                  </a:lnTo>
                  <a:cubicBezTo>
                    <a:pt x="2790" y="1526"/>
                    <a:pt x="2267" y="1055"/>
                    <a:pt x="1746" y="1055"/>
                  </a:cubicBezTo>
                  <a:cubicBezTo>
                    <a:pt x="1618" y="1055"/>
                    <a:pt x="1490" y="1083"/>
                    <a:pt x="1363" y="1146"/>
                  </a:cubicBezTo>
                  <a:cubicBezTo>
                    <a:pt x="0" y="1828"/>
                    <a:pt x="2790" y="4245"/>
                    <a:pt x="2790" y="4245"/>
                  </a:cubicBezTo>
                  <a:cubicBezTo>
                    <a:pt x="2790" y="4245"/>
                    <a:pt x="1890" y="3512"/>
                    <a:pt x="1264" y="3512"/>
                  </a:cubicBezTo>
                  <a:cubicBezTo>
                    <a:pt x="1036" y="3512"/>
                    <a:pt x="845" y="3608"/>
                    <a:pt x="745" y="3872"/>
                  </a:cubicBezTo>
                  <a:cubicBezTo>
                    <a:pt x="373" y="4873"/>
                    <a:pt x="2545" y="5619"/>
                    <a:pt x="2545" y="5619"/>
                  </a:cubicBezTo>
                  <a:cubicBezTo>
                    <a:pt x="3579" y="6184"/>
                    <a:pt x="4090" y="6477"/>
                    <a:pt x="4561" y="6477"/>
                  </a:cubicBezTo>
                  <a:cubicBezTo>
                    <a:pt x="5020" y="6477"/>
                    <a:pt x="5441" y="6198"/>
                    <a:pt x="6272" y="5619"/>
                  </a:cubicBezTo>
                  <a:cubicBezTo>
                    <a:pt x="7401" y="4820"/>
                    <a:pt x="8445" y="3872"/>
                    <a:pt x="8008" y="3500"/>
                  </a:cubicBezTo>
                  <a:cubicBezTo>
                    <a:pt x="7967" y="3465"/>
                    <a:pt x="7911" y="3449"/>
                    <a:pt x="7844" y="3449"/>
                  </a:cubicBezTo>
                  <a:cubicBezTo>
                    <a:pt x="7323" y="3449"/>
                    <a:pt x="6105" y="4400"/>
                    <a:pt x="5644" y="4776"/>
                  </a:cubicBezTo>
                  <a:lnTo>
                    <a:pt x="5644" y="4776"/>
                  </a:lnTo>
                  <a:cubicBezTo>
                    <a:pt x="6330" y="4193"/>
                    <a:pt x="8646" y="2086"/>
                    <a:pt x="7018" y="1519"/>
                  </a:cubicBezTo>
                  <a:cubicBezTo>
                    <a:pt x="6922" y="1485"/>
                    <a:pt x="6829" y="1470"/>
                    <a:pt x="6738" y="1470"/>
                  </a:cubicBezTo>
                  <a:cubicBezTo>
                    <a:pt x="5921" y="1470"/>
                    <a:pt x="5315" y="2742"/>
                    <a:pt x="4989" y="3638"/>
                  </a:cubicBezTo>
                  <a:lnTo>
                    <a:pt x="4989" y="3638"/>
                  </a:lnTo>
                  <a:cubicBezTo>
                    <a:pt x="5353" y="2331"/>
                    <a:pt x="5796" y="1"/>
                    <a:pt x="43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930175" y="2921525"/>
              <a:ext cx="86525" cy="56450"/>
            </a:xfrm>
            <a:custGeom>
              <a:rect b="b" l="l" r="r" t="t"/>
              <a:pathLst>
                <a:path extrusionOk="0" h="2258" w="3461">
                  <a:moveTo>
                    <a:pt x="1725" y="0"/>
                  </a:moveTo>
                  <a:cubicBezTo>
                    <a:pt x="777" y="0"/>
                    <a:pt x="0" y="511"/>
                    <a:pt x="0" y="1129"/>
                  </a:cubicBezTo>
                  <a:cubicBezTo>
                    <a:pt x="0" y="1757"/>
                    <a:pt x="777" y="2258"/>
                    <a:pt x="1725" y="2258"/>
                  </a:cubicBezTo>
                  <a:cubicBezTo>
                    <a:pt x="2684" y="2258"/>
                    <a:pt x="3461" y="1757"/>
                    <a:pt x="3461" y="1129"/>
                  </a:cubicBezTo>
                  <a:cubicBezTo>
                    <a:pt x="3461" y="511"/>
                    <a:pt x="2684" y="0"/>
                    <a:pt x="1725" y="0"/>
                  </a:cubicBezTo>
                  <a:close/>
                </a:path>
              </a:pathLst>
            </a:custGeom>
            <a:solidFill>
              <a:srgbClr val="F1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821075" y="2939225"/>
              <a:ext cx="151450" cy="172250"/>
            </a:xfrm>
            <a:custGeom>
              <a:rect b="b" l="l" r="r" t="t"/>
              <a:pathLst>
                <a:path extrusionOk="0" h="6890" w="6058">
                  <a:moveTo>
                    <a:pt x="5773" y="0"/>
                  </a:moveTo>
                  <a:cubicBezTo>
                    <a:pt x="0" y="0"/>
                    <a:pt x="2039" y="6748"/>
                    <a:pt x="2501" y="6885"/>
                  </a:cubicBezTo>
                  <a:cubicBezTo>
                    <a:pt x="2512" y="6888"/>
                    <a:pt x="2524" y="6889"/>
                    <a:pt x="2535" y="6889"/>
                  </a:cubicBezTo>
                  <a:cubicBezTo>
                    <a:pt x="2959" y="6889"/>
                    <a:pt x="2767" y="4552"/>
                    <a:pt x="2767" y="4552"/>
                  </a:cubicBezTo>
                  <a:cubicBezTo>
                    <a:pt x="6025" y="3615"/>
                    <a:pt x="6015" y="2007"/>
                    <a:pt x="6015" y="2007"/>
                  </a:cubicBezTo>
                  <a:lnTo>
                    <a:pt x="6057" y="5"/>
                  </a:lnTo>
                  <a:cubicBezTo>
                    <a:pt x="5961" y="2"/>
                    <a:pt x="5866" y="0"/>
                    <a:pt x="577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971425" y="2939325"/>
              <a:ext cx="151250" cy="172150"/>
            </a:xfrm>
            <a:custGeom>
              <a:rect b="b" l="l" r="r" t="t"/>
              <a:pathLst>
                <a:path extrusionOk="0" h="6886" w="6050">
                  <a:moveTo>
                    <a:pt x="182" y="0"/>
                  </a:moveTo>
                  <a:cubicBezTo>
                    <a:pt x="136" y="0"/>
                    <a:pt x="90" y="1"/>
                    <a:pt x="43" y="1"/>
                  </a:cubicBezTo>
                  <a:lnTo>
                    <a:pt x="1" y="2003"/>
                  </a:lnTo>
                  <a:cubicBezTo>
                    <a:pt x="1" y="2003"/>
                    <a:pt x="54" y="3611"/>
                    <a:pt x="3312" y="4548"/>
                  </a:cubicBezTo>
                  <a:cubicBezTo>
                    <a:pt x="3312" y="4548"/>
                    <a:pt x="3120" y="6885"/>
                    <a:pt x="3544" y="6885"/>
                  </a:cubicBezTo>
                  <a:cubicBezTo>
                    <a:pt x="3555" y="6885"/>
                    <a:pt x="3567" y="6884"/>
                    <a:pt x="3579" y="6881"/>
                  </a:cubicBezTo>
                  <a:cubicBezTo>
                    <a:pt x="4044" y="6743"/>
                    <a:pt x="6050" y="0"/>
                    <a:pt x="182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954650" y="2941225"/>
              <a:ext cx="58700" cy="107675"/>
            </a:xfrm>
            <a:custGeom>
              <a:rect b="b" l="l" r="r" t="t"/>
              <a:pathLst>
                <a:path extrusionOk="0" h="4307" w="2348">
                  <a:moveTo>
                    <a:pt x="810" y="0"/>
                  </a:moveTo>
                  <a:lnTo>
                    <a:pt x="810" y="0"/>
                  </a:lnTo>
                  <a:cubicBezTo>
                    <a:pt x="363" y="1118"/>
                    <a:pt x="1" y="2982"/>
                    <a:pt x="1918" y="4132"/>
                  </a:cubicBezTo>
                  <a:cubicBezTo>
                    <a:pt x="1918" y="4132"/>
                    <a:pt x="2157" y="4306"/>
                    <a:pt x="2251" y="4306"/>
                  </a:cubicBezTo>
                  <a:cubicBezTo>
                    <a:pt x="2347" y="4306"/>
                    <a:pt x="2292" y="4124"/>
                    <a:pt x="1673" y="3386"/>
                  </a:cubicBezTo>
                  <a:cubicBezTo>
                    <a:pt x="661" y="2183"/>
                    <a:pt x="523" y="1363"/>
                    <a:pt x="938" y="32"/>
                  </a:cubicBezTo>
                  <a:cubicBezTo>
                    <a:pt x="895" y="21"/>
                    <a:pt x="853" y="11"/>
                    <a:pt x="8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945075" y="2951850"/>
              <a:ext cx="37400" cy="92850"/>
            </a:xfrm>
            <a:custGeom>
              <a:rect b="b" l="l" r="r" t="t"/>
              <a:pathLst>
                <a:path extrusionOk="0" h="3714" w="1496">
                  <a:moveTo>
                    <a:pt x="1385" y="1"/>
                  </a:moveTo>
                  <a:cubicBezTo>
                    <a:pt x="756" y="746"/>
                    <a:pt x="0" y="2109"/>
                    <a:pt x="1193" y="3494"/>
                  </a:cubicBezTo>
                  <a:cubicBezTo>
                    <a:pt x="1199" y="3494"/>
                    <a:pt x="1362" y="3713"/>
                    <a:pt x="1432" y="3713"/>
                  </a:cubicBezTo>
                  <a:cubicBezTo>
                    <a:pt x="1496" y="3713"/>
                    <a:pt x="1482" y="3533"/>
                    <a:pt x="1204" y="2844"/>
                  </a:cubicBezTo>
                  <a:cubicBezTo>
                    <a:pt x="725" y="1652"/>
                    <a:pt x="820" y="981"/>
                    <a:pt x="1470" y="54"/>
                  </a:cubicBezTo>
                  <a:cubicBezTo>
                    <a:pt x="1438" y="33"/>
                    <a:pt x="1406" y="22"/>
                    <a:pt x="138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5"/>
          <p:cNvGrpSpPr/>
          <p:nvPr/>
        </p:nvGrpSpPr>
        <p:grpSpPr>
          <a:xfrm>
            <a:off x="6350457" y="603625"/>
            <a:ext cx="688086" cy="786406"/>
            <a:chOff x="6296225" y="2180550"/>
            <a:chExt cx="508225" cy="589775"/>
          </a:xfrm>
        </p:grpSpPr>
        <p:sp>
          <p:nvSpPr>
            <p:cNvPr id="409" name="Google Shape;409;p25"/>
            <p:cNvSpPr/>
            <p:nvPr/>
          </p:nvSpPr>
          <p:spPr>
            <a:xfrm>
              <a:off x="6296225" y="24907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lnTo>
                    <a:pt x="8306" y="0"/>
                  </a:lnTo>
                  <a:cubicBezTo>
                    <a:pt x="8306" y="1"/>
                    <a:pt x="8658" y="2631"/>
                    <a:pt x="7571" y="3419"/>
                  </a:cubicBezTo>
                  <a:cubicBezTo>
                    <a:pt x="6720" y="4036"/>
                    <a:pt x="1874" y="5048"/>
                    <a:pt x="1086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3" y="7178"/>
                  </a:cubicBezTo>
                  <a:cubicBezTo>
                    <a:pt x="18305" y="5048"/>
                    <a:pt x="13460" y="4036"/>
                    <a:pt x="12608" y="3419"/>
                  </a:cubicBezTo>
                  <a:cubicBezTo>
                    <a:pt x="11522" y="2631"/>
                    <a:pt x="11874" y="1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495625" y="24907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1"/>
                    <a:pt x="575" y="1875"/>
                    <a:pt x="0" y="2929"/>
                  </a:cubicBezTo>
                  <a:cubicBezTo>
                    <a:pt x="841" y="2844"/>
                    <a:pt x="1672" y="2673"/>
                    <a:pt x="2396" y="2269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2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296225" y="2576225"/>
              <a:ext cx="508225" cy="194100"/>
            </a:xfrm>
            <a:custGeom>
              <a:rect b="b" l="l" r="r" t="t"/>
              <a:pathLst>
                <a:path extrusionOk="0" h="7764" w="20329">
                  <a:moveTo>
                    <a:pt x="12811" y="1"/>
                  </a:moveTo>
                  <a:cubicBezTo>
                    <a:pt x="11912" y="513"/>
                    <a:pt x="10900" y="789"/>
                    <a:pt x="9866" y="789"/>
                  </a:cubicBezTo>
                  <a:cubicBezTo>
                    <a:pt x="9847" y="789"/>
                    <a:pt x="9827" y="789"/>
                    <a:pt x="9808" y="789"/>
                  </a:cubicBezTo>
                  <a:cubicBezTo>
                    <a:pt x="8881" y="789"/>
                    <a:pt x="7976" y="586"/>
                    <a:pt x="7146" y="192"/>
                  </a:cubicBezTo>
                  <a:cubicBezTo>
                    <a:pt x="5644" y="831"/>
                    <a:pt x="1800" y="1843"/>
                    <a:pt x="1097" y="3728"/>
                  </a:cubicBezTo>
                  <a:cubicBezTo>
                    <a:pt x="607" y="5038"/>
                    <a:pt x="245" y="6390"/>
                    <a:pt x="0" y="7764"/>
                  </a:cubicBezTo>
                  <a:lnTo>
                    <a:pt x="20329" y="7764"/>
                  </a:lnTo>
                  <a:cubicBezTo>
                    <a:pt x="20084" y="6390"/>
                    <a:pt x="19722" y="5038"/>
                    <a:pt x="19243" y="3728"/>
                  </a:cubicBezTo>
                  <a:cubicBezTo>
                    <a:pt x="18465" y="1662"/>
                    <a:pt x="13886" y="629"/>
                    <a:pt x="12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04725" y="2581550"/>
              <a:ext cx="492000" cy="188775"/>
            </a:xfrm>
            <a:custGeom>
              <a:rect b="b" l="l" r="r" t="t"/>
              <a:pathLst>
                <a:path extrusionOk="0" h="7551" w="19680">
                  <a:moveTo>
                    <a:pt x="5634" y="948"/>
                  </a:moveTo>
                  <a:lnTo>
                    <a:pt x="5634" y="2066"/>
                  </a:lnTo>
                  <a:lnTo>
                    <a:pt x="4569" y="2066"/>
                  </a:lnTo>
                  <a:lnTo>
                    <a:pt x="4569" y="948"/>
                  </a:lnTo>
                  <a:close/>
                  <a:moveTo>
                    <a:pt x="6880" y="948"/>
                  </a:moveTo>
                  <a:lnTo>
                    <a:pt x="6880" y="2066"/>
                  </a:lnTo>
                  <a:lnTo>
                    <a:pt x="5815" y="2066"/>
                  </a:lnTo>
                  <a:lnTo>
                    <a:pt x="5815" y="948"/>
                  </a:lnTo>
                  <a:close/>
                  <a:moveTo>
                    <a:pt x="8137" y="948"/>
                  </a:moveTo>
                  <a:lnTo>
                    <a:pt x="8137" y="2066"/>
                  </a:lnTo>
                  <a:lnTo>
                    <a:pt x="7072" y="2066"/>
                  </a:lnTo>
                  <a:lnTo>
                    <a:pt x="7072" y="948"/>
                  </a:lnTo>
                  <a:close/>
                  <a:moveTo>
                    <a:pt x="9383" y="948"/>
                  </a:moveTo>
                  <a:lnTo>
                    <a:pt x="9383" y="2066"/>
                  </a:lnTo>
                  <a:lnTo>
                    <a:pt x="8318" y="2066"/>
                  </a:lnTo>
                  <a:lnTo>
                    <a:pt x="8318" y="948"/>
                  </a:lnTo>
                  <a:close/>
                  <a:moveTo>
                    <a:pt x="10639" y="948"/>
                  </a:moveTo>
                  <a:lnTo>
                    <a:pt x="10639" y="2066"/>
                  </a:lnTo>
                  <a:lnTo>
                    <a:pt x="9574" y="2066"/>
                  </a:lnTo>
                  <a:lnTo>
                    <a:pt x="9574" y="948"/>
                  </a:lnTo>
                  <a:close/>
                  <a:moveTo>
                    <a:pt x="11885" y="948"/>
                  </a:moveTo>
                  <a:lnTo>
                    <a:pt x="11885" y="2066"/>
                  </a:lnTo>
                  <a:lnTo>
                    <a:pt x="10820" y="2066"/>
                  </a:lnTo>
                  <a:lnTo>
                    <a:pt x="10820" y="948"/>
                  </a:lnTo>
                  <a:close/>
                  <a:moveTo>
                    <a:pt x="13131" y="948"/>
                  </a:moveTo>
                  <a:lnTo>
                    <a:pt x="13131" y="2066"/>
                  </a:lnTo>
                  <a:lnTo>
                    <a:pt x="12066" y="2066"/>
                  </a:lnTo>
                  <a:lnTo>
                    <a:pt x="12066" y="948"/>
                  </a:lnTo>
                  <a:close/>
                  <a:moveTo>
                    <a:pt x="14387" y="948"/>
                  </a:moveTo>
                  <a:lnTo>
                    <a:pt x="14387" y="2066"/>
                  </a:lnTo>
                  <a:lnTo>
                    <a:pt x="13323" y="2066"/>
                  </a:lnTo>
                  <a:lnTo>
                    <a:pt x="13323" y="948"/>
                  </a:lnTo>
                  <a:close/>
                  <a:moveTo>
                    <a:pt x="3132" y="2205"/>
                  </a:moveTo>
                  <a:lnTo>
                    <a:pt x="3132" y="3323"/>
                  </a:lnTo>
                  <a:lnTo>
                    <a:pt x="2067" y="3323"/>
                  </a:lnTo>
                  <a:lnTo>
                    <a:pt x="2067" y="2205"/>
                  </a:lnTo>
                  <a:close/>
                  <a:moveTo>
                    <a:pt x="4378" y="2205"/>
                  </a:moveTo>
                  <a:lnTo>
                    <a:pt x="4378" y="3323"/>
                  </a:lnTo>
                  <a:lnTo>
                    <a:pt x="3313" y="3323"/>
                  </a:lnTo>
                  <a:lnTo>
                    <a:pt x="3313" y="2205"/>
                  </a:lnTo>
                  <a:close/>
                  <a:moveTo>
                    <a:pt x="5634" y="2205"/>
                  </a:moveTo>
                  <a:lnTo>
                    <a:pt x="5634" y="3323"/>
                  </a:lnTo>
                  <a:lnTo>
                    <a:pt x="4569" y="3323"/>
                  </a:lnTo>
                  <a:lnTo>
                    <a:pt x="4569" y="2205"/>
                  </a:lnTo>
                  <a:close/>
                  <a:moveTo>
                    <a:pt x="6880" y="2205"/>
                  </a:moveTo>
                  <a:lnTo>
                    <a:pt x="6880" y="3323"/>
                  </a:lnTo>
                  <a:lnTo>
                    <a:pt x="5815" y="3323"/>
                  </a:lnTo>
                  <a:lnTo>
                    <a:pt x="5815" y="2205"/>
                  </a:lnTo>
                  <a:close/>
                  <a:moveTo>
                    <a:pt x="8137" y="2205"/>
                  </a:moveTo>
                  <a:lnTo>
                    <a:pt x="8137" y="3323"/>
                  </a:lnTo>
                  <a:lnTo>
                    <a:pt x="7072" y="3323"/>
                  </a:lnTo>
                  <a:lnTo>
                    <a:pt x="7072" y="2205"/>
                  </a:lnTo>
                  <a:close/>
                  <a:moveTo>
                    <a:pt x="9383" y="2205"/>
                  </a:moveTo>
                  <a:lnTo>
                    <a:pt x="9383" y="3323"/>
                  </a:lnTo>
                  <a:lnTo>
                    <a:pt x="8318" y="3323"/>
                  </a:lnTo>
                  <a:lnTo>
                    <a:pt x="8318" y="2205"/>
                  </a:lnTo>
                  <a:close/>
                  <a:moveTo>
                    <a:pt x="10639" y="2205"/>
                  </a:moveTo>
                  <a:lnTo>
                    <a:pt x="10639" y="3323"/>
                  </a:lnTo>
                  <a:lnTo>
                    <a:pt x="9574" y="3323"/>
                  </a:lnTo>
                  <a:lnTo>
                    <a:pt x="9574" y="2205"/>
                  </a:lnTo>
                  <a:close/>
                  <a:moveTo>
                    <a:pt x="11885" y="2205"/>
                  </a:moveTo>
                  <a:lnTo>
                    <a:pt x="11885" y="3323"/>
                  </a:lnTo>
                  <a:lnTo>
                    <a:pt x="10820" y="3323"/>
                  </a:lnTo>
                  <a:lnTo>
                    <a:pt x="10820" y="2205"/>
                  </a:lnTo>
                  <a:close/>
                  <a:moveTo>
                    <a:pt x="13131" y="2205"/>
                  </a:moveTo>
                  <a:lnTo>
                    <a:pt x="13131" y="3323"/>
                  </a:lnTo>
                  <a:lnTo>
                    <a:pt x="12066" y="3323"/>
                  </a:lnTo>
                  <a:lnTo>
                    <a:pt x="12066" y="2205"/>
                  </a:lnTo>
                  <a:close/>
                  <a:moveTo>
                    <a:pt x="14387" y="2205"/>
                  </a:moveTo>
                  <a:lnTo>
                    <a:pt x="14387" y="3323"/>
                  </a:lnTo>
                  <a:lnTo>
                    <a:pt x="13323" y="3323"/>
                  </a:lnTo>
                  <a:lnTo>
                    <a:pt x="13323" y="2205"/>
                  </a:lnTo>
                  <a:close/>
                  <a:moveTo>
                    <a:pt x="15633" y="2205"/>
                  </a:moveTo>
                  <a:lnTo>
                    <a:pt x="15633" y="3323"/>
                  </a:lnTo>
                  <a:lnTo>
                    <a:pt x="14569" y="3323"/>
                  </a:lnTo>
                  <a:lnTo>
                    <a:pt x="14569" y="2205"/>
                  </a:lnTo>
                  <a:close/>
                  <a:moveTo>
                    <a:pt x="16890" y="2205"/>
                  </a:moveTo>
                  <a:lnTo>
                    <a:pt x="16890" y="3323"/>
                  </a:lnTo>
                  <a:lnTo>
                    <a:pt x="15825" y="3323"/>
                  </a:lnTo>
                  <a:lnTo>
                    <a:pt x="15825" y="2205"/>
                  </a:lnTo>
                  <a:close/>
                  <a:moveTo>
                    <a:pt x="1886" y="3461"/>
                  </a:moveTo>
                  <a:lnTo>
                    <a:pt x="1886" y="4569"/>
                  </a:lnTo>
                  <a:lnTo>
                    <a:pt x="821" y="4569"/>
                  </a:lnTo>
                  <a:lnTo>
                    <a:pt x="821" y="3461"/>
                  </a:lnTo>
                  <a:close/>
                  <a:moveTo>
                    <a:pt x="3132" y="3461"/>
                  </a:moveTo>
                  <a:lnTo>
                    <a:pt x="3132" y="4569"/>
                  </a:lnTo>
                  <a:lnTo>
                    <a:pt x="2067" y="4569"/>
                  </a:lnTo>
                  <a:lnTo>
                    <a:pt x="2067" y="3461"/>
                  </a:lnTo>
                  <a:close/>
                  <a:moveTo>
                    <a:pt x="4378" y="3461"/>
                  </a:moveTo>
                  <a:lnTo>
                    <a:pt x="4378" y="4569"/>
                  </a:lnTo>
                  <a:lnTo>
                    <a:pt x="3313" y="4569"/>
                  </a:lnTo>
                  <a:lnTo>
                    <a:pt x="3313" y="3461"/>
                  </a:lnTo>
                  <a:close/>
                  <a:moveTo>
                    <a:pt x="5634" y="3461"/>
                  </a:moveTo>
                  <a:lnTo>
                    <a:pt x="5634" y="4569"/>
                  </a:lnTo>
                  <a:lnTo>
                    <a:pt x="4569" y="4569"/>
                  </a:lnTo>
                  <a:lnTo>
                    <a:pt x="4569" y="3461"/>
                  </a:lnTo>
                  <a:close/>
                  <a:moveTo>
                    <a:pt x="6880" y="3461"/>
                  </a:moveTo>
                  <a:lnTo>
                    <a:pt x="6880" y="4569"/>
                  </a:lnTo>
                  <a:lnTo>
                    <a:pt x="5815" y="4569"/>
                  </a:lnTo>
                  <a:lnTo>
                    <a:pt x="5815" y="3461"/>
                  </a:lnTo>
                  <a:close/>
                  <a:moveTo>
                    <a:pt x="8137" y="3461"/>
                  </a:moveTo>
                  <a:lnTo>
                    <a:pt x="8137" y="4569"/>
                  </a:lnTo>
                  <a:lnTo>
                    <a:pt x="7072" y="4569"/>
                  </a:lnTo>
                  <a:lnTo>
                    <a:pt x="7072" y="3461"/>
                  </a:lnTo>
                  <a:close/>
                  <a:moveTo>
                    <a:pt x="9383" y="3461"/>
                  </a:moveTo>
                  <a:lnTo>
                    <a:pt x="9383" y="4569"/>
                  </a:lnTo>
                  <a:lnTo>
                    <a:pt x="8318" y="4569"/>
                  </a:lnTo>
                  <a:lnTo>
                    <a:pt x="8318" y="3461"/>
                  </a:lnTo>
                  <a:close/>
                  <a:moveTo>
                    <a:pt x="10639" y="3461"/>
                  </a:moveTo>
                  <a:lnTo>
                    <a:pt x="10639" y="4569"/>
                  </a:lnTo>
                  <a:lnTo>
                    <a:pt x="9574" y="4569"/>
                  </a:lnTo>
                  <a:lnTo>
                    <a:pt x="9574" y="3461"/>
                  </a:lnTo>
                  <a:close/>
                  <a:moveTo>
                    <a:pt x="11885" y="3461"/>
                  </a:moveTo>
                  <a:lnTo>
                    <a:pt x="11885" y="4569"/>
                  </a:lnTo>
                  <a:lnTo>
                    <a:pt x="10820" y="4569"/>
                  </a:lnTo>
                  <a:lnTo>
                    <a:pt x="10820" y="3461"/>
                  </a:lnTo>
                  <a:close/>
                  <a:moveTo>
                    <a:pt x="13131" y="3461"/>
                  </a:moveTo>
                  <a:lnTo>
                    <a:pt x="13131" y="4569"/>
                  </a:lnTo>
                  <a:lnTo>
                    <a:pt x="12066" y="4569"/>
                  </a:lnTo>
                  <a:lnTo>
                    <a:pt x="12066" y="3461"/>
                  </a:lnTo>
                  <a:close/>
                  <a:moveTo>
                    <a:pt x="14387" y="3461"/>
                  </a:moveTo>
                  <a:lnTo>
                    <a:pt x="14387" y="4569"/>
                  </a:lnTo>
                  <a:lnTo>
                    <a:pt x="13323" y="4569"/>
                  </a:lnTo>
                  <a:lnTo>
                    <a:pt x="13323" y="3461"/>
                  </a:lnTo>
                  <a:close/>
                  <a:moveTo>
                    <a:pt x="15633" y="3461"/>
                  </a:moveTo>
                  <a:lnTo>
                    <a:pt x="15633" y="4569"/>
                  </a:lnTo>
                  <a:lnTo>
                    <a:pt x="14569" y="4569"/>
                  </a:lnTo>
                  <a:lnTo>
                    <a:pt x="14569" y="3461"/>
                  </a:lnTo>
                  <a:close/>
                  <a:moveTo>
                    <a:pt x="16890" y="3461"/>
                  </a:moveTo>
                  <a:lnTo>
                    <a:pt x="16890" y="4569"/>
                  </a:lnTo>
                  <a:lnTo>
                    <a:pt x="15825" y="4569"/>
                  </a:lnTo>
                  <a:lnTo>
                    <a:pt x="15825" y="3461"/>
                  </a:lnTo>
                  <a:close/>
                  <a:moveTo>
                    <a:pt x="18136" y="3461"/>
                  </a:moveTo>
                  <a:lnTo>
                    <a:pt x="18136" y="4569"/>
                  </a:lnTo>
                  <a:lnTo>
                    <a:pt x="17071" y="4569"/>
                  </a:lnTo>
                  <a:lnTo>
                    <a:pt x="17071" y="3461"/>
                  </a:lnTo>
                  <a:close/>
                  <a:moveTo>
                    <a:pt x="1886" y="4707"/>
                  </a:moveTo>
                  <a:lnTo>
                    <a:pt x="1886" y="5825"/>
                  </a:lnTo>
                  <a:lnTo>
                    <a:pt x="821" y="5825"/>
                  </a:lnTo>
                  <a:lnTo>
                    <a:pt x="821" y="4707"/>
                  </a:lnTo>
                  <a:close/>
                  <a:moveTo>
                    <a:pt x="3132" y="4707"/>
                  </a:moveTo>
                  <a:lnTo>
                    <a:pt x="3132" y="5825"/>
                  </a:lnTo>
                  <a:lnTo>
                    <a:pt x="2067" y="5825"/>
                  </a:lnTo>
                  <a:lnTo>
                    <a:pt x="2067" y="4707"/>
                  </a:lnTo>
                  <a:close/>
                  <a:moveTo>
                    <a:pt x="4378" y="4707"/>
                  </a:moveTo>
                  <a:lnTo>
                    <a:pt x="4378" y="5825"/>
                  </a:lnTo>
                  <a:lnTo>
                    <a:pt x="3313" y="5825"/>
                  </a:lnTo>
                  <a:lnTo>
                    <a:pt x="3313" y="4707"/>
                  </a:lnTo>
                  <a:close/>
                  <a:moveTo>
                    <a:pt x="5634" y="4707"/>
                  </a:moveTo>
                  <a:lnTo>
                    <a:pt x="5634" y="5825"/>
                  </a:lnTo>
                  <a:lnTo>
                    <a:pt x="4569" y="5825"/>
                  </a:lnTo>
                  <a:lnTo>
                    <a:pt x="4569" y="4707"/>
                  </a:lnTo>
                  <a:close/>
                  <a:moveTo>
                    <a:pt x="6880" y="4707"/>
                  </a:moveTo>
                  <a:lnTo>
                    <a:pt x="6880" y="5825"/>
                  </a:lnTo>
                  <a:lnTo>
                    <a:pt x="5815" y="5825"/>
                  </a:lnTo>
                  <a:lnTo>
                    <a:pt x="5815" y="4707"/>
                  </a:lnTo>
                  <a:close/>
                  <a:moveTo>
                    <a:pt x="8137" y="4707"/>
                  </a:moveTo>
                  <a:lnTo>
                    <a:pt x="8137" y="5825"/>
                  </a:lnTo>
                  <a:lnTo>
                    <a:pt x="7072" y="5825"/>
                  </a:lnTo>
                  <a:lnTo>
                    <a:pt x="7072" y="4707"/>
                  </a:lnTo>
                  <a:close/>
                  <a:moveTo>
                    <a:pt x="9383" y="4707"/>
                  </a:moveTo>
                  <a:lnTo>
                    <a:pt x="9383" y="5825"/>
                  </a:lnTo>
                  <a:lnTo>
                    <a:pt x="8318" y="5825"/>
                  </a:lnTo>
                  <a:lnTo>
                    <a:pt x="8318" y="4707"/>
                  </a:lnTo>
                  <a:close/>
                  <a:moveTo>
                    <a:pt x="10639" y="4707"/>
                  </a:moveTo>
                  <a:lnTo>
                    <a:pt x="10639" y="5825"/>
                  </a:lnTo>
                  <a:lnTo>
                    <a:pt x="9574" y="5825"/>
                  </a:lnTo>
                  <a:lnTo>
                    <a:pt x="9574" y="4707"/>
                  </a:lnTo>
                  <a:close/>
                  <a:moveTo>
                    <a:pt x="11885" y="4707"/>
                  </a:moveTo>
                  <a:lnTo>
                    <a:pt x="11885" y="5825"/>
                  </a:lnTo>
                  <a:lnTo>
                    <a:pt x="10820" y="5825"/>
                  </a:lnTo>
                  <a:lnTo>
                    <a:pt x="10820" y="4707"/>
                  </a:lnTo>
                  <a:close/>
                  <a:moveTo>
                    <a:pt x="13131" y="4707"/>
                  </a:moveTo>
                  <a:lnTo>
                    <a:pt x="13131" y="5825"/>
                  </a:lnTo>
                  <a:lnTo>
                    <a:pt x="12066" y="5825"/>
                  </a:lnTo>
                  <a:lnTo>
                    <a:pt x="12066" y="4707"/>
                  </a:lnTo>
                  <a:close/>
                  <a:moveTo>
                    <a:pt x="14387" y="4707"/>
                  </a:moveTo>
                  <a:lnTo>
                    <a:pt x="14387" y="5825"/>
                  </a:lnTo>
                  <a:lnTo>
                    <a:pt x="13323" y="5825"/>
                  </a:lnTo>
                  <a:lnTo>
                    <a:pt x="13323" y="4707"/>
                  </a:lnTo>
                  <a:close/>
                  <a:moveTo>
                    <a:pt x="15633" y="4707"/>
                  </a:moveTo>
                  <a:lnTo>
                    <a:pt x="15633" y="5825"/>
                  </a:lnTo>
                  <a:lnTo>
                    <a:pt x="14569" y="5825"/>
                  </a:lnTo>
                  <a:lnTo>
                    <a:pt x="14569" y="4707"/>
                  </a:lnTo>
                  <a:close/>
                  <a:moveTo>
                    <a:pt x="16890" y="4707"/>
                  </a:moveTo>
                  <a:lnTo>
                    <a:pt x="16890" y="5825"/>
                  </a:lnTo>
                  <a:lnTo>
                    <a:pt x="15825" y="5825"/>
                  </a:lnTo>
                  <a:lnTo>
                    <a:pt x="15825" y="4707"/>
                  </a:lnTo>
                  <a:close/>
                  <a:moveTo>
                    <a:pt x="18136" y="4707"/>
                  </a:moveTo>
                  <a:lnTo>
                    <a:pt x="18136" y="5825"/>
                  </a:lnTo>
                  <a:lnTo>
                    <a:pt x="17071" y="5825"/>
                  </a:lnTo>
                  <a:lnTo>
                    <a:pt x="17071" y="4707"/>
                  </a:lnTo>
                  <a:close/>
                  <a:moveTo>
                    <a:pt x="6848" y="1"/>
                  </a:moveTo>
                  <a:lnTo>
                    <a:pt x="6848" y="810"/>
                  </a:lnTo>
                  <a:lnTo>
                    <a:pt x="5783" y="810"/>
                  </a:lnTo>
                  <a:lnTo>
                    <a:pt x="5783" y="341"/>
                  </a:lnTo>
                  <a:lnTo>
                    <a:pt x="5602" y="416"/>
                  </a:lnTo>
                  <a:lnTo>
                    <a:pt x="5602" y="810"/>
                  </a:lnTo>
                  <a:lnTo>
                    <a:pt x="4537" y="810"/>
                  </a:lnTo>
                  <a:cubicBezTo>
                    <a:pt x="4420" y="853"/>
                    <a:pt x="4314" y="906"/>
                    <a:pt x="4197" y="948"/>
                  </a:cubicBezTo>
                  <a:lnTo>
                    <a:pt x="4388" y="948"/>
                  </a:lnTo>
                  <a:lnTo>
                    <a:pt x="4388" y="2066"/>
                  </a:lnTo>
                  <a:lnTo>
                    <a:pt x="3323" y="2066"/>
                  </a:lnTo>
                  <a:lnTo>
                    <a:pt x="3323" y="1353"/>
                  </a:lnTo>
                  <a:cubicBezTo>
                    <a:pt x="3259" y="1374"/>
                    <a:pt x="3196" y="1406"/>
                    <a:pt x="3132" y="1438"/>
                  </a:cubicBezTo>
                  <a:lnTo>
                    <a:pt x="3132" y="2066"/>
                  </a:lnTo>
                  <a:lnTo>
                    <a:pt x="2067" y="2066"/>
                  </a:lnTo>
                  <a:lnTo>
                    <a:pt x="2067" y="2045"/>
                  </a:lnTo>
                  <a:cubicBezTo>
                    <a:pt x="2003" y="2098"/>
                    <a:pt x="1928" y="2141"/>
                    <a:pt x="1864" y="2194"/>
                  </a:cubicBezTo>
                  <a:lnTo>
                    <a:pt x="1886" y="2194"/>
                  </a:lnTo>
                  <a:lnTo>
                    <a:pt x="1886" y="3323"/>
                  </a:lnTo>
                  <a:lnTo>
                    <a:pt x="842" y="3323"/>
                  </a:lnTo>
                  <a:cubicBezTo>
                    <a:pt x="810" y="3387"/>
                    <a:pt x="778" y="3461"/>
                    <a:pt x="757" y="3515"/>
                  </a:cubicBezTo>
                  <a:cubicBezTo>
                    <a:pt x="714" y="3632"/>
                    <a:pt x="672" y="3749"/>
                    <a:pt x="629" y="3866"/>
                  </a:cubicBezTo>
                  <a:lnTo>
                    <a:pt x="629" y="4580"/>
                  </a:lnTo>
                  <a:lnTo>
                    <a:pt x="395" y="4580"/>
                  </a:lnTo>
                  <a:cubicBezTo>
                    <a:pt x="384" y="4622"/>
                    <a:pt x="363" y="4665"/>
                    <a:pt x="352" y="4707"/>
                  </a:cubicBezTo>
                  <a:lnTo>
                    <a:pt x="629" y="4707"/>
                  </a:lnTo>
                  <a:lnTo>
                    <a:pt x="629" y="5825"/>
                  </a:lnTo>
                  <a:lnTo>
                    <a:pt x="33" y="5825"/>
                  </a:lnTo>
                  <a:cubicBezTo>
                    <a:pt x="22" y="5868"/>
                    <a:pt x="12" y="5911"/>
                    <a:pt x="1" y="5953"/>
                  </a:cubicBezTo>
                  <a:lnTo>
                    <a:pt x="629" y="5953"/>
                  </a:lnTo>
                  <a:lnTo>
                    <a:pt x="629" y="7551"/>
                  </a:lnTo>
                  <a:lnTo>
                    <a:pt x="821" y="7551"/>
                  </a:lnTo>
                  <a:lnTo>
                    <a:pt x="821" y="5953"/>
                  </a:lnTo>
                  <a:lnTo>
                    <a:pt x="1886" y="5953"/>
                  </a:lnTo>
                  <a:lnTo>
                    <a:pt x="1886" y="7551"/>
                  </a:lnTo>
                  <a:lnTo>
                    <a:pt x="2077" y="7551"/>
                  </a:lnTo>
                  <a:lnTo>
                    <a:pt x="2077" y="5953"/>
                  </a:lnTo>
                  <a:lnTo>
                    <a:pt x="3142" y="5953"/>
                  </a:lnTo>
                  <a:lnTo>
                    <a:pt x="3142" y="7551"/>
                  </a:lnTo>
                  <a:lnTo>
                    <a:pt x="3323" y="7551"/>
                  </a:lnTo>
                  <a:lnTo>
                    <a:pt x="3323" y="5953"/>
                  </a:lnTo>
                  <a:lnTo>
                    <a:pt x="4388" y="5953"/>
                  </a:lnTo>
                  <a:lnTo>
                    <a:pt x="4388" y="7551"/>
                  </a:lnTo>
                  <a:lnTo>
                    <a:pt x="4580" y="7551"/>
                  </a:lnTo>
                  <a:lnTo>
                    <a:pt x="4580" y="5953"/>
                  </a:lnTo>
                  <a:lnTo>
                    <a:pt x="5645" y="5953"/>
                  </a:lnTo>
                  <a:lnTo>
                    <a:pt x="5645" y="7551"/>
                  </a:lnTo>
                  <a:lnTo>
                    <a:pt x="5826" y="7551"/>
                  </a:lnTo>
                  <a:lnTo>
                    <a:pt x="5826" y="5953"/>
                  </a:lnTo>
                  <a:lnTo>
                    <a:pt x="6891" y="5953"/>
                  </a:lnTo>
                  <a:lnTo>
                    <a:pt x="6891" y="7551"/>
                  </a:lnTo>
                  <a:lnTo>
                    <a:pt x="7082" y="7551"/>
                  </a:lnTo>
                  <a:lnTo>
                    <a:pt x="7082" y="5953"/>
                  </a:lnTo>
                  <a:lnTo>
                    <a:pt x="8147" y="5953"/>
                  </a:lnTo>
                  <a:lnTo>
                    <a:pt x="8147" y="7551"/>
                  </a:lnTo>
                  <a:lnTo>
                    <a:pt x="8339" y="7551"/>
                  </a:lnTo>
                  <a:lnTo>
                    <a:pt x="8339" y="5953"/>
                  </a:lnTo>
                  <a:lnTo>
                    <a:pt x="9404" y="5953"/>
                  </a:lnTo>
                  <a:lnTo>
                    <a:pt x="9404" y="7551"/>
                  </a:lnTo>
                  <a:lnTo>
                    <a:pt x="9585" y="7551"/>
                  </a:lnTo>
                  <a:lnTo>
                    <a:pt x="9585" y="5953"/>
                  </a:lnTo>
                  <a:lnTo>
                    <a:pt x="10650" y="5953"/>
                  </a:lnTo>
                  <a:lnTo>
                    <a:pt x="10650" y="7551"/>
                  </a:lnTo>
                  <a:lnTo>
                    <a:pt x="10841" y="7551"/>
                  </a:lnTo>
                  <a:lnTo>
                    <a:pt x="10841" y="5953"/>
                  </a:lnTo>
                  <a:lnTo>
                    <a:pt x="11906" y="5953"/>
                  </a:lnTo>
                  <a:lnTo>
                    <a:pt x="11906" y="7551"/>
                  </a:lnTo>
                  <a:lnTo>
                    <a:pt x="12098" y="7551"/>
                  </a:lnTo>
                  <a:lnTo>
                    <a:pt x="12098" y="5953"/>
                  </a:lnTo>
                  <a:lnTo>
                    <a:pt x="13163" y="5953"/>
                  </a:lnTo>
                  <a:lnTo>
                    <a:pt x="13163" y="7551"/>
                  </a:lnTo>
                  <a:lnTo>
                    <a:pt x="13344" y="7551"/>
                  </a:lnTo>
                  <a:lnTo>
                    <a:pt x="13344" y="5953"/>
                  </a:lnTo>
                  <a:lnTo>
                    <a:pt x="14409" y="5953"/>
                  </a:lnTo>
                  <a:lnTo>
                    <a:pt x="14409" y="7551"/>
                  </a:lnTo>
                  <a:lnTo>
                    <a:pt x="14600" y="7551"/>
                  </a:lnTo>
                  <a:lnTo>
                    <a:pt x="14600" y="5953"/>
                  </a:lnTo>
                  <a:lnTo>
                    <a:pt x="15665" y="5953"/>
                  </a:lnTo>
                  <a:lnTo>
                    <a:pt x="15665" y="7551"/>
                  </a:lnTo>
                  <a:lnTo>
                    <a:pt x="15857" y="7551"/>
                  </a:lnTo>
                  <a:lnTo>
                    <a:pt x="15857" y="5953"/>
                  </a:lnTo>
                  <a:lnTo>
                    <a:pt x="16922" y="5953"/>
                  </a:lnTo>
                  <a:lnTo>
                    <a:pt x="16922" y="7551"/>
                  </a:lnTo>
                  <a:lnTo>
                    <a:pt x="17103" y="7551"/>
                  </a:lnTo>
                  <a:lnTo>
                    <a:pt x="17103" y="5953"/>
                  </a:lnTo>
                  <a:lnTo>
                    <a:pt x="18168" y="5953"/>
                  </a:lnTo>
                  <a:lnTo>
                    <a:pt x="18168" y="7551"/>
                  </a:lnTo>
                  <a:lnTo>
                    <a:pt x="18359" y="7551"/>
                  </a:lnTo>
                  <a:lnTo>
                    <a:pt x="18359" y="5953"/>
                  </a:lnTo>
                  <a:lnTo>
                    <a:pt x="19680" y="5953"/>
                  </a:lnTo>
                  <a:cubicBezTo>
                    <a:pt x="19669" y="5911"/>
                    <a:pt x="19659" y="5868"/>
                    <a:pt x="19648" y="5825"/>
                  </a:cubicBezTo>
                  <a:lnTo>
                    <a:pt x="18359" y="5825"/>
                  </a:lnTo>
                  <a:lnTo>
                    <a:pt x="18359" y="4707"/>
                  </a:lnTo>
                  <a:lnTo>
                    <a:pt x="19297" y="4707"/>
                  </a:lnTo>
                  <a:cubicBezTo>
                    <a:pt x="19286" y="4665"/>
                    <a:pt x="19265" y="4622"/>
                    <a:pt x="19254" y="4580"/>
                  </a:cubicBezTo>
                  <a:lnTo>
                    <a:pt x="18328" y="4580"/>
                  </a:lnTo>
                  <a:lnTo>
                    <a:pt x="18328" y="3461"/>
                  </a:lnTo>
                  <a:lnTo>
                    <a:pt x="18860" y="3461"/>
                  </a:lnTo>
                  <a:cubicBezTo>
                    <a:pt x="18849" y="3408"/>
                    <a:pt x="18828" y="3366"/>
                    <a:pt x="18807" y="3323"/>
                  </a:cubicBezTo>
                  <a:lnTo>
                    <a:pt x="18317" y="3323"/>
                  </a:lnTo>
                  <a:lnTo>
                    <a:pt x="18317" y="2673"/>
                  </a:lnTo>
                  <a:cubicBezTo>
                    <a:pt x="18264" y="2610"/>
                    <a:pt x="18200" y="2546"/>
                    <a:pt x="18136" y="2482"/>
                  </a:cubicBezTo>
                  <a:lnTo>
                    <a:pt x="18136" y="3323"/>
                  </a:lnTo>
                  <a:lnTo>
                    <a:pt x="17071" y="3323"/>
                  </a:lnTo>
                  <a:lnTo>
                    <a:pt x="17071" y="2205"/>
                  </a:lnTo>
                  <a:lnTo>
                    <a:pt x="17784" y="2205"/>
                  </a:lnTo>
                  <a:cubicBezTo>
                    <a:pt x="17721" y="2162"/>
                    <a:pt x="17657" y="2120"/>
                    <a:pt x="17593" y="2077"/>
                  </a:cubicBezTo>
                  <a:lnTo>
                    <a:pt x="17060" y="2077"/>
                  </a:lnTo>
                  <a:lnTo>
                    <a:pt x="17060" y="1747"/>
                  </a:lnTo>
                  <a:lnTo>
                    <a:pt x="16879" y="1641"/>
                  </a:lnTo>
                  <a:lnTo>
                    <a:pt x="16879" y="2077"/>
                  </a:lnTo>
                  <a:lnTo>
                    <a:pt x="15814" y="2077"/>
                  </a:lnTo>
                  <a:lnTo>
                    <a:pt x="15814" y="1129"/>
                  </a:lnTo>
                  <a:cubicBezTo>
                    <a:pt x="15751" y="1097"/>
                    <a:pt x="15687" y="1076"/>
                    <a:pt x="15623" y="1044"/>
                  </a:cubicBezTo>
                  <a:lnTo>
                    <a:pt x="15623" y="2066"/>
                  </a:lnTo>
                  <a:lnTo>
                    <a:pt x="14558" y="2066"/>
                  </a:lnTo>
                  <a:lnTo>
                    <a:pt x="14558" y="948"/>
                  </a:lnTo>
                  <a:lnTo>
                    <a:pt x="15399" y="948"/>
                  </a:lnTo>
                  <a:cubicBezTo>
                    <a:pt x="15282" y="906"/>
                    <a:pt x="15176" y="863"/>
                    <a:pt x="15058" y="821"/>
                  </a:cubicBezTo>
                  <a:lnTo>
                    <a:pt x="14558" y="821"/>
                  </a:lnTo>
                  <a:lnTo>
                    <a:pt x="14558" y="629"/>
                  </a:lnTo>
                  <a:lnTo>
                    <a:pt x="14366" y="554"/>
                  </a:lnTo>
                  <a:lnTo>
                    <a:pt x="14366" y="821"/>
                  </a:lnTo>
                  <a:lnTo>
                    <a:pt x="13301" y="821"/>
                  </a:lnTo>
                  <a:lnTo>
                    <a:pt x="13301" y="171"/>
                  </a:lnTo>
                  <a:lnTo>
                    <a:pt x="13120" y="96"/>
                  </a:lnTo>
                  <a:lnTo>
                    <a:pt x="13120" y="821"/>
                  </a:lnTo>
                  <a:lnTo>
                    <a:pt x="12055" y="821"/>
                  </a:lnTo>
                  <a:lnTo>
                    <a:pt x="12055" y="1"/>
                  </a:lnTo>
                  <a:cubicBezTo>
                    <a:pt x="11992" y="22"/>
                    <a:pt x="11928" y="54"/>
                    <a:pt x="11864" y="75"/>
                  </a:cubicBezTo>
                  <a:lnTo>
                    <a:pt x="11864" y="821"/>
                  </a:lnTo>
                  <a:lnTo>
                    <a:pt x="10799" y="821"/>
                  </a:lnTo>
                  <a:lnTo>
                    <a:pt x="10799" y="416"/>
                  </a:lnTo>
                  <a:cubicBezTo>
                    <a:pt x="10735" y="437"/>
                    <a:pt x="10671" y="448"/>
                    <a:pt x="10607" y="459"/>
                  </a:cubicBezTo>
                  <a:lnTo>
                    <a:pt x="10607" y="810"/>
                  </a:lnTo>
                  <a:lnTo>
                    <a:pt x="9542" y="810"/>
                  </a:lnTo>
                  <a:lnTo>
                    <a:pt x="9542" y="565"/>
                  </a:lnTo>
                  <a:lnTo>
                    <a:pt x="9361" y="565"/>
                  </a:lnTo>
                  <a:lnTo>
                    <a:pt x="9361" y="810"/>
                  </a:lnTo>
                  <a:lnTo>
                    <a:pt x="8296" y="810"/>
                  </a:lnTo>
                  <a:lnTo>
                    <a:pt x="8296" y="469"/>
                  </a:lnTo>
                  <a:cubicBezTo>
                    <a:pt x="8232" y="448"/>
                    <a:pt x="8158" y="437"/>
                    <a:pt x="8105" y="427"/>
                  </a:cubicBezTo>
                  <a:lnTo>
                    <a:pt x="8105" y="810"/>
                  </a:lnTo>
                  <a:lnTo>
                    <a:pt x="7040" y="810"/>
                  </a:lnTo>
                  <a:lnTo>
                    <a:pt x="7040" y="86"/>
                  </a:lnTo>
                  <a:cubicBezTo>
                    <a:pt x="6976" y="65"/>
                    <a:pt x="6912" y="33"/>
                    <a:pt x="6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6428525" y="23711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10" y="1"/>
                  </a:moveTo>
                  <a:cubicBezTo>
                    <a:pt x="889" y="1"/>
                    <a:pt x="799" y="28"/>
                    <a:pt x="778" y="35"/>
                  </a:cubicBezTo>
                  <a:cubicBezTo>
                    <a:pt x="714" y="56"/>
                    <a:pt x="1" y="152"/>
                    <a:pt x="128" y="1079"/>
                  </a:cubicBezTo>
                  <a:cubicBezTo>
                    <a:pt x="232" y="1898"/>
                    <a:pt x="669" y="2393"/>
                    <a:pt x="1122" y="2393"/>
                  </a:cubicBezTo>
                  <a:cubicBezTo>
                    <a:pt x="1181" y="2393"/>
                    <a:pt x="1241" y="2384"/>
                    <a:pt x="1300" y="2367"/>
                  </a:cubicBezTo>
                  <a:cubicBezTo>
                    <a:pt x="1822" y="2293"/>
                    <a:pt x="2098" y="1601"/>
                    <a:pt x="1811" y="706"/>
                  </a:cubicBezTo>
                  <a:cubicBezTo>
                    <a:pt x="1619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613825" y="23711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88" y="1"/>
                  </a:moveTo>
                  <a:cubicBezTo>
                    <a:pt x="846" y="1"/>
                    <a:pt x="479" y="110"/>
                    <a:pt x="288" y="706"/>
                  </a:cubicBezTo>
                  <a:cubicBezTo>
                    <a:pt x="0" y="1601"/>
                    <a:pt x="277" y="2293"/>
                    <a:pt x="799" y="2367"/>
                  </a:cubicBezTo>
                  <a:cubicBezTo>
                    <a:pt x="857" y="2384"/>
                    <a:pt x="915" y="2393"/>
                    <a:pt x="973" y="2393"/>
                  </a:cubicBezTo>
                  <a:cubicBezTo>
                    <a:pt x="1421" y="2393"/>
                    <a:pt x="1867" y="1898"/>
                    <a:pt x="1970" y="1079"/>
                  </a:cubicBezTo>
                  <a:cubicBezTo>
                    <a:pt x="2087" y="152"/>
                    <a:pt x="1385" y="56"/>
                    <a:pt x="1321" y="35"/>
                  </a:cubicBezTo>
                  <a:cubicBezTo>
                    <a:pt x="1299" y="28"/>
                    <a:pt x="1209" y="1"/>
                    <a:pt x="108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446625" y="22617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8"/>
                    <a:pt x="1652" y="10040"/>
                    <a:pt x="3780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8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550450" y="2386950"/>
              <a:ext cx="12800" cy="49550"/>
            </a:xfrm>
            <a:custGeom>
              <a:rect b="b" l="l" r="r" t="t"/>
              <a:pathLst>
                <a:path extrusionOk="0" h="1982" w="512">
                  <a:moveTo>
                    <a:pt x="235" y="0"/>
                  </a:moveTo>
                  <a:lnTo>
                    <a:pt x="235" y="0"/>
                  </a:lnTo>
                  <a:cubicBezTo>
                    <a:pt x="246" y="256"/>
                    <a:pt x="278" y="522"/>
                    <a:pt x="299" y="778"/>
                  </a:cubicBezTo>
                  <a:cubicBezTo>
                    <a:pt x="330" y="1033"/>
                    <a:pt x="360" y="1268"/>
                    <a:pt x="391" y="1521"/>
                  </a:cubicBezTo>
                  <a:lnTo>
                    <a:pt x="391" y="1521"/>
                  </a:lnTo>
                  <a:cubicBezTo>
                    <a:pt x="314" y="1579"/>
                    <a:pt x="239" y="1638"/>
                    <a:pt x="182" y="1715"/>
                  </a:cubicBezTo>
                  <a:cubicBezTo>
                    <a:pt x="107" y="1789"/>
                    <a:pt x="43" y="1875"/>
                    <a:pt x="1" y="1981"/>
                  </a:cubicBezTo>
                  <a:cubicBezTo>
                    <a:pt x="97" y="1939"/>
                    <a:pt x="192" y="1885"/>
                    <a:pt x="267" y="1811"/>
                  </a:cubicBezTo>
                  <a:cubicBezTo>
                    <a:pt x="352" y="1747"/>
                    <a:pt x="427" y="1672"/>
                    <a:pt x="491" y="1598"/>
                  </a:cubicBezTo>
                  <a:lnTo>
                    <a:pt x="512" y="1566"/>
                  </a:lnTo>
                  <a:lnTo>
                    <a:pt x="512" y="1545"/>
                  </a:lnTo>
                  <a:cubicBezTo>
                    <a:pt x="469" y="1278"/>
                    <a:pt x="427" y="1023"/>
                    <a:pt x="374" y="767"/>
                  </a:cubicBezTo>
                  <a:cubicBezTo>
                    <a:pt x="331" y="512"/>
                    <a:pt x="288" y="256"/>
                    <a:pt x="235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49935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58320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46" y="1066"/>
                  </a:cubicBezTo>
                  <a:cubicBezTo>
                    <a:pt x="384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6484425" y="2351150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15" y="0"/>
                  </a:moveTo>
                  <a:cubicBezTo>
                    <a:pt x="884" y="0"/>
                    <a:pt x="852" y="2"/>
                    <a:pt x="821" y="6"/>
                  </a:cubicBezTo>
                  <a:cubicBezTo>
                    <a:pt x="640" y="16"/>
                    <a:pt x="459" y="91"/>
                    <a:pt x="320" y="208"/>
                  </a:cubicBezTo>
                  <a:cubicBezTo>
                    <a:pt x="171" y="314"/>
                    <a:pt x="65" y="453"/>
                    <a:pt x="1" y="623"/>
                  </a:cubicBezTo>
                  <a:cubicBezTo>
                    <a:pt x="150" y="538"/>
                    <a:pt x="288" y="463"/>
                    <a:pt x="427" y="400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8"/>
                    <a:pt x="1407" y="400"/>
                    <a:pt x="1481" y="432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89"/>
                    <a:pt x="1566" y="325"/>
                  </a:cubicBezTo>
                  <a:cubicBezTo>
                    <a:pt x="1502" y="250"/>
                    <a:pt x="1438" y="197"/>
                    <a:pt x="1364" y="144"/>
                  </a:cubicBezTo>
                  <a:cubicBezTo>
                    <a:pt x="1230" y="46"/>
                    <a:pt x="1075" y="0"/>
                    <a:pt x="91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568825" y="23511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26" y="0"/>
                  </a:moveTo>
                  <a:cubicBezTo>
                    <a:pt x="894" y="0"/>
                    <a:pt x="863" y="2"/>
                    <a:pt x="831" y="6"/>
                  </a:cubicBezTo>
                  <a:cubicBezTo>
                    <a:pt x="639" y="16"/>
                    <a:pt x="469" y="91"/>
                    <a:pt x="320" y="208"/>
                  </a:cubicBezTo>
                  <a:cubicBezTo>
                    <a:pt x="182" y="314"/>
                    <a:pt x="64" y="453"/>
                    <a:pt x="1" y="623"/>
                  </a:cubicBezTo>
                  <a:cubicBezTo>
                    <a:pt x="139" y="538"/>
                    <a:pt x="288" y="463"/>
                    <a:pt x="437" y="400"/>
                  </a:cubicBezTo>
                  <a:cubicBezTo>
                    <a:pt x="565" y="336"/>
                    <a:pt x="714" y="304"/>
                    <a:pt x="852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8"/>
                    <a:pt x="1406" y="400"/>
                    <a:pt x="1481" y="432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89"/>
                    <a:pt x="1566" y="325"/>
                  </a:cubicBezTo>
                  <a:cubicBezTo>
                    <a:pt x="1513" y="250"/>
                    <a:pt x="1449" y="197"/>
                    <a:pt x="1374" y="144"/>
                  </a:cubicBezTo>
                  <a:cubicBezTo>
                    <a:pt x="1241" y="46"/>
                    <a:pt x="1085" y="0"/>
                    <a:pt x="92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508400" y="2449775"/>
              <a:ext cx="82275" cy="15050"/>
            </a:xfrm>
            <a:custGeom>
              <a:rect b="b" l="l" r="r" t="t"/>
              <a:pathLst>
                <a:path extrusionOk="0" h="602" w="3291">
                  <a:moveTo>
                    <a:pt x="3291" y="1"/>
                  </a:moveTo>
                  <a:lnTo>
                    <a:pt x="0" y="33"/>
                  </a:lnTo>
                  <a:cubicBezTo>
                    <a:pt x="611" y="459"/>
                    <a:pt x="1176" y="602"/>
                    <a:pt x="1658" y="602"/>
                  </a:cubicBezTo>
                  <a:cubicBezTo>
                    <a:pt x="2646" y="602"/>
                    <a:pt x="3291" y="1"/>
                    <a:pt x="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445025" y="2282425"/>
              <a:ext cx="199700" cy="258500"/>
            </a:xfrm>
            <a:custGeom>
              <a:rect b="b" l="l" r="r" t="t"/>
              <a:pathLst>
                <a:path extrusionOk="0" h="10340" w="7988">
                  <a:moveTo>
                    <a:pt x="1061" y="1"/>
                  </a:moveTo>
                  <a:cubicBezTo>
                    <a:pt x="684" y="1"/>
                    <a:pt x="203" y="604"/>
                    <a:pt x="203" y="604"/>
                  </a:cubicBezTo>
                  <a:cubicBezTo>
                    <a:pt x="203" y="604"/>
                    <a:pt x="1" y="5502"/>
                    <a:pt x="565" y="7791"/>
                  </a:cubicBezTo>
                  <a:cubicBezTo>
                    <a:pt x="991" y="9527"/>
                    <a:pt x="2237" y="9996"/>
                    <a:pt x="2237" y="9996"/>
                  </a:cubicBezTo>
                  <a:cubicBezTo>
                    <a:pt x="2237" y="9996"/>
                    <a:pt x="3130" y="10340"/>
                    <a:pt x="4203" y="10340"/>
                  </a:cubicBezTo>
                  <a:cubicBezTo>
                    <a:pt x="5075" y="10340"/>
                    <a:pt x="6065" y="10113"/>
                    <a:pt x="6795" y="9293"/>
                  </a:cubicBezTo>
                  <a:cubicBezTo>
                    <a:pt x="7263" y="8760"/>
                    <a:pt x="7987" y="6002"/>
                    <a:pt x="7657" y="1040"/>
                  </a:cubicBezTo>
                  <a:lnTo>
                    <a:pt x="6465" y="540"/>
                  </a:lnTo>
                  <a:lnTo>
                    <a:pt x="6465" y="540"/>
                  </a:lnTo>
                  <a:cubicBezTo>
                    <a:pt x="6465" y="540"/>
                    <a:pt x="6656" y="2968"/>
                    <a:pt x="7263" y="3266"/>
                  </a:cubicBezTo>
                  <a:cubicBezTo>
                    <a:pt x="7263" y="3266"/>
                    <a:pt x="7082" y="7610"/>
                    <a:pt x="6326" y="8132"/>
                  </a:cubicBezTo>
                  <a:cubicBezTo>
                    <a:pt x="6276" y="8167"/>
                    <a:pt x="6236" y="8182"/>
                    <a:pt x="6205" y="8182"/>
                  </a:cubicBezTo>
                  <a:cubicBezTo>
                    <a:pt x="5857" y="8182"/>
                    <a:pt x="6652" y="6162"/>
                    <a:pt x="5552" y="6162"/>
                  </a:cubicBezTo>
                  <a:cubicBezTo>
                    <a:pt x="5544" y="6162"/>
                    <a:pt x="5536" y="6162"/>
                    <a:pt x="5528" y="6162"/>
                  </a:cubicBezTo>
                  <a:cubicBezTo>
                    <a:pt x="4292" y="6194"/>
                    <a:pt x="4260" y="6226"/>
                    <a:pt x="4260" y="6226"/>
                  </a:cubicBezTo>
                  <a:cubicBezTo>
                    <a:pt x="4260" y="6226"/>
                    <a:pt x="3803" y="6151"/>
                    <a:pt x="3310" y="6151"/>
                  </a:cubicBezTo>
                  <a:cubicBezTo>
                    <a:pt x="2722" y="6151"/>
                    <a:pt x="2081" y="6258"/>
                    <a:pt x="2099" y="6727"/>
                  </a:cubicBezTo>
                  <a:cubicBezTo>
                    <a:pt x="2131" y="7600"/>
                    <a:pt x="2365" y="8164"/>
                    <a:pt x="2067" y="8164"/>
                  </a:cubicBezTo>
                  <a:cubicBezTo>
                    <a:pt x="1769" y="8164"/>
                    <a:pt x="672" y="7461"/>
                    <a:pt x="874" y="2904"/>
                  </a:cubicBezTo>
                  <a:cubicBezTo>
                    <a:pt x="874" y="2904"/>
                    <a:pt x="1502" y="2669"/>
                    <a:pt x="1502" y="1072"/>
                  </a:cubicBezTo>
                  <a:cubicBezTo>
                    <a:pt x="1502" y="250"/>
                    <a:pt x="1303" y="1"/>
                    <a:pt x="106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429325" y="2180550"/>
              <a:ext cx="253750" cy="190725"/>
            </a:xfrm>
            <a:custGeom>
              <a:rect b="b" l="l" r="r" t="t"/>
              <a:pathLst>
                <a:path extrusionOk="0" h="7629" w="10150">
                  <a:moveTo>
                    <a:pt x="5902" y="1"/>
                  </a:moveTo>
                  <a:cubicBezTo>
                    <a:pt x="5054" y="1"/>
                    <a:pt x="1404" y="946"/>
                    <a:pt x="799" y="2623"/>
                  </a:cubicBezTo>
                  <a:cubicBezTo>
                    <a:pt x="1" y="4849"/>
                    <a:pt x="608" y="6116"/>
                    <a:pt x="863" y="7628"/>
                  </a:cubicBezTo>
                  <a:lnTo>
                    <a:pt x="1992" y="4412"/>
                  </a:lnTo>
                  <a:cubicBezTo>
                    <a:pt x="1992" y="4412"/>
                    <a:pt x="2950" y="5711"/>
                    <a:pt x="4090" y="5711"/>
                  </a:cubicBezTo>
                  <a:cubicBezTo>
                    <a:pt x="4728" y="5711"/>
                    <a:pt x="4090" y="4615"/>
                    <a:pt x="4090" y="4615"/>
                  </a:cubicBezTo>
                  <a:lnTo>
                    <a:pt x="4090" y="4615"/>
                  </a:lnTo>
                  <a:cubicBezTo>
                    <a:pt x="4090" y="4615"/>
                    <a:pt x="4975" y="5978"/>
                    <a:pt x="5900" y="5978"/>
                  </a:cubicBezTo>
                  <a:cubicBezTo>
                    <a:pt x="5911" y="5978"/>
                    <a:pt x="5921" y="5978"/>
                    <a:pt x="5932" y="5978"/>
                  </a:cubicBezTo>
                  <a:cubicBezTo>
                    <a:pt x="6663" y="5952"/>
                    <a:pt x="6320" y="5119"/>
                    <a:pt x="6143" y="4768"/>
                  </a:cubicBezTo>
                  <a:lnTo>
                    <a:pt x="6143" y="4768"/>
                  </a:lnTo>
                  <a:cubicBezTo>
                    <a:pt x="6347" y="5124"/>
                    <a:pt x="6906" y="5980"/>
                    <a:pt x="7569" y="5980"/>
                  </a:cubicBezTo>
                  <a:cubicBezTo>
                    <a:pt x="7587" y="5980"/>
                    <a:pt x="7606" y="5979"/>
                    <a:pt x="7625" y="5978"/>
                  </a:cubicBezTo>
                  <a:cubicBezTo>
                    <a:pt x="8108" y="5942"/>
                    <a:pt x="8090" y="5490"/>
                    <a:pt x="7981" y="5098"/>
                  </a:cubicBezTo>
                  <a:lnTo>
                    <a:pt x="7981" y="5098"/>
                  </a:lnTo>
                  <a:cubicBezTo>
                    <a:pt x="8161" y="5451"/>
                    <a:pt x="8447" y="5835"/>
                    <a:pt x="8842" y="5835"/>
                  </a:cubicBezTo>
                  <a:cubicBezTo>
                    <a:pt x="8889" y="5835"/>
                    <a:pt x="8938" y="5830"/>
                    <a:pt x="8988" y="5818"/>
                  </a:cubicBezTo>
                  <a:cubicBezTo>
                    <a:pt x="9819" y="5616"/>
                    <a:pt x="8786" y="4317"/>
                    <a:pt x="8786" y="4316"/>
                  </a:cubicBezTo>
                  <a:lnTo>
                    <a:pt x="8786" y="4316"/>
                  </a:lnTo>
                  <a:cubicBezTo>
                    <a:pt x="8786" y="4317"/>
                    <a:pt x="9456" y="4946"/>
                    <a:pt x="9765" y="4946"/>
                  </a:cubicBezTo>
                  <a:cubicBezTo>
                    <a:pt x="9773" y="4946"/>
                    <a:pt x="9780" y="4945"/>
                    <a:pt x="9787" y="4945"/>
                  </a:cubicBezTo>
                  <a:cubicBezTo>
                    <a:pt x="10085" y="4913"/>
                    <a:pt x="10085" y="4018"/>
                    <a:pt x="9052" y="3582"/>
                  </a:cubicBezTo>
                  <a:cubicBezTo>
                    <a:pt x="9052" y="3582"/>
                    <a:pt x="10085" y="3550"/>
                    <a:pt x="10117" y="3049"/>
                  </a:cubicBezTo>
                  <a:cubicBezTo>
                    <a:pt x="10150" y="2614"/>
                    <a:pt x="9759" y="2394"/>
                    <a:pt x="8876" y="2394"/>
                  </a:cubicBezTo>
                  <a:cubicBezTo>
                    <a:pt x="8613" y="2394"/>
                    <a:pt x="8307" y="2414"/>
                    <a:pt x="7955" y="2453"/>
                  </a:cubicBezTo>
                  <a:cubicBezTo>
                    <a:pt x="7955" y="2453"/>
                    <a:pt x="9222" y="1921"/>
                    <a:pt x="8956" y="1452"/>
                  </a:cubicBezTo>
                  <a:cubicBezTo>
                    <a:pt x="8887" y="1331"/>
                    <a:pt x="8761" y="1286"/>
                    <a:pt x="8611" y="1286"/>
                  </a:cubicBezTo>
                  <a:cubicBezTo>
                    <a:pt x="8227" y="1286"/>
                    <a:pt x="7692" y="1580"/>
                    <a:pt x="7582" y="1643"/>
                  </a:cubicBezTo>
                  <a:lnTo>
                    <a:pt x="7582" y="1643"/>
                  </a:lnTo>
                  <a:cubicBezTo>
                    <a:pt x="7731" y="1554"/>
                    <a:pt x="8636" y="986"/>
                    <a:pt x="8019" y="526"/>
                  </a:cubicBezTo>
                  <a:cubicBezTo>
                    <a:pt x="7852" y="398"/>
                    <a:pt x="7469" y="311"/>
                    <a:pt x="6967" y="311"/>
                  </a:cubicBezTo>
                  <a:cubicBezTo>
                    <a:pt x="6616" y="311"/>
                    <a:pt x="6208" y="353"/>
                    <a:pt x="5776" y="454"/>
                  </a:cubicBezTo>
                  <a:lnTo>
                    <a:pt x="5776" y="454"/>
                  </a:lnTo>
                  <a:cubicBezTo>
                    <a:pt x="6035" y="249"/>
                    <a:pt x="6165" y="89"/>
                    <a:pt x="6060" y="25"/>
                  </a:cubicBezTo>
                  <a:cubicBezTo>
                    <a:pt x="6034" y="9"/>
                    <a:pt x="5980" y="1"/>
                    <a:pt x="5902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6348584" y="2764086"/>
            <a:ext cx="691830" cy="773505"/>
            <a:chOff x="2839875" y="2954850"/>
            <a:chExt cx="524750" cy="586700"/>
          </a:xfrm>
        </p:grpSpPr>
        <p:sp>
          <p:nvSpPr>
            <p:cNvPr id="425" name="Google Shape;425;p25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5272592" y="2752484"/>
            <a:ext cx="689574" cy="786407"/>
            <a:chOff x="719250" y="5283463"/>
            <a:chExt cx="524750" cy="593425"/>
          </a:xfrm>
        </p:grpSpPr>
        <p:sp>
          <p:nvSpPr>
            <p:cNvPr id="445" name="Google Shape;445;p25"/>
            <p:cNvSpPr/>
            <p:nvPr/>
          </p:nvSpPr>
          <p:spPr>
            <a:xfrm>
              <a:off x="719250" y="5592013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5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6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929025" y="5592013"/>
              <a:ext cx="101200" cy="70575"/>
            </a:xfrm>
            <a:custGeom>
              <a:rect b="b" l="l" r="r" t="t"/>
              <a:pathLst>
                <a:path extrusionOk="0" h="2823" w="4048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1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722700" y="5690263"/>
              <a:ext cx="518100" cy="186375"/>
            </a:xfrm>
            <a:custGeom>
              <a:rect b="b" l="l" r="r" t="t"/>
              <a:pathLst>
                <a:path extrusionOk="0" h="7455" w="20724">
                  <a:moveTo>
                    <a:pt x="14132" y="0"/>
                  </a:moveTo>
                  <a:cubicBezTo>
                    <a:pt x="13120" y="586"/>
                    <a:pt x="11789" y="948"/>
                    <a:pt x="10320" y="948"/>
                  </a:cubicBezTo>
                  <a:cubicBezTo>
                    <a:pt x="8861" y="948"/>
                    <a:pt x="7540" y="596"/>
                    <a:pt x="6539" y="11"/>
                  </a:cubicBezTo>
                  <a:cubicBezTo>
                    <a:pt x="4314" y="618"/>
                    <a:pt x="1" y="1864"/>
                    <a:pt x="587" y="7454"/>
                  </a:cubicBezTo>
                  <a:lnTo>
                    <a:pt x="20138" y="7454"/>
                  </a:lnTo>
                  <a:cubicBezTo>
                    <a:pt x="20723" y="1821"/>
                    <a:pt x="16347" y="596"/>
                    <a:pt x="14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43200" y="5749363"/>
              <a:ext cx="489075" cy="127525"/>
            </a:xfrm>
            <a:custGeom>
              <a:rect b="b" l="l" r="r" t="t"/>
              <a:pathLst>
                <a:path extrusionOk="0" h="5101" w="19563">
                  <a:moveTo>
                    <a:pt x="17912" y="0"/>
                  </a:moveTo>
                  <a:cubicBezTo>
                    <a:pt x="17007" y="426"/>
                    <a:pt x="16017" y="575"/>
                    <a:pt x="15037" y="884"/>
                  </a:cubicBezTo>
                  <a:cubicBezTo>
                    <a:pt x="13642" y="1310"/>
                    <a:pt x="12247" y="1736"/>
                    <a:pt x="10852" y="2130"/>
                  </a:cubicBezTo>
                  <a:cubicBezTo>
                    <a:pt x="8041" y="2928"/>
                    <a:pt x="5219" y="3695"/>
                    <a:pt x="2407" y="4451"/>
                  </a:cubicBezTo>
                  <a:lnTo>
                    <a:pt x="1" y="5101"/>
                  </a:lnTo>
                  <a:lnTo>
                    <a:pt x="19318" y="5101"/>
                  </a:lnTo>
                  <a:cubicBezTo>
                    <a:pt x="19563" y="2694"/>
                    <a:pt x="18913" y="1086"/>
                    <a:pt x="17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724300" y="5696363"/>
              <a:ext cx="212200" cy="180525"/>
            </a:xfrm>
            <a:custGeom>
              <a:rect b="b" l="l" r="r" t="t"/>
              <a:pathLst>
                <a:path extrusionOk="0" h="7221" w="8488">
                  <a:moveTo>
                    <a:pt x="5687" y="1"/>
                  </a:moveTo>
                  <a:cubicBezTo>
                    <a:pt x="3366" y="693"/>
                    <a:pt x="1" y="2227"/>
                    <a:pt x="523" y="7221"/>
                  </a:cubicBezTo>
                  <a:lnTo>
                    <a:pt x="8488" y="722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063750" y="5695838"/>
              <a:ext cx="175450" cy="181050"/>
            </a:xfrm>
            <a:custGeom>
              <a:rect b="b" l="l" r="r" t="t"/>
              <a:pathLst>
                <a:path extrusionOk="0" h="7242" w="7018">
                  <a:moveTo>
                    <a:pt x="1267" y="1"/>
                  </a:moveTo>
                  <a:lnTo>
                    <a:pt x="0" y="7242"/>
                  </a:lnTo>
                  <a:lnTo>
                    <a:pt x="6496" y="7242"/>
                  </a:lnTo>
                  <a:cubicBezTo>
                    <a:pt x="7018" y="2205"/>
                    <a:pt x="3589" y="693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818825" y="5696363"/>
              <a:ext cx="117675" cy="180525"/>
            </a:xfrm>
            <a:custGeom>
              <a:rect b="b" l="l" r="r" t="t"/>
              <a:pathLst>
                <a:path extrusionOk="0" h="7221" w="4707">
                  <a:moveTo>
                    <a:pt x="1917" y="1"/>
                  </a:moveTo>
                  <a:cubicBezTo>
                    <a:pt x="1257" y="182"/>
                    <a:pt x="607" y="438"/>
                    <a:pt x="0" y="746"/>
                  </a:cubicBezTo>
                  <a:lnTo>
                    <a:pt x="4004" y="7221"/>
                  </a:lnTo>
                  <a:lnTo>
                    <a:pt x="4707" y="722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063750" y="5695838"/>
              <a:ext cx="98250" cy="181050"/>
            </a:xfrm>
            <a:custGeom>
              <a:rect b="b" l="l" r="r" t="t"/>
              <a:pathLst>
                <a:path extrusionOk="0" h="7242" w="3930">
                  <a:moveTo>
                    <a:pt x="1267" y="1"/>
                  </a:moveTo>
                  <a:lnTo>
                    <a:pt x="0" y="7242"/>
                  </a:lnTo>
                  <a:lnTo>
                    <a:pt x="586" y="7242"/>
                  </a:lnTo>
                  <a:lnTo>
                    <a:pt x="3929" y="1172"/>
                  </a:lnTo>
                  <a:cubicBezTo>
                    <a:pt x="3109" y="650"/>
                    <a:pt x="2204" y="256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846775" y="5462763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2" y="1"/>
                    <a:pt x="919" y="31"/>
                    <a:pt x="895" y="38"/>
                  </a:cubicBezTo>
                  <a:cubicBezTo>
                    <a:pt x="820" y="70"/>
                    <a:pt x="0" y="176"/>
                    <a:pt x="139" y="1252"/>
                  </a:cubicBezTo>
                  <a:cubicBezTo>
                    <a:pt x="270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7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056825" y="5462763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0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0" y="2772"/>
                    <a:pt x="1127" y="2772"/>
                  </a:cubicBezTo>
                  <a:cubicBezTo>
                    <a:pt x="1649" y="2772"/>
                    <a:pt x="2156" y="2196"/>
                    <a:pt x="2279" y="1252"/>
                  </a:cubicBezTo>
                  <a:cubicBezTo>
                    <a:pt x="2417" y="176"/>
                    <a:pt x="1608" y="70"/>
                    <a:pt x="1534" y="38"/>
                  </a:cubicBezTo>
                  <a:cubicBezTo>
                    <a:pt x="1505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868875" y="5337738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8" y="0"/>
                    <a:pt x="754" y="342"/>
                    <a:pt x="405" y="4251"/>
                  </a:cubicBezTo>
                  <a:cubicBezTo>
                    <a:pt x="0" y="8681"/>
                    <a:pt x="1910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3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1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991850" y="5497238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6" y="459"/>
                    <a:pt x="278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10" y="1641"/>
                  </a:cubicBezTo>
                  <a:cubicBezTo>
                    <a:pt x="406" y="1566"/>
                    <a:pt x="501" y="1481"/>
                    <a:pt x="587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7" y="1087"/>
                    <a:pt x="565" y="980"/>
                  </a:cubicBezTo>
                  <a:cubicBezTo>
                    <a:pt x="544" y="863"/>
                    <a:pt x="523" y="757"/>
                    <a:pt x="491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945800" y="5564338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1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9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010500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1" y="10"/>
                    <a:pt x="746" y="26"/>
                  </a:cubicBezTo>
                  <a:cubicBezTo>
                    <a:pt x="682" y="47"/>
                    <a:pt x="629" y="68"/>
                    <a:pt x="575" y="90"/>
                  </a:cubicBezTo>
                  <a:cubicBezTo>
                    <a:pt x="52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107" y="654"/>
                    <a:pt x="192" y="590"/>
                    <a:pt x="277" y="547"/>
                  </a:cubicBezTo>
                  <a:cubicBezTo>
                    <a:pt x="362" y="505"/>
                    <a:pt x="458" y="462"/>
                    <a:pt x="543" y="430"/>
                  </a:cubicBezTo>
                  <a:cubicBezTo>
                    <a:pt x="686" y="377"/>
                    <a:pt x="836" y="353"/>
                    <a:pt x="981" y="353"/>
                  </a:cubicBezTo>
                  <a:cubicBezTo>
                    <a:pt x="1010" y="353"/>
                    <a:pt x="1037" y="354"/>
                    <a:pt x="1065" y="356"/>
                  </a:cubicBezTo>
                  <a:cubicBezTo>
                    <a:pt x="1257" y="377"/>
                    <a:pt x="1438" y="430"/>
                    <a:pt x="1598" y="505"/>
                  </a:cubicBezTo>
                  <a:cubicBezTo>
                    <a:pt x="1789" y="590"/>
                    <a:pt x="1981" y="686"/>
                    <a:pt x="2151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108" y="4"/>
                  </a:cubicBezTo>
                  <a:cubicBezTo>
                    <a:pt x="1074" y="1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903475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5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96" y="654"/>
                    <a:pt x="181" y="590"/>
                    <a:pt x="277" y="547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6" y="377"/>
                    <a:pt x="836" y="353"/>
                    <a:pt x="982" y="353"/>
                  </a:cubicBezTo>
                  <a:cubicBezTo>
                    <a:pt x="1010" y="353"/>
                    <a:pt x="1038" y="354"/>
                    <a:pt x="1065" y="356"/>
                  </a:cubicBezTo>
                  <a:cubicBezTo>
                    <a:pt x="1257" y="377"/>
                    <a:pt x="1427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097" y="4"/>
                  </a:cubicBezTo>
                  <a:cubicBezTo>
                    <a:pt x="1066" y="1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918375" y="54775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4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8" y="107"/>
                    <a:pt x="192" y="182"/>
                    <a:pt x="129" y="288"/>
                  </a:cubicBezTo>
                  <a:cubicBezTo>
                    <a:pt x="22" y="469"/>
                    <a:pt x="1" y="682"/>
                    <a:pt x="43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3" y="171"/>
                    <a:pt x="608" y="160"/>
                    <a:pt x="704" y="160"/>
                  </a:cubicBezTo>
                  <a:cubicBezTo>
                    <a:pt x="885" y="160"/>
                    <a:pt x="1055" y="235"/>
                    <a:pt x="1172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30" y="107"/>
                    <a:pt x="927" y="1"/>
                    <a:pt x="70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1014750" y="54759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8" y="107"/>
                    <a:pt x="192" y="193"/>
                    <a:pt x="128" y="288"/>
                  </a:cubicBezTo>
                  <a:cubicBezTo>
                    <a:pt x="33" y="469"/>
                    <a:pt x="1" y="682"/>
                    <a:pt x="43" y="885"/>
                  </a:cubicBezTo>
                  <a:cubicBezTo>
                    <a:pt x="65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8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10300" y="5351363"/>
              <a:ext cx="59400" cy="134725"/>
            </a:xfrm>
            <a:custGeom>
              <a:rect b="b" l="l" r="r" t="t"/>
              <a:pathLst>
                <a:path extrusionOk="0" h="5389" w="2376">
                  <a:moveTo>
                    <a:pt x="2375" y="0"/>
                  </a:moveTo>
                  <a:cubicBezTo>
                    <a:pt x="2194" y="85"/>
                    <a:pt x="2034" y="203"/>
                    <a:pt x="1875" y="330"/>
                  </a:cubicBezTo>
                  <a:lnTo>
                    <a:pt x="1821" y="384"/>
                  </a:lnTo>
                  <a:lnTo>
                    <a:pt x="1811" y="394"/>
                  </a:lnTo>
                  <a:lnTo>
                    <a:pt x="1789" y="416"/>
                  </a:lnTo>
                  <a:lnTo>
                    <a:pt x="1779" y="426"/>
                  </a:lnTo>
                  <a:lnTo>
                    <a:pt x="1757" y="448"/>
                  </a:lnTo>
                  <a:lnTo>
                    <a:pt x="1704" y="511"/>
                  </a:lnTo>
                  <a:lnTo>
                    <a:pt x="1651" y="586"/>
                  </a:lnTo>
                  <a:cubicBezTo>
                    <a:pt x="1619" y="639"/>
                    <a:pt x="1598" y="692"/>
                    <a:pt x="1576" y="746"/>
                  </a:cubicBezTo>
                  <a:cubicBezTo>
                    <a:pt x="1544" y="788"/>
                    <a:pt x="1523" y="842"/>
                    <a:pt x="1502" y="895"/>
                  </a:cubicBezTo>
                  <a:cubicBezTo>
                    <a:pt x="1438" y="1097"/>
                    <a:pt x="1385" y="1299"/>
                    <a:pt x="1353" y="1512"/>
                  </a:cubicBezTo>
                  <a:cubicBezTo>
                    <a:pt x="1321" y="1715"/>
                    <a:pt x="1300" y="1917"/>
                    <a:pt x="1300" y="2109"/>
                  </a:cubicBezTo>
                  <a:lnTo>
                    <a:pt x="1300" y="2258"/>
                  </a:lnTo>
                  <a:lnTo>
                    <a:pt x="1300" y="2300"/>
                  </a:lnTo>
                  <a:cubicBezTo>
                    <a:pt x="1300" y="2311"/>
                    <a:pt x="1300" y="2332"/>
                    <a:pt x="1300" y="2343"/>
                  </a:cubicBezTo>
                  <a:lnTo>
                    <a:pt x="1310" y="2418"/>
                  </a:lnTo>
                  <a:cubicBezTo>
                    <a:pt x="1321" y="2503"/>
                    <a:pt x="1331" y="2599"/>
                    <a:pt x="1342" y="2694"/>
                  </a:cubicBezTo>
                  <a:cubicBezTo>
                    <a:pt x="1363" y="3035"/>
                    <a:pt x="1342" y="3387"/>
                    <a:pt x="1204" y="3653"/>
                  </a:cubicBezTo>
                  <a:cubicBezTo>
                    <a:pt x="1065" y="3908"/>
                    <a:pt x="884" y="4121"/>
                    <a:pt x="661" y="4313"/>
                  </a:cubicBezTo>
                  <a:cubicBezTo>
                    <a:pt x="490" y="4462"/>
                    <a:pt x="352" y="4643"/>
                    <a:pt x="235" y="4845"/>
                  </a:cubicBezTo>
                  <a:cubicBezTo>
                    <a:pt x="181" y="4909"/>
                    <a:pt x="149" y="4984"/>
                    <a:pt x="118" y="5069"/>
                  </a:cubicBezTo>
                  <a:cubicBezTo>
                    <a:pt x="86" y="5122"/>
                    <a:pt x="64" y="5186"/>
                    <a:pt x="54" y="5239"/>
                  </a:cubicBezTo>
                  <a:lnTo>
                    <a:pt x="0" y="5389"/>
                  </a:lnTo>
                  <a:lnTo>
                    <a:pt x="64" y="5250"/>
                  </a:lnTo>
                  <a:cubicBezTo>
                    <a:pt x="118" y="5112"/>
                    <a:pt x="192" y="4984"/>
                    <a:pt x="277" y="4867"/>
                  </a:cubicBezTo>
                  <a:cubicBezTo>
                    <a:pt x="405" y="4686"/>
                    <a:pt x="565" y="4526"/>
                    <a:pt x="735" y="4377"/>
                  </a:cubicBezTo>
                  <a:cubicBezTo>
                    <a:pt x="980" y="4207"/>
                    <a:pt x="1182" y="3983"/>
                    <a:pt x="1353" y="3727"/>
                  </a:cubicBezTo>
                  <a:cubicBezTo>
                    <a:pt x="1385" y="3653"/>
                    <a:pt x="1427" y="3568"/>
                    <a:pt x="1459" y="3493"/>
                  </a:cubicBezTo>
                  <a:cubicBezTo>
                    <a:pt x="1470" y="3408"/>
                    <a:pt x="1502" y="3323"/>
                    <a:pt x="1512" y="3227"/>
                  </a:cubicBezTo>
                  <a:cubicBezTo>
                    <a:pt x="1534" y="3131"/>
                    <a:pt x="1544" y="3046"/>
                    <a:pt x="1544" y="2950"/>
                  </a:cubicBezTo>
                  <a:cubicBezTo>
                    <a:pt x="1544" y="2854"/>
                    <a:pt x="1544" y="2758"/>
                    <a:pt x="1544" y="2662"/>
                  </a:cubicBezTo>
                  <a:cubicBezTo>
                    <a:pt x="1544" y="2567"/>
                    <a:pt x="1534" y="2481"/>
                    <a:pt x="1523" y="2386"/>
                  </a:cubicBezTo>
                  <a:lnTo>
                    <a:pt x="1523" y="2322"/>
                  </a:lnTo>
                  <a:cubicBezTo>
                    <a:pt x="1523" y="2311"/>
                    <a:pt x="1523" y="2300"/>
                    <a:pt x="1523" y="2290"/>
                  </a:cubicBezTo>
                  <a:lnTo>
                    <a:pt x="1523" y="2258"/>
                  </a:lnTo>
                  <a:lnTo>
                    <a:pt x="1523" y="2119"/>
                  </a:lnTo>
                  <a:cubicBezTo>
                    <a:pt x="1534" y="1928"/>
                    <a:pt x="1555" y="1736"/>
                    <a:pt x="1587" y="1555"/>
                  </a:cubicBezTo>
                  <a:cubicBezTo>
                    <a:pt x="1619" y="1353"/>
                    <a:pt x="1672" y="1172"/>
                    <a:pt x="1747" y="991"/>
                  </a:cubicBezTo>
                  <a:cubicBezTo>
                    <a:pt x="1768" y="937"/>
                    <a:pt x="1779" y="895"/>
                    <a:pt x="1800" y="852"/>
                  </a:cubicBezTo>
                  <a:cubicBezTo>
                    <a:pt x="1821" y="810"/>
                    <a:pt x="1843" y="767"/>
                    <a:pt x="1875" y="735"/>
                  </a:cubicBezTo>
                  <a:lnTo>
                    <a:pt x="1907" y="682"/>
                  </a:lnTo>
                  <a:lnTo>
                    <a:pt x="1960" y="618"/>
                  </a:lnTo>
                  <a:lnTo>
                    <a:pt x="1981" y="586"/>
                  </a:lnTo>
                  <a:lnTo>
                    <a:pt x="1992" y="575"/>
                  </a:lnTo>
                  <a:lnTo>
                    <a:pt x="2056" y="522"/>
                  </a:lnTo>
                  <a:cubicBezTo>
                    <a:pt x="2151" y="426"/>
                    <a:pt x="2258" y="352"/>
                    <a:pt x="2375" y="288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1025125" y="5346838"/>
              <a:ext cx="78825" cy="171725"/>
            </a:xfrm>
            <a:custGeom>
              <a:rect b="b" l="l" r="r" t="t"/>
              <a:pathLst>
                <a:path extrusionOk="0" h="6869" w="3153">
                  <a:moveTo>
                    <a:pt x="661" y="0"/>
                  </a:moveTo>
                  <a:lnTo>
                    <a:pt x="661" y="0"/>
                  </a:lnTo>
                  <a:cubicBezTo>
                    <a:pt x="1" y="2705"/>
                    <a:pt x="2088" y="3812"/>
                    <a:pt x="2088" y="3812"/>
                  </a:cubicBezTo>
                  <a:lnTo>
                    <a:pt x="2397" y="6869"/>
                  </a:lnTo>
                  <a:cubicBezTo>
                    <a:pt x="2621" y="6560"/>
                    <a:pt x="2621" y="5633"/>
                    <a:pt x="2621" y="5633"/>
                  </a:cubicBezTo>
                  <a:cubicBezTo>
                    <a:pt x="2621" y="4121"/>
                    <a:pt x="3153" y="3770"/>
                    <a:pt x="2663" y="1906"/>
                  </a:cubicBezTo>
                  <a:cubicBezTo>
                    <a:pt x="2173" y="43"/>
                    <a:pt x="661" y="0"/>
                    <a:pt x="661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08700" y="5283463"/>
              <a:ext cx="243875" cy="328275"/>
            </a:xfrm>
            <a:custGeom>
              <a:rect b="b" l="l" r="r" t="t"/>
              <a:pathLst>
                <a:path extrusionOk="0" h="13131" w="9755">
                  <a:moveTo>
                    <a:pt x="4100" y="8136"/>
                  </a:moveTo>
                  <a:lnTo>
                    <a:pt x="4079" y="8179"/>
                  </a:lnTo>
                  <a:lnTo>
                    <a:pt x="4036" y="8296"/>
                  </a:lnTo>
                  <a:cubicBezTo>
                    <a:pt x="3962" y="8435"/>
                    <a:pt x="3877" y="8573"/>
                    <a:pt x="3770" y="8680"/>
                  </a:cubicBezTo>
                  <a:cubicBezTo>
                    <a:pt x="3653" y="8807"/>
                    <a:pt x="3525" y="8914"/>
                    <a:pt x="3397" y="9084"/>
                  </a:cubicBezTo>
                  <a:cubicBezTo>
                    <a:pt x="3365" y="9127"/>
                    <a:pt x="3334" y="9169"/>
                    <a:pt x="3312" y="9212"/>
                  </a:cubicBezTo>
                  <a:cubicBezTo>
                    <a:pt x="3280" y="9265"/>
                    <a:pt x="3259" y="9318"/>
                    <a:pt x="3248" y="9361"/>
                  </a:cubicBezTo>
                  <a:lnTo>
                    <a:pt x="3227" y="9446"/>
                  </a:lnTo>
                  <a:lnTo>
                    <a:pt x="3216" y="9521"/>
                  </a:lnTo>
                  <a:cubicBezTo>
                    <a:pt x="3216" y="9574"/>
                    <a:pt x="3216" y="9627"/>
                    <a:pt x="3216" y="9681"/>
                  </a:cubicBezTo>
                  <a:lnTo>
                    <a:pt x="3216" y="9744"/>
                  </a:lnTo>
                  <a:cubicBezTo>
                    <a:pt x="2971" y="8711"/>
                    <a:pt x="3653" y="8775"/>
                    <a:pt x="4100" y="8136"/>
                  </a:cubicBezTo>
                  <a:close/>
                  <a:moveTo>
                    <a:pt x="6198" y="1"/>
                  </a:moveTo>
                  <a:cubicBezTo>
                    <a:pt x="6062" y="1"/>
                    <a:pt x="5927" y="12"/>
                    <a:pt x="5793" y="33"/>
                  </a:cubicBezTo>
                  <a:cubicBezTo>
                    <a:pt x="5591" y="65"/>
                    <a:pt x="5399" y="139"/>
                    <a:pt x="5229" y="246"/>
                  </a:cubicBezTo>
                  <a:cubicBezTo>
                    <a:pt x="5048" y="352"/>
                    <a:pt x="4888" y="491"/>
                    <a:pt x="4760" y="650"/>
                  </a:cubicBezTo>
                  <a:cubicBezTo>
                    <a:pt x="4484" y="959"/>
                    <a:pt x="4271" y="1332"/>
                    <a:pt x="4026" y="1651"/>
                  </a:cubicBezTo>
                  <a:cubicBezTo>
                    <a:pt x="3791" y="1982"/>
                    <a:pt x="3472" y="2248"/>
                    <a:pt x="3110" y="2429"/>
                  </a:cubicBezTo>
                  <a:cubicBezTo>
                    <a:pt x="3014" y="2471"/>
                    <a:pt x="2918" y="2514"/>
                    <a:pt x="2822" y="2546"/>
                  </a:cubicBezTo>
                  <a:cubicBezTo>
                    <a:pt x="2716" y="2589"/>
                    <a:pt x="2620" y="2620"/>
                    <a:pt x="2514" y="2684"/>
                  </a:cubicBezTo>
                  <a:cubicBezTo>
                    <a:pt x="2311" y="2780"/>
                    <a:pt x="2120" y="2908"/>
                    <a:pt x="1949" y="3057"/>
                  </a:cubicBezTo>
                  <a:lnTo>
                    <a:pt x="1896" y="3110"/>
                  </a:lnTo>
                  <a:lnTo>
                    <a:pt x="1875" y="3121"/>
                  </a:lnTo>
                  <a:lnTo>
                    <a:pt x="1864" y="3132"/>
                  </a:lnTo>
                  <a:lnTo>
                    <a:pt x="1853" y="3142"/>
                  </a:lnTo>
                  <a:lnTo>
                    <a:pt x="1832" y="3174"/>
                  </a:lnTo>
                  <a:lnTo>
                    <a:pt x="1779" y="3227"/>
                  </a:lnTo>
                  <a:lnTo>
                    <a:pt x="1726" y="3302"/>
                  </a:lnTo>
                  <a:cubicBezTo>
                    <a:pt x="1694" y="3355"/>
                    <a:pt x="1672" y="3408"/>
                    <a:pt x="1651" y="3462"/>
                  </a:cubicBezTo>
                  <a:cubicBezTo>
                    <a:pt x="1619" y="3515"/>
                    <a:pt x="1598" y="3558"/>
                    <a:pt x="1576" y="3611"/>
                  </a:cubicBezTo>
                  <a:cubicBezTo>
                    <a:pt x="1513" y="3813"/>
                    <a:pt x="1459" y="4015"/>
                    <a:pt x="1427" y="4228"/>
                  </a:cubicBezTo>
                  <a:cubicBezTo>
                    <a:pt x="1395" y="4431"/>
                    <a:pt x="1374" y="4633"/>
                    <a:pt x="1374" y="4835"/>
                  </a:cubicBezTo>
                  <a:lnTo>
                    <a:pt x="1374" y="4974"/>
                  </a:lnTo>
                  <a:lnTo>
                    <a:pt x="1374" y="5016"/>
                  </a:lnTo>
                  <a:cubicBezTo>
                    <a:pt x="1374" y="5027"/>
                    <a:pt x="1374" y="5048"/>
                    <a:pt x="1374" y="5059"/>
                  </a:cubicBezTo>
                  <a:lnTo>
                    <a:pt x="1385" y="5134"/>
                  </a:lnTo>
                  <a:cubicBezTo>
                    <a:pt x="1395" y="5229"/>
                    <a:pt x="1406" y="5315"/>
                    <a:pt x="1417" y="5410"/>
                  </a:cubicBezTo>
                  <a:cubicBezTo>
                    <a:pt x="1438" y="5762"/>
                    <a:pt x="1417" y="6103"/>
                    <a:pt x="1278" y="6379"/>
                  </a:cubicBezTo>
                  <a:cubicBezTo>
                    <a:pt x="1140" y="6624"/>
                    <a:pt x="959" y="6837"/>
                    <a:pt x="735" y="7029"/>
                  </a:cubicBezTo>
                  <a:cubicBezTo>
                    <a:pt x="565" y="7178"/>
                    <a:pt x="426" y="7359"/>
                    <a:pt x="309" y="7561"/>
                  </a:cubicBezTo>
                  <a:cubicBezTo>
                    <a:pt x="256" y="7625"/>
                    <a:pt x="224" y="7711"/>
                    <a:pt x="192" y="7785"/>
                  </a:cubicBezTo>
                  <a:cubicBezTo>
                    <a:pt x="160" y="7838"/>
                    <a:pt x="139" y="7902"/>
                    <a:pt x="128" y="7955"/>
                  </a:cubicBezTo>
                  <a:lnTo>
                    <a:pt x="75" y="8105"/>
                  </a:lnTo>
                  <a:lnTo>
                    <a:pt x="139" y="7966"/>
                  </a:lnTo>
                  <a:cubicBezTo>
                    <a:pt x="192" y="7828"/>
                    <a:pt x="267" y="7700"/>
                    <a:pt x="352" y="7583"/>
                  </a:cubicBezTo>
                  <a:cubicBezTo>
                    <a:pt x="480" y="7402"/>
                    <a:pt x="629" y="7242"/>
                    <a:pt x="799" y="7104"/>
                  </a:cubicBezTo>
                  <a:cubicBezTo>
                    <a:pt x="1044" y="6923"/>
                    <a:pt x="1257" y="6699"/>
                    <a:pt x="1417" y="6443"/>
                  </a:cubicBezTo>
                  <a:cubicBezTo>
                    <a:pt x="1459" y="6369"/>
                    <a:pt x="1491" y="6294"/>
                    <a:pt x="1523" y="6209"/>
                  </a:cubicBezTo>
                  <a:cubicBezTo>
                    <a:pt x="1545" y="6124"/>
                    <a:pt x="1566" y="6039"/>
                    <a:pt x="1587" y="5943"/>
                  </a:cubicBezTo>
                  <a:cubicBezTo>
                    <a:pt x="1598" y="5847"/>
                    <a:pt x="1608" y="5762"/>
                    <a:pt x="1608" y="5666"/>
                  </a:cubicBezTo>
                  <a:cubicBezTo>
                    <a:pt x="1619" y="5581"/>
                    <a:pt x="1608" y="5485"/>
                    <a:pt x="1608" y="5389"/>
                  </a:cubicBezTo>
                  <a:cubicBezTo>
                    <a:pt x="1608" y="5293"/>
                    <a:pt x="1598" y="5197"/>
                    <a:pt x="1587" y="5112"/>
                  </a:cubicBezTo>
                  <a:lnTo>
                    <a:pt x="1587" y="5038"/>
                  </a:lnTo>
                  <a:cubicBezTo>
                    <a:pt x="1587" y="5027"/>
                    <a:pt x="1587" y="5016"/>
                    <a:pt x="1587" y="5006"/>
                  </a:cubicBezTo>
                  <a:lnTo>
                    <a:pt x="1587" y="4974"/>
                  </a:lnTo>
                  <a:lnTo>
                    <a:pt x="1587" y="4846"/>
                  </a:lnTo>
                  <a:cubicBezTo>
                    <a:pt x="1598" y="4654"/>
                    <a:pt x="1619" y="4463"/>
                    <a:pt x="1651" y="4271"/>
                  </a:cubicBezTo>
                  <a:cubicBezTo>
                    <a:pt x="1683" y="4079"/>
                    <a:pt x="1736" y="3888"/>
                    <a:pt x="1811" y="3707"/>
                  </a:cubicBezTo>
                  <a:cubicBezTo>
                    <a:pt x="1832" y="3653"/>
                    <a:pt x="1843" y="3611"/>
                    <a:pt x="1864" y="3568"/>
                  </a:cubicBezTo>
                  <a:cubicBezTo>
                    <a:pt x="1885" y="3526"/>
                    <a:pt x="1907" y="3483"/>
                    <a:pt x="1939" y="3451"/>
                  </a:cubicBezTo>
                  <a:lnTo>
                    <a:pt x="1971" y="3398"/>
                  </a:lnTo>
                  <a:lnTo>
                    <a:pt x="2024" y="3334"/>
                  </a:lnTo>
                  <a:lnTo>
                    <a:pt x="2045" y="3302"/>
                  </a:lnTo>
                  <a:lnTo>
                    <a:pt x="2056" y="3291"/>
                  </a:lnTo>
                  <a:lnTo>
                    <a:pt x="2120" y="3238"/>
                  </a:lnTo>
                  <a:cubicBezTo>
                    <a:pt x="2237" y="3132"/>
                    <a:pt x="2354" y="3046"/>
                    <a:pt x="2492" y="2983"/>
                  </a:cubicBezTo>
                  <a:lnTo>
                    <a:pt x="2492" y="2983"/>
                  </a:lnTo>
                  <a:cubicBezTo>
                    <a:pt x="2428" y="3014"/>
                    <a:pt x="2375" y="3057"/>
                    <a:pt x="2322" y="3100"/>
                  </a:cubicBezTo>
                  <a:lnTo>
                    <a:pt x="2237" y="3164"/>
                  </a:lnTo>
                  <a:lnTo>
                    <a:pt x="2205" y="3195"/>
                  </a:lnTo>
                  <a:cubicBezTo>
                    <a:pt x="2173" y="3227"/>
                    <a:pt x="2130" y="3259"/>
                    <a:pt x="2098" y="3302"/>
                  </a:cubicBezTo>
                  <a:cubicBezTo>
                    <a:pt x="1619" y="3813"/>
                    <a:pt x="1672" y="5112"/>
                    <a:pt x="1683" y="5155"/>
                  </a:cubicBezTo>
                  <a:cubicBezTo>
                    <a:pt x="2034" y="7189"/>
                    <a:pt x="799" y="6795"/>
                    <a:pt x="394" y="8254"/>
                  </a:cubicBezTo>
                  <a:cubicBezTo>
                    <a:pt x="0" y="9723"/>
                    <a:pt x="1971" y="10671"/>
                    <a:pt x="1502" y="11182"/>
                  </a:cubicBezTo>
                  <a:cubicBezTo>
                    <a:pt x="1258" y="11452"/>
                    <a:pt x="1048" y="11550"/>
                    <a:pt x="871" y="11550"/>
                  </a:cubicBezTo>
                  <a:cubicBezTo>
                    <a:pt x="406" y="11550"/>
                    <a:pt x="171" y="10873"/>
                    <a:pt x="171" y="10873"/>
                  </a:cubicBezTo>
                  <a:lnTo>
                    <a:pt x="171" y="10873"/>
                  </a:lnTo>
                  <a:cubicBezTo>
                    <a:pt x="10" y="11589"/>
                    <a:pt x="716" y="12619"/>
                    <a:pt x="1614" y="12619"/>
                  </a:cubicBezTo>
                  <a:cubicBezTo>
                    <a:pt x="1665" y="12619"/>
                    <a:pt x="1716" y="12616"/>
                    <a:pt x="1768" y="12609"/>
                  </a:cubicBezTo>
                  <a:cubicBezTo>
                    <a:pt x="2700" y="12482"/>
                    <a:pt x="3685" y="11765"/>
                    <a:pt x="3360" y="10269"/>
                  </a:cubicBezTo>
                  <a:lnTo>
                    <a:pt x="3360" y="10269"/>
                  </a:lnTo>
                  <a:lnTo>
                    <a:pt x="3451" y="10500"/>
                  </a:lnTo>
                  <a:cubicBezTo>
                    <a:pt x="3483" y="10586"/>
                    <a:pt x="3525" y="10660"/>
                    <a:pt x="3547" y="10735"/>
                  </a:cubicBezTo>
                  <a:lnTo>
                    <a:pt x="3621" y="10980"/>
                  </a:lnTo>
                  <a:lnTo>
                    <a:pt x="3664" y="11225"/>
                  </a:lnTo>
                  <a:cubicBezTo>
                    <a:pt x="3664" y="11299"/>
                    <a:pt x="3685" y="11384"/>
                    <a:pt x="3685" y="11469"/>
                  </a:cubicBezTo>
                  <a:cubicBezTo>
                    <a:pt x="3685" y="11555"/>
                    <a:pt x="3674" y="11629"/>
                    <a:pt x="3664" y="11714"/>
                  </a:cubicBezTo>
                  <a:cubicBezTo>
                    <a:pt x="3653" y="11800"/>
                    <a:pt x="3642" y="11874"/>
                    <a:pt x="3610" y="11959"/>
                  </a:cubicBezTo>
                  <a:cubicBezTo>
                    <a:pt x="3589" y="12034"/>
                    <a:pt x="3557" y="12108"/>
                    <a:pt x="3525" y="12183"/>
                  </a:cubicBezTo>
                  <a:cubicBezTo>
                    <a:pt x="3451" y="12332"/>
                    <a:pt x="3344" y="12470"/>
                    <a:pt x="3227" y="12588"/>
                  </a:cubicBezTo>
                  <a:cubicBezTo>
                    <a:pt x="3110" y="12715"/>
                    <a:pt x="2971" y="12822"/>
                    <a:pt x="2833" y="12907"/>
                  </a:cubicBezTo>
                  <a:cubicBezTo>
                    <a:pt x="2673" y="13003"/>
                    <a:pt x="2514" y="13077"/>
                    <a:pt x="2354" y="13131"/>
                  </a:cubicBezTo>
                  <a:cubicBezTo>
                    <a:pt x="2524" y="13099"/>
                    <a:pt x="2695" y="13045"/>
                    <a:pt x="2865" y="12971"/>
                  </a:cubicBezTo>
                  <a:cubicBezTo>
                    <a:pt x="3025" y="12896"/>
                    <a:pt x="3184" y="12801"/>
                    <a:pt x="3323" y="12683"/>
                  </a:cubicBezTo>
                  <a:cubicBezTo>
                    <a:pt x="3461" y="12566"/>
                    <a:pt x="3578" y="12428"/>
                    <a:pt x="3685" y="12268"/>
                  </a:cubicBezTo>
                  <a:cubicBezTo>
                    <a:pt x="3728" y="12194"/>
                    <a:pt x="3770" y="12108"/>
                    <a:pt x="3802" y="12023"/>
                  </a:cubicBezTo>
                  <a:cubicBezTo>
                    <a:pt x="3845" y="11938"/>
                    <a:pt x="3866" y="11842"/>
                    <a:pt x="3887" y="11757"/>
                  </a:cubicBezTo>
                  <a:cubicBezTo>
                    <a:pt x="3909" y="11661"/>
                    <a:pt x="3919" y="11576"/>
                    <a:pt x="3930" y="11480"/>
                  </a:cubicBezTo>
                  <a:cubicBezTo>
                    <a:pt x="3941" y="11384"/>
                    <a:pt x="3930" y="11288"/>
                    <a:pt x="3930" y="11193"/>
                  </a:cubicBezTo>
                  <a:cubicBezTo>
                    <a:pt x="3930" y="11107"/>
                    <a:pt x="3909" y="11012"/>
                    <a:pt x="3898" y="10916"/>
                  </a:cubicBezTo>
                  <a:cubicBezTo>
                    <a:pt x="3887" y="10831"/>
                    <a:pt x="3855" y="10745"/>
                    <a:pt x="3834" y="10650"/>
                  </a:cubicBezTo>
                  <a:cubicBezTo>
                    <a:pt x="3802" y="10564"/>
                    <a:pt x="3770" y="10479"/>
                    <a:pt x="3738" y="10383"/>
                  </a:cubicBezTo>
                  <a:lnTo>
                    <a:pt x="3653" y="10138"/>
                  </a:lnTo>
                  <a:cubicBezTo>
                    <a:pt x="3642" y="10106"/>
                    <a:pt x="3621" y="10064"/>
                    <a:pt x="3610" y="10021"/>
                  </a:cubicBezTo>
                  <a:lnTo>
                    <a:pt x="3578" y="9904"/>
                  </a:lnTo>
                  <a:cubicBezTo>
                    <a:pt x="3568" y="9830"/>
                    <a:pt x="3557" y="9755"/>
                    <a:pt x="3557" y="9681"/>
                  </a:cubicBezTo>
                  <a:cubicBezTo>
                    <a:pt x="3547" y="9542"/>
                    <a:pt x="3600" y="9414"/>
                    <a:pt x="3685" y="9308"/>
                  </a:cubicBezTo>
                  <a:cubicBezTo>
                    <a:pt x="3770" y="9191"/>
                    <a:pt x="3909" y="9074"/>
                    <a:pt x="4047" y="8935"/>
                  </a:cubicBezTo>
                  <a:cubicBezTo>
                    <a:pt x="4111" y="8871"/>
                    <a:pt x="4175" y="8797"/>
                    <a:pt x="4228" y="8722"/>
                  </a:cubicBezTo>
                  <a:cubicBezTo>
                    <a:pt x="4281" y="8637"/>
                    <a:pt x="4335" y="8552"/>
                    <a:pt x="4377" y="8467"/>
                  </a:cubicBezTo>
                  <a:lnTo>
                    <a:pt x="4441" y="8339"/>
                  </a:lnTo>
                  <a:lnTo>
                    <a:pt x="4494" y="8200"/>
                  </a:lnTo>
                  <a:cubicBezTo>
                    <a:pt x="4505" y="8158"/>
                    <a:pt x="4526" y="8105"/>
                    <a:pt x="4537" y="8062"/>
                  </a:cubicBezTo>
                  <a:lnTo>
                    <a:pt x="4558" y="7923"/>
                  </a:lnTo>
                  <a:lnTo>
                    <a:pt x="4579" y="7774"/>
                  </a:lnTo>
                  <a:lnTo>
                    <a:pt x="4590" y="7636"/>
                  </a:lnTo>
                  <a:lnTo>
                    <a:pt x="4611" y="7370"/>
                  </a:lnTo>
                  <a:lnTo>
                    <a:pt x="4622" y="7104"/>
                  </a:lnTo>
                  <a:cubicBezTo>
                    <a:pt x="4622" y="7018"/>
                    <a:pt x="4633" y="6933"/>
                    <a:pt x="4643" y="6848"/>
                  </a:cubicBezTo>
                  <a:cubicBezTo>
                    <a:pt x="4665" y="6688"/>
                    <a:pt x="4697" y="6518"/>
                    <a:pt x="4729" y="6358"/>
                  </a:cubicBezTo>
                  <a:cubicBezTo>
                    <a:pt x="4750" y="6284"/>
                    <a:pt x="4771" y="6198"/>
                    <a:pt x="4803" y="6124"/>
                  </a:cubicBezTo>
                  <a:lnTo>
                    <a:pt x="4878" y="5900"/>
                  </a:lnTo>
                  <a:lnTo>
                    <a:pt x="4963" y="5783"/>
                  </a:lnTo>
                  <a:lnTo>
                    <a:pt x="5059" y="5677"/>
                  </a:lnTo>
                  <a:cubicBezTo>
                    <a:pt x="5101" y="5645"/>
                    <a:pt x="5133" y="5602"/>
                    <a:pt x="5176" y="5570"/>
                  </a:cubicBezTo>
                  <a:cubicBezTo>
                    <a:pt x="5208" y="5538"/>
                    <a:pt x="5250" y="5517"/>
                    <a:pt x="5304" y="5496"/>
                  </a:cubicBezTo>
                  <a:cubicBezTo>
                    <a:pt x="5346" y="5464"/>
                    <a:pt x="5389" y="5442"/>
                    <a:pt x="5431" y="5432"/>
                  </a:cubicBezTo>
                  <a:lnTo>
                    <a:pt x="5580" y="5378"/>
                  </a:lnTo>
                  <a:lnTo>
                    <a:pt x="5740" y="5347"/>
                  </a:lnTo>
                  <a:cubicBezTo>
                    <a:pt x="5793" y="5336"/>
                    <a:pt x="5847" y="5336"/>
                    <a:pt x="5900" y="5325"/>
                  </a:cubicBezTo>
                  <a:lnTo>
                    <a:pt x="6251" y="5293"/>
                  </a:lnTo>
                  <a:lnTo>
                    <a:pt x="6432" y="5272"/>
                  </a:lnTo>
                  <a:cubicBezTo>
                    <a:pt x="6486" y="5261"/>
                    <a:pt x="6549" y="5240"/>
                    <a:pt x="6613" y="5229"/>
                  </a:cubicBezTo>
                  <a:cubicBezTo>
                    <a:pt x="6731" y="5208"/>
                    <a:pt x="6848" y="5176"/>
                    <a:pt x="6975" y="5144"/>
                  </a:cubicBezTo>
                  <a:lnTo>
                    <a:pt x="7316" y="5016"/>
                  </a:lnTo>
                  <a:lnTo>
                    <a:pt x="7359" y="4995"/>
                  </a:lnTo>
                  <a:cubicBezTo>
                    <a:pt x="8381" y="4803"/>
                    <a:pt x="9201" y="4058"/>
                    <a:pt x="9489" y="3068"/>
                  </a:cubicBezTo>
                  <a:cubicBezTo>
                    <a:pt x="9755" y="1992"/>
                    <a:pt x="8615" y="171"/>
                    <a:pt x="6603" y="33"/>
                  </a:cubicBezTo>
                  <a:cubicBezTo>
                    <a:pt x="6470" y="12"/>
                    <a:pt x="6334" y="1"/>
                    <a:pt x="61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08700" y="5358538"/>
              <a:ext cx="115300" cy="252950"/>
            </a:xfrm>
            <a:custGeom>
              <a:rect b="b" l="l" r="r" t="t"/>
              <a:pathLst>
                <a:path extrusionOk="0" h="10118" w="4612">
                  <a:moveTo>
                    <a:pt x="4100" y="5133"/>
                  </a:moveTo>
                  <a:lnTo>
                    <a:pt x="4090" y="5197"/>
                  </a:lnTo>
                  <a:lnTo>
                    <a:pt x="4036" y="5304"/>
                  </a:lnTo>
                  <a:cubicBezTo>
                    <a:pt x="3972" y="5442"/>
                    <a:pt x="3877" y="5570"/>
                    <a:pt x="3770" y="5687"/>
                  </a:cubicBezTo>
                  <a:cubicBezTo>
                    <a:pt x="3664" y="5804"/>
                    <a:pt x="3525" y="5921"/>
                    <a:pt x="3408" y="6081"/>
                  </a:cubicBezTo>
                  <a:cubicBezTo>
                    <a:pt x="3365" y="6124"/>
                    <a:pt x="3344" y="6166"/>
                    <a:pt x="3323" y="6220"/>
                  </a:cubicBezTo>
                  <a:cubicBezTo>
                    <a:pt x="3291" y="6262"/>
                    <a:pt x="3270" y="6315"/>
                    <a:pt x="3259" y="6369"/>
                  </a:cubicBezTo>
                  <a:lnTo>
                    <a:pt x="3227" y="6443"/>
                  </a:lnTo>
                  <a:lnTo>
                    <a:pt x="3227" y="6528"/>
                  </a:lnTo>
                  <a:cubicBezTo>
                    <a:pt x="3216" y="6582"/>
                    <a:pt x="3216" y="6635"/>
                    <a:pt x="3227" y="6688"/>
                  </a:cubicBezTo>
                  <a:lnTo>
                    <a:pt x="3227" y="6752"/>
                  </a:lnTo>
                  <a:cubicBezTo>
                    <a:pt x="2982" y="5719"/>
                    <a:pt x="3653" y="5783"/>
                    <a:pt x="4100" y="5133"/>
                  </a:cubicBezTo>
                  <a:close/>
                  <a:moveTo>
                    <a:pt x="2450" y="1"/>
                  </a:moveTo>
                  <a:cubicBezTo>
                    <a:pt x="2407" y="33"/>
                    <a:pt x="2365" y="65"/>
                    <a:pt x="2322" y="97"/>
                  </a:cubicBezTo>
                  <a:lnTo>
                    <a:pt x="2247" y="161"/>
                  </a:lnTo>
                  <a:lnTo>
                    <a:pt x="2215" y="182"/>
                  </a:lnTo>
                  <a:cubicBezTo>
                    <a:pt x="2173" y="214"/>
                    <a:pt x="2141" y="256"/>
                    <a:pt x="2109" y="288"/>
                  </a:cubicBezTo>
                  <a:cubicBezTo>
                    <a:pt x="1630" y="799"/>
                    <a:pt x="1683" y="2109"/>
                    <a:pt x="1694" y="2141"/>
                  </a:cubicBezTo>
                  <a:cubicBezTo>
                    <a:pt x="2045" y="4186"/>
                    <a:pt x="799" y="3781"/>
                    <a:pt x="405" y="5251"/>
                  </a:cubicBezTo>
                  <a:cubicBezTo>
                    <a:pt x="0" y="6709"/>
                    <a:pt x="1981" y="7657"/>
                    <a:pt x="1513" y="8179"/>
                  </a:cubicBezTo>
                  <a:cubicBezTo>
                    <a:pt x="1271" y="8444"/>
                    <a:pt x="1062" y="8540"/>
                    <a:pt x="886" y="8540"/>
                  </a:cubicBezTo>
                  <a:cubicBezTo>
                    <a:pt x="418" y="8540"/>
                    <a:pt x="182" y="7860"/>
                    <a:pt x="182" y="7860"/>
                  </a:cubicBezTo>
                  <a:lnTo>
                    <a:pt x="182" y="7860"/>
                  </a:lnTo>
                  <a:cubicBezTo>
                    <a:pt x="10" y="8575"/>
                    <a:pt x="716" y="9605"/>
                    <a:pt x="1623" y="9605"/>
                  </a:cubicBezTo>
                  <a:cubicBezTo>
                    <a:pt x="1674" y="9605"/>
                    <a:pt x="1726" y="9602"/>
                    <a:pt x="1779" y="9595"/>
                  </a:cubicBezTo>
                  <a:cubicBezTo>
                    <a:pt x="2705" y="9467"/>
                    <a:pt x="3706" y="8743"/>
                    <a:pt x="3355" y="7242"/>
                  </a:cubicBezTo>
                  <a:lnTo>
                    <a:pt x="3355" y="7242"/>
                  </a:lnTo>
                  <a:lnTo>
                    <a:pt x="3461" y="7497"/>
                  </a:lnTo>
                  <a:cubicBezTo>
                    <a:pt x="3493" y="7572"/>
                    <a:pt x="3525" y="7647"/>
                    <a:pt x="3557" y="7732"/>
                  </a:cubicBezTo>
                  <a:lnTo>
                    <a:pt x="3632" y="7966"/>
                  </a:lnTo>
                  <a:lnTo>
                    <a:pt x="3674" y="8211"/>
                  </a:lnTo>
                  <a:cubicBezTo>
                    <a:pt x="3674" y="8296"/>
                    <a:pt x="3696" y="8381"/>
                    <a:pt x="3696" y="8456"/>
                  </a:cubicBezTo>
                  <a:cubicBezTo>
                    <a:pt x="3696" y="8541"/>
                    <a:pt x="3685" y="8626"/>
                    <a:pt x="3674" y="8701"/>
                  </a:cubicBezTo>
                  <a:cubicBezTo>
                    <a:pt x="3664" y="8786"/>
                    <a:pt x="3642" y="8871"/>
                    <a:pt x="3621" y="8946"/>
                  </a:cubicBezTo>
                  <a:cubicBezTo>
                    <a:pt x="3600" y="9020"/>
                    <a:pt x="3568" y="9105"/>
                    <a:pt x="3525" y="9180"/>
                  </a:cubicBezTo>
                  <a:cubicBezTo>
                    <a:pt x="3451" y="9329"/>
                    <a:pt x="3355" y="9467"/>
                    <a:pt x="3238" y="9585"/>
                  </a:cubicBezTo>
                  <a:cubicBezTo>
                    <a:pt x="3121" y="9702"/>
                    <a:pt x="2982" y="9808"/>
                    <a:pt x="2833" y="9904"/>
                  </a:cubicBezTo>
                  <a:cubicBezTo>
                    <a:pt x="2684" y="9989"/>
                    <a:pt x="2524" y="10064"/>
                    <a:pt x="2365" y="10117"/>
                  </a:cubicBezTo>
                  <a:cubicBezTo>
                    <a:pt x="2535" y="10085"/>
                    <a:pt x="2705" y="10032"/>
                    <a:pt x="2865" y="9968"/>
                  </a:cubicBezTo>
                  <a:cubicBezTo>
                    <a:pt x="3035" y="9893"/>
                    <a:pt x="3184" y="9798"/>
                    <a:pt x="3323" y="9680"/>
                  </a:cubicBezTo>
                  <a:cubicBezTo>
                    <a:pt x="3472" y="9563"/>
                    <a:pt x="3589" y="9414"/>
                    <a:pt x="3685" y="9265"/>
                  </a:cubicBezTo>
                  <a:cubicBezTo>
                    <a:pt x="3738" y="9180"/>
                    <a:pt x="3781" y="9095"/>
                    <a:pt x="3813" y="9010"/>
                  </a:cubicBezTo>
                  <a:cubicBezTo>
                    <a:pt x="3845" y="8924"/>
                    <a:pt x="3877" y="8839"/>
                    <a:pt x="3898" y="8743"/>
                  </a:cubicBezTo>
                  <a:cubicBezTo>
                    <a:pt x="3919" y="8658"/>
                    <a:pt x="3930" y="8562"/>
                    <a:pt x="3941" y="8466"/>
                  </a:cubicBezTo>
                  <a:cubicBezTo>
                    <a:pt x="3941" y="8371"/>
                    <a:pt x="3941" y="8275"/>
                    <a:pt x="3941" y="8190"/>
                  </a:cubicBezTo>
                  <a:cubicBezTo>
                    <a:pt x="3941" y="8094"/>
                    <a:pt x="3919" y="7998"/>
                    <a:pt x="3898" y="7913"/>
                  </a:cubicBezTo>
                  <a:cubicBezTo>
                    <a:pt x="3887" y="7817"/>
                    <a:pt x="3855" y="7732"/>
                    <a:pt x="3834" y="7647"/>
                  </a:cubicBezTo>
                  <a:cubicBezTo>
                    <a:pt x="3813" y="7561"/>
                    <a:pt x="3781" y="7466"/>
                    <a:pt x="3749" y="7380"/>
                  </a:cubicBezTo>
                  <a:lnTo>
                    <a:pt x="3664" y="7135"/>
                  </a:lnTo>
                  <a:cubicBezTo>
                    <a:pt x="3642" y="7093"/>
                    <a:pt x="3632" y="7050"/>
                    <a:pt x="3610" y="7008"/>
                  </a:cubicBezTo>
                  <a:lnTo>
                    <a:pt x="3589" y="6890"/>
                  </a:lnTo>
                  <a:cubicBezTo>
                    <a:pt x="3568" y="6827"/>
                    <a:pt x="3557" y="6752"/>
                    <a:pt x="3557" y="6667"/>
                  </a:cubicBezTo>
                  <a:cubicBezTo>
                    <a:pt x="3557" y="6539"/>
                    <a:pt x="3600" y="6401"/>
                    <a:pt x="3696" y="6294"/>
                  </a:cubicBezTo>
                  <a:cubicBezTo>
                    <a:pt x="3781" y="6177"/>
                    <a:pt x="3919" y="6071"/>
                    <a:pt x="4047" y="5932"/>
                  </a:cubicBezTo>
                  <a:cubicBezTo>
                    <a:pt x="4111" y="5858"/>
                    <a:pt x="4175" y="5794"/>
                    <a:pt x="4239" y="5708"/>
                  </a:cubicBezTo>
                  <a:cubicBezTo>
                    <a:pt x="4292" y="5634"/>
                    <a:pt x="4345" y="5549"/>
                    <a:pt x="4388" y="5453"/>
                  </a:cubicBezTo>
                  <a:lnTo>
                    <a:pt x="4452" y="5325"/>
                  </a:lnTo>
                  <a:lnTo>
                    <a:pt x="4494" y="5187"/>
                  </a:lnTo>
                  <a:cubicBezTo>
                    <a:pt x="4505" y="5144"/>
                    <a:pt x="4526" y="5102"/>
                    <a:pt x="4537" y="5048"/>
                  </a:cubicBezTo>
                  <a:lnTo>
                    <a:pt x="4569" y="4910"/>
                  </a:lnTo>
                  <a:lnTo>
                    <a:pt x="4590" y="4771"/>
                  </a:lnTo>
                  <a:lnTo>
                    <a:pt x="4601" y="4633"/>
                  </a:lnTo>
                  <a:lnTo>
                    <a:pt x="4611" y="4367"/>
                  </a:lnTo>
                  <a:cubicBezTo>
                    <a:pt x="4249" y="4058"/>
                    <a:pt x="3909" y="3707"/>
                    <a:pt x="3610" y="3334"/>
                  </a:cubicBezTo>
                  <a:cubicBezTo>
                    <a:pt x="2865" y="2386"/>
                    <a:pt x="2450" y="1215"/>
                    <a:pt x="245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4"/>
          <p:cNvSpPr txBox="1"/>
          <p:nvPr>
            <p:ph idx="4294967295" type="subTitle"/>
          </p:nvPr>
        </p:nvSpPr>
        <p:spPr>
          <a:xfrm>
            <a:off x="1284450" y="955150"/>
            <a:ext cx="65751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700"/>
              <a:t>Si necesitas un kilo de tomates y estás muy agustito en casa, ¿Qué haces?</a:t>
            </a:r>
            <a:endParaRPr sz="37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5"/>
          <p:cNvSpPr txBox="1"/>
          <p:nvPr>
            <p:ph idx="4294967295" type="subTitle"/>
          </p:nvPr>
        </p:nvSpPr>
        <p:spPr>
          <a:xfrm>
            <a:off x="1284450" y="1927050"/>
            <a:ext cx="65751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/>
              <a:t>Pides en </a:t>
            </a:r>
            <a:r>
              <a:rPr b="1" lang="en" sz="4400">
                <a:solidFill>
                  <a:schemeClr val="dk1"/>
                </a:solidFill>
              </a:rPr>
              <a:t>Zesta</a:t>
            </a:r>
            <a:r>
              <a:rPr lang="en" sz="3900"/>
              <a:t> </a:t>
            </a:r>
            <a:endParaRPr sz="39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6"/>
          <p:cNvSpPr txBox="1"/>
          <p:nvPr>
            <p:ph idx="4294967295" type="subTitle"/>
          </p:nvPr>
        </p:nvSpPr>
        <p:spPr>
          <a:xfrm>
            <a:off x="237675" y="688925"/>
            <a:ext cx="8509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700"/>
              <a:t>Estás haciendo unas diapositivas de negocio electrónico, de última hora, y te acuerdas que mañana es el cumpleaños de tu madre, ¿Qué haces? </a:t>
            </a:r>
            <a:endParaRPr sz="37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7"/>
          <p:cNvSpPr txBox="1"/>
          <p:nvPr>
            <p:ph idx="4294967295" type="subTitle"/>
          </p:nvPr>
        </p:nvSpPr>
        <p:spPr>
          <a:xfrm>
            <a:off x="1284450" y="1927050"/>
            <a:ext cx="65751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/>
              <a:t>Pides en </a:t>
            </a:r>
            <a:r>
              <a:rPr b="1" lang="en" sz="4400">
                <a:solidFill>
                  <a:schemeClr val="dk1"/>
                </a:solidFill>
              </a:rPr>
              <a:t>Zesta</a:t>
            </a:r>
            <a:r>
              <a:rPr lang="en" sz="3900"/>
              <a:t> </a:t>
            </a:r>
            <a:endParaRPr sz="39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/>
          <p:nvPr>
            <p:ph idx="4294967295" type="subTitle"/>
          </p:nvPr>
        </p:nvSpPr>
        <p:spPr>
          <a:xfrm>
            <a:off x="412500" y="936125"/>
            <a:ext cx="8319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700"/>
              <a:t>Estás de tranqui con los </a:t>
            </a:r>
            <a:r>
              <a:rPr i="1" lang="en" sz="3700"/>
              <a:t>panas </a:t>
            </a:r>
            <a:r>
              <a:rPr lang="en" sz="3700"/>
              <a:t>haciendo una barbacoa y estáis de chill por lo que se os acaban las birras. ¿Que haces? </a:t>
            </a:r>
            <a:endParaRPr sz="37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9"/>
          <p:cNvSpPr txBox="1"/>
          <p:nvPr>
            <p:ph idx="4294967295" type="subTitle"/>
          </p:nvPr>
        </p:nvSpPr>
        <p:spPr>
          <a:xfrm>
            <a:off x="1284450" y="1927050"/>
            <a:ext cx="65751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/>
              <a:t>Pides en </a:t>
            </a:r>
            <a:r>
              <a:rPr b="1" lang="en" sz="4400">
                <a:solidFill>
                  <a:schemeClr val="dk1"/>
                </a:solidFill>
              </a:rPr>
              <a:t>Zesta</a:t>
            </a:r>
            <a:r>
              <a:rPr lang="en" sz="3900"/>
              <a:t> </a:t>
            </a:r>
            <a:endParaRPr sz="39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idx="4294967295" type="subTitle"/>
          </p:nvPr>
        </p:nvSpPr>
        <p:spPr>
          <a:xfrm>
            <a:off x="1284450" y="1651325"/>
            <a:ext cx="65751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 </a:t>
            </a:r>
            <a:r>
              <a:rPr b="1" lang="en" sz="4400">
                <a:solidFill>
                  <a:schemeClr val="dk1"/>
                </a:solidFill>
              </a:rPr>
              <a:t>Zesta </a:t>
            </a:r>
            <a:r>
              <a:rPr lang="en" sz="3900"/>
              <a:t>todo es más</a:t>
            </a:r>
            <a:endParaRPr sz="39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500" u="sng">
                <a:solidFill>
                  <a:schemeClr val="dk1"/>
                </a:solidFill>
              </a:rPr>
              <a:t>SENCILLO</a:t>
            </a:r>
            <a:endParaRPr sz="5000" u="sng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Monetización</a:t>
            </a:r>
            <a:endParaRPr/>
          </a:p>
        </p:txBody>
      </p:sp>
      <p:sp>
        <p:nvSpPr>
          <p:cNvPr id="1138" name="Google Shape;1138;p41"/>
          <p:cNvSpPr txBox="1"/>
          <p:nvPr>
            <p:ph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9" name="Google Shape;1139;p41"/>
          <p:cNvGrpSpPr/>
          <p:nvPr/>
        </p:nvGrpSpPr>
        <p:grpSpPr>
          <a:xfrm>
            <a:off x="4206078" y="3823695"/>
            <a:ext cx="685785" cy="722550"/>
            <a:chOff x="315050" y="2231900"/>
            <a:chExt cx="512775" cy="535500"/>
          </a:xfrm>
        </p:grpSpPr>
        <p:sp>
          <p:nvSpPr>
            <p:cNvPr id="1140" name="Google Shape;1140;p41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1"/>
          <p:cNvGrpSpPr/>
          <p:nvPr/>
        </p:nvGrpSpPr>
        <p:grpSpPr>
          <a:xfrm>
            <a:off x="5283282" y="3879636"/>
            <a:ext cx="681720" cy="730437"/>
            <a:chOff x="1952050" y="2261800"/>
            <a:chExt cx="507950" cy="546325"/>
          </a:xfrm>
        </p:grpSpPr>
        <p:sp>
          <p:nvSpPr>
            <p:cNvPr id="1163" name="Google Shape;1163;p41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41"/>
          <p:cNvGrpSpPr/>
          <p:nvPr/>
        </p:nvGrpSpPr>
        <p:grpSpPr>
          <a:xfrm>
            <a:off x="5255539" y="2752166"/>
            <a:ext cx="737215" cy="786365"/>
            <a:chOff x="4497175" y="2190950"/>
            <a:chExt cx="548850" cy="583400"/>
          </a:xfrm>
        </p:grpSpPr>
        <p:sp>
          <p:nvSpPr>
            <p:cNvPr id="1184" name="Google Shape;1184;p41"/>
            <p:cNvSpPr/>
            <p:nvPr/>
          </p:nvSpPr>
          <p:spPr>
            <a:xfrm>
              <a:off x="4512000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6" y="1"/>
                  </a:moveTo>
                  <a:lnTo>
                    <a:pt x="10236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1" y="2962"/>
                    <a:pt x="7741" y="3575"/>
                  </a:cubicBezTo>
                  <a:cubicBezTo>
                    <a:pt x="6620" y="4188"/>
                    <a:pt x="0" y="4484"/>
                    <a:pt x="709" y="11315"/>
                  </a:cubicBezTo>
                  <a:lnTo>
                    <a:pt x="20123" y="11315"/>
                  </a:lnTo>
                  <a:cubicBezTo>
                    <a:pt x="20842" y="4484"/>
                    <a:pt x="14212" y="4178"/>
                    <a:pt x="13091" y="3575"/>
                  </a:cubicBezTo>
                  <a:cubicBezTo>
                    <a:pt x="11970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4720050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4" y="1"/>
                  </a:moveTo>
                  <a:lnTo>
                    <a:pt x="1914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0" y="2814"/>
                  </a:cubicBezTo>
                  <a:cubicBezTo>
                    <a:pt x="1343" y="2613"/>
                    <a:pt x="2686" y="2401"/>
                    <a:pt x="4018" y="2190"/>
                  </a:cubicBezTo>
                  <a:cubicBezTo>
                    <a:pt x="3913" y="1471"/>
                    <a:pt x="3891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4515175" y="2589025"/>
              <a:ext cx="514450" cy="185075"/>
            </a:xfrm>
            <a:custGeom>
              <a:rect b="b" l="l" r="r" t="t"/>
              <a:pathLst>
                <a:path extrusionOk="0" h="7403" w="20578">
                  <a:moveTo>
                    <a:pt x="6546" y="0"/>
                  </a:moveTo>
                  <a:cubicBezTo>
                    <a:pt x="4335" y="592"/>
                    <a:pt x="0" y="1809"/>
                    <a:pt x="582" y="7402"/>
                  </a:cubicBezTo>
                  <a:lnTo>
                    <a:pt x="19996" y="7402"/>
                  </a:lnTo>
                  <a:cubicBezTo>
                    <a:pt x="20578" y="1809"/>
                    <a:pt x="16253" y="603"/>
                    <a:pt x="14043" y="0"/>
                  </a:cubicBezTo>
                  <a:cubicBezTo>
                    <a:pt x="13133" y="815"/>
                    <a:pt x="11790" y="1333"/>
                    <a:pt x="10289" y="1333"/>
                  </a:cubicBezTo>
                  <a:cubicBezTo>
                    <a:pt x="8787" y="1333"/>
                    <a:pt x="7455" y="815"/>
                    <a:pt x="6546" y="0"/>
                  </a:cubicBezTo>
                  <a:close/>
                </a:path>
              </a:pathLst>
            </a:custGeom>
            <a:solidFill>
              <a:srgbClr val="E0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528375" y="2646375"/>
              <a:ext cx="493050" cy="127725"/>
            </a:xfrm>
            <a:custGeom>
              <a:rect b="b" l="l" r="r" t="t"/>
              <a:pathLst>
                <a:path extrusionOk="0" h="5109" w="19722">
                  <a:moveTo>
                    <a:pt x="18030" y="1"/>
                  </a:moveTo>
                  <a:cubicBezTo>
                    <a:pt x="11971" y="1058"/>
                    <a:pt x="5965" y="2433"/>
                    <a:pt x="11" y="3945"/>
                  </a:cubicBezTo>
                  <a:cubicBezTo>
                    <a:pt x="1" y="4336"/>
                    <a:pt x="11" y="4728"/>
                    <a:pt x="54" y="5108"/>
                  </a:cubicBezTo>
                  <a:lnTo>
                    <a:pt x="19468" y="5108"/>
                  </a:lnTo>
                  <a:cubicBezTo>
                    <a:pt x="19722" y="2687"/>
                    <a:pt x="19045" y="1080"/>
                    <a:pt x="18030" y="1"/>
                  </a:cubicBezTo>
                  <a:close/>
                </a:path>
              </a:pathLst>
            </a:custGeom>
            <a:solidFill>
              <a:srgbClr val="DB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4497175" y="2582675"/>
              <a:ext cx="202800" cy="191675"/>
            </a:xfrm>
            <a:custGeom>
              <a:rect b="b" l="l" r="r" t="t"/>
              <a:pathLst>
                <a:path extrusionOk="0" h="7667" w="8112">
                  <a:moveTo>
                    <a:pt x="6959" y="1"/>
                  </a:moveTo>
                  <a:cubicBezTo>
                    <a:pt x="1" y="1143"/>
                    <a:pt x="794" y="7667"/>
                    <a:pt x="794" y="7667"/>
                  </a:cubicBezTo>
                  <a:lnTo>
                    <a:pt x="8111" y="7667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4614025" y="2582675"/>
              <a:ext cx="85950" cy="191675"/>
            </a:xfrm>
            <a:custGeom>
              <a:rect b="b" l="l" r="r" t="t"/>
              <a:pathLst>
                <a:path extrusionOk="0" h="7667" w="3438">
                  <a:moveTo>
                    <a:pt x="2285" y="1"/>
                  </a:moveTo>
                  <a:cubicBezTo>
                    <a:pt x="1502" y="43"/>
                    <a:pt x="720" y="223"/>
                    <a:pt x="1" y="529"/>
                  </a:cubicBezTo>
                  <a:lnTo>
                    <a:pt x="1587" y="1143"/>
                  </a:lnTo>
                  <a:lnTo>
                    <a:pt x="350" y="2813"/>
                  </a:lnTo>
                  <a:lnTo>
                    <a:pt x="3437" y="7667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4843500" y="2582675"/>
              <a:ext cx="202525" cy="191675"/>
            </a:xfrm>
            <a:custGeom>
              <a:rect b="b" l="l" r="r" t="t"/>
              <a:pathLst>
                <a:path extrusionOk="0" h="7667" w="8101">
                  <a:moveTo>
                    <a:pt x="1142" y="1"/>
                  </a:moveTo>
                  <a:lnTo>
                    <a:pt x="0" y="7667"/>
                  </a:lnTo>
                  <a:lnTo>
                    <a:pt x="7307" y="7667"/>
                  </a:lnTo>
                  <a:cubicBezTo>
                    <a:pt x="7307" y="7667"/>
                    <a:pt x="8100" y="1143"/>
                    <a:pt x="1142" y="1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4843500" y="2582675"/>
              <a:ext cx="85925" cy="191675"/>
            </a:xfrm>
            <a:custGeom>
              <a:rect b="b" l="l" r="r" t="t"/>
              <a:pathLst>
                <a:path extrusionOk="0" h="7667" w="3437">
                  <a:moveTo>
                    <a:pt x="1142" y="1"/>
                  </a:moveTo>
                  <a:lnTo>
                    <a:pt x="0" y="7667"/>
                  </a:lnTo>
                  <a:lnTo>
                    <a:pt x="3077" y="2813"/>
                  </a:lnTo>
                  <a:lnTo>
                    <a:pt x="1851" y="1143"/>
                  </a:lnTo>
                  <a:lnTo>
                    <a:pt x="3437" y="529"/>
                  </a:lnTo>
                  <a:cubicBezTo>
                    <a:pt x="2707" y="223"/>
                    <a:pt x="1935" y="43"/>
                    <a:pt x="1142" y="1"/>
                  </a:cubicBez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4638625" y="2362925"/>
              <a:ext cx="60025" cy="69000"/>
            </a:xfrm>
            <a:custGeom>
              <a:rect b="b" l="l" r="r" t="t"/>
              <a:pathLst>
                <a:path extrusionOk="0" h="2760" w="2401">
                  <a:moveTo>
                    <a:pt x="1155" y="1"/>
                  </a:moveTo>
                  <a:cubicBezTo>
                    <a:pt x="1011" y="1"/>
                    <a:pt x="903" y="35"/>
                    <a:pt x="878" y="46"/>
                  </a:cubicBezTo>
                  <a:cubicBezTo>
                    <a:pt x="804" y="77"/>
                    <a:pt x="0" y="172"/>
                    <a:pt x="138" y="1230"/>
                  </a:cubicBezTo>
                  <a:cubicBezTo>
                    <a:pt x="260" y="2170"/>
                    <a:pt x="767" y="2759"/>
                    <a:pt x="1294" y="2759"/>
                  </a:cubicBezTo>
                  <a:cubicBezTo>
                    <a:pt x="1360" y="2759"/>
                    <a:pt x="1426" y="2750"/>
                    <a:pt x="1491" y="2731"/>
                  </a:cubicBezTo>
                  <a:cubicBezTo>
                    <a:pt x="2083" y="2636"/>
                    <a:pt x="2401" y="1843"/>
                    <a:pt x="2073" y="807"/>
                  </a:cubicBezTo>
                  <a:cubicBezTo>
                    <a:pt x="1856" y="129"/>
                    <a:pt x="1437" y="1"/>
                    <a:pt x="1155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484692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9" y="1"/>
                  </a:moveTo>
                  <a:cubicBezTo>
                    <a:pt x="971" y="1"/>
                    <a:pt x="556" y="129"/>
                    <a:pt x="339" y="807"/>
                  </a:cubicBezTo>
                  <a:cubicBezTo>
                    <a:pt x="1" y="1843"/>
                    <a:pt x="318" y="2636"/>
                    <a:pt x="921" y="2721"/>
                  </a:cubicBezTo>
                  <a:cubicBezTo>
                    <a:pt x="986" y="2740"/>
                    <a:pt x="1052" y="2749"/>
                    <a:pt x="1117" y="2749"/>
                  </a:cubicBezTo>
                  <a:cubicBezTo>
                    <a:pt x="1636" y="2749"/>
                    <a:pt x="2143" y="2169"/>
                    <a:pt x="2274" y="1230"/>
                  </a:cubicBezTo>
                  <a:cubicBezTo>
                    <a:pt x="2412" y="172"/>
                    <a:pt x="1598" y="77"/>
                    <a:pt x="1524" y="46"/>
                  </a:cubicBezTo>
                  <a:cubicBezTo>
                    <a:pt x="1498" y="35"/>
                    <a:pt x="1392" y="1"/>
                    <a:pt x="1249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4660325" y="2238700"/>
              <a:ext cx="227325" cy="288400"/>
            </a:xfrm>
            <a:custGeom>
              <a:rect b="b" l="l" r="r" t="t"/>
              <a:pathLst>
                <a:path extrusionOk="0" h="11536" w="9093">
                  <a:moveTo>
                    <a:pt x="4260" y="0"/>
                  </a:moveTo>
                  <a:cubicBezTo>
                    <a:pt x="3354" y="0"/>
                    <a:pt x="757" y="340"/>
                    <a:pt x="401" y="4222"/>
                  </a:cubicBezTo>
                  <a:cubicBezTo>
                    <a:pt x="0" y="8624"/>
                    <a:pt x="1890" y="11535"/>
                    <a:pt x="4339" y="11535"/>
                  </a:cubicBezTo>
                  <a:cubicBezTo>
                    <a:pt x="4408" y="11535"/>
                    <a:pt x="4477" y="11533"/>
                    <a:pt x="4546" y="11528"/>
                  </a:cubicBezTo>
                  <a:cubicBezTo>
                    <a:pt x="4616" y="11533"/>
                    <a:pt x="4685" y="11535"/>
                    <a:pt x="4754" y="11535"/>
                  </a:cubicBezTo>
                  <a:cubicBezTo>
                    <a:pt x="7203" y="11535"/>
                    <a:pt x="9093" y="8624"/>
                    <a:pt x="8691" y="4222"/>
                  </a:cubicBezTo>
                  <a:cubicBezTo>
                    <a:pt x="8344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6" y="13"/>
                  </a:cubicBezTo>
                  <a:cubicBezTo>
                    <a:pt x="4503" y="9"/>
                    <a:pt x="4402" y="0"/>
                    <a:pt x="4260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4776075" y="2357700"/>
              <a:ext cx="21700" cy="76175"/>
            </a:xfrm>
            <a:custGeom>
              <a:rect b="b" l="l" r="r" t="t"/>
              <a:pathLst>
                <a:path extrusionOk="0" h="3047" w="868">
                  <a:moveTo>
                    <a:pt x="508" y="1"/>
                  </a:moveTo>
                  <a:lnTo>
                    <a:pt x="508" y="1"/>
                  </a:lnTo>
                  <a:cubicBezTo>
                    <a:pt x="530" y="424"/>
                    <a:pt x="561" y="836"/>
                    <a:pt x="593" y="1259"/>
                  </a:cubicBezTo>
                  <a:cubicBezTo>
                    <a:pt x="623" y="1661"/>
                    <a:pt x="653" y="2064"/>
                    <a:pt x="693" y="2466"/>
                  </a:cubicBezTo>
                  <a:lnTo>
                    <a:pt x="693" y="2466"/>
                  </a:lnTo>
                  <a:cubicBezTo>
                    <a:pt x="635" y="2494"/>
                    <a:pt x="579" y="2527"/>
                    <a:pt x="530" y="2560"/>
                  </a:cubicBezTo>
                  <a:cubicBezTo>
                    <a:pt x="466" y="2602"/>
                    <a:pt x="403" y="2644"/>
                    <a:pt x="339" y="2697"/>
                  </a:cubicBezTo>
                  <a:cubicBezTo>
                    <a:pt x="212" y="2792"/>
                    <a:pt x="96" y="2909"/>
                    <a:pt x="1" y="3046"/>
                  </a:cubicBezTo>
                  <a:cubicBezTo>
                    <a:pt x="159" y="3014"/>
                    <a:pt x="308" y="2951"/>
                    <a:pt x="445" y="2866"/>
                  </a:cubicBezTo>
                  <a:cubicBezTo>
                    <a:pt x="508" y="2824"/>
                    <a:pt x="582" y="2782"/>
                    <a:pt x="646" y="2740"/>
                  </a:cubicBezTo>
                  <a:cubicBezTo>
                    <a:pt x="709" y="2687"/>
                    <a:pt x="773" y="2644"/>
                    <a:pt x="826" y="2592"/>
                  </a:cubicBezTo>
                  <a:lnTo>
                    <a:pt x="868" y="2549"/>
                  </a:lnTo>
                  <a:lnTo>
                    <a:pt x="868" y="2507"/>
                  </a:lnTo>
                  <a:cubicBezTo>
                    <a:pt x="815" y="2084"/>
                    <a:pt x="762" y="1672"/>
                    <a:pt x="699" y="1249"/>
                  </a:cubicBezTo>
                  <a:cubicBezTo>
                    <a:pt x="635" y="836"/>
                    <a:pt x="582" y="413"/>
                    <a:pt x="508" y="1"/>
                  </a:cubicBezTo>
                  <a:close/>
                </a:path>
              </a:pathLst>
            </a:custGeom>
            <a:solidFill>
              <a:srgbClr val="CA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4739600" y="2453925"/>
              <a:ext cx="78025" cy="14500"/>
            </a:xfrm>
            <a:custGeom>
              <a:rect b="b" l="l" r="r" t="t"/>
              <a:pathLst>
                <a:path extrusionOk="0" h="580" w="3121">
                  <a:moveTo>
                    <a:pt x="3120" y="1"/>
                  </a:moveTo>
                  <a:lnTo>
                    <a:pt x="1" y="33"/>
                  </a:lnTo>
                  <a:cubicBezTo>
                    <a:pt x="522" y="389"/>
                    <a:pt x="1103" y="580"/>
                    <a:pt x="1655" y="580"/>
                  </a:cubicBezTo>
                  <a:cubicBezTo>
                    <a:pt x="2199" y="580"/>
                    <a:pt x="2716" y="395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797500" y="2327475"/>
              <a:ext cx="57125" cy="21800"/>
            </a:xfrm>
            <a:custGeom>
              <a:rect b="b" l="l" r="r" t="t"/>
              <a:pathLst>
                <a:path extrusionOk="0" h="872" w="2285">
                  <a:moveTo>
                    <a:pt x="1077" y="0"/>
                  </a:moveTo>
                  <a:cubicBezTo>
                    <a:pt x="979" y="0"/>
                    <a:pt x="878" y="12"/>
                    <a:pt x="783" y="36"/>
                  </a:cubicBezTo>
                  <a:cubicBezTo>
                    <a:pt x="656" y="68"/>
                    <a:pt x="540" y="131"/>
                    <a:pt x="434" y="205"/>
                  </a:cubicBezTo>
                  <a:cubicBezTo>
                    <a:pt x="328" y="269"/>
                    <a:pt x="244" y="353"/>
                    <a:pt x="170" y="459"/>
                  </a:cubicBezTo>
                  <a:cubicBezTo>
                    <a:pt x="127" y="501"/>
                    <a:pt x="96" y="554"/>
                    <a:pt x="74" y="618"/>
                  </a:cubicBezTo>
                  <a:cubicBezTo>
                    <a:pt x="53" y="671"/>
                    <a:pt x="22" y="723"/>
                    <a:pt x="0" y="776"/>
                  </a:cubicBezTo>
                  <a:cubicBezTo>
                    <a:pt x="127" y="745"/>
                    <a:pt x="222" y="702"/>
                    <a:pt x="328" y="660"/>
                  </a:cubicBezTo>
                  <a:cubicBezTo>
                    <a:pt x="423" y="628"/>
                    <a:pt x="519" y="597"/>
                    <a:pt x="614" y="575"/>
                  </a:cubicBezTo>
                  <a:lnTo>
                    <a:pt x="677" y="565"/>
                  </a:lnTo>
                  <a:cubicBezTo>
                    <a:pt x="698" y="554"/>
                    <a:pt x="719" y="544"/>
                    <a:pt x="751" y="544"/>
                  </a:cubicBezTo>
                  <a:cubicBezTo>
                    <a:pt x="793" y="544"/>
                    <a:pt x="836" y="533"/>
                    <a:pt x="878" y="533"/>
                  </a:cubicBezTo>
                  <a:cubicBezTo>
                    <a:pt x="920" y="528"/>
                    <a:pt x="963" y="525"/>
                    <a:pt x="1005" y="525"/>
                  </a:cubicBezTo>
                  <a:cubicBezTo>
                    <a:pt x="1047" y="525"/>
                    <a:pt x="1090" y="528"/>
                    <a:pt x="1132" y="533"/>
                  </a:cubicBezTo>
                  <a:cubicBezTo>
                    <a:pt x="1322" y="544"/>
                    <a:pt x="1502" y="586"/>
                    <a:pt x="1671" y="649"/>
                  </a:cubicBezTo>
                  <a:cubicBezTo>
                    <a:pt x="1861" y="702"/>
                    <a:pt x="2052" y="787"/>
                    <a:pt x="2284" y="871"/>
                  </a:cubicBezTo>
                  <a:cubicBezTo>
                    <a:pt x="2210" y="639"/>
                    <a:pt x="2062" y="438"/>
                    <a:pt x="1872" y="290"/>
                  </a:cubicBezTo>
                  <a:cubicBezTo>
                    <a:pt x="1671" y="121"/>
                    <a:pt x="1428" y="25"/>
                    <a:pt x="1174" y="4"/>
                  </a:cubicBezTo>
                  <a:cubicBezTo>
                    <a:pt x="1142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4699675" y="2327300"/>
              <a:ext cx="58975" cy="21450"/>
            </a:xfrm>
            <a:custGeom>
              <a:rect b="b" l="l" r="r" t="t"/>
              <a:pathLst>
                <a:path extrusionOk="0" h="858" w="2359">
                  <a:moveTo>
                    <a:pt x="1164" y="1"/>
                  </a:moveTo>
                  <a:cubicBezTo>
                    <a:pt x="1027" y="1"/>
                    <a:pt x="889" y="22"/>
                    <a:pt x="762" y="54"/>
                  </a:cubicBezTo>
                  <a:cubicBezTo>
                    <a:pt x="635" y="96"/>
                    <a:pt x="519" y="159"/>
                    <a:pt x="413" y="244"/>
                  </a:cubicBezTo>
                  <a:cubicBezTo>
                    <a:pt x="308" y="318"/>
                    <a:pt x="223" y="413"/>
                    <a:pt x="149" y="519"/>
                  </a:cubicBezTo>
                  <a:cubicBezTo>
                    <a:pt x="117" y="572"/>
                    <a:pt x="85" y="625"/>
                    <a:pt x="64" y="678"/>
                  </a:cubicBezTo>
                  <a:cubicBezTo>
                    <a:pt x="33" y="741"/>
                    <a:pt x="11" y="794"/>
                    <a:pt x="1" y="857"/>
                  </a:cubicBezTo>
                  <a:cubicBezTo>
                    <a:pt x="117" y="815"/>
                    <a:pt x="223" y="752"/>
                    <a:pt x="318" y="720"/>
                  </a:cubicBezTo>
                  <a:cubicBezTo>
                    <a:pt x="413" y="678"/>
                    <a:pt x="508" y="635"/>
                    <a:pt x="614" y="614"/>
                  </a:cubicBezTo>
                  <a:lnTo>
                    <a:pt x="678" y="593"/>
                  </a:lnTo>
                  <a:cubicBezTo>
                    <a:pt x="699" y="582"/>
                    <a:pt x="720" y="572"/>
                    <a:pt x="752" y="572"/>
                  </a:cubicBezTo>
                  <a:cubicBezTo>
                    <a:pt x="794" y="561"/>
                    <a:pt x="836" y="551"/>
                    <a:pt x="879" y="540"/>
                  </a:cubicBezTo>
                  <a:cubicBezTo>
                    <a:pt x="963" y="529"/>
                    <a:pt x="1058" y="529"/>
                    <a:pt x="1143" y="529"/>
                  </a:cubicBezTo>
                  <a:cubicBezTo>
                    <a:pt x="1333" y="529"/>
                    <a:pt x="1524" y="561"/>
                    <a:pt x="1714" y="604"/>
                  </a:cubicBezTo>
                  <a:cubicBezTo>
                    <a:pt x="1915" y="656"/>
                    <a:pt x="2116" y="720"/>
                    <a:pt x="2359" y="783"/>
                  </a:cubicBezTo>
                  <a:cubicBezTo>
                    <a:pt x="2264" y="561"/>
                    <a:pt x="2095" y="360"/>
                    <a:pt x="1894" y="233"/>
                  </a:cubicBezTo>
                  <a:cubicBezTo>
                    <a:pt x="1672" y="85"/>
                    <a:pt x="1418" y="1"/>
                    <a:pt x="116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709475" y="2367750"/>
              <a:ext cx="35700" cy="22225"/>
            </a:xfrm>
            <a:custGeom>
              <a:rect b="b" l="l" r="r" t="t"/>
              <a:pathLst>
                <a:path extrusionOk="0" h="889" w="1428">
                  <a:moveTo>
                    <a:pt x="698" y="1"/>
                  </a:moveTo>
                  <a:cubicBezTo>
                    <a:pt x="582" y="1"/>
                    <a:pt x="476" y="11"/>
                    <a:pt x="370" y="54"/>
                  </a:cubicBezTo>
                  <a:cubicBezTo>
                    <a:pt x="275" y="106"/>
                    <a:pt x="190" y="180"/>
                    <a:pt x="138" y="276"/>
                  </a:cubicBezTo>
                  <a:cubicBezTo>
                    <a:pt x="32" y="466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8" y="170"/>
                    <a:pt x="613" y="159"/>
                    <a:pt x="698" y="159"/>
                  </a:cubicBezTo>
                  <a:cubicBezTo>
                    <a:pt x="878" y="159"/>
                    <a:pt x="1047" y="233"/>
                    <a:pt x="1163" y="371"/>
                  </a:cubicBezTo>
                  <a:cubicBezTo>
                    <a:pt x="1280" y="519"/>
                    <a:pt x="1364" y="699"/>
                    <a:pt x="1417" y="889"/>
                  </a:cubicBezTo>
                  <a:cubicBezTo>
                    <a:pt x="1428" y="677"/>
                    <a:pt x="1364" y="466"/>
                    <a:pt x="1248" y="297"/>
                  </a:cubicBezTo>
                  <a:cubicBezTo>
                    <a:pt x="1132" y="106"/>
                    <a:pt x="920" y="1"/>
                    <a:pt x="6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4805175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8" y="0"/>
                  </a:moveTo>
                  <a:cubicBezTo>
                    <a:pt x="592" y="0"/>
                    <a:pt x="476" y="21"/>
                    <a:pt x="381" y="64"/>
                  </a:cubicBezTo>
                  <a:cubicBezTo>
                    <a:pt x="275" y="106"/>
                    <a:pt x="190" y="191"/>
                    <a:pt x="138" y="286"/>
                  </a:cubicBezTo>
                  <a:cubicBezTo>
                    <a:pt x="32" y="465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8" y="169"/>
                    <a:pt x="603" y="159"/>
                    <a:pt x="698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4" y="698"/>
                    <a:pt x="1406" y="888"/>
                  </a:cubicBezTo>
                  <a:cubicBezTo>
                    <a:pt x="1417" y="677"/>
                    <a:pt x="1364" y="465"/>
                    <a:pt x="1258" y="296"/>
                  </a:cubicBezTo>
                  <a:cubicBezTo>
                    <a:pt x="1132" y="106"/>
                    <a:pt x="920" y="0"/>
                    <a:pt x="69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4722950" y="2433700"/>
              <a:ext cx="107875" cy="21050"/>
            </a:xfrm>
            <a:custGeom>
              <a:rect b="b" l="l" r="r" t="t"/>
              <a:pathLst>
                <a:path extrusionOk="0" h="842" w="4315">
                  <a:moveTo>
                    <a:pt x="2341" y="1"/>
                  </a:moveTo>
                  <a:cubicBezTo>
                    <a:pt x="2271" y="1"/>
                    <a:pt x="2200" y="2"/>
                    <a:pt x="2126" y="6"/>
                  </a:cubicBezTo>
                  <a:cubicBezTo>
                    <a:pt x="455" y="91"/>
                    <a:pt x="307" y="493"/>
                    <a:pt x="0" y="799"/>
                  </a:cubicBezTo>
                  <a:lnTo>
                    <a:pt x="2115" y="799"/>
                  </a:lnTo>
                  <a:lnTo>
                    <a:pt x="4315" y="842"/>
                  </a:lnTo>
                  <a:cubicBezTo>
                    <a:pt x="4315" y="842"/>
                    <a:pt x="3851" y="1"/>
                    <a:pt x="234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641525" y="2190950"/>
              <a:ext cx="262000" cy="260625"/>
            </a:xfrm>
            <a:custGeom>
              <a:rect b="b" l="l" r="r" t="t"/>
              <a:pathLst>
                <a:path extrusionOk="0" h="10425" w="10480">
                  <a:moveTo>
                    <a:pt x="5576" y="1"/>
                  </a:moveTo>
                  <a:cubicBezTo>
                    <a:pt x="4461" y="1"/>
                    <a:pt x="3247" y="481"/>
                    <a:pt x="2115" y="1923"/>
                  </a:cubicBezTo>
                  <a:cubicBezTo>
                    <a:pt x="2115" y="1923"/>
                    <a:pt x="170" y="1965"/>
                    <a:pt x="85" y="4122"/>
                  </a:cubicBezTo>
                  <a:cubicBezTo>
                    <a:pt x="1" y="6280"/>
                    <a:pt x="529" y="7073"/>
                    <a:pt x="529" y="7073"/>
                  </a:cubicBezTo>
                  <a:cubicBezTo>
                    <a:pt x="529" y="7073"/>
                    <a:pt x="630" y="6992"/>
                    <a:pt x="750" y="6992"/>
                  </a:cubicBezTo>
                  <a:cubicBezTo>
                    <a:pt x="878" y="6992"/>
                    <a:pt x="1029" y="7085"/>
                    <a:pt x="1100" y="7474"/>
                  </a:cubicBezTo>
                  <a:cubicBezTo>
                    <a:pt x="1227" y="8225"/>
                    <a:pt x="1100" y="9367"/>
                    <a:pt x="1587" y="10425"/>
                  </a:cubicBezTo>
                  <a:lnTo>
                    <a:pt x="2380" y="9854"/>
                  </a:lnTo>
                  <a:cubicBezTo>
                    <a:pt x="2380" y="9854"/>
                    <a:pt x="1365" y="7474"/>
                    <a:pt x="1587" y="5486"/>
                  </a:cubicBezTo>
                  <a:cubicBezTo>
                    <a:pt x="1587" y="5486"/>
                    <a:pt x="2866" y="5222"/>
                    <a:pt x="2686" y="3202"/>
                  </a:cubicBezTo>
                  <a:lnTo>
                    <a:pt x="2686" y="3202"/>
                  </a:lnTo>
                  <a:cubicBezTo>
                    <a:pt x="2687" y="3203"/>
                    <a:pt x="4125" y="5049"/>
                    <a:pt x="6269" y="5049"/>
                  </a:cubicBezTo>
                  <a:cubicBezTo>
                    <a:pt x="6465" y="5049"/>
                    <a:pt x="6667" y="5034"/>
                    <a:pt x="6874" y="5000"/>
                  </a:cubicBezTo>
                  <a:lnTo>
                    <a:pt x="6303" y="4207"/>
                  </a:lnTo>
                  <a:lnTo>
                    <a:pt x="6303" y="4207"/>
                  </a:lnTo>
                  <a:cubicBezTo>
                    <a:pt x="6303" y="4207"/>
                    <a:pt x="7000" y="4538"/>
                    <a:pt x="8245" y="4538"/>
                  </a:cubicBezTo>
                  <a:cubicBezTo>
                    <a:pt x="8821" y="4538"/>
                    <a:pt x="9514" y="4467"/>
                    <a:pt x="10311" y="4260"/>
                  </a:cubicBezTo>
                  <a:cubicBezTo>
                    <a:pt x="10311" y="4260"/>
                    <a:pt x="10480" y="1521"/>
                    <a:pt x="6208" y="908"/>
                  </a:cubicBezTo>
                  <a:lnTo>
                    <a:pt x="6208" y="908"/>
                  </a:lnTo>
                  <a:cubicBezTo>
                    <a:pt x="6208" y="908"/>
                    <a:pt x="8238" y="1088"/>
                    <a:pt x="9644" y="1923"/>
                  </a:cubicBezTo>
                  <a:cubicBezTo>
                    <a:pt x="9644" y="1923"/>
                    <a:pt x="7807" y="1"/>
                    <a:pt x="557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4850625" y="2287400"/>
              <a:ext cx="47625" cy="169725"/>
            </a:xfrm>
            <a:custGeom>
              <a:rect b="b" l="l" r="r" t="t"/>
              <a:pathLst>
                <a:path extrusionOk="0" h="6789" w="1905">
                  <a:moveTo>
                    <a:pt x="1323" y="0"/>
                  </a:moveTo>
                  <a:lnTo>
                    <a:pt x="360" y="307"/>
                  </a:lnTo>
                  <a:cubicBezTo>
                    <a:pt x="1027" y="2221"/>
                    <a:pt x="900" y="4314"/>
                    <a:pt x="1" y="6123"/>
                  </a:cubicBezTo>
                  <a:lnTo>
                    <a:pt x="530" y="6789"/>
                  </a:lnTo>
                  <a:cubicBezTo>
                    <a:pt x="1904" y="4843"/>
                    <a:pt x="1323" y="0"/>
                    <a:pt x="132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3137317" y="1678716"/>
            <a:ext cx="686509" cy="786382"/>
            <a:chOff x="6825125" y="2172400"/>
            <a:chExt cx="504675" cy="579500"/>
          </a:xfrm>
        </p:grpSpPr>
        <p:sp>
          <p:nvSpPr>
            <p:cNvPr id="1205" name="Google Shape;1205;p41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41"/>
          <p:cNvGrpSpPr/>
          <p:nvPr/>
        </p:nvGrpSpPr>
        <p:grpSpPr>
          <a:xfrm>
            <a:off x="2020617" y="3791770"/>
            <a:ext cx="760619" cy="786408"/>
            <a:chOff x="1278550" y="5705638"/>
            <a:chExt cx="541250" cy="557025"/>
          </a:xfrm>
        </p:grpSpPr>
        <p:sp>
          <p:nvSpPr>
            <p:cNvPr id="1222" name="Google Shape;1222;p41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287350" y="5977788"/>
              <a:ext cx="524725" cy="284875"/>
            </a:xfrm>
            <a:custGeom>
              <a:rect b="b" l="l" r="r" t="t"/>
              <a:pathLst>
                <a:path extrusionOk="0" h="11395" w="20989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4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5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497125" y="5977788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0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278550" y="6027563"/>
              <a:ext cx="541250" cy="234850"/>
            </a:xfrm>
            <a:custGeom>
              <a:rect b="b" l="l" r="r" t="t"/>
              <a:pathLst>
                <a:path extrusionOk="0" h="9394" w="21650">
                  <a:moveTo>
                    <a:pt x="12811" y="1"/>
                  </a:moveTo>
                  <a:cubicBezTo>
                    <a:pt x="12150" y="146"/>
                    <a:pt x="11478" y="218"/>
                    <a:pt x="10806" y="218"/>
                  </a:cubicBezTo>
                  <a:cubicBezTo>
                    <a:pt x="10147" y="218"/>
                    <a:pt x="9488" y="149"/>
                    <a:pt x="8839" y="12"/>
                  </a:cubicBezTo>
                  <a:cubicBezTo>
                    <a:pt x="8722" y="651"/>
                    <a:pt x="8499" y="1247"/>
                    <a:pt x="8051" y="1481"/>
                  </a:cubicBezTo>
                  <a:cubicBezTo>
                    <a:pt x="6880" y="2099"/>
                    <a:pt x="1" y="2408"/>
                    <a:pt x="746" y="9393"/>
                  </a:cubicBezTo>
                  <a:lnTo>
                    <a:pt x="20904" y="9393"/>
                  </a:lnTo>
                  <a:cubicBezTo>
                    <a:pt x="21650" y="2429"/>
                    <a:pt x="14771" y="2109"/>
                    <a:pt x="13599" y="1481"/>
                  </a:cubicBezTo>
                  <a:cubicBezTo>
                    <a:pt x="13152" y="1247"/>
                    <a:pt x="12928" y="651"/>
                    <a:pt x="12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296650" y="6208063"/>
              <a:ext cx="505050" cy="10150"/>
            </a:xfrm>
            <a:custGeom>
              <a:rect b="b" l="l" r="r" t="t"/>
              <a:pathLst>
                <a:path extrusionOk="0" h="406" w="20202">
                  <a:moveTo>
                    <a:pt x="54" y="1"/>
                  </a:moveTo>
                  <a:cubicBezTo>
                    <a:pt x="33" y="129"/>
                    <a:pt x="12" y="267"/>
                    <a:pt x="1" y="405"/>
                  </a:cubicBezTo>
                  <a:lnTo>
                    <a:pt x="20202" y="405"/>
                  </a:lnTo>
                  <a:cubicBezTo>
                    <a:pt x="20191" y="267"/>
                    <a:pt x="20170" y="129"/>
                    <a:pt x="20148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295600" y="6234963"/>
              <a:ext cx="506900" cy="10125"/>
            </a:xfrm>
            <a:custGeom>
              <a:rect b="b" l="l" r="r" t="t"/>
              <a:pathLst>
                <a:path extrusionOk="0" h="405" w="20276">
                  <a:moveTo>
                    <a:pt x="11" y="0"/>
                  </a:moveTo>
                  <a:cubicBezTo>
                    <a:pt x="0" y="139"/>
                    <a:pt x="11" y="267"/>
                    <a:pt x="11" y="405"/>
                  </a:cubicBezTo>
                  <a:lnTo>
                    <a:pt x="20276" y="405"/>
                  </a:lnTo>
                  <a:cubicBezTo>
                    <a:pt x="20276" y="277"/>
                    <a:pt x="20276" y="139"/>
                    <a:pt x="20276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329675" y="6127138"/>
              <a:ext cx="438750" cy="10150"/>
            </a:xfrm>
            <a:custGeom>
              <a:rect b="b" l="l" r="r" t="t"/>
              <a:pathLst>
                <a:path extrusionOk="0" h="406" w="17550">
                  <a:moveTo>
                    <a:pt x="394" y="1"/>
                  </a:moveTo>
                  <a:cubicBezTo>
                    <a:pt x="256" y="128"/>
                    <a:pt x="128" y="256"/>
                    <a:pt x="0" y="405"/>
                  </a:cubicBezTo>
                  <a:lnTo>
                    <a:pt x="17550" y="405"/>
                  </a:lnTo>
                  <a:cubicBezTo>
                    <a:pt x="17432" y="256"/>
                    <a:pt x="17305" y="128"/>
                    <a:pt x="17166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301450" y="6181188"/>
              <a:ext cx="495725" cy="10125"/>
            </a:xfrm>
            <a:custGeom>
              <a:rect b="b" l="l" r="r" t="t"/>
              <a:pathLst>
                <a:path extrusionOk="0" h="405" w="19829">
                  <a:moveTo>
                    <a:pt x="128" y="0"/>
                  </a:moveTo>
                  <a:cubicBezTo>
                    <a:pt x="75" y="128"/>
                    <a:pt x="33" y="266"/>
                    <a:pt x="1" y="405"/>
                  </a:cubicBezTo>
                  <a:lnTo>
                    <a:pt x="19829" y="405"/>
                  </a:lnTo>
                  <a:cubicBezTo>
                    <a:pt x="19786" y="266"/>
                    <a:pt x="19743" y="128"/>
                    <a:pt x="1970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489125" y="6046213"/>
              <a:ext cx="120100" cy="10150"/>
            </a:xfrm>
            <a:custGeom>
              <a:rect b="b" l="l" r="r" t="t"/>
              <a:pathLst>
                <a:path extrusionOk="0" h="406" w="4804">
                  <a:moveTo>
                    <a:pt x="214" y="0"/>
                  </a:moveTo>
                  <a:cubicBezTo>
                    <a:pt x="161" y="139"/>
                    <a:pt x="86" y="277"/>
                    <a:pt x="1" y="405"/>
                  </a:cubicBezTo>
                  <a:lnTo>
                    <a:pt x="4804" y="405"/>
                  </a:lnTo>
                  <a:cubicBezTo>
                    <a:pt x="4718" y="277"/>
                    <a:pt x="4644" y="139"/>
                    <a:pt x="459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311825" y="6154038"/>
              <a:ext cx="474700" cy="10125"/>
            </a:xfrm>
            <a:custGeom>
              <a:rect b="b" l="l" r="r" t="t"/>
              <a:pathLst>
                <a:path extrusionOk="0" h="405" w="18988">
                  <a:moveTo>
                    <a:pt x="224" y="0"/>
                  </a:moveTo>
                  <a:cubicBezTo>
                    <a:pt x="139" y="139"/>
                    <a:pt x="65" y="266"/>
                    <a:pt x="1" y="405"/>
                  </a:cubicBezTo>
                  <a:lnTo>
                    <a:pt x="18988" y="405"/>
                  </a:lnTo>
                  <a:cubicBezTo>
                    <a:pt x="18924" y="266"/>
                    <a:pt x="18849" y="128"/>
                    <a:pt x="18764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418325" y="6073088"/>
              <a:ext cx="261725" cy="10150"/>
            </a:xfrm>
            <a:custGeom>
              <a:rect b="b" l="l" r="r" t="t"/>
              <a:pathLst>
                <a:path extrusionOk="0" h="406" w="10469">
                  <a:moveTo>
                    <a:pt x="1406" y="1"/>
                  </a:moveTo>
                  <a:cubicBezTo>
                    <a:pt x="1001" y="107"/>
                    <a:pt x="512" y="235"/>
                    <a:pt x="0" y="406"/>
                  </a:cubicBezTo>
                  <a:lnTo>
                    <a:pt x="10468" y="406"/>
                  </a:lnTo>
                  <a:cubicBezTo>
                    <a:pt x="9957" y="235"/>
                    <a:pt x="9478" y="107"/>
                    <a:pt x="9063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360825" y="6099988"/>
              <a:ext cx="376725" cy="10150"/>
            </a:xfrm>
            <a:custGeom>
              <a:rect b="b" l="l" r="r" t="t"/>
              <a:pathLst>
                <a:path extrusionOk="0" h="406" w="15069">
                  <a:moveTo>
                    <a:pt x="682" y="0"/>
                  </a:moveTo>
                  <a:cubicBezTo>
                    <a:pt x="448" y="128"/>
                    <a:pt x="224" y="256"/>
                    <a:pt x="0" y="405"/>
                  </a:cubicBezTo>
                  <a:lnTo>
                    <a:pt x="15068" y="405"/>
                  </a:lnTo>
                  <a:cubicBezTo>
                    <a:pt x="14845" y="256"/>
                    <a:pt x="14621" y="128"/>
                    <a:pt x="14387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414850" y="5848538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2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2" y="2196"/>
                    <a:pt x="772" y="2772"/>
                    <a:pt x="1299" y="2772"/>
                  </a:cubicBezTo>
                  <a:cubicBezTo>
                    <a:pt x="1367" y="2772"/>
                    <a:pt x="1435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624900" y="5848538"/>
              <a:ext cx="60475" cy="69300"/>
            </a:xfrm>
            <a:custGeom>
              <a:rect b="b" l="l" r="r" t="t"/>
              <a:pathLst>
                <a:path extrusionOk="0" h="2772" w="2419">
                  <a:moveTo>
                    <a:pt x="1261" y="1"/>
                  </a:moveTo>
                  <a:cubicBezTo>
                    <a:pt x="977" y="1"/>
                    <a:pt x="552" y="125"/>
                    <a:pt x="331" y="815"/>
                  </a:cubicBezTo>
                  <a:cubicBezTo>
                    <a:pt x="1" y="1859"/>
                    <a:pt x="310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80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1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436950" y="5723513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6" y="11613"/>
                    <a:pt x="4711" y="11615"/>
                    <a:pt x="4776" y="11615"/>
                  </a:cubicBezTo>
                  <a:cubicBezTo>
                    <a:pt x="7248" y="11615"/>
                    <a:pt x="9159" y="8681"/>
                    <a:pt x="8754" y="4251"/>
                  </a:cubicBezTo>
                  <a:cubicBezTo>
                    <a:pt x="8395" y="342"/>
                    <a:pt x="5780" y="0"/>
                    <a:pt x="4869" y="0"/>
                  </a:cubicBezTo>
                  <a:cubicBezTo>
                    <a:pt x="4725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559950" y="5883013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5" y="459"/>
                    <a:pt x="277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09" y="1641"/>
                  </a:cubicBezTo>
                  <a:cubicBezTo>
                    <a:pt x="405" y="1566"/>
                    <a:pt x="501" y="1481"/>
                    <a:pt x="586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6" y="1087"/>
                    <a:pt x="565" y="980"/>
                  </a:cubicBezTo>
                  <a:cubicBezTo>
                    <a:pt x="544" y="863"/>
                    <a:pt x="522" y="757"/>
                    <a:pt x="490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513900" y="5950113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0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8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578575" y="5824888"/>
              <a:ext cx="53825" cy="19825"/>
            </a:xfrm>
            <a:custGeom>
              <a:rect b="b" l="l" r="r" t="t"/>
              <a:pathLst>
                <a:path extrusionOk="0" h="793" w="2153">
                  <a:moveTo>
                    <a:pt x="1008" y="0"/>
                  </a:moveTo>
                  <a:cubicBezTo>
                    <a:pt x="918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3" y="121"/>
                    <a:pt x="470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7" y="505"/>
                    <a:pt x="44" y="601"/>
                    <a:pt x="1" y="697"/>
                  </a:cubicBezTo>
                  <a:cubicBezTo>
                    <a:pt x="107" y="654"/>
                    <a:pt x="193" y="590"/>
                    <a:pt x="278" y="547"/>
                  </a:cubicBezTo>
                  <a:cubicBezTo>
                    <a:pt x="363" y="505"/>
                    <a:pt x="459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8" y="377"/>
                    <a:pt x="1439" y="430"/>
                    <a:pt x="1598" y="505"/>
                  </a:cubicBezTo>
                  <a:cubicBezTo>
                    <a:pt x="1790" y="590"/>
                    <a:pt x="1982" y="686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1"/>
                    <a:pt x="1343" y="26"/>
                    <a:pt x="1108" y="4"/>
                  </a:cubicBezTo>
                  <a:cubicBezTo>
                    <a:pt x="1074" y="1"/>
                    <a:pt x="1041" y="0"/>
                    <a:pt x="100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471300" y="5824888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2" y="10"/>
                    <a:pt x="757" y="26"/>
                  </a:cubicBezTo>
                  <a:cubicBezTo>
                    <a:pt x="693" y="47"/>
                    <a:pt x="639" y="68"/>
                    <a:pt x="586" y="90"/>
                  </a:cubicBezTo>
                  <a:cubicBezTo>
                    <a:pt x="522" y="121"/>
                    <a:pt x="480" y="143"/>
                    <a:pt x="426" y="185"/>
                  </a:cubicBezTo>
                  <a:cubicBezTo>
                    <a:pt x="331" y="249"/>
                    <a:pt x="245" y="324"/>
                    <a:pt x="171" y="409"/>
                  </a:cubicBezTo>
                  <a:cubicBezTo>
                    <a:pt x="107" y="505"/>
                    <a:pt x="54" y="601"/>
                    <a:pt x="1" y="697"/>
                  </a:cubicBezTo>
                  <a:cubicBezTo>
                    <a:pt x="107" y="654"/>
                    <a:pt x="192" y="590"/>
                    <a:pt x="288" y="547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97" y="377"/>
                    <a:pt x="847" y="353"/>
                    <a:pt x="992" y="353"/>
                  </a:cubicBezTo>
                  <a:cubicBezTo>
                    <a:pt x="1020" y="353"/>
                    <a:pt x="1048" y="354"/>
                    <a:pt x="1076" y="356"/>
                  </a:cubicBezTo>
                  <a:cubicBezTo>
                    <a:pt x="1268" y="377"/>
                    <a:pt x="1438" y="430"/>
                    <a:pt x="1608" y="505"/>
                  </a:cubicBezTo>
                  <a:cubicBezTo>
                    <a:pt x="1790" y="579"/>
                    <a:pt x="1971" y="675"/>
                    <a:pt x="2162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1"/>
                    <a:pt x="1353" y="26"/>
                    <a:pt x="1119" y="4"/>
                  </a:cubicBezTo>
                  <a:cubicBezTo>
                    <a:pt x="1084" y="1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486475" y="58633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7" y="107"/>
                    <a:pt x="192" y="182"/>
                    <a:pt x="128" y="288"/>
                  </a:cubicBezTo>
                  <a:cubicBezTo>
                    <a:pt x="2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5" y="235"/>
                    <a:pt x="1161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582850" y="58617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7" y="107"/>
                    <a:pt x="192" y="193"/>
                    <a:pt x="128" y="28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8" y="533"/>
                    <a:pt x="1363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414850" y="5705638"/>
              <a:ext cx="145125" cy="184600"/>
            </a:xfrm>
            <a:custGeom>
              <a:rect b="b" l="l" r="r" t="t"/>
              <a:pathLst>
                <a:path extrusionOk="0" h="7384" w="5805">
                  <a:moveTo>
                    <a:pt x="4284" y="1"/>
                  </a:moveTo>
                  <a:cubicBezTo>
                    <a:pt x="2908" y="1"/>
                    <a:pt x="1099" y="1433"/>
                    <a:pt x="640" y="3103"/>
                  </a:cubicBezTo>
                  <a:cubicBezTo>
                    <a:pt x="1" y="5424"/>
                    <a:pt x="1364" y="7383"/>
                    <a:pt x="1364" y="7383"/>
                  </a:cubicBezTo>
                  <a:cubicBezTo>
                    <a:pt x="1577" y="6499"/>
                    <a:pt x="1662" y="5573"/>
                    <a:pt x="1598" y="4657"/>
                  </a:cubicBezTo>
                  <a:cubicBezTo>
                    <a:pt x="5805" y="3497"/>
                    <a:pt x="5592" y="728"/>
                    <a:pt x="5592" y="728"/>
                  </a:cubicBezTo>
                  <a:cubicBezTo>
                    <a:pt x="5292" y="219"/>
                    <a:pt x="4821" y="1"/>
                    <a:pt x="428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544500" y="5705638"/>
              <a:ext cx="145125" cy="193650"/>
            </a:xfrm>
            <a:custGeom>
              <a:rect b="b" l="l" r="r" t="t"/>
              <a:pathLst>
                <a:path extrusionOk="0" h="7746" w="5805">
                  <a:moveTo>
                    <a:pt x="1408" y="1"/>
                  </a:moveTo>
                  <a:cubicBezTo>
                    <a:pt x="856" y="1"/>
                    <a:pt x="375" y="219"/>
                    <a:pt x="75" y="728"/>
                  </a:cubicBezTo>
                  <a:cubicBezTo>
                    <a:pt x="75" y="728"/>
                    <a:pt x="1" y="3497"/>
                    <a:pt x="4207" y="4657"/>
                  </a:cubicBezTo>
                  <a:cubicBezTo>
                    <a:pt x="4207" y="4657"/>
                    <a:pt x="4005" y="6425"/>
                    <a:pt x="4367" y="7745"/>
                  </a:cubicBezTo>
                  <a:cubicBezTo>
                    <a:pt x="4367" y="7745"/>
                    <a:pt x="5805" y="5424"/>
                    <a:pt x="5166" y="3103"/>
                  </a:cubicBezTo>
                  <a:cubicBezTo>
                    <a:pt x="4698" y="1433"/>
                    <a:pt x="2822" y="1"/>
                    <a:pt x="140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414850" y="5777338"/>
              <a:ext cx="56200" cy="112900"/>
            </a:xfrm>
            <a:custGeom>
              <a:rect b="b" l="l" r="r" t="t"/>
              <a:pathLst>
                <a:path extrusionOk="0" h="4516" w="2248">
                  <a:moveTo>
                    <a:pt x="714" y="0"/>
                  </a:moveTo>
                  <a:cubicBezTo>
                    <a:pt x="693" y="75"/>
                    <a:pt x="661" y="149"/>
                    <a:pt x="651" y="235"/>
                  </a:cubicBezTo>
                  <a:cubicBezTo>
                    <a:pt x="1" y="2556"/>
                    <a:pt x="1364" y="4515"/>
                    <a:pt x="1364" y="4515"/>
                  </a:cubicBezTo>
                  <a:cubicBezTo>
                    <a:pt x="1588" y="3631"/>
                    <a:pt x="1673" y="2705"/>
                    <a:pt x="1609" y="1789"/>
                  </a:cubicBezTo>
                  <a:cubicBezTo>
                    <a:pt x="1822" y="1736"/>
                    <a:pt x="2035" y="1661"/>
                    <a:pt x="2248" y="1598"/>
                  </a:cubicBezTo>
                  <a:cubicBezTo>
                    <a:pt x="1630" y="1172"/>
                    <a:pt x="1108" y="639"/>
                    <a:pt x="71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1"/>
          <p:cNvGrpSpPr/>
          <p:nvPr/>
        </p:nvGrpSpPr>
        <p:grpSpPr>
          <a:xfrm>
            <a:off x="3135770" y="2752096"/>
            <a:ext cx="689613" cy="786379"/>
            <a:chOff x="3946800" y="2180875"/>
            <a:chExt cx="524500" cy="593225"/>
          </a:xfrm>
        </p:grpSpPr>
        <p:sp>
          <p:nvSpPr>
            <p:cNvPr id="1250" name="Google Shape;1250;p41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1"/>
          <p:cNvGrpSpPr/>
          <p:nvPr/>
        </p:nvGrpSpPr>
        <p:grpSpPr>
          <a:xfrm>
            <a:off x="6341276" y="568925"/>
            <a:ext cx="675793" cy="786411"/>
            <a:chOff x="3171738" y="605325"/>
            <a:chExt cx="675793" cy="786411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3171738" y="605325"/>
              <a:ext cx="675775" cy="786411"/>
              <a:chOff x="242875" y="2938775"/>
              <a:chExt cx="504950" cy="585825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246575" y="3247000"/>
                <a:ext cx="501250" cy="277600"/>
              </a:xfrm>
              <a:custGeom>
                <a:rect b="b" l="l" r="r" t="t"/>
                <a:pathLst>
                  <a:path extrusionOk="0" h="11104" w="20050">
                    <a:moveTo>
                      <a:pt x="8259" y="1"/>
                    </a:moveTo>
                    <a:cubicBezTo>
                      <a:pt x="8259" y="1"/>
                      <a:pt x="8597" y="2613"/>
                      <a:pt x="7519" y="3395"/>
                    </a:cubicBezTo>
                    <a:cubicBezTo>
                      <a:pt x="6683" y="4008"/>
                      <a:pt x="1872" y="5013"/>
                      <a:pt x="1090" y="7128"/>
                    </a:cubicBezTo>
                    <a:cubicBezTo>
                      <a:pt x="603" y="8418"/>
                      <a:pt x="244" y="9750"/>
                      <a:pt x="0" y="11104"/>
                    </a:cubicBezTo>
                    <a:lnTo>
                      <a:pt x="20049" y="11104"/>
                    </a:lnTo>
                    <a:cubicBezTo>
                      <a:pt x="19806" y="9750"/>
                      <a:pt x="19447" y="8418"/>
                      <a:pt x="18960" y="7128"/>
                    </a:cubicBezTo>
                    <a:cubicBezTo>
                      <a:pt x="18178" y="5013"/>
                      <a:pt x="13377" y="4008"/>
                      <a:pt x="12531" y="3395"/>
                    </a:cubicBezTo>
                    <a:cubicBezTo>
                      <a:pt x="11452" y="2613"/>
                      <a:pt x="11791" y="1"/>
                      <a:pt x="11791" y="1"/>
                    </a:cubicBezTo>
                    <a:lnTo>
                      <a:pt x="11791" y="1"/>
                    </a:lnTo>
                    <a:lnTo>
                      <a:pt x="10025" y="54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453025" y="3247000"/>
                <a:ext cx="96525" cy="72725"/>
              </a:xfrm>
              <a:custGeom>
                <a:rect b="b" l="l" r="r" t="t"/>
                <a:pathLst>
                  <a:path extrusionOk="0" h="2909" w="3861">
                    <a:moveTo>
                      <a:pt x="1" y="1"/>
                    </a:moveTo>
                    <a:lnTo>
                      <a:pt x="1" y="1"/>
                    </a:lnTo>
                    <a:cubicBezTo>
                      <a:pt x="43" y="403"/>
                      <a:pt x="64" y="815"/>
                      <a:pt x="43" y="1217"/>
                    </a:cubicBezTo>
                    <a:cubicBezTo>
                      <a:pt x="487" y="1608"/>
                      <a:pt x="963" y="1957"/>
                      <a:pt x="1481" y="2253"/>
                    </a:cubicBezTo>
                    <a:cubicBezTo>
                      <a:pt x="2200" y="2655"/>
                      <a:pt x="3036" y="2824"/>
                      <a:pt x="3861" y="2909"/>
                    </a:cubicBezTo>
                    <a:cubicBezTo>
                      <a:pt x="3290" y="1862"/>
                      <a:pt x="3533" y="1"/>
                      <a:pt x="3533" y="1"/>
                    </a:cubicBezTo>
                    <a:lnTo>
                      <a:pt x="3533" y="1"/>
                    </a:lnTo>
                    <a:lnTo>
                      <a:pt x="1767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1"/>
              <p:cNvSpPr/>
              <p:nvPr/>
            </p:nvSpPr>
            <p:spPr>
              <a:xfrm>
                <a:off x="242875" y="3331875"/>
                <a:ext cx="504950" cy="192725"/>
              </a:xfrm>
              <a:custGeom>
                <a:rect b="b" l="l" r="r" t="t"/>
                <a:pathLst>
                  <a:path extrusionOk="0" h="7709" w="20198">
                    <a:moveTo>
                      <a:pt x="7476" y="0"/>
                    </a:moveTo>
                    <a:cubicBezTo>
                      <a:pt x="6408" y="624"/>
                      <a:pt x="1861" y="1650"/>
                      <a:pt x="1089" y="3701"/>
                    </a:cubicBezTo>
                    <a:cubicBezTo>
                      <a:pt x="614" y="5002"/>
                      <a:pt x="244" y="6345"/>
                      <a:pt x="0" y="7709"/>
                    </a:cubicBezTo>
                    <a:lnTo>
                      <a:pt x="20197" y="7709"/>
                    </a:lnTo>
                    <a:cubicBezTo>
                      <a:pt x="19954" y="6345"/>
                      <a:pt x="19595" y="5002"/>
                      <a:pt x="19108" y="3701"/>
                    </a:cubicBezTo>
                    <a:cubicBezTo>
                      <a:pt x="18410" y="1829"/>
                      <a:pt x="14593" y="825"/>
                      <a:pt x="13102" y="180"/>
                    </a:cubicBezTo>
                    <a:cubicBezTo>
                      <a:pt x="12277" y="582"/>
                      <a:pt x="11368" y="783"/>
                      <a:pt x="10458" y="783"/>
                    </a:cubicBezTo>
                    <a:cubicBezTo>
                      <a:pt x="9411" y="783"/>
                      <a:pt x="8386" y="518"/>
                      <a:pt x="7476" y="0"/>
                    </a:cubicBezTo>
                    <a:close/>
                  </a:path>
                </a:pathLst>
              </a:custGeom>
              <a:solidFill>
                <a:srgbClr val="E04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>
                <a:off x="242875" y="3400600"/>
                <a:ext cx="89100" cy="124000"/>
              </a:xfrm>
              <a:custGeom>
                <a:rect b="b" l="l" r="r" t="t"/>
                <a:pathLst>
                  <a:path extrusionOk="0" h="4960" w="3564">
                    <a:moveTo>
                      <a:pt x="1766" y="0"/>
                    </a:moveTo>
                    <a:cubicBezTo>
                      <a:pt x="1470" y="265"/>
                      <a:pt x="1238" y="593"/>
                      <a:pt x="1089" y="952"/>
                    </a:cubicBezTo>
                    <a:cubicBezTo>
                      <a:pt x="614" y="2253"/>
                      <a:pt x="244" y="3596"/>
                      <a:pt x="0" y="4960"/>
                    </a:cubicBezTo>
                    <a:lnTo>
                      <a:pt x="3564" y="4960"/>
                    </a:lnTo>
                    <a:cubicBezTo>
                      <a:pt x="3247" y="2581"/>
                      <a:pt x="2432" y="963"/>
                      <a:pt x="1766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409675" y="3331875"/>
                <a:ext cx="181900" cy="41850"/>
              </a:xfrm>
              <a:custGeom>
                <a:rect b="b" l="l" r="r" t="t"/>
                <a:pathLst>
                  <a:path extrusionOk="0" h="1674" w="7276">
                    <a:moveTo>
                      <a:pt x="804" y="0"/>
                    </a:moveTo>
                    <a:cubicBezTo>
                      <a:pt x="540" y="138"/>
                      <a:pt x="276" y="264"/>
                      <a:pt x="1" y="360"/>
                    </a:cubicBezTo>
                    <a:cubicBezTo>
                      <a:pt x="605" y="902"/>
                      <a:pt x="1784" y="1673"/>
                      <a:pt x="3607" y="1673"/>
                    </a:cubicBezTo>
                    <a:cubicBezTo>
                      <a:pt x="3666" y="1673"/>
                      <a:pt x="3726" y="1672"/>
                      <a:pt x="3786" y="1671"/>
                    </a:cubicBezTo>
                    <a:cubicBezTo>
                      <a:pt x="5045" y="1650"/>
                      <a:pt x="6261" y="1248"/>
                      <a:pt x="7276" y="518"/>
                    </a:cubicBezTo>
                    <a:cubicBezTo>
                      <a:pt x="6948" y="391"/>
                      <a:pt x="6663" y="286"/>
                      <a:pt x="6430" y="190"/>
                    </a:cubicBezTo>
                    <a:cubicBezTo>
                      <a:pt x="5625" y="572"/>
                      <a:pt x="4739" y="783"/>
                      <a:pt x="3851" y="783"/>
                    </a:cubicBezTo>
                    <a:cubicBezTo>
                      <a:pt x="3830" y="783"/>
                      <a:pt x="3808" y="783"/>
                      <a:pt x="3786" y="783"/>
                    </a:cubicBezTo>
                    <a:cubicBezTo>
                      <a:pt x="3767" y="783"/>
                      <a:pt x="3748" y="783"/>
                      <a:pt x="3728" y="783"/>
                    </a:cubicBezTo>
                    <a:cubicBezTo>
                      <a:pt x="2701" y="783"/>
                      <a:pt x="1697" y="509"/>
                      <a:pt x="804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>
                <a:off x="564325" y="3128250"/>
                <a:ext cx="51850" cy="59400"/>
              </a:xfrm>
              <a:custGeom>
                <a:rect b="b" l="l" r="r" t="t"/>
                <a:pathLst>
                  <a:path extrusionOk="0" h="2376" w="2074">
                    <a:moveTo>
                      <a:pt x="1081" y="1"/>
                    </a:moveTo>
                    <a:cubicBezTo>
                      <a:pt x="841" y="1"/>
                      <a:pt x="477" y="109"/>
                      <a:pt x="286" y="701"/>
                    </a:cubicBezTo>
                    <a:cubicBezTo>
                      <a:pt x="1" y="1589"/>
                      <a:pt x="265" y="2276"/>
                      <a:pt x="794" y="2350"/>
                    </a:cubicBezTo>
                    <a:cubicBezTo>
                      <a:pt x="851" y="2367"/>
                      <a:pt x="909" y="2376"/>
                      <a:pt x="967" y="2376"/>
                    </a:cubicBezTo>
                    <a:cubicBezTo>
                      <a:pt x="1410" y="2376"/>
                      <a:pt x="1845" y="1885"/>
                      <a:pt x="1957" y="1071"/>
                    </a:cubicBezTo>
                    <a:cubicBezTo>
                      <a:pt x="2073" y="151"/>
                      <a:pt x="1375" y="56"/>
                      <a:pt x="1312" y="35"/>
                    </a:cubicBezTo>
                    <a:cubicBezTo>
                      <a:pt x="1291" y="28"/>
                      <a:pt x="1201" y="1"/>
                      <a:pt x="1081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1"/>
              <p:cNvSpPr/>
              <p:nvPr/>
            </p:nvSpPr>
            <p:spPr>
              <a:xfrm>
                <a:off x="380325" y="3128250"/>
                <a:ext cx="52125" cy="59400"/>
              </a:xfrm>
              <a:custGeom>
                <a:rect b="b" l="l" r="r" t="t"/>
                <a:pathLst>
                  <a:path extrusionOk="0" h="2376" w="2085">
                    <a:moveTo>
                      <a:pt x="1004" y="1"/>
                    </a:moveTo>
                    <a:cubicBezTo>
                      <a:pt x="883" y="1"/>
                      <a:pt x="794" y="28"/>
                      <a:pt x="773" y="35"/>
                    </a:cubicBezTo>
                    <a:cubicBezTo>
                      <a:pt x="709" y="56"/>
                      <a:pt x="1" y="151"/>
                      <a:pt x="128" y="1071"/>
                    </a:cubicBezTo>
                    <a:cubicBezTo>
                      <a:pt x="231" y="1885"/>
                      <a:pt x="665" y="2376"/>
                      <a:pt x="1115" y="2376"/>
                    </a:cubicBezTo>
                    <a:cubicBezTo>
                      <a:pt x="1174" y="2376"/>
                      <a:pt x="1232" y="2367"/>
                      <a:pt x="1291" y="2350"/>
                    </a:cubicBezTo>
                    <a:cubicBezTo>
                      <a:pt x="1809" y="2276"/>
                      <a:pt x="2084" y="1589"/>
                      <a:pt x="1799" y="701"/>
                    </a:cubicBezTo>
                    <a:cubicBezTo>
                      <a:pt x="1608" y="109"/>
                      <a:pt x="1244" y="1"/>
                      <a:pt x="1004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1"/>
              <p:cNvSpPr/>
              <p:nvPr/>
            </p:nvSpPr>
            <p:spPr>
              <a:xfrm>
                <a:off x="401725" y="3019600"/>
                <a:ext cx="196750" cy="249250"/>
              </a:xfrm>
              <a:custGeom>
                <a:rect b="b" l="l" r="r" t="t"/>
                <a:pathLst>
                  <a:path extrusionOk="0" h="9970" w="7870">
                    <a:moveTo>
                      <a:pt x="3671" y="1"/>
                    </a:moveTo>
                    <a:cubicBezTo>
                      <a:pt x="2870" y="1"/>
                      <a:pt x="650" y="308"/>
                      <a:pt x="350" y="3651"/>
                    </a:cubicBezTo>
                    <a:cubicBezTo>
                      <a:pt x="1" y="7445"/>
                      <a:pt x="1641" y="9970"/>
                      <a:pt x="3755" y="9970"/>
                    </a:cubicBezTo>
                    <a:cubicBezTo>
                      <a:pt x="3814" y="9970"/>
                      <a:pt x="3875" y="9968"/>
                      <a:pt x="3935" y="9964"/>
                    </a:cubicBezTo>
                    <a:cubicBezTo>
                      <a:pt x="3996" y="9968"/>
                      <a:pt x="4056" y="9970"/>
                      <a:pt x="4116" y="9970"/>
                    </a:cubicBezTo>
                    <a:cubicBezTo>
                      <a:pt x="6229" y="9970"/>
                      <a:pt x="7869" y="7445"/>
                      <a:pt x="7520" y="3651"/>
                    </a:cubicBezTo>
                    <a:cubicBezTo>
                      <a:pt x="7220" y="308"/>
                      <a:pt x="4992" y="1"/>
                      <a:pt x="4196" y="1"/>
                    </a:cubicBezTo>
                    <a:cubicBezTo>
                      <a:pt x="4066" y="1"/>
                      <a:pt x="3974" y="9"/>
                      <a:pt x="3935" y="13"/>
                    </a:cubicBezTo>
                    <a:cubicBezTo>
                      <a:pt x="3895" y="9"/>
                      <a:pt x="3802" y="1"/>
                      <a:pt x="3671" y="1"/>
                    </a:cubicBez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1"/>
              <p:cNvSpPr/>
              <p:nvPr/>
            </p:nvSpPr>
            <p:spPr>
              <a:xfrm>
                <a:off x="501150" y="3143900"/>
                <a:ext cx="12725" cy="49200"/>
              </a:xfrm>
              <a:custGeom>
                <a:rect b="b" l="l" r="r" t="t"/>
                <a:pathLst>
                  <a:path extrusionOk="0" h="1968" w="509">
                    <a:moveTo>
                      <a:pt x="233" y="1"/>
                    </a:moveTo>
                    <a:cubicBezTo>
                      <a:pt x="223" y="265"/>
                      <a:pt x="244" y="519"/>
                      <a:pt x="265" y="783"/>
                    </a:cubicBezTo>
                    <a:cubicBezTo>
                      <a:pt x="295" y="1028"/>
                      <a:pt x="336" y="1273"/>
                      <a:pt x="386" y="1518"/>
                    </a:cubicBezTo>
                    <a:lnTo>
                      <a:pt x="386" y="1518"/>
                    </a:lnTo>
                    <a:cubicBezTo>
                      <a:pt x="319" y="1587"/>
                      <a:pt x="260" y="1656"/>
                      <a:pt x="201" y="1724"/>
                    </a:cubicBezTo>
                    <a:cubicBezTo>
                      <a:pt x="138" y="1809"/>
                      <a:pt x="64" y="1883"/>
                      <a:pt x="0" y="1968"/>
                    </a:cubicBezTo>
                    <a:cubicBezTo>
                      <a:pt x="85" y="1904"/>
                      <a:pt x="170" y="1841"/>
                      <a:pt x="254" y="1777"/>
                    </a:cubicBezTo>
                    <a:cubicBezTo>
                      <a:pt x="328" y="1714"/>
                      <a:pt x="413" y="1650"/>
                      <a:pt x="487" y="1587"/>
                    </a:cubicBezTo>
                    <a:lnTo>
                      <a:pt x="508" y="1566"/>
                    </a:lnTo>
                    <a:lnTo>
                      <a:pt x="508" y="1534"/>
                    </a:lnTo>
                    <a:cubicBezTo>
                      <a:pt x="487" y="1270"/>
                      <a:pt x="455" y="1016"/>
                      <a:pt x="413" y="762"/>
                    </a:cubicBezTo>
                    <a:cubicBezTo>
                      <a:pt x="371" y="508"/>
                      <a:pt x="307" y="255"/>
                      <a:pt x="233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1"/>
              <p:cNvSpPr/>
              <p:nvPr/>
            </p:nvSpPr>
            <p:spPr>
              <a:xfrm>
                <a:off x="473925" y="3214750"/>
                <a:ext cx="57125" cy="10925"/>
              </a:xfrm>
              <a:custGeom>
                <a:rect b="b" l="l" r="r" t="t"/>
                <a:pathLst>
                  <a:path extrusionOk="0" h="437" w="2285">
                    <a:moveTo>
                      <a:pt x="2284" y="1"/>
                    </a:moveTo>
                    <a:lnTo>
                      <a:pt x="2284" y="1"/>
                    </a:lnTo>
                    <a:cubicBezTo>
                      <a:pt x="1925" y="170"/>
                      <a:pt x="1544" y="265"/>
                      <a:pt x="1142" y="286"/>
                    </a:cubicBezTo>
                    <a:cubicBezTo>
                      <a:pt x="1123" y="287"/>
                      <a:pt x="1103" y="287"/>
                      <a:pt x="1083" y="287"/>
                    </a:cubicBezTo>
                    <a:cubicBezTo>
                      <a:pt x="712" y="287"/>
                      <a:pt x="342" y="193"/>
                      <a:pt x="0" y="22"/>
                    </a:cubicBezTo>
                    <a:lnTo>
                      <a:pt x="0" y="22"/>
                    </a:lnTo>
                    <a:cubicBezTo>
                      <a:pt x="159" y="159"/>
                      <a:pt x="339" y="276"/>
                      <a:pt x="529" y="339"/>
                    </a:cubicBezTo>
                    <a:cubicBezTo>
                      <a:pt x="705" y="404"/>
                      <a:pt x="889" y="436"/>
                      <a:pt x="1074" y="436"/>
                    </a:cubicBezTo>
                    <a:cubicBezTo>
                      <a:pt x="1100" y="436"/>
                      <a:pt x="1126" y="436"/>
                      <a:pt x="1153" y="434"/>
                    </a:cubicBezTo>
                    <a:cubicBezTo>
                      <a:pt x="1565" y="424"/>
                      <a:pt x="1967" y="276"/>
                      <a:pt x="2284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1"/>
              <p:cNvSpPr/>
              <p:nvPr/>
            </p:nvSpPr>
            <p:spPr>
              <a:xfrm>
                <a:off x="533925" y="3132275"/>
                <a:ext cx="12200" cy="26450"/>
              </a:xfrm>
              <a:custGeom>
                <a:rect b="b" l="l" r="r" t="t"/>
                <a:pathLst>
                  <a:path extrusionOk="0" h="1058" w="488">
                    <a:moveTo>
                      <a:pt x="244" y="0"/>
                    </a:moveTo>
                    <a:cubicBezTo>
                      <a:pt x="106" y="0"/>
                      <a:pt x="1" y="233"/>
                      <a:pt x="1" y="529"/>
                    </a:cubicBezTo>
                    <a:cubicBezTo>
                      <a:pt x="1" y="815"/>
                      <a:pt x="106" y="1058"/>
                      <a:pt x="244" y="1058"/>
                    </a:cubicBezTo>
                    <a:cubicBezTo>
                      <a:pt x="371" y="1058"/>
                      <a:pt x="487" y="815"/>
                      <a:pt x="487" y="529"/>
                    </a:cubicBezTo>
                    <a:cubicBezTo>
                      <a:pt x="48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1"/>
              <p:cNvSpPr/>
              <p:nvPr/>
            </p:nvSpPr>
            <p:spPr>
              <a:xfrm>
                <a:off x="450650" y="3132275"/>
                <a:ext cx="11925" cy="26450"/>
              </a:xfrm>
              <a:custGeom>
                <a:rect b="b" l="l" r="r" t="t"/>
                <a:pathLst>
                  <a:path extrusionOk="0" h="1058" w="477">
                    <a:moveTo>
                      <a:pt x="244" y="0"/>
                    </a:moveTo>
                    <a:cubicBezTo>
                      <a:pt x="107" y="0"/>
                      <a:pt x="1" y="233"/>
                      <a:pt x="1" y="529"/>
                    </a:cubicBezTo>
                    <a:cubicBezTo>
                      <a:pt x="1" y="815"/>
                      <a:pt x="107" y="1058"/>
                      <a:pt x="244" y="1058"/>
                    </a:cubicBezTo>
                    <a:cubicBezTo>
                      <a:pt x="371" y="1058"/>
                      <a:pt x="477" y="815"/>
                      <a:pt x="477" y="529"/>
                    </a:cubicBezTo>
                    <a:cubicBezTo>
                      <a:pt x="47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1"/>
              <p:cNvSpPr/>
              <p:nvPr/>
            </p:nvSpPr>
            <p:spPr>
              <a:xfrm>
                <a:off x="5186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38" y="323"/>
                    </a:cubicBezTo>
                    <a:cubicBezTo>
                      <a:pt x="85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9" y="278"/>
                      <a:pt x="775" y="278"/>
                    </a:cubicBezTo>
                    <a:cubicBezTo>
                      <a:pt x="799" y="278"/>
                      <a:pt x="823" y="279"/>
                      <a:pt x="846" y="281"/>
                    </a:cubicBezTo>
                    <a:cubicBezTo>
                      <a:pt x="984" y="302"/>
                      <a:pt x="1132" y="334"/>
                      <a:pt x="1259" y="397"/>
                    </a:cubicBezTo>
                    <a:cubicBezTo>
                      <a:pt x="1407" y="460"/>
                      <a:pt x="1555" y="535"/>
                      <a:pt x="1692" y="619"/>
                    </a:cubicBezTo>
                    <a:cubicBezTo>
                      <a:pt x="1629" y="450"/>
                      <a:pt x="1512" y="312"/>
                      <a:pt x="1375" y="207"/>
                    </a:cubicBezTo>
                    <a:cubicBezTo>
                      <a:pt x="1227" y="90"/>
                      <a:pt x="1058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1"/>
              <p:cNvSpPr/>
              <p:nvPr/>
            </p:nvSpPr>
            <p:spPr>
              <a:xfrm>
                <a:off x="4348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27" y="323"/>
                    </a:cubicBezTo>
                    <a:cubicBezTo>
                      <a:pt x="74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1" y="278"/>
                      <a:pt x="765" y="278"/>
                    </a:cubicBezTo>
                    <a:cubicBezTo>
                      <a:pt x="788" y="278"/>
                      <a:pt x="812" y="279"/>
                      <a:pt x="836" y="281"/>
                    </a:cubicBezTo>
                    <a:cubicBezTo>
                      <a:pt x="984" y="302"/>
                      <a:pt x="1121" y="334"/>
                      <a:pt x="1259" y="397"/>
                    </a:cubicBezTo>
                    <a:cubicBezTo>
                      <a:pt x="1407" y="460"/>
                      <a:pt x="1544" y="535"/>
                      <a:pt x="1692" y="619"/>
                    </a:cubicBezTo>
                    <a:cubicBezTo>
                      <a:pt x="1618" y="450"/>
                      <a:pt x="1512" y="312"/>
                      <a:pt x="1364" y="207"/>
                    </a:cubicBezTo>
                    <a:cubicBezTo>
                      <a:pt x="1227" y="90"/>
                      <a:pt x="1047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1"/>
              <p:cNvSpPr/>
              <p:nvPr/>
            </p:nvSpPr>
            <p:spPr>
              <a:xfrm>
                <a:off x="385100" y="2938775"/>
                <a:ext cx="210175" cy="223125"/>
              </a:xfrm>
              <a:custGeom>
                <a:rect b="b" l="l" r="r" t="t"/>
                <a:pathLst>
                  <a:path extrusionOk="0" h="8925" w="8407">
                    <a:moveTo>
                      <a:pt x="3902" y="0"/>
                    </a:moveTo>
                    <a:lnTo>
                      <a:pt x="3902" y="0"/>
                    </a:lnTo>
                    <a:cubicBezTo>
                      <a:pt x="4251" y="455"/>
                      <a:pt x="4716" y="994"/>
                      <a:pt x="5076" y="1396"/>
                    </a:cubicBezTo>
                    <a:cubicBezTo>
                      <a:pt x="3680" y="127"/>
                      <a:pt x="1787" y="127"/>
                      <a:pt x="1787" y="127"/>
                    </a:cubicBezTo>
                    <a:cubicBezTo>
                      <a:pt x="2157" y="349"/>
                      <a:pt x="2718" y="867"/>
                      <a:pt x="3141" y="1280"/>
                    </a:cubicBezTo>
                    <a:cubicBezTo>
                      <a:pt x="2136" y="508"/>
                      <a:pt x="857" y="455"/>
                      <a:pt x="857" y="455"/>
                    </a:cubicBezTo>
                    <a:lnTo>
                      <a:pt x="857" y="455"/>
                    </a:lnTo>
                    <a:lnTo>
                      <a:pt x="1386" y="2115"/>
                    </a:lnTo>
                    <a:cubicBezTo>
                      <a:pt x="1058" y="1777"/>
                      <a:pt x="201" y="1544"/>
                      <a:pt x="201" y="1544"/>
                    </a:cubicBezTo>
                    <a:lnTo>
                      <a:pt x="201" y="1544"/>
                    </a:lnTo>
                    <a:cubicBezTo>
                      <a:pt x="0" y="3098"/>
                      <a:pt x="857" y="4558"/>
                      <a:pt x="857" y="4558"/>
                    </a:cubicBezTo>
                    <a:lnTo>
                      <a:pt x="1026" y="8925"/>
                    </a:lnTo>
                    <a:cubicBezTo>
                      <a:pt x="1153" y="8914"/>
                      <a:pt x="1132" y="8904"/>
                      <a:pt x="1259" y="8893"/>
                    </a:cubicBezTo>
                    <a:lnTo>
                      <a:pt x="1449" y="6535"/>
                    </a:lnTo>
                    <a:cubicBezTo>
                      <a:pt x="1946" y="6080"/>
                      <a:pt x="1851" y="4759"/>
                      <a:pt x="1851" y="4759"/>
                    </a:cubicBezTo>
                    <a:lnTo>
                      <a:pt x="1851" y="4759"/>
                    </a:lnTo>
                    <a:cubicBezTo>
                      <a:pt x="2310" y="4849"/>
                      <a:pt x="2758" y="4885"/>
                      <a:pt x="3181" y="4885"/>
                    </a:cubicBezTo>
                    <a:cubicBezTo>
                      <a:pt x="4895" y="4885"/>
                      <a:pt x="6207" y="4293"/>
                      <a:pt x="6207" y="4293"/>
                    </a:cubicBezTo>
                    <a:cubicBezTo>
                      <a:pt x="6472" y="5879"/>
                      <a:pt x="7635" y="5943"/>
                      <a:pt x="7635" y="5943"/>
                    </a:cubicBezTo>
                    <a:lnTo>
                      <a:pt x="7868" y="8734"/>
                    </a:lnTo>
                    <a:cubicBezTo>
                      <a:pt x="8005" y="8724"/>
                      <a:pt x="8047" y="8713"/>
                      <a:pt x="8195" y="8713"/>
                    </a:cubicBezTo>
                    <a:cubicBezTo>
                      <a:pt x="8280" y="7222"/>
                      <a:pt x="8407" y="4484"/>
                      <a:pt x="8259" y="3172"/>
                    </a:cubicBezTo>
                    <a:cubicBezTo>
                      <a:pt x="8058" y="1322"/>
                      <a:pt x="5880" y="296"/>
                      <a:pt x="5880" y="296"/>
                    </a:cubicBezTo>
                    <a:lnTo>
                      <a:pt x="5880" y="296"/>
                    </a:lnTo>
                    <a:cubicBezTo>
                      <a:pt x="5911" y="370"/>
                      <a:pt x="6165" y="920"/>
                      <a:pt x="6250" y="1047"/>
                    </a:cubicBezTo>
                    <a:cubicBezTo>
                      <a:pt x="5573" y="487"/>
                      <a:pt x="4759" y="127"/>
                      <a:pt x="3902" y="0"/>
                    </a:cubicBezTo>
                    <a:close/>
                  </a:path>
                </a:pathLst>
              </a:custGeom>
              <a:solidFill>
                <a:srgbClr val="C449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1"/>
              <p:cNvSpPr/>
              <p:nvPr/>
            </p:nvSpPr>
            <p:spPr>
              <a:xfrm>
                <a:off x="497450" y="2966775"/>
                <a:ext cx="97825" cy="190375"/>
              </a:xfrm>
              <a:custGeom>
                <a:rect b="b" l="l" r="r" t="t"/>
                <a:pathLst>
                  <a:path extrusionOk="0" h="7615" w="3913">
                    <a:moveTo>
                      <a:pt x="2602" y="1"/>
                    </a:moveTo>
                    <a:cubicBezTo>
                      <a:pt x="2179" y="1481"/>
                      <a:pt x="1259" y="2771"/>
                      <a:pt x="0" y="3660"/>
                    </a:cubicBezTo>
                    <a:cubicBezTo>
                      <a:pt x="593" y="3565"/>
                      <a:pt x="1164" y="3395"/>
                      <a:pt x="1713" y="3173"/>
                    </a:cubicBezTo>
                    <a:cubicBezTo>
                      <a:pt x="1978" y="4759"/>
                      <a:pt x="3141" y="4823"/>
                      <a:pt x="3141" y="4823"/>
                    </a:cubicBezTo>
                    <a:lnTo>
                      <a:pt x="3374" y="7614"/>
                    </a:lnTo>
                    <a:cubicBezTo>
                      <a:pt x="3511" y="7604"/>
                      <a:pt x="3553" y="7593"/>
                      <a:pt x="3701" y="7593"/>
                    </a:cubicBezTo>
                    <a:cubicBezTo>
                      <a:pt x="3786" y="6113"/>
                      <a:pt x="3913" y="3364"/>
                      <a:pt x="3775" y="2052"/>
                    </a:cubicBezTo>
                    <a:cubicBezTo>
                      <a:pt x="3680" y="1175"/>
                      <a:pt x="3141" y="487"/>
                      <a:pt x="2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3" name="Google Shape;1303;p41"/>
            <p:cNvSpPr/>
            <p:nvPr/>
          </p:nvSpPr>
          <p:spPr>
            <a:xfrm flipH="1">
              <a:off x="3728288" y="1225279"/>
              <a:ext cx="119243" cy="166458"/>
            </a:xfrm>
            <a:custGeom>
              <a:rect b="b" l="l" r="r" t="t"/>
              <a:pathLst>
                <a:path extrusionOk="0" h="4960" w="3564">
                  <a:moveTo>
                    <a:pt x="1766" y="0"/>
                  </a:moveTo>
                  <a:cubicBezTo>
                    <a:pt x="1470" y="265"/>
                    <a:pt x="1238" y="593"/>
                    <a:pt x="1089" y="952"/>
                  </a:cubicBezTo>
                  <a:cubicBezTo>
                    <a:pt x="614" y="2253"/>
                    <a:pt x="244" y="3596"/>
                    <a:pt x="0" y="4960"/>
                  </a:cubicBezTo>
                  <a:lnTo>
                    <a:pt x="3564" y="4960"/>
                  </a:lnTo>
                  <a:cubicBezTo>
                    <a:pt x="3247" y="2581"/>
                    <a:pt x="2432" y="963"/>
                    <a:pt x="176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42"/>
          <p:cNvGrpSpPr/>
          <p:nvPr/>
        </p:nvGrpSpPr>
        <p:grpSpPr>
          <a:xfrm>
            <a:off x="897935" y="2680169"/>
            <a:ext cx="3901887" cy="1929868"/>
            <a:chOff x="6225900" y="2435800"/>
            <a:chExt cx="1145525" cy="566575"/>
          </a:xfrm>
        </p:grpSpPr>
        <p:sp>
          <p:nvSpPr>
            <p:cNvPr id="1309" name="Google Shape;1309;p42"/>
            <p:cNvSpPr/>
            <p:nvPr/>
          </p:nvSpPr>
          <p:spPr>
            <a:xfrm>
              <a:off x="6805400" y="2435800"/>
              <a:ext cx="391675" cy="331625"/>
            </a:xfrm>
            <a:custGeom>
              <a:rect b="b" l="l" r="r" t="t"/>
              <a:pathLst>
                <a:path extrusionOk="0" h="13265" w="15667">
                  <a:moveTo>
                    <a:pt x="0" y="0"/>
                  </a:moveTo>
                  <a:lnTo>
                    <a:pt x="11" y="9310"/>
                  </a:lnTo>
                  <a:cubicBezTo>
                    <a:pt x="1168" y="9321"/>
                    <a:pt x="2314" y="9497"/>
                    <a:pt x="3427" y="9806"/>
                  </a:cubicBezTo>
                  <a:lnTo>
                    <a:pt x="3977" y="13265"/>
                  </a:lnTo>
                  <a:lnTo>
                    <a:pt x="6599" y="11139"/>
                  </a:lnTo>
                  <a:cubicBezTo>
                    <a:pt x="7503" y="11667"/>
                    <a:pt x="8340" y="12295"/>
                    <a:pt x="9089" y="13023"/>
                  </a:cubicBezTo>
                  <a:lnTo>
                    <a:pt x="15667" y="6445"/>
                  </a:lnTo>
                  <a:cubicBezTo>
                    <a:pt x="11469" y="2369"/>
                    <a:pt x="5850" y="5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6225900" y="2610975"/>
              <a:ext cx="339350" cy="391400"/>
            </a:xfrm>
            <a:custGeom>
              <a:rect b="b" l="l" r="r" t="t"/>
              <a:pathLst>
                <a:path extrusionOk="0" h="15656" w="13574">
                  <a:moveTo>
                    <a:pt x="6478" y="0"/>
                  </a:moveTo>
                  <a:cubicBezTo>
                    <a:pt x="2391" y="4198"/>
                    <a:pt x="66" y="9805"/>
                    <a:pt x="0" y="15655"/>
                  </a:cubicBezTo>
                  <a:lnTo>
                    <a:pt x="9299" y="15644"/>
                  </a:lnTo>
                  <a:cubicBezTo>
                    <a:pt x="9321" y="14609"/>
                    <a:pt x="9464" y="13573"/>
                    <a:pt x="9728" y="12571"/>
                  </a:cubicBezTo>
                  <a:lnTo>
                    <a:pt x="13573" y="11899"/>
                  </a:lnTo>
                  <a:lnTo>
                    <a:pt x="11183" y="9045"/>
                  </a:lnTo>
                  <a:cubicBezTo>
                    <a:pt x="11700" y="8153"/>
                    <a:pt x="12328" y="7327"/>
                    <a:pt x="13045" y="6566"/>
                  </a:cubicBezTo>
                  <a:lnTo>
                    <a:pt x="6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6399425" y="2436625"/>
              <a:ext cx="392225" cy="339625"/>
            </a:xfrm>
            <a:custGeom>
              <a:rect b="b" l="l" r="r" t="t"/>
              <a:pathLst>
                <a:path extrusionOk="0" h="13585" w="15689">
                  <a:moveTo>
                    <a:pt x="15688" y="0"/>
                  </a:moveTo>
                  <a:cubicBezTo>
                    <a:pt x="9816" y="78"/>
                    <a:pt x="4198" y="2413"/>
                    <a:pt x="0" y="6523"/>
                  </a:cubicBezTo>
                  <a:lnTo>
                    <a:pt x="6566" y="13089"/>
                  </a:lnTo>
                  <a:cubicBezTo>
                    <a:pt x="7249" y="12428"/>
                    <a:pt x="8010" y="11855"/>
                    <a:pt x="8825" y="11359"/>
                  </a:cubicBezTo>
                  <a:lnTo>
                    <a:pt x="11932" y="13584"/>
                  </a:lnTo>
                  <a:lnTo>
                    <a:pt x="12295" y="9817"/>
                  </a:lnTo>
                  <a:cubicBezTo>
                    <a:pt x="13397" y="9497"/>
                    <a:pt x="14543" y="9321"/>
                    <a:pt x="15688" y="9299"/>
                  </a:cubicBezTo>
                  <a:lnTo>
                    <a:pt x="15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6585050" y="2798525"/>
              <a:ext cx="441250" cy="203300"/>
            </a:xfrm>
            <a:custGeom>
              <a:rect b="b" l="l" r="r" t="t"/>
              <a:pathLst>
                <a:path extrusionOk="0" h="8132" w="17650">
                  <a:moveTo>
                    <a:pt x="8825" y="1"/>
                  </a:moveTo>
                  <a:cubicBezTo>
                    <a:pt x="4220" y="1"/>
                    <a:pt x="375" y="3537"/>
                    <a:pt x="1" y="8131"/>
                  </a:cubicBezTo>
                  <a:lnTo>
                    <a:pt x="17650" y="8131"/>
                  </a:lnTo>
                  <a:cubicBezTo>
                    <a:pt x="17275" y="3537"/>
                    <a:pt x="13430" y="1"/>
                    <a:pt x="8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7042800" y="2607125"/>
              <a:ext cx="328625" cy="393875"/>
            </a:xfrm>
            <a:custGeom>
              <a:rect b="b" l="l" r="r" t="t"/>
              <a:pathLst>
                <a:path extrusionOk="0" h="15755" w="13145">
                  <a:moveTo>
                    <a:pt x="6578" y="0"/>
                  </a:moveTo>
                  <a:lnTo>
                    <a:pt x="1" y="6566"/>
                  </a:lnTo>
                  <a:cubicBezTo>
                    <a:pt x="1004" y="7591"/>
                    <a:pt x="1830" y="8770"/>
                    <a:pt x="2458" y="10048"/>
                  </a:cubicBezTo>
                  <a:lnTo>
                    <a:pt x="629" y="12218"/>
                  </a:lnTo>
                  <a:lnTo>
                    <a:pt x="3449" y="12725"/>
                  </a:lnTo>
                  <a:cubicBezTo>
                    <a:pt x="3703" y="13716"/>
                    <a:pt x="3846" y="14741"/>
                    <a:pt x="3868" y="15754"/>
                  </a:cubicBezTo>
                  <a:lnTo>
                    <a:pt x="13144" y="15743"/>
                  </a:lnTo>
                  <a:cubicBezTo>
                    <a:pt x="13078" y="9838"/>
                    <a:pt x="10721" y="4198"/>
                    <a:pt x="6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4" name="Google Shape;1314;p42"/>
          <p:cNvSpPr txBox="1"/>
          <p:nvPr>
            <p:ph type="title"/>
          </p:nvPr>
        </p:nvSpPr>
        <p:spPr>
          <a:xfrm>
            <a:off x="897925" y="533350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monetización</a:t>
            </a:r>
            <a:endParaRPr/>
          </a:p>
        </p:txBody>
      </p:sp>
      <p:sp>
        <p:nvSpPr>
          <p:cNvPr id="1315" name="Google Shape;1315;p42"/>
          <p:cNvSpPr txBox="1"/>
          <p:nvPr/>
        </p:nvSpPr>
        <p:spPr>
          <a:xfrm>
            <a:off x="5195125" y="1891038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El cliente asume los costes de envío del producto y las pymes un % de comisión.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6" name="Google Shape;1316;p42"/>
          <p:cNvSpPr txBox="1"/>
          <p:nvPr/>
        </p:nvSpPr>
        <p:spPr>
          <a:xfrm>
            <a:off x="5195125" y="1531038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Reparto</a:t>
            </a:r>
            <a:endParaRPr b="1" sz="20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7" name="Google Shape;1317;p42"/>
          <p:cNvSpPr txBox="1"/>
          <p:nvPr/>
        </p:nvSpPr>
        <p:spPr>
          <a:xfrm>
            <a:off x="5195125" y="3117313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Las pymes pueden pagar por mejorar su visibilidad en la App</a:t>
            </a:r>
            <a:endParaRPr/>
          </a:p>
        </p:txBody>
      </p:sp>
      <p:sp>
        <p:nvSpPr>
          <p:cNvPr id="1318" name="Google Shape;1318;p42"/>
          <p:cNvSpPr txBox="1"/>
          <p:nvPr/>
        </p:nvSpPr>
        <p:spPr>
          <a:xfrm>
            <a:off x="5195125" y="2757313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Posicionamiento (1%)</a:t>
            </a:r>
            <a:endParaRPr b="1" sz="20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9" name="Google Shape;1319;p42"/>
          <p:cNvSpPr txBox="1"/>
          <p:nvPr/>
        </p:nvSpPr>
        <p:spPr>
          <a:xfrm>
            <a:off x="5195125" y="4114500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El cliente puede contratar una tarifa plana de 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envíos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mensuales.</a:t>
            </a:r>
            <a:endParaRPr/>
          </a:p>
        </p:txBody>
      </p:sp>
      <p:sp>
        <p:nvSpPr>
          <p:cNvPr id="1320" name="Google Shape;1320;p42"/>
          <p:cNvSpPr txBox="1"/>
          <p:nvPr/>
        </p:nvSpPr>
        <p:spPr>
          <a:xfrm>
            <a:off x="5195125" y="3754500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Prime (5,99 al mes)</a:t>
            </a:r>
            <a:endParaRPr b="1" sz="2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1" name="Google Shape;1321;p42"/>
          <p:cNvSpPr txBox="1"/>
          <p:nvPr/>
        </p:nvSpPr>
        <p:spPr>
          <a:xfrm>
            <a:off x="5195125" y="893350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Las pymes pueden registrarse y exponer su catálogo gratuitamente. </a:t>
            </a:r>
            <a:endParaRPr/>
          </a:p>
        </p:txBody>
      </p:sp>
      <p:sp>
        <p:nvSpPr>
          <p:cNvPr id="1322" name="Google Shape;1322;p42"/>
          <p:cNvSpPr txBox="1"/>
          <p:nvPr/>
        </p:nvSpPr>
        <p:spPr>
          <a:xfrm>
            <a:off x="5195125" y="53337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FreeMium</a:t>
            </a:r>
            <a:endParaRPr b="1" sz="2000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23" name="Google Shape;1323;p42"/>
          <p:cNvGrpSpPr/>
          <p:nvPr/>
        </p:nvGrpSpPr>
        <p:grpSpPr>
          <a:xfrm>
            <a:off x="4073198" y="3865895"/>
            <a:ext cx="421773" cy="411494"/>
            <a:chOff x="-63250675" y="3744075"/>
            <a:chExt cx="320350" cy="318100"/>
          </a:xfrm>
        </p:grpSpPr>
        <p:sp>
          <p:nvSpPr>
            <p:cNvPr id="1324" name="Google Shape;1324;p4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3201776" y="3024035"/>
            <a:ext cx="411493" cy="411476"/>
            <a:chOff x="-61351725" y="3372400"/>
            <a:chExt cx="310350" cy="310150"/>
          </a:xfrm>
        </p:grpSpPr>
        <p:sp>
          <p:nvSpPr>
            <p:cNvPr id="1328" name="Google Shape;1328;p42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42"/>
          <p:cNvSpPr/>
          <p:nvPr/>
        </p:nvSpPr>
        <p:spPr>
          <a:xfrm>
            <a:off x="2075413" y="3024013"/>
            <a:ext cx="349769" cy="411478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2" name="Google Shape;1332;p42"/>
          <p:cNvGrpSpPr/>
          <p:nvPr/>
        </p:nvGrpSpPr>
        <p:grpSpPr>
          <a:xfrm>
            <a:off x="1180263" y="3865911"/>
            <a:ext cx="411465" cy="411487"/>
            <a:chOff x="-62151950" y="4111775"/>
            <a:chExt cx="318225" cy="316650"/>
          </a:xfrm>
        </p:grpSpPr>
        <p:sp>
          <p:nvSpPr>
            <p:cNvPr id="1333" name="Google Shape;1333;p4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42"/>
          <p:cNvSpPr txBox="1"/>
          <p:nvPr/>
        </p:nvSpPr>
        <p:spPr>
          <a:xfrm>
            <a:off x="2306275" y="4191750"/>
            <a:ext cx="1132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Zesta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3"/>
          <p:cNvSpPr txBox="1"/>
          <p:nvPr>
            <p:ph type="title"/>
          </p:nvPr>
        </p:nvSpPr>
        <p:spPr>
          <a:xfrm>
            <a:off x="5549488" y="94797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Tasas</a:t>
            </a:r>
            <a:endParaRPr/>
          </a:p>
        </p:txBody>
      </p:sp>
      <p:sp>
        <p:nvSpPr>
          <p:cNvPr id="1343" name="Google Shape;1343;p43"/>
          <p:cNvSpPr txBox="1"/>
          <p:nvPr/>
        </p:nvSpPr>
        <p:spPr>
          <a:xfrm>
            <a:off x="5549500" y="2025463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Estas son las comisiones asumidas según el pedido: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44" name="Google Shape;1344;p4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00" y="892200"/>
            <a:ext cx="5153901" cy="353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5" name="Google Shape;1345;p43"/>
          <p:cNvGraphicFramePr/>
          <p:nvPr/>
        </p:nvGraphicFramePr>
        <p:xfrm>
          <a:off x="5549475" y="27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{41C649EB-8E4D-4DF3-AA23-B5AAED1F5F8B}</a:tableStyleId>
              </a:tblPr>
              <a:tblGrid>
                <a:gridCol w="1312900"/>
                <a:gridCol w="1693100"/>
              </a:tblGrid>
              <a:tr h="2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PEDIDO 	</a:t>
                      </a:r>
                      <a:endParaRPr b="1"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PORCENTAJE</a:t>
                      </a:r>
                      <a:endParaRPr b="1"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menor de 10€	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10%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entre 10€ y 50€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7%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partir de 50€ 	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5%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6"/>
          <p:cNvSpPr txBox="1"/>
          <p:nvPr>
            <p:ph idx="6" type="title"/>
          </p:nvPr>
        </p:nvSpPr>
        <p:spPr>
          <a:xfrm>
            <a:off x="897925" y="2680200"/>
            <a:ext cx="857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6"/>
          <p:cNvSpPr txBox="1"/>
          <p:nvPr>
            <p:ph idx="9" type="title"/>
          </p:nvPr>
        </p:nvSpPr>
        <p:spPr>
          <a:xfrm>
            <a:off x="5195125" y="533425"/>
            <a:ext cx="857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3" name="Google Shape;473;p26"/>
          <p:cNvSpPr txBox="1"/>
          <p:nvPr>
            <p:ph idx="1" type="subTitle"/>
          </p:nvPr>
        </p:nvSpPr>
        <p:spPr>
          <a:xfrm flipH="1">
            <a:off x="1972325" y="533425"/>
            <a:ext cx="2100000" cy="3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Zesta?</a:t>
            </a:r>
            <a:endParaRPr/>
          </a:p>
        </p:txBody>
      </p:sp>
      <p:sp>
        <p:nvSpPr>
          <p:cNvPr id="474" name="Google Shape;474;p26"/>
          <p:cNvSpPr txBox="1"/>
          <p:nvPr>
            <p:ph idx="2" type="subTitle"/>
          </p:nvPr>
        </p:nvSpPr>
        <p:spPr>
          <a:xfrm>
            <a:off x="1972225" y="903550"/>
            <a:ext cx="2019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Descripción de la idea de negocio</a:t>
            </a:r>
            <a:endParaRPr/>
          </a:p>
        </p:txBody>
      </p:sp>
      <p:sp>
        <p:nvSpPr>
          <p:cNvPr id="475" name="Google Shape;475;p26"/>
          <p:cNvSpPr txBox="1"/>
          <p:nvPr>
            <p:ph idx="3" type="title"/>
          </p:nvPr>
        </p:nvSpPr>
        <p:spPr>
          <a:xfrm>
            <a:off x="897925" y="1607725"/>
            <a:ext cx="857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26"/>
          <p:cNvSpPr txBox="1"/>
          <p:nvPr>
            <p:ph idx="4" type="subTitle"/>
          </p:nvPr>
        </p:nvSpPr>
        <p:spPr>
          <a:xfrm flipH="1">
            <a:off x="1972225" y="1604175"/>
            <a:ext cx="2019300" cy="3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Monetización</a:t>
            </a:r>
            <a:endParaRPr/>
          </a:p>
        </p:txBody>
      </p:sp>
      <p:sp>
        <p:nvSpPr>
          <p:cNvPr id="477" name="Google Shape;477;p26"/>
          <p:cNvSpPr txBox="1"/>
          <p:nvPr>
            <p:ph idx="5" type="subTitle"/>
          </p:nvPr>
        </p:nvSpPr>
        <p:spPr>
          <a:xfrm>
            <a:off x="1972225" y="1974300"/>
            <a:ext cx="2019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Sostenibilidad del negocio en el mercado</a:t>
            </a:r>
            <a:endParaRPr/>
          </a:p>
        </p:txBody>
      </p:sp>
      <p:sp>
        <p:nvSpPr>
          <p:cNvPr id="478" name="Google Shape;478;p26"/>
          <p:cNvSpPr txBox="1"/>
          <p:nvPr>
            <p:ph idx="13" type="subTitle"/>
          </p:nvPr>
        </p:nvSpPr>
        <p:spPr>
          <a:xfrm flipH="1">
            <a:off x="6269425" y="533425"/>
            <a:ext cx="2019300" cy="3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Expansión</a:t>
            </a:r>
            <a:endParaRPr/>
          </a:p>
        </p:txBody>
      </p:sp>
      <p:sp>
        <p:nvSpPr>
          <p:cNvPr id="479" name="Google Shape;479;p26"/>
          <p:cNvSpPr txBox="1"/>
          <p:nvPr>
            <p:ph idx="14" type="subTitle"/>
          </p:nvPr>
        </p:nvSpPr>
        <p:spPr>
          <a:xfrm>
            <a:off x="6269425" y="903550"/>
            <a:ext cx="2019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Plan de expansión de nuestro negocio</a:t>
            </a:r>
            <a:endParaRPr/>
          </a:p>
        </p:txBody>
      </p:sp>
      <p:sp>
        <p:nvSpPr>
          <p:cNvPr id="480" name="Google Shape;480;p26"/>
          <p:cNvSpPr txBox="1"/>
          <p:nvPr>
            <p:ph idx="15" type="title"/>
          </p:nvPr>
        </p:nvSpPr>
        <p:spPr>
          <a:xfrm>
            <a:off x="5195125" y="1607713"/>
            <a:ext cx="857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1" name="Google Shape;481;p26"/>
          <p:cNvSpPr txBox="1"/>
          <p:nvPr>
            <p:ph idx="16" type="subTitle"/>
          </p:nvPr>
        </p:nvSpPr>
        <p:spPr>
          <a:xfrm flipH="1">
            <a:off x="6269425" y="1606825"/>
            <a:ext cx="2019300" cy="3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actual</a:t>
            </a:r>
            <a:endParaRPr/>
          </a:p>
        </p:txBody>
      </p:sp>
      <p:sp>
        <p:nvSpPr>
          <p:cNvPr id="482" name="Google Shape;482;p26"/>
          <p:cNvSpPr txBox="1"/>
          <p:nvPr>
            <p:ph idx="17" type="subTitle"/>
          </p:nvPr>
        </p:nvSpPr>
        <p:spPr>
          <a:xfrm>
            <a:off x="6269425" y="1971925"/>
            <a:ext cx="2019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Estudio de mercado, competencia y precios</a:t>
            </a:r>
            <a:endParaRPr/>
          </a:p>
        </p:txBody>
      </p:sp>
      <p:sp>
        <p:nvSpPr>
          <p:cNvPr id="483" name="Google Shape;483;p26"/>
          <p:cNvSpPr txBox="1"/>
          <p:nvPr>
            <p:ph idx="7" type="subTitle"/>
          </p:nvPr>
        </p:nvSpPr>
        <p:spPr>
          <a:xfrm flipH="1">
            <a:off x="1972225" y="2680200"/>
            <a:ext cx="2019300" cy="3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Financiación</a:t>
            </a:r>
            <a:endParaRPr/>
          </a:p>
        </p:txBody>
      </p:sp>
      <p:sp>
        <p:nvSpPr>
          <p:cNvPr id="484" name="Google Shape;484;p26"/>
          <p:cNvSpPr txBox="1"/>
          <p:nvPr>
            <p:ph idx="8" type="subTitle"/>
          </p:nvPr>
        </p:nvSpPr>
        <p:spPr>
          <a:xfrm>
            <a:off x="1972225" y="3050316"/>
            <a:ext cx="2019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¿Qué ventajas os ofrecemos?</a:t>
            </a:r>
            <a:endParaRPr/>
          </a:p>
        </p:txBody>
      </p:sp>
      <p:grpSp>
        <p:nvGrpSpPr>
          <p:cNvPr id="485" name="Google Shape;485;p26"/>
          <p:cNvGrpSpPr/>
          <p:nvPr/>
        </p:nvGrpSpPr>
        <p:grpSpPr>
          <a:xfrm>
            <a:off x="7439514" y="3825512"/>
            <a:ext cx="674032" cy="786378"/>
            <a:chOff x="1379400" y="2955850"/>
            <a:chExt cx="507975" cy="585975"/>
          </a:xfrm>
        </p:grpSpPr>
        <p:sp>
          <p:nvSpPr>
            <p:cNvPr id="486" name="Google Shape;486;p26"/>
            <p:cNvSpPr/>
            <p:nvPr/>
          </p:nvSpPr>
          <p:spPr>
            <a:xfrm>
              <a:off x="1382850" y="3262275"/>
              <a:ext cx="504525" cy="279550"/>
            </a:xfrm>
            <a:custGeom>
              <a:rect b="b" l="l" r="r" t="t"/>
              <a:pathLst>
                <a:path extrusionOk="0" h="11182" w="20181">
                  <a:moveTo>
                    <a:pt x="8318" y="0"/>
                  </a:moveTo>
                  <a:cubicBezTo>
                    <a:pt x="8318" y="0"/>
                    <a:pt x="8658" y="2631"/>
                    <a:pt x="7572" y="3419"/>
                  </a:cubicBezTo>
                  <a:cubicBezTo>
                    <a:pt x="6720" y="4036"/>
                    <a:pt x="1886" y="5048"/>
                    <a:pt x="1087" y="7178"/>
                  </a:cubicBezTo>
                  <a:cubicBezTo>
                    <a:pt x="608" y="8477"/>
                    <a:pt x="246" y="9818"/>
                    <a:pt x="1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20" y="3419"/>
                  </a:cubicBezTo>
                  <a:cubicBezTo>
                    <a:pt x="11534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8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590775" y="3262275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3" y="405"/>
                    <a:pt x="54" y="820"/>
                    <a:pt x="43" y="1225"/>
                  </a:cubicBezTo>
                  <a:cubicBezTo>
                    <a:pt x="490" y="1619"/>
                    <a:pt x="970" y="1970"/>
                    <a:pt x="1491" y="2268"/>
                  </a:cubicBezTo>
                  <a:cubicBezTo>
                    <a:pt x="2216" y="2673"/>
                    <a:pt x="3057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379400" y="3394050"/>
              <a:ext cx="507975" cy="147775"/>
            </a:xfrm>
            <a:custGeom>
              <a:rect b="b" l="l" r="r" t="t"/>
              <a:pathLst>
                <a:path extrusionOk="0" h="5911" w="20319">
                  <a:moveTo>
                    <a:pt x="17230" y="0"/>
                  </a:moveTo>
                  <a:cubicBezTo>
                    <a:pt x="15494" y="1193"/>
                    <a:pt x="12949" y="1938"/>
                    <a:pt x="10106" y="1938"/>
                  </a:cubicBezTo>
                  <a:cubicBezTo>
                    <a:pt x="7295" y="1938"/>
                    <a:pt x="4771" y="1204"/>
                    <a:pt x="3035" y="32"/>
                  </a:cubicBezTo>
                  <a:cubicBezTo>
                    <a:pt x="2120" y="533"/>
                    <a:pt x="1363" y="1140"/>
                    <a:pt x="1097" y="1875"/>
                  </a:cubicBezTo>
                  <a:cubicBezTo>
                    <a:pt x="607" y="3184"/>
                    <a:pt x="245" y="4537"/>
                    <a:pt x="0" y="5910"/>
                  </a:cubicBezTo>
                  <a:lnTo>
                    <a:pt x="20318" y="5910"/>
                  </a:lnTo>
                  <a:cubicBezTo>
                    <a:pt x="20073" y="4537"/>
                    <a:pt x="19711" y="3184"/>
                    <a:pt x="19232" y="1875"/>
                  </a:cubicBezTo>
                  <a:cubicBezTo>
                    <a:pt x="18945" y="1119"/>
                    <a:pt x="18167" y="512"/>
                    <a:pt x="17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431300" y="3394050"/>
              <a:ext cx="403625" cy="61775"/>
            </a:xfrm>
            <a:custGeom>
              <a:rect b="b" l="l" r="r" t="t"/>
              <a:pathLst>
                <a:path extrusionOk="0" h="2471" w="16145">
                  <a:moveTo>
                    <a:pt x="15154" y="0"/>
                  </a:moveTo>
                  <a:cubicBezTo>
                    <a:pt x="13408" y="1193"/>
                    <a:pt x="10863" y="1938"/>
                    <a:pt x="8030" y="1938"/>
                  </a:cubicBezTo>
                  <a:cubicBezTo>
                    <a:pt x="5219" y="1938"/>
                    <a:pt x="2695" y="1204"/>
                    <a:pt x="949" y="32"/>
                  </a:cubicBezTo>
                  <a:cubicBezTo>
                    <a:pt x="619" y="213"/>
                    <a:pt x="299" y="426"/>
                    <a:pt x="1" y="650"/>
                  </a:cubicBezTo>
                  <a:cubicBezTo>
                    <a:pt x="2014" y="1768"/>
                    <a:pt x="4878" y="2471"/>
                    <a:pt x="8062" y="2471"/>
                  </a:cubicBezTo>
                  <a:cubicBezTo>
                    <a:pt x="11257" y="2471"/>
                    <a:pt x="14132" y="1768"/>
                    <a:pt x="16145" y="639"/>
                  </a:cubicBezTo>
                  <a:cubicBezTo>
                    <a:pt x="15836" y="405"/>
                    <a:pt x="15495" y="192"/>
                    <a:pt x="151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702600" y="3142675"/>
              <a:ext cx="52450" cy="59825"/>
            </a:xfrm>
            <a:custGeom>
              <a:rect b="b" l="l" r="r" t="t"/>
              <a:pathLst>
                <a:path extrusionOk="0" h="2393" w="2098">
                  <a:moveTo>
                    <a:pt x="1099" y="1"/>
                  </a:moveTo>
                  <a:cubicBezTo>
                    <a:pt x="857" y="1"/>
                    <a:pt x="490" y="110"/>
                    <a:pt x="298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6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1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525275" y="3140475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21" y="1"/>
                  </a:moveTo>
                  <a:cubicBezTo>
                    <a:pt x="895" y="1"/>
                    <a:pt x="800" y="31"/>
                    <a:pt x="778" y="38"/>
                  </a:cubicBezTo>
                  <a:cubicBezTo>
                    <a:pt x="714" y="59"/>
                    <a:pt x="1" y="144"/>
                    <a:pt x="129" y="1081"/>
                  </a:cubicBezTo>
                  <a:cubicBezTo>
                    <a:pt x="232" y="1901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70"/>
                  </a:cubicBezTo>
                  <a:cubicBezTo>
                    <a:pt x="1822" y="2285"/>
                    <a:pt x="2099" y="1603"/>
                    <a:pt x="1811" y="698"/>
                  </a:cubicBezTo>
                  <a:cubicBezTo>
                    <a:pt x="1622" y="110"/>
                    <a:pt x="1263" y="1"/>
                    <a:pt x="102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539125" y="30332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7"/>
                    <a:pt x="1642" y="10040"/>
                    <a:pt x="3779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1631250" y="3158450"/>
              <a:ext cx="15725" cy="49525"/>
            </a:xfrm>
            <a:custGeom>
              <a:rect b="b" l="l" r="r" t="t"/>
              <a:pathLst>
                <a:path extrusionOk="0" h="1981" w="629">
                  <a:moveTo>
                    <a:pt x="277" y="0"/>
                  </a:moveTo>
                  <a:cubicBezTo>
                    <a:pt x="266" y="267"/>
                    <a:pt x="277" y="533"/>
                    <a:pt x="309" y="788"/>
                  </a:cubicBezTo>
                  <a:cubicBezTo>
                    <a:pt x="320" y="927"/>
                    <a:pt x="341" y="1055"/>
                    <a:pt x="362" y="1182"/>
                  </a:cubicBezTo>
                  <a:cubicBezTo>
                    <a:pt x="391" y="1296"/>
                    <a:pt x="411" y="1409"/>
                    <a:pt x="437" y="1522"/>
                  </a:cubicBezTo>
                  <a:lnTo>
                    <a:pt x="437" y="1522"/>
                  </a:lnTo>
                  <a:cubicBezTo>
                    <a:pt x="409" y="1550"/>
                    <a:pt x="380" y="1576"/>
                    <a:pt x="352" y="1598"/>
                  </a:cubicBezTo>
                  <a:cubicBezTo>
                    <a:pt x="309" y="1640"/>
                    <a:pt x="266" y="1683"/>
                    <a:pt x="234" y="1725"/>
                  </a:cubicBezTo>
                  <a:cubicBezTo>
                    <a:pt x="149" y="1800"/>
                    <a:pt x="75" y="1885"/>
                    <a:pt x="0" y="1981"/>
                  </a:cubicBezTo>
                  <a:cubicBezTo>
                    <a:pt x="107" y="1928"/>
                    <a:pt x="203" y="1874"/>
                    <a:pt x="298" y="1811"/>
                  </a:cubicBezTo>
                  <a:cubicBezTo>
                    <a:pt x="352" y="1779"/>
                    <a:pt x="394" y="1747"/>
                    <a:pt x="447" y="1715"/>
                  </a:cubicBezTo>
                  <a:cubicBezTo>
                    <a:pt x="490" y="1683"/>
                    <a:pt x="543" y="1651"/>
                    <a:pt x="586" y="1619"/>
                  </a:cubicBezTo>
                  <a:lnTo>
                    <a:pt x="628" y="1598"/>
                  </a:lnTo>
                  <a:lnTo>
                    <a:pt x="628" y="1534"/>
                  </a:lnTo>
                  <a:cubicBezTo>
                    <a:pt x="607" y="1406"/>
                    <a:pt x="597" y="1278"/>
                    <a:pt x="575" y="1150"/>
                  </a:cubicBezTo>
                  <a:cubicBezTo>
                    <a:pt x="554" y="1023"/>
                    <a:pt x="522" y="895"/>
                    <a:pt x="501" y="756"/>
                  </a:cubicBezTo>
                  <a:cubicBezTo>
                    <a:pt x="44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1610750" y="3227125"/>
              <a:ext cx="57250" cy="12600"/>
            </a:xfrm>
            <a:custGeom>
              <a:rect b="b" l="l" r="r" t="t"/>
              <a:pathLst>
                <a:path extrusionOk="0" h="504" w="2290">
                  <a:moveTo>
                    <a:pt x="2290" y="1"/>
                  </a:moveTo>
                  <a:cubicBezTo>
                    <a:pt x="1938" y="203"/>
                    <a:pt x="1555" y="320"/>
                    <a:pt x="1161" y="363"/>
                  </a:cubicBezTo>
                  <a:cubicBezTo>
                    <a:pt x="1100" y="368"/>
                    <a:pt x="1039" y="370"/>
                    <a:pt x="978" y="370"/>
                  </a:cubicBezTo>
                  <a:cubicBezTo>
                    <a:pt x="638" y="370"/>
                    <a:pt x="308" y="294"/>
                    <a:pt x="0" y="150"/>
                  </a:cubicBezTo>
                  <a:lnTo>
                    <a:pt x="0" y="150"/>
                  </a:lnTo>
                  <a:cubicBezTo>
                    <a:pt x="160" y="278"/>
                    <a:pt x="341" y="373"/>
                    <a:pt x="543" y="427"/>
                  </a:cubicBezTo>
                  <a:cubicBezTo>
                    <a:pt x="713" y="480"/>
                    <a:pt x="890" y="504"/>
                    <a:pt x="1068" y="504"/>
                  </a:cubicBezTo>
                  <a:cubicBezTo>
                    <a:pt x="1102" y="504"/>
                    <a:pt x="1137" y="503"/>
                    <a:pt x="1172" y="501"/>
                  </a:cubicBezTo>
                  <a:cubicBezTo>
                    <a:pt x="1587" y="459"/>
                    <a:pt x="1981" y="288"/>
                    <a:pt x="2290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1672250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1588125" y="314672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1"/>
                  </a:moveTo>
                  <a:cubicBezTo>
                    <a:pt x="117" y="1"/>
                    <a:pt x="0" y="235"/>
                    <a:pt x="0" y="533"/>
                  </a:cubicBezTo>
                  <a:cubicBezTo>
                    <a:pt x="0" y="821"/>
                    <a:pt x="117" y="1066"/>
                    <a:pt x="245" y="1066"/>
                  </a:cubicBezTo>
                  <a:cubicBezTo>
                    <a:pt x="383" y="1066"/>
                    <a:pt x="490" y="821"/>
                    <a:pt x="490" y="533"/>
                  </a:cubicBezTo>
                  <a:cubicBezTo>
                    <a:pt x="490" y="235"/>
                    <a:pt x="38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1656800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79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2" y="282"/>
                  </a:cubicBezTo>
                  <a:cubicBezTo>
                    <a:pt x="991" y="304"/>
                    <a:pt x="1129" y="336"/>
                    <a:pt x="1268" y="399"/>
                  </a:cubicBezTo>
                  <a:cubicBezTo>
                    <a:pt x="1417" y="463"/>
                    <a:pt x="1566" y="538"/>
                    <a:pt x="1704" y="623"/>
                  </a:cubicBezTo>
                  <a:cubicBezTo>
                    <a:pt x="1630" y="45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2" y="2"/>
                    <a:pt x="811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157215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83" y="0"/>
                  </a:moveTo>
                  <a:cubicBezTo>
                    <a:pt x="630" y="0"/>
                    <a:pt x="474" y="46"/>
                    <a:pt x="341" y="144"/>
                  </a:cubicBezTo>
                  <a:cubicBezTo>
                    <a:pt x="266" y="197"/>
                    <a:pt x="192" y="250"/>
                    <a:pt x="139" y="325"/>
                  </a:cubicBezTo>
                  <a:cubicBezTo>
                    <a:pt x="85" y="389"/>
                    <a:pt x="43" y="474"/>
                    <a:pt x="0" y="548"/>
                  </a:cubicBezTo>
                  <a:cubicBezTo>
                    <a:pt x="96" y="517"/>
                    <a:pt x="160" y="463"/>
                    <a:pt x="224" y="431"/>
                  </a:cubicBezTo>
                  <a:cubicBezTo>
                    <a:pt x="298" y="399"/>
                    <a:pt x="373" y="367"/>
                    <a:pt x="437" y="336"/>
                  </a:cubicBezTo>
                  <a:cubicBezTo>
                    <a:pt x="551" y="300"/>
                    <a:pt x="666" y="280"/>
                    <a:pt x="781" y="280"/>
                  </a:cubicBezTo>
                  <a:cubicBezTo>
                    <a:pt x="805" y="280"/>
                    <a:pt x="828" y="280"/>
                    <a:pt x="852" y="282"/>
                  </a:cubicBezTo>
                  <a:cubicBezTo>
                    <a:pt x="1001" y="304"/>
                    <a:pt x="1140" y="336"/>
                    <a:pt x="1278" y="399"/>
                  </a:cubicBezTo>
                  <a:cubicBezTo>
                    <a:pt x="1416" y="463"/>
                    <a:pt x="1566" y="538"/>
                    <a:pt x="1704" y="623"/>
                  </a:cubicBezTo>
                  <a:cubicBezTo>
                    <a:pt x="1640" y="453"/>
                    <a:pt x="1534" y="314"/>
                    <a:pt x="1385" y="208"/>
                  </a:cubicBezTo>
                  <a:cubicBezTo>
                    <a:pt x="1246" y="91"/>
                    <a:pt x="1065" y="16"/>
                    <a:pt x="873" y="5"/>
                  </a:cubicBezTo>
                  <a:cubicBezTo>
                    <a:pt x="844" y="2"/>
                    <a:pt x="814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546050" y="3049300"/>
              <a:ext cx="37025" cy="128600"/>
            </a:xfrm>
            <a:custGeom>
              <a:rect b="b" l="l" r="r" t="t"/>
              <a:pathLst>
                <a:path extrusionOk="0" h="5144" w="1481">
                  <a:moveTo>
                    <a:pt x="1481" y="0"/>
                  </a:moveTo>
                  <a:cubicBezTo>
                    <a:pt x="810" y="512"/>
                    <a:pt x="214" y="1417"/>
                    <a:pt x="75" y="3035"/>
                  </a:cubicBezTo>
                  <a:cubicBezTo>
                    <a:pt x="1" y="3738"/>
                    <a:pt x="11" y="4441"/>
                    <a:pt x="86" y="5144"/>
                  </a:cubicBezTo>
                  <a:lnTo>
                    <a:pt x="309" y="5027"/>
                  </a:lnTo>
                  <a:lnTo>
                    <a:pt x="544" y="3014"/>
                  </a:lnTo>
                  <a:lnTo>
                    <a:pt x="895" y="259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691950" y="3048500"/>
              <a:ext cx="38075" cy="129925"/>
            </a:xfrm>
            <a:custGeom>
              <a:rect b="b" l="l" r="r" t="t"/>
              <a:pathLst>
                <a:path extrusionOk="0" h="5197" w="1523">
                  <a:moveTo>
                    <a:pt x="0" y="0"/>
                  </a:moveTo>
                  <a:lnTo>
                    <a:pt x="245" y="2471"/>
                  </a:lnTo>
                  <a:lnTo>
                    <a:pt x="948" y="3046"/>
                  </a:lnTo>
                  <a:lnTo>
                    <a:pt x="1171" y="5059"/>
                  </a:lnTo>
                  <a:lnTo>
                    <a:pt x="1438" y="5197"/>
                  </a:lnTo>
                  <a:cubicBezTo>
                    <a:pt x="1523" y="4494"/>
                    <a:pt x="1523" y="3770"/>
                    <a:pt x="1459" y="3067"/>
                  </a:cubicBezTo>
                  <a:cubicBezTo>
                    <a:pt x="1310" y="1417"/>
                    <a:pt x="692" y="501"/>
                    <a:pt x="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489875" y="2955850"/>
              <a:ext cx="222700" cy="162425"/>
            </a:xfrm>
            <a:custGeom>
              <a:rect b="b" l="l" r="r" t="t"/>
              <a:pathLst>
                <a:path extrusionOk="0" h="6497" w="8908">
                  <a:moveTo>
                    <a:pt x="1279" y="1"/>
                  </a:moveTo>
                  <a:cubicBezTo>
                    <a:pt x="1" y="2886"/>
                    <a:pt x="2333" y="3685"/>
                    <a:pt x="2333" y="3685"/>
                  </a:cubicBezTo>
                  <a:cubicBezTo>
                    <a:pt x="2300" y="3689"/>
                    <a:pt x="2267" y="3691"/>
                    <a:pt x="2234" y="3691"/>
                  </a:cubicBezTo>
                  <a:cubicBezTo>
                    <a:pt x="1458" y="3691"/>
                    <a:pt x="576" y="2652"/>
                    <a:pt x="576" y="2652"/>
                  </a:cubicBezTo>
                  <a:lnTo>
                    <a:pt x="576" y="2652"/>
                  </a:lnTo>
                  <a:cubicBezTo>
                    <a:pt x="512" y="5027"/>
                    <a:pt x="2397" y="5346"/>
                    <a:pt x="2397" y="5346"/>
                  </a:cubicBezTo>
                  <a:lnTo>
                    <a:pt x="1087" y="5410"/>
                  </a:lnTo>
                  <a:cubicBezTo>
                    <a:pt x="1790" y="5741"/>
                    <a:pt x="2495" y="5862"/>
                    <a:pt x="3150" y="5862"/>
                  </a:cubicBezTo>
                  <a:cubicBezTo>
                    <a:pt x="4726" y="5862"/>
                    <a:pt x="6018" y="5159"/>
                    <a:pt x="6329" y="4975"/>
                  </a:cubicBezTo>
                  <a:lnTo>
                    <a:pt x="6329" y="4975"/>
                  </a:lnTo>
                  <a:lnTo>
                    <a:pt x="4100" y="6337"/>
                  </a:lnTo>
                  <a:cubicBezTo>
                    <a:pt x="7167" y="6273"/>
                    <a:pt x="7753" y="4580"/>
                    <a:pt x="7753" y="4580"/>
                  </a:cubicBezTo>
                  <a:lnTo>
                    <a:pt x="7753" y="4580"/>
                  </a:lnTo>
                  <a:cubicBezTo>
                    <a:pt x="7849" y="5762"/>
                    <a:pt x="5762" y="6496"/>
                    <a:pt x="5762" y="6496"/>
                  </a:cubicBezTo>
                  <a:cubicBezTo>
                    <a:pt x="7465" y="6241"/>
                    <a:pt x="8328" y="5538"/>
                    <a:pt x="8648" y="4132"/>
                  </a:cubicBezTo>
                  <a:cubicBezTo>
                    <a:pt x="8907" y="2980"/>
                    <a:pt x="7836" y="1307"/>
                    <a:pt x="6218" y="1307"/>
                  </a:cubicBezTo>
                  <a:cubicBezTo>
                    <a:pt x="5846" y="1307"/>
                    <a:pt x="5446" y="1395"/>
                    <a:pt x="5027" y="1598"/>
                  </a:cubicBezTo>
                  <a:cubicBezTo>
                    <a:pt x="4499" y="1854"/>
                    <a:pt x="4066" y="1952"/>
                    <a:pt x="3714" y="1952"/>
                  </a:cubicBezTo>
                  <a:cubicBezTo>
                    <a:pt x="2573" y="1952"/>
                    <a:pt x="2269" y="927"/>
                    <a:pt x="2269" y="927"/>
                  </a:cubicBezTo>
                  <a:lnTo>
                    <a:pt x="2269" y="927"/>
                  </a:lnTo>
                  <a:cubicBezTo>
                    <a:pt x="2120" y="2237"/>
                    <a:pt x="3717" y="2301"/>
                    <a:pt x="3717" y="2301"/>
                  </a:cubicBezTo>
                  <a:cubicBezTo>
                    <a:pt x="3470" y="2369"/>
                    <a:pt x="3247" y="2399"/>
                    <a:pt x="3048" y="2399"/>
                  </a:cubicBezTo>
                  <a:cubicBezTo>
                    <a:pt x="1279" y="2399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542325" y="2993925"/>
              <a:ext cx="168800" cy="124350"/>
            </a:xfrm>
            <a:custGeom>
              <a:rect b="b" l="l" r="r" t="t"/>
              <a:pathLst>
                <a:path extrusionOk="0" h="4974" w="6752">
                  <a:moveTo>
                    <a:pt x="5080" y="0"/>
                  </a:moveTo>
                  <a:cubicBezTo>
                    <a:pt x="4984" y="2098"/>
                    <a:pt x="3227" y="3834"/>
                    <a:pt x="1055" y="4143"/>
                  </a:cubicBezTo>
                  <a:cubicBezTo>
                    <a:pt x="703" y="4196"/>
                    <a:pt x="352" y="4217"/>
                    <a:pt x="0" y="4228"/>
                  </a:cubicBezTo>
                  <a:cubicBezTo>
                    <a:pt x="362" y="4306"/>
                    <a:pt x="716" y="4339"/>
                    <a:pt x="1057" y="4339"/>
                  </a:cubicBezTo>
                  <a:cubicBezTo>
                    <a:pt x="2628" y="4339"/>
                    <a:pt x="3913" y="3643"/>
                    <a:pt x="4228" y="3451"/>
                  </a:cubicBezTo>
                  <a:lnTo>
                    <a:pt x="4228" y="3451"/>
                  </a:lnTo>
                  <a:lnTo>
                    <a:pt x="2002" y="4814"/>
                  </a:lnTo>
                  <a:cubicBezTo>
                    <a:pt x="5069" y="4750"/>
                    <a:pt x="5644" y="3057"/>
                    <a:pt x="5644" y="3057"/>
                  </a:cubicBezTo>
                  <a:lnTo>
                    <a:pt x="5644" y="3057"/>
                  </a:lnTo>
                  <a:cubicBezTo>
                    <a:pt x="5751" y="4239"/>
                    <a:pt x="3664" y="4973"/>
                    <a:pt x="3664" y="4973"/>
                  </a:cubicBezTo>
                  <a:cubicBezTo>
                    <a:pt x="5357" y="4718"/>
                    <a:pt x="6230" y="4015"/>
                    <a:pt x="6550" y="2609"/>
                  </a:cubicBezTo>
                  <a:cubicBezTo>
                    <a:pt x="6752" y="1704"/>
                    <a:pt x="6134" y="490"/>
                    <a:pt x="5080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6"/>
          <p:cNvGrpSpPr/>
          <p:nvPr/>
        </p:nvGrpSpPr>
        <p:grpSpPr>
          <a:xfrm>
            <a:off x="6347031" y="3823552"/>
            <a:ext cx="738851" cy="790287"/>
            <a:chOff x="808625" y="2997925"/>
            <a:chExt cx="508500" cy="543900"/>
          </a:xfrm>
        </p:grpSpPr>
        <p:sp>
          <p:nvSpPr>
            <p:cNvPr id="504" name="Google Shape;504;p26"/>
            <p:cNvSpPr/>
            <p:nvPr/>
          </p:nvSpPr>
          <p:spPr>
            <a:xfrm>
              <a:off x="812350" y="32622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0"/>
                  </a:moveTo>
                  <a:cubicBezTo>
                    <a:pt x="8317" y="0"/>
                    <a:pt x="8658" y="2631"/>
                    <a:pt x="7572" y="3419"/>
                  </a:cubicBezTo>
                  <a:cubicBezTo>
                    <a:pt x="6720" y="4036"/>
                    <a:pt x="1885" y="5048"/>
                    <a:pt x="108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19" y="3419"/>
                  </a:cubicBezTo>
                  <a:cubicBezTo>
                    <a:pt x="11522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020275" y="32622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53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808625" y="3347725"/>
              <a:ext cx="508500" cy="194100"/>
            </a:xfrm>
            <a:custGeom>
              <a:rect b="b" l="l" r="r" t="t"/>
              <a:pathLst>
                <a:path extrusionOk="0" h="7764" w="20340">
                  <a:moveTo>
                    <a:pt x="7529" y="1"/>
                  </a:moveTo>
                  <a:cubicBezTo>
                    <a:pt x="6454" y="629"/>
                    <a:pt x="1875" y="1662"/>
                    <a:pt x="1097" y="3728"/>
                  </a:cubicBezTo>
                  <a:cubicBezTo>
                    <a:pt x="607" y="5037"/>
                    <a:pt x="245" y="6390"/>
                    <a:pt x="0" y="7763"/>
                  </a:cubicBezTo>
                  <a:lnTo>
                    <a:pt x="20340" y="7763"/>
                  </a:lnTo>
                  <a:cubicBezTo>
                    <a:pt x="20095" y="6390"/>
                    <a:pt x="19722" y="5037"/>
                    <a:pt x="19243" y="3728"/>
                  </a:cubicBezTo>
                  <a:cubicBezTo>
                    <a:pt x="18540" y="1843"/>
                    <a:pt x="14696" y="831"/>
                    <a:pt x="13194" y="182"/>
                  </a:cubicBezTo>
                  <a:cubicBezTo>
                    <a:pt x="12364" y="586"/>
                    <a:pt x="11448" y="789"/>
                    <a:pt x="10532" y="789"/>
                  </a:cubicBezTo>
                  <a:cubicBezTo>
                    <a:pt x="9478" y="789"/>
                    <a:pt x="8445" y="522"/>
                    <a:pt x="7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1037300" y="3355975"/>
              <a:ext cx="32500" cy="12650"/>
            </a:xfrm>
            <a:custGeom>
              <a:rect b="b" l="l" r="r" t="t"/>
              <a:pathLst>
                <a:path extrusionOk="0" h="506" w="1300">
                  <a:moveTo>
                    <a:pt x="853" y="1"/>
                  </a:moveTo>
                  <a:cubicBezTo>
                    <a:pt x="853" y="1"/>
                    <a:pt x="1" y="405"/>
                    <a:pt x="533" y="469"/>
                  </a:cubicBezTo>
                  <a:cubicBezTo>
                    <a:pt x="725" y="493"/>
                    <a:pt x="917" y="505"/>
                    <a:pt x="1108" y="505"/>
                  </a:cubicBezTo>
                  <a:cubicBezTo>
                    <a:pt x="1172" y="505"/>
                    <a:pt x="1236" y="504"/>
                    <a:pt x="1300" y="501"/>
                  </a:cubicBezTo>
                  <a:lnTo>
                    <a:pt x="1183" y="75"/>
                  </a:lnTo>
                  <a:lnTo>
                    <a:pt x="970" y="49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E3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976875" y="3336000"/>
              <a:ext cx="81750" cy="56750"/>
            </a:xfrm>
            <a:custGeom>
              <a:rect b="b" l="l" r="r" t="t"/>
              <a:pathLst>
                <a:path extrusionOk="0" h="2270" w="3270">
                  <a:moveTo>
                    <a:pt x="799" y="1"/>
                  </a:moveTo>
                  <a:lnTo>
                    <a:pt x="0" y="608"/>
                  </a:lnTo>
                  <a:lnTo>
                    <a:pt x="2599" y="2269"/>
                  </a:lnTo>
                  <a:lnTo>
                    <a:pt x="3270" y="8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066850" y="3337875"/>
              <a:ext cx="79900" cy="59925"/>
            </a:xfrm>
            <a:custGeom>
              <a:rect b="b" l="l" r="r" t="t"/>
              <a:pathLst>
                <a:path extrusionOk="0" h="2397" w="3196">
                  <a:moveTo>
                    <a:pt x="2599" y="1"/>
                  </a:moveTo>
                  <a:lnTo>
                    <a:pt x="1" y="799"/>
                  </a:lnTo>
                  <a:lnTo>
                    <a:pt x="267" y="2396"/>
                  </a:lnTo>
                  <a:lnTo>
                    <a:pt x="3195" y="533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814475" y="3447025"/>
              <a:ext cx="496800" cy="66575"/>
            </a:xfrm>
            <a:custGeom>
              <a:rect b="b" l="l" r="r" t="t"/>
              <a:pathLst>
                <a:path extrusionOk="0" h="2663" w="19872">
                  <a:moveTo>
                    <a:pt x="778" y="0"/>
                  </a:moveTo>
                  <a:cubicBezTo>
                    <a:pt x="459" y="874"/>
                    <a:pt x="203" y="1758"/>
                    <a:pt x="1" y="2663"/>
                  </a:cubicBezTo>
                  <a:lnTo>
                    <a:pt x="19871" y="2663"/>
                  </a:lnTo>
                  <a:cubicBezTo>
                    <a:pt x="19658" y="1758"/>
                    <a:pt x="19403" y="874"/>
                    <a:pt x="19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132075" y="31426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91" y="1"/>
                  </a:moveTo>
                  <a:cubicBezTo>
                    <a:pt x="851" y="1"/>
                    <a:pt x="487" y="110"/>
                    <a:pt x="288" y="706"/>
                  </a:cubicBezTo>
                  <a:cubicBezTo>
                    <a:pt x="1" y="1600"/>
                    <a:pt x="278" y="2293"/>
                    <a:pt x="799" y="2367"/>
                  </a:cubicBezTo>
                  <a:cubicBezTo>
                    <a:pt x="858" y="2384"/>
                    <a:pt x="918" y="2393"/>
                    <a:pt x="977" y="2393"/>
                  </a:cubicBezTo>
                  <a:cubicBezTo>
                    <a:pt x="1430" y="2393"/>
                    <a:pt x="1867" y="1898"/>
                    <a:pt x="1971" y="1079"/>
                  </a:cubicBezTo>
                  <a:cubicBezTo>
                    <a:pt x="2098" y="152"/>
                    <a:pt x="1396" y="56"/>
                    <a:pt x="1321" y="35"/>
                  </a:cubicBezTo>
                  <a:cubicBezTo>
                    <a:pt x="1300" y="28"/>
                    <a:pt x="1211" y="1"/>
                    <a:pt x="109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947050" y="31426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00" y="1"/>
                  </a:moveTo>
                  <a:cubicBezTo>
                    <a:pt x="879" y="1"/>
                    <a:pt x="789" y="28"/>
                    <a:pt x="767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88" y="1600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968600" y="3033275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6" y="0"/>
                  </a:moveTo>
                  <a:cubicBezTo>
                    <a:pt x="2890" y="0"/>
                    <a:pt x="655" y="309"/>
                    <a:pt x="353" y="3676"/>
                  </a:cubicBezTo>
                  <a:cubicBezTo>
                    <a:pt x="1" y="7497"/>
                    <a:pt x="1642" y="10040"/>
                    <a:pt x="3780" y="10040"/>
                  </a:cubicBezTo>
                  <a:cubicBezTo>
                    <a:pt x="3840" y="10040"/>
                    <a:pt x="3901" y="10038"/>
                    <a:pt x="3963" y="10034"/>
                  </a:cubicBezTo>
                  <a:cubicBezTo>
                    <a:pt x="4024" y="10038"/>
                    <a:pt x="4084" y="10040"/>
                    <a:pt x="4145" y="10040"/>
                  </a:cubicBezTo>
                  <a:cubicBezTo>
                    <a:pt x="6272" y="10040"/>
                    <a:pt x="7914" y="7497"/>
                    <a:pt x="7573" y="3676"/>
                  </a:cubicBezTo>
                  <a:cubicBezTo>
                    <a:pt x="7262" y="309"/>
                    <a:pt x="5024" y="0"/>
                    <a:pt x="4225" y="0"/>
                  </a:cubicBezTo>
                  <a:cubicBezTo>
                    <a:pt x="4094" y="0"/>
                    <a:pt x="4002" y="9"/>
                    <a:pt x="3963" y="13"/>
                  </a:cubicBezTo>
                  <a:cubicBezTo>
                    <a:pt x="3922" y="9"/>
                    <a:pt x="3829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1061525" y="3158450"/>
              <a:ext cx="14400" cy="49525"/>
            </a:xfrm>
            <a:custGeom>
              <a:rect b="b" l="l" r="r" t="t"/>
              <a:pathLst>
                <a:path extrusionOk="0" h="1981" w="576">
                  <a:moveTo>
                    <a:pt x="267" y="0"/>
                  </a:moveTo>
                  <a:lnTo>
                    <a:pt x="267" y="0"/>
                  </a:lnTo>
                  <a:cubicBezTo>
                    <a:pt x="319" y="507"/>
                    <a:pt x="380" y="1014"/>
                    <a:pt x="452" y="1520"/>
                  </a:cubicBezTo>
                  <a:lnTo>
                    <a:pt x="452" y="1520"/>
                  </a:lnTo>
                  <a:cubicBezTo>
                    <a:pt x="366" y="1578"/>
                    <a:pt x="281" y="1638"/>
                    <a:pt x="214" y="1715"/>
                  </a:cubicBezTo>
                  <a:cubicBezTo>
                    <a:pt x="129" y="1789"/>
                    <a:pt x="54" y="1874"/>
                    <a:pt x="1" y="1981"/>
                  </a:cubicBezTo>
                  <a:cubicBezTo>
                    <a:pt x="118" y="1938"/>
                    <a:pt x="214" y="1885"/>
                    <a:pt x="310" y="1821"/>
                  </a:cubicBezTo>
                  <a:cubicBezTo>
                    <a:pt x="395" y="1757"/>
                    <a:pt x="480" y="1683"/>
                    <a:pt x="554" y="1598"/>
                  </a:cubicBezTo>
                  <a:lnTo>
                    <a:pt x="576" y="1576"/>
                  </a:lnTo>
                  <a:lnTo>
                    <a:pt x="576" y="1544"/>
                  </a:lnTo>
                  <a:cubicBezTo>
                    <a:pt x="480" y="1033"/>
                    <a:pt x="384" y="511"/>
                    <a:pt x="267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101725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2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017600" y="31467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08630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79" y="0"/>
                  </a:moveTo>
                  <a:cubicBezTo>
                    <a:pt x="619" y="0"/>
                    <a:pt x="464" y="46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36"/>
                  </a:cubicBezTo>
                  <a:cubicBezTo>
                    <a:pt x="543" y="300"/>
                    <a:pt x="656" y="280"/>
                    <a:pt x="776" y="280"/>
                  </a:cubicBezTo>
                  <a:cubicBezTo>
                    <a:pt x="801" y="280"/>
                    <a:pt x="826" y="280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2" y="2"/>
                    <a:pt x="810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001625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80" y="0"/>
                  </a:moveTo>
                  <a:cubicBezTo>
                    <a:pt x="620" y="0"/>
                    <a:pt x="466" y="46"/>
                    <a:pt x="342" y="144"/>
                  </a:cubicBezTo>
                  <a:cubicBezTo>
                    <a:pt x="267" y="197"/>
                    <a:pt x="192" y="250"/>
                    <a:pt x="139" y="325"/>
                  </a:cubicBezTo>
                  <a:cubicBezTo>
                    <a:pt x="86" y="389"/>
                    <a:pt x="43" y="474"/>
                    <a:pt x="1" y="548"/>
                  </a:cubicBezTo>
                  <a:cubicBezTo>
                    <a:pt x="97" y="517"/>
                    <a:pt x="161" y="463"/>
                    <a:pt x="224" y="431"/>
                  </a:cubicBezTo>
                  <a:cubicBezTo>
                    <a:pt x="299" y="399"/>
                    <a:pt x="363" y="367"/>
                    <a:pt x="437" y="336"/>
                  </a:cubicBezTo>
                  <a:cubicBezTo>
                    <a:pt x="552" y="300"/>
                    <a:pt x="667" y="280"/>
                    <a:pt x="781" y="280"/>
                  </a:cubicBezTo>
                  <a:cubicBezTo>
                    <a:pt x="805" y="280"/>
                    <a:pt x="829" y="280"/>
                    <a:pt x="853" y="282"/>
                  </a:cubicBezTo>
                  <a:cubicBezTo>
                    <a:pt x="1002" y="304"/>
                    <a:pt x="1140" y="336"/>
                    <a:pt x="1268" y="399"/>
                  </a:cubicBezTo>
                  <a:cubicBezTo>
                    <a:pt x="1417" y="463"/>
                    <a:pt x="1566" y="538"/>
                    <a:pt x="1705" y="623"/>
                  </a:cubicBezTo>
                  <a:cubicBezTo>
                    <a:pt x="1641" y="453"/>
                    <a:pt x="1524" y="314"/>
                    <a:pt x="1385" y="208"/>
                  </a:cubicBezTo>
                  <a:cubicBezTo>
                    <a:pt x="1236" y="91"/>
                    <a:pt x="1066" y="16"/>
                    <a:pt x="874" y="5"/>
                  </a:cubicBezTo>
                  <a:cubicBezTo>
                    <a:pt x="842" y="2"/>
                    <a:pt x="811" y="0"/>
                    <a:pt x="78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039700" y="3225275"/>
              <a:ext cx="57275" cy="11250"/>
            </a:xfrm>
            <a:custGeom>
              <a:rect b="b" l="l" r="r" t="t"/>
              <a:pathLst>
                <a:path extrusionOk="0" h="450" w="2291">
                  <a:moveTo>
                    <a:pt x="2290" y="0"/>
                  </a:moveTo>
                  <a:lnTo>
                    <a:pt x="2290" y="0"/>
                  </a:lnTo>
                  <a:cubicBezTo>
                    <a:pt x="1939" y="181"/>
                    <a:pt x="1545" y="277"/>
                    <a:pt x="1140" y="298"/>
                  </a:cubicBezTo>
                  <a:cubicBezTo>
                    <a:pt x="1120" y="299"/>
                    <a:pt x="1100" y="299"/>
                    <a:pt x="1081" y="299"/>
                  </a:cubicBezTo>
                  <a:cubicBezTo>
                    <a:pt x="706" y="299"/>
                    <a:pt x="334" y="204"/>
                    <a:pt x="1" y="32"/>
                  </a:cubicBezTo>
                  <a:lnTo>
                    <a:pt x="1" y="32"/>
                  </a:lnTo>
                  <a:cubicBezTo>
                    <a:pt x="150" y="171"/>
                    <a:pt x="331" y="277"/>
                    <a:pt x="533" y="352"/>
                  </a:cubicBezTo>
                  <a:cubicBezTo>
                    <a:pt x="705" y="409"/>
                    <a:pt x="894" y="449"/>
                    <a:pt x="1085" y="449"/>
                  </a:cubicBezTo>
                  <a:cubicBezTo>
                    <a:pt x="1107" y="449"/>
                    <a:pt x="1129" y="448"/>
                    <a:pt x="1151" y="447"/>
                  </a:cubicBezTo>
                  <a:cubicBezTo>
                    <a:pt x="1566" y="437"/>
                    <a:pt x="1971" y="277"/>
                    <a:pt x="2290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927100" y="2997925"/>
              <a:ext cx="251850" cy="172525"/>
            </a:xfrm>
            <a:custGeom>
              <a:rect b="b" l="l" r="r" t="t"/>
              <a:pathLst>
                <a:path extrusionOk="0" h="6901" w="10074">
                  <a:moveTo>
                    <a:pt x="1607" y="1"/>
                  </a:moveTo>
                  <a:cubicBezTo>
                    <a:pt x="896" y="1"/>
                    <a:pt x="296" y="294"/>
                    <a:pt x="192" y="1150"/>
                  </a:cubicBezTo>
                  <a:cubicBezTo>
                    <a:pt x="0" y="2811"/>
                    <a:pt x="1800" y="3280"/>
                    <a:pt x="1800" y="3280"/>
                  </a:cubicBezTo>
                  <a:cubicBezTo>
                    <a:pt x="1800" y="4611"/>
                    <a:pt x="1928" y="6113"/>
                    <a:pt x="2002" y="6901"/>
                  </a:cubicBezTo>
                  <a:lnTo>
                    <a:pt x="2343" y="6890"/>
                  </a:lnTo>
                  <a:lnTo>
                    <a:pt x="2396" y="3408"/>
                  </a:lnTo>
                  <a:cubicBezTo>
                    <a:pt x="3008" y="3684"/>
                    <a:pt x="3594" y="3790"/>
                    <a:pt x="4142" y="3790"/>
                  </a:cubicBezTo>
                  <a:cubicBezTo>
                    <a:pt x="6007" y="3790"/>
                    <a:pt x="7427" y="2554"/>
                    <a:pt x="7892" y="2554"/>
                  </a:cubicBezTo>
                  <a:cubicBezTo>
                    <a:pt x="8018" y="2554"/>
                    <a:pt x="8075" y="2645"/>
                    <a:pt x="8051" y="2875"/>
                  </a:cubicBezTo>
                  <a:cubicBezTo>
                    <a:pt x="7923" y="4206"/>
                    <a:pt x="8988" y="5207"/>
                    <a:pt x="8988" y="5207"/>
                  </a:cubicBezTo>
                  <a:lnTo>
                    <a:pt x="8903" y="6741"/>
                  </a:lnTo>
                  <a:lnTo>
                    <a:pt x="9446" y="6741"/>
                  </a:lnTo>
                  <a:cubicBezTo>
                    <a:pt x="9691" y="5527"/>
                    <a:pt x="10074" y="3418"/>
                    <a:pt x="9978" y="2417"/>
                  </a:cubicBezTo>
                  <a:cubicBezTo>
                    <a:pt x="9890" y="1403"/>
                    <a:pt x="9320" y="1246"/>
                    <a:pt x="8975" y="1246"/>
                  </a:cubicBezTo>
                  <a:cubicBezTo>
                    <a:pt x="8820" y="1246"/>
                    <a:pt x="8711" y="1278"/>
                    <a:pt x="8711" y="1278"/>
                  </a:cubicBezTo>
                  <a:cubicBezTo>
                    <a:pt x="8508" y="645"/>
                    <a:pt x="7880" y="476"/>
                    <a:pt x="7118" y="476"/>
                  </a:cubicBezTo>
                  <a:cubicBezTo>
                    <a:pt x="6242" y="476"/>
                    <a:pt x="5188" y="700"/>
                    <a:pt x="4399" y="700"/>
                  </a:cubicBezTo>
                  <a:cubicBezTo>
                    <a:pt x="4073" y="700"/>
                    <a:pt x="3793" y="662"/>
                    <a:pt x="3589" y="554"/>
                  </a:cubicBezTo>
                  <a:cubicBezTo>
                    <a:pt x="3042" y="260"/>
                    <a:pt x="2275" y="1"/>
                    <a:pt x="1607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116650" y="3011750"/>
              <a:ext cx="62300" cy="154700"/>
            </a:xfrm>
            <a:custGeom>
              <a:rect b="b" l="l" r="r" t="t"/>
              <a:pathLst>
                <a:path extrusionOk="0" h="6188" w="2492">
                  <a:moveTo>
                    <a:pt x="277" y="1"/>
                  </a:moveTo>
                  <a:cubicBezTo>
                    <a:pt x="266" y="704"/>
                    <a:pt x="170" y="1407"/>
                    <a:pt x="0" y="2088"/>
                  </a:cubicBezTo>
                  <a:cubicBezTo>
                    <a:pt x="122" y="2033"/>
                    <a:pt x="222" y="2001"/>
                    <a:pt x="298" y="2001"/>
                  </a:cubicBezTo>
                  <a:cubicBezTo>
                    <a:pt x="428" y="2001"/>
                    <a:pt x="489" y="2094"/>
                    <a:pt x="469" y="2322"/>
                  </a:cubicBezTo>
                  <a:cubicBezTo>
                    <a:pt x="330" y="3653"/>
                    <a:pt x="1395" y="4654"/>
                    <a:pt x="1395" y="4654"/>
                  </a:cubicBezTo>
                  <a:lnTo>
                    <a:pt x="1321" y="6188"/>
                  </a:lnTo>
                  <a:lnTo>
                    <a:pt x="1864" y="6188"/>
                  </a:lnTo>
                  <a:cubicBezTo>
                    <a:pt x="2109" y="4974"/>
                    <a:pt x="2492" y="2865"/>
                    <a:pt x="2396" y="1864"/>
                  </a:cubicBezTo>
                  <a:cubicBezTo>
                    <a:pt x="2308" y="850"/>
                    <a:pt x="1738" y="693"/>
                    <a:pt x="1393" y="693"/>
                  </a:cubicBezTo>
                  <a:cubicBezTo>
                    <a:pt x="1238" y="693"/>
                    <a:pt x="1129" y="725"/>
                    <a:pt x="1129" y="725"/>
                  </a:cubicBezTo>
                  <a:cubicBezTo>
                    <a:pt x="1001" y="320"/>
                    <a:pt x="692" y="107"/>
                    <a:pt x="27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6"/>
          <p:cNvGrpSpPr/>
          <p:nvPr/>
        </p:nvGrpSpPr>
        <p:grpSpPr>
          <a:xfrm>
            <a:off x="5254549" y="3833455"/>
            <a:ext cx="738857" cy="778456"/>
            <a:chOff x="315050" y="2231900"/>
            <a:chExt cx="512775" cy="535500"/>
          </a:xfrm>
        </p:grpSpPr>
        <p:sp>
          <p:nvSpPr>
            <p:cNvPr id="523" name="Google Shape;523;p26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4"/>
          <p:cNvSpPr txBox="1"/>
          <p:nvPr>
            <p:ph type="title"/>
          </p:nvPr>
        </p:nvSpPr>
        <p:spPr>
          <a:xfrm>
            <a:off x="1926325" y="1607725"/>
            <a:ext cx="5242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Meta: 5</a:t>
            </a:r>
            <a:r>
              <a:rPr lang="en" sz="3500"/>
              <a:t>00,000 usuarios</a:t>
            </a:r>
            <a:endParaRPr sz="3500"/>
          </a:p>
        </p:txBody>
      </p:sp>
      <p:sp>
        <p:nvSpPr>
          <p:cNvPr id="1351" name="Google Shape;1351;p44"/>
          <p:cNvSpPr txBox="1"/>
          <p:nvPr>
            <p:ph idx="1" type="subTitle"/>
          </p:nvPr>
        </p:nvSpPr>
        <p:spPr>
          <a:xfrm>
            <a:off x="1972225" y="2680200"/>
            <a:ext cx="51546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mayor número de usuarios registrados, máyor será la cadena de valor aportada a todos los integrantes del ecosistema Zesta (pymes, clientes y ridders)</a:t>
            </a:r>
            <a:endParaRPr/>
          </a:p>
        </p:txBody>
      </p:sp>
      <p:grpSp>
        <p:nvGrpSpPr>
          <p:cNvPr id="1352" name="Google Shape;1352;p44"/>
          <p:cNvGrpSpPr/>
          <p:nvPr/>
        </p:nvGrpSpPr>
        <p:grpSpPr>
          <a:xfrm>
            <a:off x="5280903" y="3887520"/>
            <a:ext cx="685785" cy="722550"/>
            <a:chOff x="315050" y="2231900"/>
            <a:chExt cx="512775" cy="535500"/>
          </a:xfrm>
        </p:grpSpPr>
        <p:sp>
          <p:nvSpPr>
            <p:cNvPr id="1353" name="Google Shape;1353;p44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44"/>
          <p:cNvGrpSpPr/>
          <p:nvPr/>
        </p:nvGrpSpPr>
        <p:grpSpPr>
          <a:xfrm>
            <a:off x="2054809" y="617323"/>
            <a:ext cx="691830" cy="773505"/>
            <a:chOff x="2839875" y="2954850"/>
            <a:chExt cx="524750" cy="586700"/>
          </a:xfrm>
        </p:grpSpPr>
        <p:sp>
          <p:nvSpPr>
            <p:cNvPr id="1376" name="Google Shape;1376;p44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44"/>
          <p:cNvGrpSpPr/>
          <p:nvPr/>
        </p:nvGrpSpPr>
        <p:grpSpPr>
          <a:xfrm>
            <a:off x="3108056" y="3825984"/>
            <a:ext cx="733979" cy="786370"/>
            <a:chOff x="3610650" y="5636863"/>
            <a:chExt cx="508225" cy="551800"/>
          </a:xfrm>
        </p:grpSpPr>
        <p:sp>
          <p:nvSpPr>
            <p:cNvPr id="1396" name="Google Shape;1396;p44"/>
            <p:cNvSpPr/>
            <p:nvPr/>
          </p:nvSpPr>
          <p:spPr>
            <a:xfrm>
              <a:off x="3842800" y="5661663"/>
              <a:ext cx="224700" cy="379775"/>
            </a:xfrm>
            <a:custGeom>
              <a:rect b="b" l="l" r="r" t="t"/>
              <a:pathLst>
                <a:path extrusionOk="0" h="15191" w="8988">
                  <a:moveTo>
                    <a:pt x="1980" y="0"/>
                  </a:moveTo>
                  <a:cubicBezTo>
                    <a:pt x="1043" y="0"/>
                    <a:pt x="245" y="357"/>
                    <a:pt x="245" y="357"/>
                  </a:cubicBezTo>
                  <a:lnTo>
                    <a:pt x="0" y="1220"/>
                  </a:lnTo>
                  <a:lnTo>
                    <a:pt x="1864" y="1326"/>
                  </a:lnTo>
                  <a:cubicBezTo>
                    <a:pt x="1899" y="1322"/>
                    <a:pt x="1934" y="1321"/>
                    <a:pt x="1969" y="1321"/>
                  </a:cubicBezTo>
                  <a:cubicBezTo>
                    <a:pt x="3974" y="1321"/>
                    <a:pt x="5221" y="7227"/>
                    <a:pt x="4760" y="9728"/>
                  </a:cubicBezTo>
                  <a:cubicBezTo>
                    <a:pt x="4292" y="12273"/>
                    <a:pt x="5868" y="15191"/>
                    <a:pt x="5868" y="15191"/>
                  </a:cubicBezTo>
                  <a:cubicBezTo>
                    <a:pt x="5250" y="13870"/>
                    <a:pt x="8285" y="13444"/>
                    <a:pt x="7561" y="11666"/>
                  </a:cubicBezTo>
                  <a:cubicBezTo>
                    <a:pt x="6837" y="9877"/>
                    <a:pt x="7539" y="9984"/>
                    <a:pt x="8264" y="8716"/>
                  </a:cubicBezTo>
                  <a:cubicBezTo>
                    <a:pt x="8988" y="7438"/>
                    <a:pt x="8019" y="6107"/>
                    <a:pt x="6783" y="4989"/>
                  </a:cubicBezTo>
                  <a:cubicBezTo>
                    <a:pt x="5537" y="3871"/>
                    <a:pt x="4664" y="1017"/>
                    <a:pt x="3312" y="304"/>
                  </a:cubicBezTo>
                  <a:cubicBezTo>
                    <a:pt x="2882" y="77"/>
                    <a:pt x="2416" y="0"/>
                    <a:pt x="1980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860625" y="5636863"/>
              <a:ext cx="199150" cy="228850"/>
            </a:xfrm>
            <a:custGeom>
              <a:rect b="b" l="l" r="r" t="t"/>
              <a:pathLst>
                <a:path extrusionOk="0" h="9154" w="7966">
                  <a:moveTo>
                    <a:pt x="1353" y="1"/>
                  </a:moveTo>
                  <a:cubicBezTo>
                    <a:pt x="508" y="1"/>
                    <a:pt x="107" y="636"/>
                    <a:pt x="107" y="636"/>
                  </a:cubicBezTo>
                  <a:lnTo>
                    <a:pt x="1" y="1807"/>
                  </a:lnTo>
                  <a:lnTo>
                    <a:pt x="1971" y="2063"/>
                  </a:lnTo>
                  <a:cubicBezTo>
                    <a:pt x="1971" y="2063"/>
                    <a:pt x="5945" y="9154"/>
                    <a:pt x="7039" y="9154"/>
                  </a:cubicBezTo>
                  <a:cubicBezTo>
                    <a:pt x="7140" y="9154"/>
                    <a:pt x="7216" y="9094"/>
                    <a:pt x="7263" y="8963"/>
                  </a:cubicBezTo>
                  <a:cubicBezTo>
                    <a:pt x="7966" y="6982"/>
                    <a:pt x="6539" y="7131"/>
                    <a:pt x="7007" y="6333"/>
                  </a:cubicBezTo>
                  <a:cubicBezTo>
                    <a:pt x="7742" y="5044"/>
                    <a:pt x="7433" y="4214"/>
                    <a:pt x="5644" y="3330"/>
                  </a:cubicBezTo>
                  <a:cubicBezTo>
                    <a:pt x="4015" y="2531"/>
                    <a:pt x="3642" y="1094"/>
                    <a:pt x="2759" y="497"/>
                  </a:cubicBezTo>
                  <a:cubicBezTo>
                    <a:pt x="2198" y="128"/>
                    <a:pt x="1731" y="1"/>
                    <a:pt x="1353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3881925" y="5786113"/>
              <a:ext cx="154175" cy="227100"/>
            </a:xfrm>
            <a:custGeom>
              <a:rect b="b" l="l" r="r" t="t"/>
              <a:pathLst>
                <a:path extrusionOk="0" h="9084" w="6167">
                  <a:moveTo>
                    <a:pt x="3131" y="1"/>
                  </a:moveTo>
                  <a:cubicBezTo>
                    <a:pt x="3131" y="1"/>
                    <a:pt x="1001" y="128"/>
                    <a:pt x="501" y="4462"/>
                  </a:cubicBezTo>
                  <a:cubicBezTo>
                    <a:pt x="0" y="8796"/>
                    <a:pt x="4100" y="9084"/>
                    <a:pt x="4100" y="9084"/>
                  </a:cubicBezTo>
                  <a:cubicBezTo>
                    <a:pt x="4100" y="9084"/>
                    <a:pt x="5783" y="8605"/>
                    <a:pt x="4910" y="6741"/>
                  </a:cubicBezTo>
                  <a:cubicBezTo>
                    <a:pt x="4036" y="4878"/>
                    <a:pt x="5282" y="4377"/>
                    <a:pt x="5719" y="3046"/>
                  </a:cubicBezTo>
                  <a:cubicBezTo>
                    <a:pt x="6166" y="1715"/>
                    <a:pt x="4760" y="586"/>
                    <a:pt x="4760" y="586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rgbClr val="BA4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3881925" y="5786113"/>
              <a:ext cx="154175" cy="227100"/>
            </a:xfrm>
            <a:custGeom>
              <a:rect b="b" l="l" r="r" t="t"/>
              <a:pathLst>
                <a:path extrusionOk="0" h="9084" w="6167">
                  <a:moveTo>
                    <a:pt x="3131" y="1"/>
                  </a:moveTo>
                  <a:cubicBezTo>
                    <a:pt x="3131" y="1"/>
                    <a:pt x="1001" y="128"/>
                    <a:pt x="501" y="4462"/>
                  </a:cubicBezTo>
                  <a:cubicBezTo>
                    <a:pt x="0" y="8796"/>
                    <a:pt x="4100" y="9084"/>
                    <a:pt x="4100" y="9084"/>
                  </a:cubicBezTo>
                  <a:cubicBezTo>
                    <a:pt x="4100" y="9084"/>
                    <a:pt x="5783" y="8605"/>
                    <a:pt x="4910" y="6741"/>
                  </a:cubicBezTo>
                  <a:cubicBezTo>
                    <a:pt x="4036" y="4878"/>
                    <a:pt x="5282" y="4377"/>
                    <a:pt x="5719" y="3046"/>
                  </a:cubicBezTo>
                  <a:cubicBezTo>
                    <a:pt x="6166" y="1715"/>
                    <a:pt x="4760" y="586"/>
                    <a:pt x="4760" y="586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3656975" y="5720638"/>
              <a:ext cx="237300" cy="283975"/>
            </a:xfrm>
            <a:custGeom>
              <a:rect b="b" l="l" r="r" t="t"/>
              <a:pathLst>
                <a:path extrusionOk="0" h="11359" w="9492">
                  <a:moveTo>
                    <a:pt x="3333" y="0"/>
                  </a:moveTo>
                  <a:cubicBezTo>
                    <a:pt x="3333" y="0"/>
                    <a:pt x="1768" y="1502"/>
                    <a:pt x="1864" y="2971"/>
                  </a:cubicBezTo>
                  <a:cubicBezTo>
                    <a:pt x="1960" y="4430"/>
                    <a:pt x="1512" y="5527"/>
                    <a:pt x="756" y="6187"/>
                  </a:cubicBezTo>
                  <a:cubicBezTo>
                    <a:pt x="0" y="6837"/>
                    <a:pt x="32" y="8231"/>
                    <a:pt x="756" y="9051"/>
                  </a:cubicBezTo>
                  <a:cubicBezTo>
                    <a:pt x="522" y="8402"/>
                    <a:pt x="543" y="7678"/>
                    <a:pt x="820" y="7049"/>
                  </a:cubicBezTo>
                  <a:lnTo>
                    <a:pt x="820" y="7049"/>
                  </a:lnTo>
                  <a:cubicBezTo>
                    <a:pt x="820" y="7050"/>
                    <a:pt x="150" y="10830"/>
                    <a:pt x="3983" y="11288"/>
                  </a:cubicBezTo>
                  <a:cubicBezTo>
                    <a:pt x="3983" y="11288"/>
                    <a:pt x="3865" y="11239"/>
                    <a:pt x="3490" y="10260"/>
                  </a:cubicBezTo>
                  <a:lnTo>
                    <a:pt x="3490" y="10260"/>
                  </a:lnTo>
                  <a:cubicBezTo>
                    <a:pt x="3634" y="10549"/>
                    <a:pt x="4161" y="11219"/>
                    <a:pt x="5995" y="11352"/>
                  </a:cubicBezTo>
                  <a:cubicBezTo>
                    <a:pt x="6056" y="11356"/>
                    <a:pt x="6116" y="11358"/>
                    <a:pt x="6175" y="11358"/>
                  </a:cubicBezTo>
                  <a:cubicBezTo>
                    <a:pt x="8398" y="11358"/>
                    <a:pt x="9492" y="8272"/>
                    <a:pt x="8413" y="4973"/>
                  </a:cubicBezTo>
                  <a:cubicBezTo>
                    <a:pt x="7305" y="1576"/>
                    <a:pt x="5101" y="671"/>
                    <a:pt x="5101" y="671"/>
                  </a:cubicBezTo>
                  <a:lnTo>
                    <a:pt x="3333" y="0"/>
                  </a:ln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610650" y="5909113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cubicBezTo>
                    <a:pt x="8306" y="0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6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295" y="5048"/>
                    <a:pt x="13460" y="4026"/>
                    <a:pt x="12619" y="3419"/>
                  </a:cubicBezTo>
                  <a:cubicBezTo>
                    <a:pt x="11533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810300" y="5909113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331" y="0"/>
                  </a:moveTo>
                  <a:cubicBezTo>
                    <a:pt x="331" y="0"/>
                    <a:pt x="576" y="1864"/>
                    <a:pt x="1" y="2929"/>
                  </a:cubicBezTo>
                  <a:cubicBezTo>
                    <a:pt x="832" y="2844"/>
                    <a:pt x="1673" y="2673"/>
                    <a:pt x="2397" y="2258"/>
                  </a:cubicBezTo>
                  <a:cubicBezTo>
                    <a:pt x="2919" y="1970"/>
                    <a:pt x="3398" y="1619"/>
                    <a:pt x="3845" y="1225"/>
                  </a:cubicBezTo>
                  <a:cubicBezTo>
                    <a:pt x="3834" y="810"/>
                    <a:pt x="3845" y="405"/>
                    <a:pt x="3888" y="0"/>
                  </a:cubicBezTo>
                  <a:lnTo>
                    <a:pt x="3888" y="0"/>
                  </a:lnTo>
                  <a:lnTo>
                    <a:pt x="2109" y="4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3610650" y="5994838"/>
              <a:ext cx="508225" cy="193825"/>
            </a:xfrm>
            <a:custGeom>
              <a:rect b="b" l="l" r="r" t="t"/>
              <a:pathLst>
                <a:path extrusionOk="0" h="7753" w="20329">
                  <a:moveTo>
                    <a:pt x="12811" y="0"/>
                  </a:moveTo>
                  <a:cubicBezTo>
                    <a:pt x="11912" y="502"/>
                    <a:pt x="10900" y="778"/>
                    <a:pt x="9866" y="778"/>
                  </a:cubicBezTo>
                  <a:cubicBezTo>
                    <a:pt x="9847" y="778"/>
                    <a:pt x="9827" y="778"/>
                    <a:pt x="9808" y="778"/>
                  </a:cubicBezTo>
                  <a:cubicBezTo>
                    <a:pt x="9786" y="778"/>
                    <a:pt x="9764" y="778"/>
                    <a:pt x="9742" y="778"/>
                  </a:cubicBezTo>
                  <a:cubicBezTo>
                    <a:pt x="8838" y="778"/>
                    <a:pt x="7956" y="566"/>
                    <a:pt x="7146" y="181"/>
                  </a:cubicBezTo>
                  <a:cubicBezTo>
                    <a:pt x="5634" y="820"/>
                    <a:pt x="1789" y="1842"/>
                    <a:pt x="1097" y="3717"/>
                  </a:cubicBezTo>
                  <a:cubicBezTo>
                    <a:pt x="607" y="5026"/>
                    <a:pt x="245" y="6379"/>
                    <a:pt x="0" y="7752"/>
                  </a:cubicBezTo>
                  <a:lnTo>
                    <a:pt x="20329" y="7752"/>
                  </a:lnTo>
                  <a:cubicBezTo>
                    <a:pt x="20084" y="6379"/>
                    <a:pt x="19722" y="5026"/>
                    <a:pt x="19232" y="3727"/>
                  </a:cubicBezTo>
                  <a:cubicBezTo>
                    <a:pt x="18465" y="1651"/>
                    <a:pt x="13886" y="628"/>
                    <a:pt x="1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3743225" y="578943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10" y="1"/>
                  </a:moveTo>
                  <a:cubicBezTo>
                    <a:pt x="884" y="1"/>
                    <a:pt x="789" y="31"/>
                    <a:pt x="767" y="38"/>
                  </a:cubicBezTo>
                  <a:cubicBezTo>
                    <a:pt x="703" y="59"/>
                    <a:pt x="0" y="145"/>
                    <a:pt x="118" y="1071"/>
                  </a:cubicBezTo>
                  <a:cubicBezTo>
                    <a:pt x="221" y="1900"/>
                    <a:pt x="658" y="2396"/>
                    <a:pt x="1112" y="2396"/>
                  </a:cubicBezTo>
                  <a:cubicBezTo>
                    <a:pt x="1171" y="2396"/>
                    <a:pt x="1230" y="2387"/>
                    <a:pt x="1289" y="2370"/>
                  </a:cubicBezTo>
                  <a:cubicBezTo>
                    <a:pt x="1811" y="2285"/>
                    <a:pt x="2088" y="1603"/>
                    <a:pt x="1800" y="698"/>
                  </a:cubicBezTo>
                  <a:cubicBezTo>
                    <a:pt x="1611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F5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3928250" y="5789438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0" y="160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6" y="2396"/>
                  </a:cubicBezTo>
                  <a:cubicBezTo>
                    <a:pt x="1430" y="2396"/>
                    <a:pt x="1867" y="1900"/>
                    <a:pt x="1970" y="1071"/>
                  </a:cubicBezTo>
                  <a:cubicBezTo>
                    <a:pt x="2098" y="145"/>
                    <a:pt x="1385" y="59"/>
                    <a:pt x="1321" y="38"/>
                  </a:cubicBezTo>
                  <a:cubicBezTo>
                    <a:pt x="1299" y="31"/>
                    <a:pt x="1204" y="1"/>
                    <a:pt x="1078" y="1"/>
                  </a:cubicBezTo>
                  <a:close/>
                </a:path>
              </a:pathLst>
            </a:custGeom>
            <a:solidFill>
              <a:srgbClr val="F5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761025" y="5679863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8" y="0"/>
                  </a:moveTo>
                  <a:cubicBezTo>
                    <a:pt x="2914" y="0"/>
                    <a:pt x="656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70" y="307"/>
                    <a:pt x="5021" y="0"/>
                    <a:pt x="4222" y="0"/>
                  </a:cubicBezTo>
                  <a:cubicBezTo>
                    <a:pt x="4094" y="0"/>
                    <a:pt x="4003" y="8"/>
                    <a:pt x="3963" y="12"/>
                  </a:cubicBezTo>
                  <a:cubicBezTo>
                    <a:pt x="3925" y="8"/>
                    <a:pt x="3835" y="0"/>
                    <a:pt x="3708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864875" y="5805288"/>
              <a:ext cx="12825" cy="49275"/>
            </a:xfrm>
            <a:custGeom>
              <a:rect b="b" l="l" r="r" t="t"/>
              <a:pathLst>
                <a:path extrusionOk="0" h="1971" w="513">
                  <a:moveTo>
                    <a:pt x="235" y="0"/>
                  </a:moveTo>
                  <a:lnTo>
                    <a:pt x="235" y="0"/>
                  </a:lnTo>
                  <a:cubicBezTo>
                    <a:pt x="225" y="256"/>
                    <a:pt x="235" y="522"/>
                    <a:pt x="267" y="778"/>
                  </a:cubicBezTo>
                  <a:cubicBezTo>
                    <a:pt x="298" y="1035"/>
                    <a:pt x="329" y="1282"/>
                    <a:pt x="379" y="1529"/>
                  </a:cubicBezTo>
                  <a:lnTo>
                    <a:pt x="379" y="1529"/>
                  </a:lnTo>
                  <a:cubicBezTo>
                    <a:pt x="313" y="1594"/>
                    <a:pt x="249" y="1661"/>
                    <a:pt x="193" y="1736"/>
                  </a:cubicBezTo>
                  <a:lnTo>
                    <a:pt x="97" y="1853"/>
                  </a:lnTo>
                  <a:cubicBezTo>
                    <a:pt x="65" y="1885"/>
                    <a:pt x="33" y="1928"/>
                    <a:pt x="1" y="1970"/>
                  </a:cubicBezTo>
                  <a:cubicBezTo>
                    <a:pt x="43" y="1949"/>
                    <a:pt x="86" y="1917"/>
                    <a:pt x="129" y="1885"/>
                  </a:cubicBezTo>
                  <a:lnTo>
                    <a:pt x="256" y="1789"/>
                  </a:lnTo>
                  <a:cubicBezTo>
                    <a:pt x="331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16" y="767"/>
                  </a:cubicBezTo>
                  <a:cubicBezTo>
                    <a:pt x="363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816975" y="5868113"/>
              <a:ext cx="88400" cy="15650"/>
            </a:xfrm>
            <a:custGeom>
              <a:rect b="b" l="l" r="r" t="t"/>
              <a:pathLst>
                <a:path extrusionOk="0" h="626" w="3536">
                  <a:moveTo>
                    <a:pt x="3536" y="0"/>
                  </a:moveTo>
                  <a:lnTo>
                    <a:pt x="0" y="32"/>
                  </a:lnTo>
                  <a:cubicBezTo>
                    <a:pt x="696" y="476"/>
                    <a:pt x="1315" y="625"/>
                    <a:pt x="1834" y="625"/>
                  </a:cubicBezTo>
                  <a:cubicBezTo>
                    <a:pt x="2896" y="625"/>
                    <a:pt x="3536" y="0"/>
                    <a:pt x="3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3839600" y="5880363"/>
              <a:ext cx="57000" cy="14100"/>
            </a:xfrm>
            <a:custGeom>
              <a:rect b="b" l="l" r="r" t="t"/>
              <a:pathLst>
                <a:path extrusionOk="0" h="564" w="2280">
                  <a:moveTo>
                    <a:pt x="2279" y="0"/>
                  </a:moveTo>
                  <a:cubicBezTo>
                    <a:pt x="1949" y="224"/>
                    <a:pt x="1576" y="362"/>
                    <a:pt x="1182" y="405"/>
                  </a:cubicBezTo>
                  <a:cubicBezTo>
                    <a:pt x="1105" y="411"/>
                    <a:pt x="1029" y="414"/>
                    <a:pt x="953" y="414"/>
                  </a:cubicBezTo>
                  <a:cubicBezTo>
                    <a:pt x="628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56" y="563"/>
                    <a:pt x="1013" y="563"/>
                  </a:cubicBezTo>
                  <a:cubicBezTo>
                    <a:pt x="1073" y="563"/>
                    <a:pt x="1133" y="560"/>
                    <a:pt x="1193" y="554"/>
                  </a:cubicBezTo>
                  <a:cubicBezTo>
                    <a:pt x="1406" y="533"/>
                    <a:pt x="1608" y="469"/>
                    <a:pt x="1800" y="373"/>
                  </a:cubicBezTo>
                  <a:cubicBezTo>
                    <a:pt x="1981" y="288"/>
                    <a:pt x="2151" y="149"/>
                    <a:pt x="2279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81377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07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389762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798850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8" y="1"/>
                    <a:pt x="860" y="2"/>
                    <a:pt x="832" y="5"/>
                  </a:cubicBezTo>
                  <a:cubicBezTo>
                    <a:pt x="640" y="27"/>
                    <a:pt x="470" y="91"/>
                    <a:pt x="320" y="208"/>
                  </a:cubicBezTo>
                  <a:cubicBezTo>
                    <a:pt x="182" y="314"/>
                    <a:pt x="65" y="463"/>
                    <a:pt x="1" y="623"/>
                  </a:cubicBezTo>
                  <a:cubicBezTo>
                    <a:pt x="139" y="538"/>
                    <a:pt x="289" y="463"/>
                    <a:pt x="438" y="399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3" y="280"/>
                  </a:cubicBezTo>
                  <a:cubicBezTo>
                    <a:pt x="1040" y="280"/>
                    <a:pt x="1162" y="302"/>
                    <a:pt x="1268" y="346"/>
                  </a:cubicBezTo>
                  <a:cubicBezTo>
                    <a:pt x="1343" y="367"/>
                    <a:pt x="1407" y="399"/>
                    <a:pt x="1481" y="431"/>
                  </a:cubicBezTo>
                  <a:cubicBezTo>
                    <a:pt x="1556" y="463"/>
                    <a:pt x="1620" y="517"/>
                    <a:pt x="1705" y="549"/>
                  </a:cubicBezTo>
                  <a:cubicBezTo>
                    <a:pt x="1662" y="474"/>
                    <a:pt x="1620" y="399"/>
                    <a:pt x="1566" y="325"/>
                  </a:cubicBezTo>
                  <a:cubicBezTo>
                    <a:pt x="1513" y="261"/>
                    <a:pt x="1439" y="197"/>
                    <a:pt x="1364" y="144"/>
                  </a:cubicBezTo>
                  <a:cubicBezTo>
                    <a:pt x="1237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883250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50" y="27"/>
                    <a:pt x="469" y="91"/>
                    <a:pt x="320" y="208"/>
                  </a:cubicBezTo>
                  <a:cubicBezTo>
                    <a:pt x="182" y="314"/>
                    <a:pt x="75" y="463"/>
                    <a:pt x="1" y="623"/>
                  </a:cubicBezTo>
                  <a:cubicBezTo>
                    <a:pt x="150" y="538"/>
                    <a:pt x="288" y="463"/>
                    <a:pt x="437" y="399"/>
                  </a:cubicBezTo>
                  <a:cubicBezTo>
                    <a:pt x="576" y="336"/>
                    <a:pt x="714" y="304"/>
                    <a:pt x="853" y="282"/>
                  </a:cubicBezTo>
                  <a:cubicBezTo>
                    <a:pt x="877" y="281"/>
                    <a:pt x="902" y="280"/>
                    <a:pt x="926" y="280"/>
                  </a:cubicBezTo>
                  <a:cubicBezTo>
                    <a:pt x="1048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73" y="474"/>
                    <a:pt x="1619" y="399"/>
                    <a:pt x="1577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685450" y="5692013"/>
              <a:ext cx="178125" cy="236025"/>
            </a:xfrm>
            <a:custGeom>
              <a:rect b="b" l="l" r="r" t="t"/>
              <a:pathLst>
                <a:path extrusionOk="0" h="9441" w="7125">
                  <a:moveTo>
                    <a:pt x="5929" y="0"/>
                  </a:moveTo>
                  <a:cubicBezTo>
                    <a:pt x="4782" y="0"/>
                    <a:pt x="3559" y="1394"/>
                    <a:pt x="3248" y="2838"/>
                  </a:cubicBezTo>
                  <a:cubicBezTo>
                    <a:pt x="2833" y="4830"/>
                    <a:pt x="842" y="6246"/>
                    <a:pt x="427" y="7289"/>
                  </a:cubicBezTo>
                  <a:cubicBezTo>
                    <a:pt x="1" y="8344"/>
                    <a:pt x="1364" y="9440"/>
                    <a:pt x="1364" y="9440"/>
                  </a:cubicBezTo>
                  <a:cubicBezTo>
                    <a:pt x="1364" y="9440"/>
                    <a:pt x="597" y="7257"/>
                    <a:pt x="2673" y="6331"/>
                  </a:cubicBezTo>
                  <a:cubicBezTo>
                    <a:pt x="4494" y="5511"/>
                    <a:pt x="4345" y="3211"/>
                    <a:pt x="5027" y="1582"/>
                  </a:cubicBezTo>
                  <a:cubicBezTo>
                    <a:pt x="5397" y="703"/>
                    <a:pt x="5983" y="502"/>
                    <a:pt x="6442" y="502"/>
                  </a:cubicBezTo>
                  <a:cubicBezTo>
                    <a:pt x="6829" y="502"/>
                    <a:pt x="7125" y="645"/>
                    <a:pt x="7125" y="645"/>
                  </a:cubicBezTo>
                  <a:cubicBezTo>
                    <a:pt x="6770" y="192"/>
                    <a:pt x="6355" y="0"/>
                    <a:pt x="5929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3726175" y="5699338"/>
              <a:ext cx="139800" cy="226300"/>
            </a:xfrm>
            <a:custGeom>
              <a:rect b="b" l="l" r="r" t="t"/>
              <a:pathLst>
                <a:path extrusionOk="0" h="9052" w="5592">
                  <a:moveTo>
                    <a:pt x="5187" y="0"/>
                  </a:moveTo>
                  <a:cubicBezTo>
                    <a:pt x="5059" y="0"/>
                    <a:pt x="4931" y="0"/>
                    <a:pt x="4803" y="21"/>
                  </a:cubicBezTo>
                  <a:cubicBezTo>
                    <a:pt x="4537" y="64"/>
                    <a:pt x="4292" y="160"/>
                    <a:pt x="4079" y="309"/>
                  </a:cubicBezTo>
                  <a:cubicBezTo>
                    <a:pt x="3866" y="458"/>
                    <a:pt x="3685" y="650"/>
                    <a:pt x="3558" y="873"/>
                  </a:cubicBezTo>
                  <a:cubicBezTo>
                    <a:pt x="3430" y="1097"/>
                    <a:pt x="3334" y="1331"/>
                    <a:pt x="3270" y="1566"/>
                  </a:cubicBezTo>
                  <a:cubicBezTo>
                    <a:pt x="3004" y="2513"/>
                    <a:pt x="2961" y="3482"/>
                    <a:pt x="2652" y="4387"/>
                  </a:cubicBezTo>
                  <a:cubicBezTo>
                    <a:pt x="2514" y="4835"/>
                    <a:pt x="2258" y="5239"/>
                    <a:pt x="1928" y="5569"/>
                  </a:cubicBezTo>
                  <a:cubicBezTo>
                    <a:pt x="1747" y="5740"/>
                    <a:pt x="1556" y="5868"/>
                    <a:pt x="1343" y="5985"/>
                  </a:cubicBezTo>
                  <a:cubicBezTo>
                    <a:pt x="1130" y="6091"/>
                    <a:pt x="927" y="6230"/>
                    <a:pt x="746" y="6389"/>
                  </a:cubicBezTo>
                  <a:cubicBezTo>
                    <a:pt x="374" y="6709"/>
                    <a:pt x="139" y="7156"/>
                    <a:pt x="65" y="7635"/>
                  </a:cubicBezTo>
                  <a:cubicBezTo>
                    <a:pt x="1" y="8114"/>
                    <a:pt x="54" y="8604"/>
                    <a:pt x="235" y="9052"/>
                  </a:cubicBezTo>
                  <a:cubicBezTo>
                    <a:pt x="65" y="8604"/>
                    <a:pt x="12" y="8114"/>
                    <a:pt x="86" y="7646"/>
                  </a:cubicBezTo>
                  <a:cubicBezTo>
                    <a:pt x="171" y="7167"/>
                    <a:pt x="416" y="6741"/>
                    <a:pt x="789" y="6432"/>
                  </a:cubicBezTo>
                  <a:cubicBezTo>
                    <a:pt x="970" y="6283"/>
                    <a:pt x="1172" y="6155"/>
                    <a:pt x="1385" y="6049"/>
                  </a:cubicBezTo>
                  <a:cubicBezTo>
                    <a:pt x="1598" y="5942"/>
                    <a:pt x="1811" y="5814"/>
                    <a:pt x="1992" y="5644"/>
                  </a:cubicBezTo>
                  <a:cubicBezTo>
                    <a:pt x="2344" y="5314"/>
                    <a:pt x="2620" y="4899"/>
                    <a:pt x="2780" y="4430"/>
                  </a:cubicBezTo>
                  <a:cubicBezTo>
                    <a:pt x="3121" y="3514"/>
                    <a:pt x="3196" y="2535"/>
                    <a:pt x="3494" y="1640"/>
                  </a:cubicBezTo>
                  <a:cubicBezTo>
                    <a:pt x="3558" y="1416"/>
                    <a:pt x="3653" y="1203"/>
                    <a:pt x="3771" y="1012"/>
                  </a:cubicBezTo>
                  <a:cubicBezTo>
                    <a:pt x="3888" y="820"/>
                    <a:pt x="4047" y="660"/>
                    <a:pt x="4228" y="543"/>
                  </a:cubicBezTo>
                  <a:cubicBezTo>
                    <a:pt x="4409" y="426"/>
                    <a:pt x="4622" y="352"/>
                    <a:pt x="4846" y="330"/>
                  </a:cubicBezTo>
                  <a:cubicBezTo>
                    <a:pt x="4912" y="320"/>
                    <a:pt x="4979" y="316"/>
                    <a:pt x="5046" y="316"/>
                  </a:cubicBezTo>
                  <a:cubicBezTo>
                    <a:pt x="5195" y="316"/>
                    <a:pt x="5345" y="339"/>
                    <a:pt x="5485" y="384"/>
                  </a:cubicBezTo>
                  <a:lnTo>
                    <a:pt x="5591" y="53"/>
                  </a:lnTo>
                  <a:cubicBezTo>
                    <a:pt x="5464" y="21"/>
                    <a:pt x="5325" y="11"/>
                    <a:pt x="5187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3663100" y="5639113"/>
              <a:ext cx="202875" cy="235900"/>
            </a:xfrm>
            <a:custGeom>
              <a:rect b="b" l="l" r="r" t="t"/>
              <a:pathLst>
                <a:path extrusionOk="0" h="9436" w="8115">
                  <a:moveTo>
                    <a:pt x="6943" y="0"/>
                  </a:moveTo>
                  <a:cubicBezTo>
                    <a:pt x="6090" y="0"/>
                    <a:pt x="5304" y="786"/>
                    <a:pt x="4611" y="1664"/>
                  </a:cubicBezTo>
                  <a:cubicBezTo>
                    <a:pt x="3621" y="2920"/>
                    <a:pt x="3461" y="2920"/>
                    <a:pt x="1736" y="4379"/>
                  </a:cubicBezTo>
                  <a:cubicBezTo>
                    <a:pt x="0" y="5849"/>
                    <a:pt x="2087" y="6796"/>
                    <a:pt x="1097" y="8862"/>
                  </a:cubicBezTo>
                  <a:cubicBezTo>
                    <a:pt x="899" y="9271"/>
                    <a:pt x="905" y="9435"/>
                    <a:pt x="1042" y="9435"/>
                  </a:cubicBezTo>
                  <a:cubicBezTo>
                    <a:pt x="1596" y="9435"/>
                    <a:pt x="4302" y="6743"/>
                    <a:pt x="4302" y="6743"/>
                  </a:cubicBezTo>
                  <a:cubicBezTo>
                    <a:pt x="4965" y="3203"/>
                    <a:pt x="6404" y="2617"/>
                    <a:pt x="7284" y="2617"/>
                  </a:cubicBezTo>
                  <a:cubicBezTo>
                    <a:pt x="7720" y="2617"/>
                    <a:pt x="8019" y="2761"/>
                    <a:pt x="8019" y="2761"/>
                  </a:cubicBezTo>
                  <a:lnTo>
                    <a:pt x="8114" y="524"/>
                  </a:lnTo>
                  <a:cubicBezTo>
                    <a:pt x="7712" y="155"/>
                    <a:pt x="7321" y="0"/>
                    <a:pt x="6943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840425" y="5668138"/>
              <a:ext cx="182075" cy="331525"/>
            </a:xfrm>
            <a:custGeom>
              <a:rect b="b" l="l" r="r" t="t"/>
              <a:pathLst>
                <a:path extrusionOk="0" h="13261" w="7283">
                  <a:moveTo>
                    <a:pt x="347" y="1"/>
                  </a:moveTo>
                  <a:cubicBezTo>
                    <a:pt x="0" y="1"/>
                    <a:pt x="926" y="1600"/>
                    <a:pt x="926" y="1600"/>
                  </a:cubicBezTo>
                  <a:cubicBezTo>
                    <a:pt x="926" y="1600"/>
                    <a:pt x="1316" y="1385"/>
                    <a:pt x="1757" y="1385"/>
                  </a:cubicBezTo>
                  <a:cubicBezTo>
                    <a:pt x="2171" y="1385"/>
                    <a:pt x="2631" y="1575"/>
                    <a:pt x="2853" y="2313"/>
                  </a:cubicBezTo>
                  <a:cubicBezTo>
                    <a:pt x="3322" y="3825"/>
                    <a:pt x="4269" y="4688"/>
                    <a:pt x="4525" y="6125"/>
                  </a:cubicBezTo>
                  <a:cubicBezTo>
                    <a:pt x="4834" y="7925"/>
                    <a:pt x="2214" y="10544"/>
                    <a:pt x="2629" y="12110"/>
                  </a:cubicBezTo>
                  <a:cubicBezTo>
                    <a:pt x="2890" y="13074"/>
                    <a:pt x="3601" y="13261"/>
                    <a:pt x="4113" y="13261"/>
                  </a:cubicBezTo>
                  <a:cubicBezTo>
                    <a:pt x="4439" y="13261"/>
                    <a:pt x="4685" y="13185"/>
                    <a:pt x="4685" y="13185"/>
                  </a:cubicBezTo>
                  <a:cubicBezTo>
                    <a:pt x="4685" y="13185"/>
                    <a:pt x="3183" y="12845"/>
                    <a:pt x="3396" y="11790"/>
                  </a:cubicBezTo>
                  <a:cubicBezTo>
                    <a:pt x="3599" y="10747"/>
                    <a:pt x="7283" y="8159"/>
                    <a:pt x="7187" y="6849"/>
                  </a:cubicBezTo>
                  <a:cubicBezTo>
                    <a:pt x="7081" y="5540"/>
                    <a:pt x="6889" y="6136"/>
                    <a:pt x="6357" y="3836"/>
                  </a:cubicBezTo>
                  <a:cubicBezTo>
                    <a:pt x="5917" y="1899"/>
                    <a:pt x="4082" y="159"/>
                    <a:pt x="2045" y="159"/>
                  </a:cubicBezTo>
                  <a:cubicBezTo>
                    <a:pt x="1662" y="159"/>
                    <a:pt x="1272" y="221"/>
                    <a:pt x="883" y="354"/>
                  </a:cubicBezTo>
                  <a:cubicBezTo>
                    <a:pt x="601" y="102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862225" y="5701088"/>
              <a:ext cx="86800" cy="203775"/>
            </a:xfrm>
            <a:custGeom>
              <a:rect b="b" l="l" r="r" t="t"/>
              <a:pathLst>
                <a:path extrusionOk="0" h="8151" w="3472">
                  <a:moveTo>
                    <a:pt x="829" y="1"/>
                  </a:moveTo>
                  <a:cubicBezTo>
                    <a:pt x="762" y="1"/>
                    <a:pt x="695" y="5"/>
                    <a:pt x="629" y="15"/>
                  </a:cubicBezTo>
                  <a:cubicBezTo>
                    <a:pt x="405" y="37"/>
                    <a:pt x="203" y="90"/>
                    <a:pt x="0" y="164"/>
                  </a:cubicBezTo>
                  <a:lnTo>
                    <a:pt x="54" y="314"/>
                  </a:lnTo>
                  <a:cubicBezTo>
                    <a:pt x="303" y="230"/>
                    <a:pt x="570" y="170"/>
                    <a:pt x="829" y="170"/>
                  </a:cubicBezTo>
                  <a:cubicBezTo>
                    <a:pt x="968" y="170"/>
                    <a:pt x="1105" y="187"/>
                    <a:pt x="1236" y="228"/>
                  </a:cubicBezTo>
                  <a:cubicBezTo>
                    <a:pt x="1417" y="282"/>
                    <a:pt x="1566" y="409"/>
                    <a:pt x="1662" y="580"/>
                  </a:cubicBezTo>
                  <a:cubicBezTo>
                    <a:pt x="1757" y="761"/>
                    <a:pt x="1832" y="952"/>
                    <a:pt x="1896" y="1144"/>
                  </a:cubicBezTo>
                  <a:cubicBezTo>
                    <a:pt x="1960" y="1336"/>
                    <a:pt x="2013" y="1549"/>
                    <a:pt x="2077" y="1751"/>
                  </a:cubicBezTo>
                  <a:cubicBezTo>
                    <a:pt x="2151" y="1943"/>
                    <a:pt x="2237" y="2145"/>
                    <a:pt x="2333" y="2326"/>
                  </a:cubicBezTo>
                  <a:cubicBezTo>
                    <a:pt x="2439" y="2518"/>
                    <a:pt x="2545" y="2699"/>
                    <a:pt x="2673" y="2869"/>
                  </a:cubicBezTo>
                  <a:cubicBezTo>
                    <a:pt x="2727" y="2965"/>
                    <a:pt x="2801" y="3040"/>
                    <a:pt x="2854" y="3125"/>
                  </a:cubicBezTo>
                  <a:cubicBezTo>
                    <a:pt x="2918" y="3210"/>
                    <a:pt x="2982" y="3295"/>
                    <a:pt x="3035" y="3380"/>
                  </a:cubicBezTo>
                  <a:cubicBezTo>
                    <a:pt x="3248" y="3732"/>
                    <a:pt x="3355" y="4136"/>
                    <a:pt x="3355" y="4541"/>
                  </a:cubicBezTo>
                  <a:cubicBezTo>
                    <a:pt x="3355" y="4956"/>
                    <a:pt x="3280" y="5372"/>
                    <a:pt x="3142" y="5766"/>
                  </a:cubicBezTo>
                  <a:cubicBezTo>
                    <a:pt x="3078" y="5957"/>
                    <a:pt x="2993" y="6149"/>
                    <a:pt x="2918" y="6341"/>
                  </a:cubicBezTo>
                  <a:cubicBezTo>
                    <a:pt x="2833" y="6532"/>
                    <a:pt x="2727" y="6713"/>
                    <a:pt x="2652" y="6916"/>
                  </a:cubicBezTo>
                  <a:cubicBezTo>
                    <a:pt x="2524" y="7320"/>
                    <a:pt x="2556" y="7768"/>
                    <a:pt x="2748" y="8151"/>
                  </a:cubicBezTo>
                  <a:cubicBezTo>
                    <a:pt x="2567" y="7768"/>
                    <a:pt x="2556" y="7331"/>
                    <a:pt x="2705" y="6937"/>
                  </a:cubicBezTo>
                  <a:cubicBezTo>
                    <a:pt x="2769" y="6745"/>
                    <a:pt x="2876" y="6564"/>
                    <a:pt x="2971" y="6373"/>
                  </a:cubicBezTo>
                  <a:cubicBezTo>
                    <a:pt x="3057" y="6181"/>
                    <a:pt x="3142" y="5989"/>
                    <a:pt x="3216" y="5787"/>
                  </a:cubicBezTo>
                  <a:cubicBezTo>
                    <a:pt x="3365" y="5393"/>
                    <a:pt x="3451" y="4967"/>
                    <a:pt x="3461" y="4541"/>
                  </a:cubicBezTo>
                  <a:cubicBezTo>
                    <a:pt x="3472" y="4115"/>
                    <a:pt x="3365" y="3689"/>
                    <a:pt x="3142" y="3306"/>
                  </a:cubicBezTo>
                  <a:cubicBezTo>
                    <a:pt x="3089" y="3221"/>
                    <a:pt x="3025" y="3125"/>
                    <a:pt x="2971" y="3040"/>
                  </a:cubicBezTo>
                  <a:cubicBezTo>
                    <a:pt x="2908" y="2954"/>
                    <a:pt x="2844" y="2880"/>
                    <a:pt x="2780" y="2795"/>
                  </a:cubicBezTo>
                  <a:cubicBezTo>
                    <a:pt x="2663" y="2624"/>
                    <a:pt x="2556" y="2443"/>
                    <a:pt x="2460" y="2262"/>
                  </a:cubicBezTo>
                  <a:cubicBezTo>
                    <a:pt x="2364" y="2071"/>
                    <a:pt x="2290" y="1890"/>
                    <a:pt x="2215" y="1687"/>
                  </a:cubicBezTo>
                  <a:cubicBezTo>
                    <a:pt x="2151" y="1496"/>
                    <a:pt x="2098" y="1293"/>
                    <a:pt x="2034" y="1091"/>
                  </a:cubicBezTo>
                  <a:cubicBezTo>
                    <a:pt x="1981" y="889"/>
                    <a:pt x="1896" y="686"/>
                    <a:pt x="1800" y="495"/>
                  </a:cubicBezTo>
                  <a:cubicBezTo>
                    <a:pt x="1683" y="292"/>
                    <a:pt x="1502" y="133"/>
                    <a:pt x="1278" y="69"/>
                  </a:cubicBezTo>
                  <a:cubicBezTo>
                    <a:pt x="1131" y="24"/>
                    <a:pt x="979" y="1"/>
                    <a:pt x="829" y="1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3934900" y="5759138"/>
              <a:ext cx="25050" cy="82100"/>
            </a:xfrm>
            <a:custGeom>
              <a:rect b="b" l="l" r="r" t="t"/>
              <a:pathLst>
                <a:path extrusionOk="0" h="3284" w="1002">
                  <a:moveTo>
                    <a:pt x="223" y="0"/>
                  </a:moveTo>
                  <a:cubicBezTo>
                    <a:pt x="95" y="0"/>
                    <a:pt x="1" y="47"/>
                    <a:pt x="1" y="47"/>
                  </a:cubicBezTo>
                  <a:cubicBezTo>
                    <a:pt x="1" y="47"/>
                    <a:pt x="757" y="1932"/>
                    <a:pt x="469" y="3284"/>
                  </a:cubicBezTo>
                  <a:cubicBezTo>
                    <a:pt x="469" y="3284"/>
                    <a:pt x="1002" y="2017"/>
                    <a:pt x="852" y="867"/>
                  </a:cubicBezTo>
                  <a:cubicBezTo>
                    <a:pt x="752" y="135"/>
                    <a:pt x="440" y="0"/>
                    <a:pt x="223" y="0"/>
                  </a:cubicBezTo>
                  <a:close/>
                </a:path>
              </a:pathLst>
            </a:custGeom>
            <a:solidFill>
              <a:srgbClr val="BA4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44"/>
          <p:cNvGrpSpPr/>
          <p:nvPr/>
        </p:nvGrpSpPr>
        <p:grpSpPr>
          <a:xfrm>
            <a:off x="981715" y="2801910"/>
            <a:ext cx="685817" cy="735700"/>
            <a:chOff x="813950" y="2267050"/>
            <a:chExt cx="504500" cy="541075"/>
          </a:xfrm>
        </p:grpSpPr>
        <p:sp>
          <p:nvSpPr>
            <p:cNvPr id="1421" name="Google Shape;1421;p44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44"/>
          <p:cNvGrpSpPr/>
          <p:nvPr/>
        </p:nvGrpSpPr>
        <p:grpSpPr>
          <a:xfrm>
            <a:off x="7431521" y="2751203"/>
            <a:ext cx="680728" cy="786409"/>
            <a:chOff x="3409850" y="2172075"/>
            <a:chExt cx="526350" cy="613950"/>
          </a:xfrm>
        </p:grpSpPr>
        <p:sp>
          <p:nvSpPr>
            <p:cNvPr id="1458" name="Google Shape;1458;p44"/>
            <p:cNvSpPr/>
            <p:nvPr/>
          </p:nvSpPr>
          <p:spPr>
            <a:xfrm>
              <a:off x="3410650" y="2501150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82"/>
                    <a:pt x="7806" y="3600"/>
                  </a:cubicBezTo>
                  <a:cubicBezTo>
                    <a:pt x="6678" y="4218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600"/>
                  </a:cubicBezTo>
                  <a:cubicBezTo>
                    <a:pt x="12055" y="2982"/>
                    <a:pt x="12364" y="1"/>
                    <a:pt x="12364" y="1"/>
                  </a:cubicBezTo>
                  <a:lnTo>
                    <a:pt x="12364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3620450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4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72" y="1"/>
                  </a:cubicBezTo>
                  <a:lnTo>
                    <a:pt x="3972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3409850" y="2598050"/>
              <a:ext cx="526350" cy="187975"/>
            </a:xfrm>
            <a:custGeom>
              <a:rect b="b" l="l" r="r" t="t"/>
              <a:pathLst>
                <a:path extrusionOk="0" h="7519" w="21054">
                  <a:moveTo>
                    <a:pt x="6411" y="1"/>
                  </a:moveTo>
                  <a:cubicBezTo>
                    <a:pt x="4090" y="640"/>
                    <a:pt x="1" y="2003"/>
                    <a:pt x="576" y="7519"/>
                  </a:cubicBezTo>
                  <a:lnTo>
                    <a:pt x="20489" y="7519"/>
                  </a:lnTo>
                  <a:cubicBezTo>
                    <a:pt x="21054" y="2003"/>
                    <a:pt x="16964" y="640"/>
                    <a:pt x="14643" y="1"/>
                  </a:cubicBezTo>
                  <a:cubicBezTo>
                    <a:pt x="14036" y="1588"/>
                    <a:pt x="12417" y="2716"/>
                    <a:pt x="10522" y="2716"/>
                  </a:cubicBezTo>
                  <a:cubicBezTo>
                    <a:pt x="8626" y="2716"/>
                    <a:pt x="7018" y="1588"/>
                    <a:pt x="6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3475875" y="2652100"/>
              <a:ext cx="452875" cy="133925"/>
            </a:xfrm>
            <a:custGeom>
              <a:rect b="b" l="l" r="r" t="t"/>
              <a:pathLst>
                <a:path extrusionOk="0" h="5357" w="18115">
                  <a:moveTo>
                    <a:pt x="16251" y="1"/>
                  </a:moveTo>
                  <a:cubicBezTo>
                    <a:pt x="13748" y="1619"/>
                    <a:pt x="10745" y="2247"/>
                    <a:pt x="7945" y="3142"/>
                  </a:cubicBezTo>
                  <a:cubicBezTo>
                    <a:pt x="5336" y="3973"/>
                    <a:pt x="2674" y="4697"/>
                    <a:pt x="1" y="5357"/>
                  </a:cubicBezTo>
                  <a:lnTo>
                    <a:pt x="17838" y="5357"/>
                  </a:lnTo>
                  <a:cubicBezTo>
                    <a:pt x="18114" y="2791"/>
                    <a:pt x="17358" y="1119"/>
                    <a:pt x="1625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3785750" y="2601000"/>
              <a:ext cx="149650" cy="185025"/>
            </a:xfrm>
            <a:custGeom>
              <a:rect b="b" l="l" r="r" t="t"/>
              <a:pathLst>
                <a:path extrusionOk="0" h="7401" w="5986">
                  <a:moveTo>
                    <a:pt x="1" y="0"/>
                  </a:moveTo>
                  <a:lnTo>
                    <a:pt x="1" y="7401"/>
                  </a:lnTo>
                  <a:lnTo>
                    <a:pt x="5453" y="7401"/>
                  </a:lnTo>
                  <a:cubicBezTo>
                    <a:pt x="5986" y="2194"/>
                    <a:pt x="2365" y="68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3410650" y="2601250"/>
              <a:ext cx="148850" cy="184775"/>
            </a:xfrm>
            <a:custGeom>
              <a:rect b="b" l="l" r="r" t="t"/>
              <a:pathLst>
                <a:path extrusionOk="0" h="7391" w="5954">
                  <a:moveTo>
                    <a:pt x="5953" y="1"/>
                  </a:moveTo>
                  <a:cubicBezTo>
                    <a:pt x="3589" y="693"/>
                    <a:pt x="1" y="2205"/>
                    <a:pt x="544" y="7391"/>
                  </a:cubicBezTo>
                  <a:lnTo>
                    <a:pt x="5953" y="7391"/>
                  </a:lnTo>
                  <a:lnTo>
                    <a:pt x="5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3492925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1919" y="0"/>
                  </a:moveTo>
                  <a:cubicBezTo>
                    <a:pt x="1185" y="0"/>
                    <a:pt x="218" y="403"/>
                    <a:pt x="128" y="1446"/>
                  </a:cubicBezTo>
                  <a:cubicBezTo>
                    <a:pt x="0" y="3043"/>
                    <a:pt x="2726" y="7697"/>
                    <a:pt x="2726" y="7697"/>
                  </a:cubicBezTo>
                  <a:lnTo>
                    <a:pt x="2726" y="307"/>
                  </a:lnTo>
                  <a:cubicBezTo>
                    <a:pt x="2634" y="114"/>
                    <a:pt x="2309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3782300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808" y="0"/>
                  </a:moveTo>
                  <a:cubicBezTo>
                    <a:pt x="418" y="0"/>
                    <a:pt x="93" y="114"/>
                    <a:pt x="1" y="307"/>
                  </a:cubicBezTo>
                  <a:lnTo>
                    <a:pt x="1" y="7697"/>
                  </a:lnTo>
                  <a:cubicBezTo>
                    <a:pt x="1" y="7697"/>
                    <a:pt x="2727" y="3043"/>
                    <a:pt x="2588" y="1446"/>
                  </a:cubicBezTo>
                  <a:cubicBezTo>
                    <a:pt x="2505" y="403"/>
                    <a:pt x="1541" y="0"/>
                    <a:pt x="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3538175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10" y="78"/>
                    <a:pt x="1" y="174"/>
                    <a:pt x="139" y="1238"/>
                  </a:cubicBezTo>
                  <a:cubicBezTo>
                    <a:pt x="262" y="2185"/>
                    <a:pt x="781" y="2779"/>
                    <a:pt x="1314" y="2779"/>
                  </a:cubicBezTo>
                  <a:cubicBezTo>
                    <a:pt x="1380" y="2779"/>
                    <a:pt x="1447" y="2769"/>
                    <a:pt x="1513" y="2751"/>
                  </a:cubicBezTo>
                  <a:cubicBezTo>
                    <a:pt x="2109" y="2655"/>
                    <a:pt x="2429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3748225" y="2371975"/>
              <a:ext cx="60450" cy="69225"/>
            </a:xfrm>
            <a:custGeom>
              <a:rect b="b" l="l" r="r" t="t"/>
              <a:pathLst>
                <a:path extrusionOk="0" h="2769" w="2418">
                  <a:moveTo>
                    <a:pt x="1247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40"/>
                  </a:cubicBezTo>
                  <a:cubicBezTo>
                    <a:pt x="983" y="2759"/>
                    <a:pt x="1050" y="2768"/>
                    <a:pt x="1117" y="2768"/>
                  </a:cubicBezTo>
                  <a:cubicBezTo>
                    <a:pt x="1647" y="2768"/>
                    <a:pt x="2156" y="2184"/>
                    <a:pt x="2279" y="1238"/>
                  </a:cubicBezTo>
                  <a:cubicBezTo>
                    <a:pt x="2418" y="174"/>
                    <a:pt x="1608" y="78"/>
                    <a:pt x="1523" y="46"/>
                  </a:cubicBezTo>
                  <a:cubicBezTo>
                    <a:pt x="1498" y="35"/>
                    <a:pt x="1390" y="1"/>
                    <a:pt x="1247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3560025" y="2246875"/>
              <a:ext cx="229200" cy="290425"/>
            </a:xfrm>
            <a:custGeom>
              <a:rect b="b" l="l" r="r" t="t"/>
              <a:pathLst>
                <a:path extrusionOk="0" h="11617" w="9168">
                  <a:moveTo>
                    <a:pt x="4297" y="0"/>
                  </a:moveTo>
                  <a:cubicBezTo>
                    <a:pt x="3378" y="0"/>
                    <a:pt x="763" y="342"/>
                    <a:pt x="404" y="4251"/>
                  </a:cubicBezTo>
                  <a:cubicBezTo>
                    <a:pt x="0" y="8684"/>
                    <a:pt x="1914" y="11616"/>
                    <a:pt x="4380" y="11616"/>
                  </a:cubicBezTo>
                  <a:cubicBezTo>
                    <a:pt x="4450" y="11616"/>
                    <a:pt x="4519" y="11614"/>
                    <a:pt x="4589" y="11609"/>
                  </a:cubicBezTo>
                  <a:cubicBezTo>
                    <a:pt x="4659" y="11614"/>
                    <a:pt x="4729" y="11616"/>
                    <a:pt x="4798" y="11616"/>
                  </a:cubicBezTo>
                  <a:cubicBezTo>
                    <a:pt x="7254" y="11616"/>
                    <a:pt x="9168" y="8684"/>
                    <a:pt x="8764" y="4251"/>
                  </a:cubicBezTo>
                  <a:cubicBezTo>
                    <a:pt x="8405" y="342"/>
                    <a:pt x="5790" y="0"/>
                    <a:pt x="4878" y="0"/>
                  </a:cubicBezTo>
                  <a:cubicBezTo>
                    <a:pt x="4734" y="0"/>
                    <a:pt x="4633" y="9"/>
                    <a:pt x="4589" y="13"/>
                  </a:cubicBezTo>
                  <a:cubicBezTo>
                    <a:pt x="4544" y="9"/>
                    <a:pt x="4442" y="0"/>
                    <a:pt x="429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3676600" y="2366450"/>
              <a:ext cx="22125" cy="76950"/>
            </a:xfrm>
            <a:custGeom>
              <a:rect b="b" l="l" r="r" t="t"/>
              <a:pathLst>
                <a:path extrusionOk="0" h="3078" w="885">
                  <a:moveTo>
                    <a:pt x="512" y="1"/>
                  </a:moveTo>
                  <a:lnTo>
                    <a:pt x="512" y="1"/>
                  </a:lnTo>
                  <a:cubicBezTo>
                    <a:pt x="501" y="426"/>
                    <a:pt x="512" y="852"/>
                    <a:pt x="544" y="1278"/>
                  </a:cubicBezTo>
                  <a:cubicBezTo>
                    <a:pt x="565" y="1491"/>
                    <a:pt x="587" y="1704"/>
                    <a:pt x="608" y="1917"/>
                  </a:cubicBezTo>
                  <a:cubicBezTo>
                    <a:pt x="637" y="2113"/>
                    <a:pt x="667" y="2299"/>
                    <a:pt x="696" y="2493"/>
                  </a:cubicBezTo>
                  <a:lnTo>
                    <a:pt x="696" y="2493"/>
                  </a:lnTo>
                  <a:cubicBezTo>
                    <a:pt x="590" y="2578"/>
                    <a:pt x="476" y="2664"/>
                    <a:pt x="363" y="2759"/>
                  </a:cubicBezTo>
                  <a:cubicBezTo>
                    <a:pt x="246" y="2865"/>
                    <a:pt x="118" y="2961"/>
                    <a:pt x="1" y="3078"/>
                  </a:cubicBezTo>
                  <a:cubicBezTo>
                    <a:pt x="150" y="3003"/>
                    <a:pt x="299" y="2929"/>
                    <a:pt x="427" y="2854"/>
                  </a:cubicBezTo>
                  <a:cubicBezTo>
                    <a:pt x="565" y="2769"/>
                    <a:pt x="704" y="2695"/>
                    <a:pt x="842" y="2609"/>
                  </a:cubicBezTo>
                  <a:lnTo>
                    <a:pt x="885" y="2588"/>
                  </a:lnTo>
                  <a:lnTo>
                    <a:pt x="885" y="2524"/>
                  </a:lnTo>
                  <a:cubicBezTo>
                    <a:pt x="874" y="2311"/>
                    <a:pt x="853" y="2098"/>
                    <a:pt x="832" y="1896"/>
                  </a:cubicBezTo>
                  <a:cubicBezTo>
                    <a:pt x="810" y="1683"/>
                    <a:pt x="789" y="1470"/>
                    <a:pt x="757" y="1257"/>
                  </a:cubicBezTo>
                  <a:cubicBezTo>
                    <a:pt x="704" y="831"/>
                    <a:pt x="619" y="416"/>
                    <a:pt x="51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3636950" y="2463625"/>
              <a:ext cx="81475" cy="14725"/>
            </a:xfrm>
            <a:custGeom>
              <a:rect b="b" l="l" r="r" t="t"/>
              <a:pathLst>
                <a:path extrusionOk="0" h="589" w="3259">
                  <a:moveTo>
                    <a:pt x="3259" y="0"/>
                  </a:moveTo>
                  <a:lnTo>
                    <a:pt x="0" y="43"/>
                  </a:lnTo>
                  <a:cubicBezTo>
                    <a:pt x="527" y="400"/>
                    <a:pt x="1137" y="589"/>
                    <a:pt x="1717" y="589"/>
                  </a:cubicBezTo>
                  <a:cubicBezTo>
                    <a:pt x="2298" y="589"/>
                    <a:pt x="2849" y="40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3701625" y="2338400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0" y="10"/>
                    <a:pt x="746" y="26"/>
                  </a:cubicBezTo>
                  <a:cubicBezTo>
                    <a:pt x="693" y="47"/>
                    <a:pt x="640" y="68"/>
                    <a:pt x="587" y="90"/>
                  </a:cubicBezTo>
                  <a:cubicBezTo>
                    <a:pt x="523" y="122"/>
                    <a:pt x="480" y="143"/>
                    <a:pt x="427" y="185"/>
                  </a:cubicBezTo>
                  <a:cubicBezTo>
                    <a:pt x="331" y="249"/>
                    <a:pt x="246" y="324"/>
                    <a:pt x="171" y="409"/>
                  </a:cubicBezTo>
                  <a:cubicBezTo>
                    <a:pt x="107" y="494"/>
                    <a:pt x="54" y="601"/>
                    <a:pt x="1" y="697"/>
                  </a:cubicBezTo>
                  <a:cubicBezTo>
                    <a:pt x="107" y="654"/>
                    <a:pt x="193" y="590"/>
                    <a:pt x="288" y="548"/>
                  </a:cubicBezTo>
                  <a:cubicBezTo>
                    <a:pt x="374" y="505"/>
                    <a:pt x="459" y="462"/>
                    <a:pt x="555" y="430"/>
                  </a:cubicBezTo>
                  <a:cubicBezTo>
                    <a:pt x="697" y="377"/>
                    <a:pt x="848" y="353"/>
                    <a:pt x="993" y="353"/>
                  </a:cubicBezTo>
                  <a:cubicBezTo>
                    <a:pt x="1021" y="353"/>
                    <a:pt x="1049" y="354"/>
                    <a:pt x="1076" y="356"/>
                  </a:cubicBezTo>
                  <a:cubicBezTo>
                    <a:pt x="1268" y="377"/>
                    <a:pt x="1439" y="430"/>
                    <a:pt x="1609" y="505"/>
                  </a:cubicBezTo>
                  <a:cubicBezTo>
                    <a:pt x="1801" y="590"/>
                    <a:pt x="1982" y="686"/>
                    <a:pt x="2163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2"/>
                    <a:pt x="1353" y="26"/>
                    <a:pt x="1119" y="4"/>
                  </a:cubicBezTo>
                  <a:cubicBezTo>
                    <a:pt x="1085" y="2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3594625" y="2338400"/>
              <a:ext cx="54050" cy="19825"/>
            </a:xfrm>
            <a:custGeom>
              <a:rect b="b" l="l" r="r" t="t"/>
              <a:pathLst>
                <a:path extrusionOk="0" h="793" w="2162">
                  <a:moveTo>
                    <a:pt x="1016" y="0"/>
                  </a:moveTo>
                  <a:cubicBezTo>
                    <a:pt x="923" y="0"/>
                    <a:pt x="831" y="10"/>
                    <a:pt x="746" y="26"/>
                  </a:cubicBezTo>
                  <a:cubicBezTo>
                    <a:pt x="692" y="47"/>
                    <a:pt x="628" y="68"/>
                    <a:pt x="575" y="90"/>
                  </a:cubicBezTo>
                  <a:cubicBezTo>
                    <a:pt x="522" y="122"/>
                    <a:pt x="469" y="143"/>
                    <a:pt x="426" y="185"/>
                  </a:cubicBezTo>
                  <a:cubicBezTo>
                    <a:pt x="330" y="249"/>
                    <a:pt x="245" y="324"/>
                    <a:pt x="171" y="409"/>
                  </a:cubicBezTo>
                  <a:cubicBezTo>
                    <a:pt x="107" y="494"/>
                    <a:pt x="53" y="601"/>
                    <a:pt x="0" y="697"/>
                  </a:cubicBezTo>
                  <a:cubicBezTo>
                    <a:pt x="107" y="654"/>
                    <a:pt x="192" y="590"/>
                    <a:pt x="288" y="548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88" y="377"/>
                    <a:pt x="836" y="353"/>
                    <a:pt x="988" y="353"/>
                  </a:cubicBezTo>
                  <a:cubicBezTo>
                    <a:pt x="1017" y="353"/>
                    <a:pt x="1046" y="354"/>
                    <a:pt x="1076" y="356"/>
                  </a:cubicBezTo>
                  <a:cubicBezTo>
                    <a:pt x="1257" y="377"/>
                    <a:pt x="1438" y="430"/>
                    <a:pt x="1608" y="505"/>
                  </a:cubicBezTo>
                  <a:cubicBezTo>
                    <a:pt x="1789" y="579"/>
                    <a:pt x="1970" y="675"/>
                    <a:pt x="2162" y="792"/>
                  </a:cubicBezTo>
                  <a:cubicBezTo>
                    <a:pt x="2077" y="579"/>
                    <a:pt x="1938" y="409"/>
                    <a:pt x="1757" y="271"/>
                  </a:cubicBezTo>
                  <a:cubicBezTo>
                    <a:pt x="1576" y="122"/>
                    <a:pt x="1353" y="26"/>
                    <a:pt x="1118" y="4"/>
                  </a:cubicBezTo>
                  <a:cubicBezTo>
                    <a:pt x="1084" y="2"/>
                    <a:pt x="1050" y="0"/>
                    <a:pt x="101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609525" y="2376825"/>
              <a:ext cx="35975" cy="22400"/>
            </a:xfrm>
            <a:custGeom>
              <a:rect b="b" l="l" r="r" t="t"/>
              <a:pathLst>
                <a:path extrusionOk="0" h="896" w="1439">
                  <a:moveTo>
                    <a:pt x="703" y="1"/>
                  </a:moveTo>
                  <a:cubicBezTo>
                    <a:pt x="597" y="1"/>
                    <a:pt x="490" y="22"/>
                    <a:pt x="384" y="65"/>
                  </a:cubicBezTo>
                  <a:cubicBezTo>
                    <a:pt x="277" y="107"/>
                    <a:pt x="192" y="182"/>
                    <a:pt x="139" y="27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45" y="352"/>
                  </a:cubicBezTo>
                  <a:cubicBezTo>
                    <a:pt x="288" y="288"/>
                    <a:pt x="363" y="235"/>
                    <a:pt x="448" y="203"/>
                  </a:cubicBezTo>
                  <a:cubicBezTo>
                    <a:pt x="533" y="171"/>
                    <a:pt x="618" y="161"/>
                    <a:pt x="714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300" y="523"/>
                    <a:pt x="1385" y="704"/>
                    <a:pt x="1427" y="895"/>
                  </a:cubicBezTo>
                  <a:cubicBezTo>
                    <a:pt x="1438" y="682"/>
                    <a:pt x="1385" y="480"/>
                    <a:pt x="1268" y="299"/>
                  </a:cubicBezTo>
                  <a:cubicBezTo>
                    <a:pt x="1140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3706150" y="23752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7" y="1"/>
                    <a:pt x="480" y="22"/>
                    <a:pt x="374" y="65"/>
                  </a:cubicBezTo>
                  <a:cubicBezTo>
                    <a:pt x="278" y="107"/>
                    <a:pt x="193" y="193"/>
                    <a:pt x="129" y="288"/>
                  </a:cubicBezTo>
                  <a:cubicBezTo>
                    <a:pt x="22" y="469"/>
                    <a:pt x="1" y="682"/>
                    <a:pt x="44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8" y="203"/>
                  </a:cubicBezTo>
                  <a:cubicBezTo>
                    <a:pt x="523" y="171"/>
                    <a:pt x="608" y="161"/>
                    <a:pt x="693" y="161"/>
                  </a:cubicBezTo>
                  <a:cubicBezTo>
                    <a:pt x="874" y="161"/>
                    <a:pt x="1045" y="235"/>
                    <a:pt x="1162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5" y="469"/>
                    <a:pt x="1258" y="299"/>
                  </a:cubicBezTo>
                  <a:cubicBezTo>
                    <a:pt x="1130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512875" y="2172075"/>
              <a:ext cx="278500" cy="248175"/>
            </a:xfrm>
            <a:custGeom>
              <a:rect b="b" l="l" r="r" t="t"/>
              <a:pathLst>
                <a:path extrusionOk="0" h="9927" w="11140">
                  <a:moveTo>
                    <a:pt x="4028" y="1"/>
                  </a:moveTo>
                  <a:cubicBezTo>
                    <a:pt x="3512" y="1"/>
                    <a:pt x="3172" y="58"/>
                    <a:pt x="3153" y="162"/>
                  </a:cubicBezTo>
                  <a:cubicBezTo>
                    <a:pt x="3057" y="652"/>
                    <a:pt x="5411" y="1450"/>
                    <a:pt x="5411" y="1450"/>
                  </a:cubicBezTo>
                  <a:cubicBezTo>
                    <a:pt x="5411" y="1450"/>
                    <a:pt x="3370" y="914"/>
                    <a:pt x="2203" y="914"/>
                  </a:cubicBezTo>
                  <a:cubicBezTo>
                    <a:pt x="1692" y="914"/>
                    <a:pt x="1349" y="1017"/>
                    <a:pt x="1417" y="1312"/>
                  </a:cubicBezTo>
                  <a:cubicBezTo>
                    <a:pt x="1546" y="1879"/>
                    <a:pt x="2441" y="2000"/>
                    <a:pt x="3175" y="2000"/>
                  </a:cubicBezTo>
                  <a:cubicBezTo>
                    <a:pt x="3475" y="2000"/>
                    <a:pt x="3748" y="1980"/>
                    <a:pt x="3930" y="1961"/>
                  </a:cubicBezTo>
                  <a:lnTo>
                    <a:pt x="3930" y="1961"/>
                  </a:lnTo>
                  <a:cubicBezTo>
                    <a:pt x="3047" y="2078"/>
                    <a:pt x="1" y="2568"/>
                    <a:pt x="1375" y="3931"/>
                  </a:cubicBezTo>
                  <a:cubicBezTo>
                    <a:pt x="1481" y="4048"/>
                    <a:pt x="1609" y="4144"/>
                    <a:pt x="1737" y="4230"/>
                  </a:cubicBezTo>
                  <a:cubicBezTo>
                    <a:pt x="1609" y="5923"/>
                    <a:pt x="2109" y="9927"/>
                    <a:pt x="2109" y="9927"/>
                  </a:cubicBezTo>
                  <a:lnTo>
                    <a:pt x="2471" y="9927"/>
                  </a:lnTo>
                  <a:lnTo>
                    <a:pt x="2333" y="7169"/>
                  </a:lnTo>
                  <a:cubicBezTo>
                    <a:pt x="3025" y="7041"/>
                    <a:pt x="3334" y="5412"/>
                    <a:pt x="3441" y="4677"/>
                  </a:cubicBezTo>
                  <a:cubicBezTo>
                    <a:pt x="3471" y="4677"/>
                    <a:pt x="3502" y="4678"/>
                    <a:pt x="3532" y="4678"/>
                  </a:cubicBezTo>
                  <a:cubicBezTo>
                    <a:pt x="4673" y="4678"/>
                    <a:pt x="5794" y="4300"/>
                    <a:pt x="6209" y="4134"/>
                  </a:cubicBezTo>
                  <a:lnTo>
                    <a:pt x="6209" y="4134"/>
                  </a:lnTo>
                  <a:cubicBezTo>
                    <a:pt x="5943" y="4261"/>
                    <a:pt x="5538" y="4538"/>
                    <a:pt x="5986" y="4954"/>
                  </a:cubicBezTo>
                  <a:cubicBezTo>
                    <a:pt x="6106" y="5068"/>
                    <a:pt x="6315" y="5114"/>
                    <a:pt x="6572" y="5114"/>
                  </a:cubicBezTo>
                  <a:cubicBezTo>
                    <a:pt x="7268" y="5114"/>
                    <a:pt x="8315" y="4777"/>
                    <a:pt x="8914" y="4560"/>
                  </a:cubicBezTo>
                  <a:cubicBezTo>
                    <a:pt x="9074" y="5199"/>
                    <a:pt x="9553" y="7019"/>
                    <a:pt x="10288" y="7169"/>
                  </a:cubicBezTo>
                  <a:lnTo>
                    <a:pt x="10149" y="9916"/>
                  </a:lnTo>
                  <a:lnTo>
                    <a:pt x="10511" y="9916"/>
                  </a:lnTo>
                  <a:cubicBezTo>
                    <a:pt x="10511" y="9916"/>
                    <a:pt x="11140" y="4996"/>
                    <a:pt x="10831" y="3761"/>
                  </a:cubicBezTo>
                  <a:cubicBezTo>
                    <a:pt x="10597" y="2824"/>
                    <a:pt x="10043" y="2590"/>
                    <a:pt x="9777" y="2536"/>
                  </a:cubicBezTo>
                  <a:cubicBezTo>
                    <a:pt x="9653" y="681"/>
                    <a:pt x="5800" y="1"/>
                    <a:pt x="402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3669150" y="2207525"/>
              <a:ext cx="122225" cy="212725"/>
            </a:xfrm>
            <a:custGeom>
              <a:rect b="b" l="l" r="r" t="t"/>
              <a:pathLst>
                <a:path extrusionOk="0" h="8509" w="4889">
                  <a:moveTo>
                    <a:pt x="2887" y="0"/>
                  </a:moveTo>
                  <a:cubicBezTo>
                    <a:pt x="2695" y="1619"/>
                    <a:pt x="1502" y="2993"/>
                    <a:pt x="1" y="3663"/>
                  </a:cubicBezTo>
                  <a:cubicBezTo>
                    <a:pt x="99" y="3688"/>
                    <a:pt x="212" y="3698"/>
                    <a:pt x="336" y="3698"/>
                  </a:cubicBezTo>
                  <a:cubicBezTo>
                    <a:pt x="1033" y="3698"/>
                    <a:pt x="2068" y="3359"/>
                    <a:pt x="2674" y="3142"/>
                  </a:cubicBezTo>
                  <a:cubicBezTo>
                    <a:pt x="2823" y="3791"/>
                    <a:pt x="3313" y="5612"/>
                    <a:pt x="4037" y="5751"/>
                  </a:cubicBezTo>
                  <a:lnTo>
                    <a:pt x="3909" y="8509"/>
                  </a:lnTo>
                  <a:lnTo>
                    <a:pt x="4260" y="8509"/>
                  </a:lnTo>
                  <a:cubicBezTo>
                    <a:pt x="4260" y="8509"/>
                    <a:pt x="4889" y="3578"/>
                    <a:pt x="4580" y="2343"/>
                  </a:cubicBezTo>
                  <a:cubicBezTo>
                    <a:pt x="4346" y="1406"/>
                    <a:pt x="3792" y="1172"/>
                    <a:pt x="3526" y="1118"/>
                  </a:cubicBezTo>
                  <a:cubicBezTo>
                    <a:pt x="3494" y="682"/>
                    <a:pt x="3259" y="309"/>
                    <a:pt x="288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44"/>
          <p:cNvGrpSpPr/>
          <p:nvPr/>
        </p:nvGrpSpPr>
        <p:grpSpPr>
          <a:xfrm>
            <a:off x="5286776" y="606259"/>
            <a:ext cx="674032" cy="786378"/>
            <a:chOff x="1379400" y="2955850"/>
            <a:chExt cx="507975" cy="585975"/>
          </a:xfrm>
        </p:grpSpPr>
        <p:sp>
          <p:nvSpPr>
            <p:cNvPr id="1478" name="Google Shape;1478;p44"/>
            <p:cNvSpPr/>
            <p:nvPr/>
          </p:nvSpPr>
          <p:spPr>
            <a:xfrm>
              <a:off x="1382850" y="3262275"/>
              <a:ext cx="504525" cy="279550"/>
            </a:xfrm>
            <a:custGeom>
              <a:rect b="b" l="l" r="r" t="t"/>
              <a:pathLst>
                <a:path extrusionOk="0" h="11182" w="20181">
                  <a:moveTo>
                    <a:pt x="8318" y="0"/>
                  </a:moveTo>
                  <a:cubicBezTo>
                    <a:pt x="8318" y="0"/>
                    <a:pt x="8658" y="2631"/>
                    <a:pt x="7572" y="3419"/>
                  </a:cubicBezTo>
                  <a:cubicBezTo>
                    <a:pt x="6720" y="4036"/>
                    <a:pt x="1886" y="5048"/>
                    <a:pt x="1087" y="7178"/>
                  </a:cubicBezTo>
                  <a:cubicBezTo>
                    <a:pt x="608" y="8477"/>
                    <a:pt x="246" y="9818"/>
                    <a:pt x="1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20" y="3419"/>
                  </a:cubicBezTo>
                  <a:cubicBezTo>
                    <a:pt x="11534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8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1590775" y="3262275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3" y="405"/>
                    <a:pt x="54" y="820"/>
                    <a:pt x="43" y="1225"/>
                  </a:cubicBezTo>
                  <a:cubicBezTo>
                    <a:pt x="490" y="1619"/>
                    <a:pt x="970" y="1970"/>
                    <a:pt x="1491" y="2268"/>
                  </a:cubicBezTo>
                  <a:cubicBezTo>
                    <a:pt x="2216" y="2673"/>
                    <a:pt x="3057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1379400" y="3394050"/>
              <a:ext cx="507975" cy="147775"/>
            </a:xfrm>
            <a:custGeom>
              <a:rect b="b" l="l" r="r" t="t"/>
              <a:pathLst>
                <a:path extrusionOk="0" h="5911" w="20319">
                  <a:moveTo>
                    <a:pt x="17230" y="0"/>
                  </a:moveTo>
                  <a:cubicBezTo>
                    <a:pt x="15494" y="1193"/>
                    <a:pt x="12949" y="1938"/>
                    <a:pt x="10106" y="1938"/>
                  </a:cubicBezTo>
                  <a:cubicBezTo>
                    <a:pt x="7295" y="1938"/>
                    <a:pt x="4771" y="1204"/>
                    <a:pt x="3035" y="32"/>
                  </a:cubicBezTo>
                  <a:cubicBezTo>
                    <a:pt x="2120" y="533"/>
                    <a:pt x="1363" y="1140"/>
                    <a:pt x="1097" y="1875"/>
                  </a:cubicBezTo>
                  <a:cubicBezTo>
                    <a:pt x="607" y="3184"/>
                    <a:pt x="245" y="4537"/>
                    <a:pt x="0" y="5910"/>
                  </a:cubicBezTo>
                  <a:lnTo>
                    <a:pt x="20318" y="5910"/>
                  </a:lnTo>
                  <a:cubicBezTo>
                    <a:pt x="20073" y="4537"/>
                    <a:pt x="19711" y="3184"/>
                    <a:pt x="19232" y="1875"/>
                  </a:cubicBezTo>
                  <a:cubicBezTo>
                    <a:pt x="18945" y="1119"/>
                    <a:pt x="18167" y="512"/>
                    <a:pt x="17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1431300" y="3394050"/>
              <a:ext cx="403625" cy="61775"/>
            </a:xfrm>
            <a:custGeom>
              <a:rect b="b" l="l" r="r" t="t"/>
              <a:pathLst>
                <a:path extrusionOk="0" h="2471" w="16145">
                  <a:moveTo>
                    <a:pt x="15154" y="0"/>
                  </a:moveTo>
                  <a:cubicBezTo>
                    <a:pt x="13408" y="1193"/>
                    <a:pt x="10863" y="1938"/>
                    <a:pt x="8030" y="1938"/>
                  </a:cubicBezTo>
                  <a:cubicBezTo>
                    <a:pt x="5219" y="1938"/>
                    <a:pt x="2695" y="1204"/>
                    <a:pt x="949" y="32"/>
                  </a:cubicBezTo>
                  <a:cubicBezTo>
                    <a:pt x="619" y="213"/>
                    <a:pt x="299" y="426"/>
                    <a:pt x="1" y="650"/>
                  </a:cubicBezTo>
                  <a:cubicBezTo>
                    <a:pt x="2014" y="1768"/>
                    <a:pt x="4878" y="2471"/>
                    <a:pt x="8062" y="2471"/>
                  </a:cubicBezTo>
                  <a:cubicBezTo>
                    <a:pt x="11257" y="2471"/>
                    <a:pt x="14132" y="1768"/>
                    <a:pt x="16145" y="639"/>
                  </a:cubicBezTo>
                  <a:cubicBezTo>
                    <a:pt x="15836" y="405"/>
                    <a:pt x="15495" y="192"/>
                    <a:pt x="151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1702600" y="3142675"/>
              <a:ext cx="52450" cy="59825"/>
            </a:xfrm>
            <a:custGeom>
              <a:rect b="b" l="l" r="r" t="t"/>
              <a:pathLst>
                <a:path extrusionOk="0" h="2393" w="2098">
                  <a:moveTo>
                    <a:pt x="1099" y="1"/>
                  </a:moveTo>
                  <a:cubicBezTo>
                    <a:pt x="857" y="1"/>
                    <a:pt x="490" y="110"/>
                    <a:pt x="298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6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1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1525275" y="3140475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21" y="1"/>
                  </a:moveTo>
                  <a:cubicBezTo>
                    <a:pt x="895" y="1"/>
                    <a:pt x="800" y="31"/>
                    <a:pt x="778" y="38"/>
                  </a:cubicBezTo>
                  <a:cubicBezTo>
                    <a:pt x="714" y="59"/>
                    <a:pt x="1" y="144"/>
                    <a:pt x="129" y="1081"/>
                  </a:cubicBezTo>
                  <a:cubicBezTo>
                    <a:pt x="232" y="1901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70"/>
                  </a:cubicBezTo>
                  <a:cubicBezTo>
                    <a:pt x="1822" y="2285"/>
                    <a:pt x="2099" y="1603"/>
                    <a:pt x="1811" y="698"/>
                  </a:cubicBezTo>
                  <a:cubicBezTo>
                    <a:pt x="1622" y="110"/>
                    <a:pt x="1263" y="1"/>
                    <a:pt x="102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1539125" y="30332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7"/>
                    <a:pt x="1642" y="10040"/>
                    <a:pt x="3779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1631250" y="3158450"/>
              <a:ext cx="15725" cy="49525"/>
            </a:xfrm>
            <a:custGeom>
              <a:rect b="b" l="l" r="r" t="t"/>
              <a:pathLst>
                <a:path extrusionOk="0" h="1981" w="629">
                  <a:moveTo>
                    <a:pt x="277" y="0"/>
                  </a:moveTo>
                  <a:cubicBezTo>
                    <a:pt x="266" y="267"/>
                    <a:pt x="277" y="533"/>
                    <a:pt x="309" y="788"/>
                  </a:cubicBezTo>
                  <a:cubicBezTo>
                    <a:pt x="320" y="927"/>
                    <a:pt x="341" y="1055"/>
                    <a:pt x="362" y="1182"/>
                  </a:cubicBezTo>
                  <a:cubicBezTo>
                    <a:pt x="391" y="1296"/>
                    <a:pt x="411" y="1409"/>
                    <a:pt x="437" y="1522"/>
                  </a:cubicBezTo>
                  <a:lnTo>
                    <a:pt x="437" y="1522"/>
                  </a:lnTo>
                  <a:cubicBezTo>
                    <a:pt x="409" y="1550"/>
                    <a:pt x="380" y="1576"/>
                    <a:pt x="352" y="1598"/>
                  </a:cubicBezTo>
                  <a:cubicBezTo>
                    <a:pt x="309" y="1640"/>
                    <a:pt x="266" y="1683"/>
                    <a:pt x="234" y="1725"/>
                  </a:cubicBezTo>
                  <a:cubicBezTo>
                    <a:pt x="149" y="1800"/>
                    <a:pt x="75" y="1885"/>
                    <a:pt x="0" y="1981"/>
                  </a:cubicBezTo>
                  <a:cubicBezTo>
                    <a:pt x="107" y="1928"/>
                    <a:pt x="203" y="1874"/>
                    <a:pt x="298" y="1811"/>
                  </a:cubicBezTo>
                  <a:cubicBezTo>
                    <a:pt x="352" y="1779"/>
                    <a:pt x="394" y="1747"/>
                    <a:pt x="447" y="1715"/>
                  </a:cubicBezTo>
                  <a:cubicBezTo>
                    <a:pt x="490" y="1683"/>
                    <a:pt x="543" y="1651"/>
                    <a:pt x="586" y="1619"/>
                  </a:cubicBezTo>
                  <a:lnTo>
                    <a:pt x="628" y="1598"/>
                  </a:lnTo>
                  <a:lnTo>
                    <a:pt x="628" y="1534"/>
                  </a:lnTo>
                  <a:cubicBezTo>
                    <a:pt x="607" y="1406"/>
                    <a:pt x="597" y="1278"/>
                    <a:pt x="575" y="1150"/>
                  </a:cubicBezTo>
                  <a:cubicBezTo>
                    <a:pt x="554" y="1023"/>
                    <a:pt x="522" y="895"/>
                    <a:pt x="501" y="756"/>
                  </a:cubicBezTo>
                  <a:cubicBezTo>
                    <a:pt x="44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1610750" y="3227125"/>
              <a:ext cx="57250" cy="12600"/>
            </a:xfrm>
            <a:custGeom>
              <a:rect b="b" l="l" r="r" t="t"/>
              <a:pathLst>
                <a:path extrusionOk="0" h="504" w="2290">
                  <a:moveTo>
                    <a:pt x="2290" y="1"/>
                  </a:moveTo>
                  <a:cubicBezTo>
                    <a:pt x="1938" y="203"/>
                    <a:pt x="1555" y="320"/>
                    <a:pt x="1161" y="363"/>
                  </a:cubicBezTo>
                  <a:cubicBezTo>
                    <a:pt x="1100" y="368"/>
                    <a:pt x="1039" y="370"/>
                    <a:pt x="978" y="370"/>
                  </a:cubicBezTo>
                  <a:cubicBezTo>
                    <a:pt x="638" y="370"/>
                    <a:pt x="308" y="294"/>
                    <a:pt x="0" y="150"/>
                  </a:cubicBezTo>
                  <a:lnTo>
                    <a:pt x="0" y="150"/>
                  </a:lnTo>
                  <a:cubicBezTo>
                    <a:pt x="160" y="278"/>
                    <a:pt x="341" y="373"/>
                    <a:pt x="543" y="427"/>
                  </a:cubicBezTo>
                  <a:cubicBezTo>
                    <a:pt x="713" y="480"/>
                    <a:pt x="890" y="504"/>
                    <a:pt x="1068" y="504"/>
                  </a:cubicBezTo>
                  <a:cubicBezTo>
                    <a:pt x="1102" y="504"/>
                    <a:pt x="1137" y="503"/>
                    <a:pt x="1172" y="501"/>
                  </a:cubicBezTo>
                  <a:cubicBezTo>
                    <a:pt x="1587" y="459"/>
                    <a:pt x="1981" y="288"/>
                    <a:pt x="2290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1672250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1588125" y="314672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1"/>
                  </a:moveTo>
                  <a:cubicBezTo>
                    <a:pt x="117" y="1"/>
                    <a:pt x="0" y="235"/>
                    <a:pt x="0" y="533"/>
                  </a:cubicBezTo>
                  <a:cubicBezTo>
                    <a:pt x="0" y="821"/>
                    <a:pt x="117" y="1066"/>
                    <a:pt x="245" y="1066"/>
                  </a:cubicBezTo>
                  <a:cubicBezTo>
                    <a:pt x="383" y="1066"/>
                    <a:pt x="490" y="821"/>
                    <a:pt x="490" y="533"/>
                  </a:cubicBezTo>
                  <a:cubicBezTo>
                    <a:pt x="490" y="235"/>
                    <a:pt x="38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1656800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79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2" y="282"/>
                  </a:cubicBezTo>
                  <a:cubicBezTo>
                    <a:pt x="991" y="304"/>
                    <a:pt x="1129" y="336"/>
                    <a:pt x="1268" y="399"/>
                  </a:cubicBezTo>
                  <a:cubicBezTo>
                    <a:pt x="1417" y="463"/>
                    <a:pt x="1566" y="538"/>
                    <a:pt x="1704" y="623"/>
                  </a:cubicBezTo>
                  <a:cubicBezTo>
                    <a:pt x="1630" y="45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2" y="2"/>
                    <a:pt x="811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157215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83" y="0"/>
                  </a:moveTo>
                  <a:cubicBezTo>
                    <a:pt x="630" y="0"/>
                    <a:pt x="474" y="46"/>
                    <a:pt x="341" y="144"/>
                  </a:cubicBezTo>
                  <a:cubicBezTo>
                    <a:pt x="266" y="197"/>
                    <a:pt x="192" y="250"/>
                    <a:pt x="139" y="325"/>
                  </a:cubicBezTo>
                  <a:cubicBezTo>
                    <a:pt x="85" y="389"/>
                    <a:pt x="43" y="474"/>
                    <a:pt x="0" y="548"/>
                  </a:cubicBezTo>
                  <a:cubicBezTo>
                    <a:pt x="96" y="517"/>
                    <a:pt x="160" y="463"/>
                    <a:pt x="224" y="431"/>
                  </a:cubicBezTo>
                  <a:cubicBezTo>
                    <a:pt x="298" y="399"/>
                    <a:pt x="373" y="367"/>
                    <a:pt x="437" y="336"/>
                  </a:cubicBezTo>
                  <a:cubicBezTo>
                    <a:pt x="551" y="300"/>
                    <a:pt x="666" y="280"/>
                    <a:pt x="781" y="280"/>
                  </a:cubicBezTo>
                  <a:cubicBezTo>
                    <a:pt x="805" y="280"/>
                    <a:pt x="828" y="280"/>
                    <a:pt x="852" y="282"/>
                  </a:cubicBezTo>
                  <a:cubicBezTo>
                    <a:pt x="1001" y="304"/>
                    <a:pt x="1140" y="336"/>
                    <a:pt x="1278" y="399"/>
                  </a:cubicBezTo>
                  <a:cubicBezTo>
                    <a:pt x="1416" y="463"/>
                    <a:pt x="1566" y="538"/>
                    <a:pt x="1704" y="623"/>
                  </a:cubicBezTo>
                  <a:cubicBezTo>
                    <a:pt x="1640" y="453"/>
                    <a:pt x="1534" y="314"/>
                    <a:pt x="1385" y="208"/>
                  </a:cubicBezTo>
                  <a:cubicBezTo>
                    <a:pt x="1246" y="91"/>
                    <a:pt x="1065" y="16"/>
                    <a:pt x="873" y="5"/>
                  </a:cubicBezTo>
                  <a:cubicBezTo>
                    <a:pt x="844" y="2"/>
                    <a:pt x="814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1546050" y="3049300"/>
              <a:ext cx="37025" cy="128600"/>
            </a:xfrm>
            <a:custGeom>
              <a:rect b="b" l="l" r="r" t="t"/>
              <a:pathLst>
                <a:path extrusionOk="0" h="5144" w="1481">
                  <a:moveTo>
                    <a:pt x="1481" y="0"/>
                  </a:moveTo>
                  <a:cubicBezTo>
                    <a:pt x="810" y="512"/>
                    <a:pt x="214" y="1417"/>
                    <a:pt x="75" y="3035"/>
                  </a:cubicBezTo>
                  <a:cubicBezTo>
                    <a:pt x="1" y="3738"/>
                    <a:pt x="11" y="4441"/>
                    <a:pt x="86" y="5144"/>
                  </a:cubicBezTo>
                  <a:lnTo>
                    <a:pt x="309" y="5027"/>
                  </a:lnTo>
                  <a:lnTo>
                    <a:pt x="544" y="3014"/>
                  </a:lnTo>
                  <a:lnTo>
                    <a:pt x="895" y="259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1691950" y="3048500"/>
              <a:ext cx="38075" cy="129925"/>
            </a:xfrm>
            <a:custGeom>
              <a:rect b="b" l="l" r="r" t="t"/>
              <a:pathLst>
                <a:path extrusionOk="0" h="5197" w="1523">
                  <a:moveTo>
                    <a:pt x="0" y="0"/>
                  </a:moveTo>
                  <a:lnTo>
                    <a:pt x="245" y="2471"/>
                  </a:lnTo>
                  <a:lnTo>
                    <a:pt x="948" y="3046"/>
                  </a:lnTo>
                  <a:lnTo>
                    <a:pt x="1171" y="5059"/>
                  </a:lnTo>
                  <a:lnTo>
                    <a:pt x="1438" y="5197"/>
                  </a:lnTo>
                  <a:cubicBezTo>
                    <a:pt x="1523" y="4494"/>
                    <a:pt x="1523" y="3770"/>
                    <a:pt x="1459" y="3067"/>
                  </a:cubicBezTo>
                  <a:cubicBezTo>
                    <a:pt x="1310" y="1417"/>
                    <a:pt x="692" y="501"/>
                    <a:pt x="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1489875" y="2955850"/>
              <a:ext cx="222700" cy="162425"/>
            </a:xfrm>
            <a:custGeom>
              <a:rect b="b" l="l" r="r" t="t"/>
              <a:pathLst>
                <a:path extrusionOk="0" h="6497" w="8908">
                  <a:moveTo>
                    <a:pt x="1279" y="1"/>
                  </a:moveTo>
                  <a:cubicBezTo>
                    <a:pt x="1" y="2886"/>
                    <a:pt x="2333" y="3685"/>
                    <a:pt x="2333" y="3685"/>
                  </a:cubicBezTo>
                  <a:cubicBezTo>
                    <a:pt x="2300" y="3689"/>
                    <a:pt x="2267" y="3691"/>
                    <a:pt x="2234" y="3691"/>
                  </a:cubicBezTo>
                  <a:cubicBezTo>
                    <a:pt x="1458" y="3691"/>
                    <a:pt x="576" y="2652"/>
                    <a:pt x="576" y="2652"/>
                  </a:cubicBezTo>
                  <a:lnTo>
                    <a:pt x="576" y="2652"/>
                  </a:lnTo>
                  <a:cubicBezTo>
                    <a:pt x="512" y="5027"/>
                    <a:pt x="2397" y="5346"/>
                    <a:pt x="2397" y="5346"/>
                  </a:cubicBezTo>
                  <a:lnTo>
                    <a:pt x="1087" y="5410"/>
                  </a:lnTo>
                  <a:cubicBezTo>
                    <a:pt x="1790" y="5741"/>
                    <a:pt x="2495" y="5862"/>
                    <a:pt x="3150" y="5862"/>
                  </a:cubicBezTo>
                  <a:cubicBezTo>
                    <a:pt x="4726" y="5862"/>
                    <a:pt x="6018" y="5159"/>
                    <a:pt x="6329" y="4975"/>
                  </a:cubicBezTo>
                  <a:lnTo>
                    <a:pt x="6329" y="4975"/>
                  </a:lnTo>
                  <a:lnTo>
                    <a:pt x="4100" y="6337"/>
                  </a:lnTo>
                  <a:cubicBezTo>
                    <a:pt x="7167" y="6273"/>
                    <a:pt x="7753" y="4580"/>
                    <a:pt x="7753" y="4580"/>
                  </a:cubicBezTo>
                  <a:lnTo>
                    <a:pt x="7753" y="4580"/>
                  </a:lnTo>
                  <a:cubicBezTo>
                    <a:pt x="7849" y="5762"/>
                    <a:pt x="5762" y="6496"/>
                    <a:pt x="5762" y="6496"/>
                  </a:cubicBezTo>
                  <a:cubicBezTo>
                    <a:pt x="7465" y="6241"/>
                    <a:pt x="8328" y="5538"/>
                    <a:pt x="8648" y="4132"/>
                  </a:cubicBezTo>
                  <a:cubicBezTo>
                    <a:pt x="8907" y="2980"/>
                    <a:pt x="7836" y="1307"/>
                    <a:pt x="6218" y="1307"/>
                  </a:cubicBezTo>
                  <a:cubicBezTo>
                    <a:pt x="5846" y="1307"/>
                    <a:pt x="5446" y="1395"/>
                    <a:pt x="5027" y="1598"/>
                  </a:cubicBezTo>
                  <a:cubicBezTo>
                    <a:pt x="4499" y="1854"/>
                    <a:pt x="4066" y="1952"/>
                    <a:pt x="3714" y="1952"/>
                  </a:cubicBezTo>
                  <a:cubicBezTo>
                    <a:pt x="2573" y="1952"/>
                    <a:pt x="2269" y="927"/>
                    <a:pt x="2269" y="927"/>
                  </a:cubicBezTo>
                  <a:lnTo>
                    <a:pt x="2269" y="927"/>
                  </a:lnTo>
                  <a:cubicBezTo>
                    <a:pt x="2120" y="2237"/>
                    <a:pt x="3717" y="2301"/>
                    <a:pt x="3717" y="2301"/>
                  </a:cubicBezTo>
                  <a:cubicBezTo>
                    <a:pt x="3470" y="2369"/>
                    <a:pt x="3247" y="2399"/>
                    <a:pt x="3048" y="2399"/>
                  </a:cubicBezTo>
                  <a:cubicBezTo>
                    <a:pt x="1279" y="2399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1542325" y="2993925"/>
              <a:ext cx="168800" cy="124350"/>
            </a:xfrm>
            <a:custGeom>
              <a:rect b="b" l="l" r="r" t="t"/>
              <a:pathLst>
                <a:path extrusionOk="0" h="4974" w="6752">
                  <a:moveTo>
                    <a:pt x="5080" y="0"/>
                  </a:moveTo>
                  <a:cubicBezTo>
                    <a:pt x="4984" y="2098"/>
                    <a:pt x="3227" y="3834"/>
                    <a:pt x="1055" y="4143"/>
                  </a:cubicBezTo>
                  <a:cubicBezTo>
                    <a:pt x="703" y="4196"/>
                    <a:pt x="352" y="4217"/>
                    <a:pt x="0" y="4228"/>
                  </a:cubicBezTo>
                  <a:cubicBezTo>
                    <a:pt x="362" y="4306"/>
                    <a:pt x="716" y="4339"/>
                    <a:pt x="1057" y="4339"/>
                  </a:cubicBezTo>
                  <a:cubicBezTo>
                    <a:pt x="2628" y="4339"/>
                    <a:pt x="3913" y="3643"/>
                    <a:pt x="4228" y="3451"/>
                  </a:cubicBezTo>
                  <a:lnTo>
                    <a:pt x="4228" y="3451"/>
                  </a:lnTo>
                  <a:lnTo>
                    <a:pt x="2002" y="4814"/>
                  </a:lnTo>
                  <a:cubicBezTo>
                    <a:pt x="5069" y="4750"/>
                    <a:pt x="5644" y="3057"/>
                    <a:pt x="5644" y="3057"/>
                  </a:cubicBezTo>
                  <a:lnTo>
                    <a:pt x="5644" y="3057"/>
                  </a:lnTo>
                  <a:cubicBezTo>
                    <a:pt x="5751" y="4239"/>
                    <a:pt x="3664" y="4973"/>
                    <a:pt x="3664" y="4973"/>
                  </a:cubicBezTo>
                  <a:cubicBezTo>
                    <a:pt x="5357" y="4718"/>
                    <a:pt x="6230" y="4015"/>
                    <a:pt x="6550" y="2609"/>
                  </a:cubicBezTo>
                  <a:cubicBezTo>
                    <a:pt x="6752" y="1704"/>
                    <a:pt x="6134" y="490"/>
                    <a:pt x="5080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44"/>
          <p:cNvGrpSpPr/>
          <p:nvPr/>
        </p:nvGrpSpPr>
        <p:grpSpPr>
          <a:xfrm>
            <a:off x="7427083" y="606258"/>
            <a:ext cx="689613" cy="786379"/>
            <a:chOff x="3946800" y="2180875"/>
            <a:chExt cx="524500" cy="593225"/>
          </a:xfrm>
        </p:grpSpPr>
        <p:sp>
          <p:nvSpPr>
            <p:cNvPr id="1496" name="Google Shape;1496;p44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5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Financiación</a:t>
            </a:r>
            <a:endParaRPr/>
          </a:p>
        </p:txBody>
      </p:sp>
      <p:sp>
        <p:nvSpPr>
          <p:cNvPr id="1536" name="Google Shape;1536;p45"/>
          <p:cNvSpPr txBox="1"/>
          <p:nvPr>
            <p:ph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37" name="Google Shape;1537;p45"/>
          <p:cNvGrpSpPr/>
          <p:nvPr/>
        </p:nvGrpSpPr>
        <p:grpSpPr>
          <a:xfrm>
            <a:off x="5280378" y="3823683"/>
            <a:ext cx="685785" cy="722550"/>
            <a:chOff x="315050" y="2231900"/>
            <a:chExt cx="512775" cy="535500"/>
          </a:xfrm>
        </p:grpSpPr>
        <p:sp>
          <p:nvSpPr>
            <p:cNvPr id="1538" name="Google Shape;1538;p45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5"/>
          <p:cNvGrpSpPr/>
          <p:nvPr/>
        </p:nvGrpSpPr>
        <p:grpSpPr>
          <a:xfrm>
            <a:off x="2043719" y="1670761"/>
            <a:ext cx="681720" cy="730437"/>
            <a:chOff x="1952050" y="2261800"/>
            <a:chExt cx="507950" cy="546325"/>
          </a:xfrm>
        </p:grpSpPr>
        <p:sp>
          <p:nvSpPr>
            <p:cNvPr id="1561" name="Google Shape;1561;p45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3106614" y="2716628"/>
            <a:ext cx="737215" cy="786365"/>
            <a:chOff x="4497175" y="2190950"/>
            <a:chExt cx="548850" cy="583400"/>
          </a:xfrm>
        </p:grpSpPr>
        <p:sp>
          <p:nvSpPr>
            <p:cNvPr id="1582" name="Google Shape;1582;p45"/>
            <p:cNvSpPr/>
            <p:nvPr/>
          </p:nvSpPr>
          <p:spPr>
            <a:xfrm>
              <a:off x="4512000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6" y="1"/>
                  </a:moveTo>
                  <a:lnTo>
                    <a:pt x="10236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1" y="2962"/>
                    <a:pt x="7741" y="3575"/>
                  </a:cubicBezTo>
                  <a:cubicBezTo>
                    <a:pt x="6620" y="4188"/>
                    <a:pt x="0" y="4484"/>
                    <a:pt x="709" y="11315"/>
                  </a:cubicBezTo>
                  <a:lnTo>
                    <a:pt x="20123" y="11315"/>
                  </a:lnTo>
                  <a:cubicBezTo>
                    <a:pt x="20842" y="4484"/>
                    <a:pt x="14212" y="4178"/>
                    <a:pt x="13091" y="3575"/>
                  </a:cubicBezTo>
                  <a:cubicBezTo>
                    <a:pt x="11970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4720050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4" y="1"/>
                  </a:moveTo>
                  <a:lnTo>
                    <a:pt x="1914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0" y="2814"/>
                  </a:cubicBezTo>
                  <a:cubicBezTo>
                    <a:pt x="1343" y="2613"/>
                    <a:pt x="2686" y="2401"/>
                    <a:pt x="4018" y="2190"/>
                  </a:cubicBezTo>
                  <a:cubicBezTo>
                    <a:pt x="3913" y="1471"/>
                    <a:pt x="3891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4515175" y="2589025"/>
              <a:ext cx="514450" cy="185075"/>
            </a:xfrm>
            <a:custGeom>
              <a:rect b="b" l="l" r="r" t="t"/>
              <a:pathLst>
                <a:path extrusionOk="0" h="7403" w="20578">
                  <a:moveTo>
                    <a:pt x="6546" y="0"/>
                  </a:moveTo>
                  <a:cubicBezTo>
                    <a:pt x="4335" y="592"/>
                    <a:pt x="0" y="1809"/>
                    <a:pt x="582" y="7402"/>
                  </a:cubicBezTo>
                  <a:lnTo>
                    <a:pt x="19996" y="7402"/>
                  </a:lnTo>
                  <a:cubicBezTo>
                    <a:pt x="20578" y="1809"/>
                    <a:pt x="16253" y="603"/>
                    <a:pt x="14043" y="0"/>
                  </a:cubicBezTo>
                  <a:cubicBezTo>
                    <a:pt x="13133" y="815"/>
                    <a:pt x="11790" y="1333"/>
                    <a:pt x="10289" y="1333"/>
                  </a:cubicBezTo>
                  <a:cubicBezTo>
                    <a:pt x="8787" y="1333"/>
                    <a:pt x="7455" y="815"/>
                    <a:pt x="6546" y="0"/>
                  </a:cubicBezTo>
                  <a:close/>
                </a:path>
              </a:pathLst>
            </a:custGeom>
            <a:solidFill>
              <a:srgbClr val="E0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4528375" y="2646375"/>
              <a:ext cx="493050" cy="127725"/>
            </a:xfrm>
            <a:custGeom>
              <a:rect b="b" l="l" r="r" t="t"/>
              <a:pathLst>
                <a:path extrusionOk="0" h="5109" w="19722">
                  <a:moveTo>
                    <a:pt x="18030" y="1"/>
                  </a:moveTo>
                  <a:cubicBezTo>
                    <a:pt x="11971" y="1058"/>
                    <a:pt x="5965" y="2433"/>
                    <a:pt x="11" y="3945"/>
                  </a:cubicBezTo>
                  <a:cubicBezTo>
                    <a:pt x="1" y="4336"/>
                    <a:pt x="11" y="4728"/>
                    <a:pt x="54" y="5108"/>
                  </a:cubicBezTo>
                  <a:lnTo>
                    <a:pt x="19468" y="5108"/>
                  </a:lnTo>
                  <a:cubicBezTo>
                    <a:pt x="19722" y="2687"/>
                    <a:pt x="19045" y="1080"/>
                    <a:pt x="18030" y="1"/>
                  </a:cubicBezTo>
                  <a:close/>
                </a:path>
              </a:pathLst>
            </a:custGeom>
            <a:solidFill>
              <a:srgbClr val="DB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4497175" y="2582675"/>
              <a:ext cx="202800" cy="191675"/>
            </a:xfrm>
            <a:custGeom>
              <a:rect b="b" l="l" r="r" t="t"/>
              <a:pathLst>
                <a:path extrusionOk="0" h="7667" w="8112">
                  <a:moveTo>
                    <a:pt x="6959" y="1"/>
                  </a:moveTo>
                  <a:cubicBezTo>
                    <a:pt x="1" y="1143"/>
                    <a:pt x="794" y="7667"/>
                    <a:pt x="794" y="7667"/>
                  </a:cubicBezTo>
                  <a:lnTo>
                    <a:pt x="8111" y="7667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4614025" y="2582675"/>
              <a:ext cx="85950" cy="191675"/>
            </a:xfrm>
            <a:custGeom>
              <a:rect b="b" l="l" r="r" t="t"/>
              <a:pathLst>
                <a:path extrusionOk="0" h="7667" w="3438">
                  <a:moveTo>
                    <a:pt x="2285" y="1"/>
                  </a:moveTo>
                  <a:cubicBezTo>
                    <a:pt x="1502" y="43"/>
                    <a:pt x="720" y="223"/>
                    <a:pt x="1" y="529"/>
                  </a:cubicBezTo>
                  <a:lnTo>
                    <a:pt x="1587" y="1143"/>
                  </a:lnTo>
                  <a:lnTo>
                    <a:pt x="350" y="2813"/>
                  </a:lnTo>
                  <a:lnTo>
                    <a:pt x="3437" y="7667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4843500" y="2582675"/>
              <a:ext cx="202525" cy="191675"/>
            </a:xfrm>
            <a:custGeom>
              <a:rect b="b" l="l" r="r" t="t"/>
              <a:pathLst>
                <a:path extrusionOk="0" h="7667" w="8101">
                  <a:moveTo>
                    <a:pt x="1142" y="1"/>
                  </a:moveTo>
                  <a:lnTo>
                    <a:pt x="0" y="7667"/>
                  </a:lnTo>
                  <a:lnTo>
                    <a:pt x="7307" y="7667"/>
                  </a:lnTo>
                  <a:cubicBezTo>
                    <a:pt x="7307" y="7667"/>
                    <a:pt x="8100" y="1143"/>
                    <a:pt x="1142" y="1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4843500" y="2582675"/>
              <a:ext cx="85925" cy="191675"/>
            </a:xfrm>
            <a:custGeom>
              <a:rect b="b" l="l" r="r" t="t"/>
              <a:pathLst>
                <a:path extrusionOk="0" h="7667" w="3437">
                  <a:moveTo>
                    <a:pt x="1142" y="1"/>
                  </a:moveTo>
                  <a:lnTo>
                    <a:pt x="0" y="7667"/>
                  </a:lnTo>
                  <a:lnTo>
                    <a:pt x="3077" y="2813"/>
                  </a:lnTo>
                  <a:lnTo>
                    <a:pt x="1851" y="1143"/>
                  </a:lnTo>
                  <a:lnTo>
                    <a:pt x="3437" y="529"/>
                  </a:lnTo>
                  <a:cubicBezTo>
                    <a:pt x="2707" y="223"/>
                    <a:pt x="1935" y="43"/>
                    <a:pt x="1142" y="1"/>
                  </a:cubicBez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638625" y="2362925"/>
              <a:ext cx="60025" cy="69000"/>
            </a:xfrm>
            <a:custGeom>
              <a:rect b="b" l="l" r="r" t="t"/>
              <a:pathLst>
                <a:path extrusionOk="0" h="2760" w="2401">
                  <a:moveTo>
                    <a:pt x="1155" y="1"/>
                  </a:moveTo>
                  <a:cubicBezTo>
                    <a:pt x="1011" y="1"/>
                    <a:pt x="903" y="35"/>
                    <a:pt x="878" y="46"/>
                  </a:cubicBezTo>
                  <a:cubicBezTo>
                    <a:pt x="804" y="77"/>
                    <a:pt x="0" y="172"/>
                    <a:pt x="138" y="1230"/>
                  </a:cubicBezTo>
                  <a:cubicBezTo>
                    <a:pt x="260" y="2170"/>
                    <a:pt x="767" y="2759"/>
                    <a:pt x="1294" y="2759"/>
                  </a:cubicBezTo>
                  <a:cubicBezTo>
                    <a:pt x="1360" y="2759"/>
                    <a:pt x="1426" y="2750"/>
                    <a:pt x="1491" y="2731"/>
                  </a:cubicBezTo>
                  <a:cubicBezTo>
                    <a:pt x="2083" y="2636"/>
                    <a:pt x="2401" y="1843"/>
                    <a:pt x="2073" y="807"/>
                  </a:cubicBezTo>
                  <a:cubicBezTo>
                    <a:pt x="1856" y="129"/>
                    <a:pt x="1437" y="1"/>
                    <a:pt x="1155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484692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9" y="1"/>
                  </a:moveTo>
                  <a:cubicBezTo>
                    <a:pt x="971" y="1"/>
                    <a:pt x="556" y="129"/>
                    <a:pt x="339" y="807"/>
                  </a:cubicBezTo>
                  <a:cubicBezTo>
                    <a:pt x="1" y="1843"/>
                    <a:pt x="318" y="2636"/>
                    <a:pt x="921" y="2721"/>
                  </a:cubicBezTo>
                  <a:cubicBezTo>
                    <a:pt x="986" y="2740"/>
                    <a:pt x="1052" y="2749"/>
                    <a:pt x="1117" y="2749"/>
                  </a:cubicBezTo>
                  <a:cubicBezTo>
                    <a:pt x="1636" y="2749"/>
                    <a:pt x="2143" y="2169"/>
                    <a:pt x="2274" y="1230"/>
                  </a:cubicBezTo>
                  <a:cubicBezTo>
                    <a:pt x="2412" y="172"/>
                    <a:pt x="1598" y="77"/>
                    <a:pt x="1524" y="46"/>
                  </a:cubicBezTo>
                  <a:cubicBezTo>
                    <a:pt x="1498" y="35"/>
                    <a:pt x="1392" y="1"/>
                    <a:pt x="1249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660325" y="2238700"/>
              <a:ext cx="227325" cy="288400"/>
            </a:xfrm>
            <a:custGeom>
              <a:rect b="b" l="l" r="r" t="t"/>
              <a:pathLst>
                <a:path extrusionOk="0" h="11536" w="9093">
                  <a:moveTo>
                    <a:pt x="4260" y="0"/>
                  </a:moveTo>
                  <a:cubicBezTo>
                    <a:pt x="3354" y="0"/>
                    <a:pt x="757" y="340"/>
                    <a:pt x="401" y="4222"/>
                  </a:cubicBezTo>
                  <a:cubicBezTo>
                    <a:pt x="0" y="8624"/>
                    <a:pt x="1890" y="11535"/>
                    <a:pt x="4339" y="11535"/>
                  </a:cubicBezTo>
                  <a:cubicBezTo>
                    <a:pt x="4408" y="11535"/>
                    <a:pt x="4477" y="11533"/>
                    <a:pt x="4546" y="11528"/>
                  </a:cubicBezTo>
                  <a:cubicBezTo>
                    <a:pt x="4616" y="11533"/>
                    <a:pt x="4685" y="11535"/>
                    <a:pt x="4754" y="11535"/>
                  </a:cubicBezTo>
                  <a:cubicBezTo>
                    <a:pt x="7203" y="11535"/>
                    <a:pt x="9093" y="8624"/>
                    <a:pt x="8691" y="4222"/>
                  </a:cubicBezTo>
                  <a:cubicBezTo>
                    <a:pt x="8344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6" y="13"/>
                  </a:cubicBezTo>
                  <a:cubicBezTo>
                    <a:pt x="4503" y="9"/>
                    <a:pt x="4402" y="0"/>
                    <a:pt x="4260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4776075" y="2357700"/>
              <a:ext cx="21700" cy="76175"/>
            </a:xfrm>
            <a:custGeom>
              <a:rect b="b" l="l" r="r" t="t"/>
              <a:pathLst>
                <a:path extrusionOk="0" h="3047" w="868">
                  <a:moveTo>
                    <a:pt x="508" y="1"/>
                  </a:moveTo>
                  <a:lnTo>
                    <a:pt x="508" y="1"/>
                  </a:lnTo>
                  <a:cubicBezTo>
                    <a:pt x="530" y="424"/>
                    <a:pt x="561" y="836"/>
                    <a:pt x="593" y="1259"/>
                  </a:cubicBezTo>
                  <a:cubicBezTo>
                    <a:pt x="623" y="1661"/>
                    <a:pt x="653" y="2064"/>
                    <a:pt x="693" y="2466"/>
                  </a:cubicBezTo>
                  <a:lnTo>
                    <a:pt x="693" y="2466"/>
                  </a:lnTo>
                  <a:cubicBezTo>
                    <a:pt x="635" y="2494"/>
                    <a:pt x="579" y="2527"/>
                    <a:pt x="530" y="2560"/>
                  </a:cubicBezTo>
                  <a:cubicBezTo>
                    <a:pt x="466" y="2602"/>
                    <a:pt x="403" y="2644"/>
                    <a:pt x="339" y="2697"/>
                  </a:cubicBezTo>
                  <a:cubicBezTo>
                    <a:pt x="212" y="2792"/>
                    <a:pt x="96" y="2909"/>
                    <a:pt x="1" y="3046"/>
                  </a:cubicBezTo>
                  <a:cubicBezTo>
                    <a:pt x="159" y="3014"/>
                    <a:pt x="308" y="2951"/>
                    <a:pt x="445" y="2866"/>
                  </a:cubicBezTo>
                  <a:cubicBezTo>
                    <a:pt x="508" y="2824"/>
                    <a:pt x="582" y="2782"/>
                    <a:pt x="646" y="2740"/>
                  </a:cubicBezTo>
                  <a:cubicBezTo>
                    <a:pt x="709" y="2687"/>
                    <a:pt x="773" y="2644"/>
                    <a:pt x="826" y="2592"/>
                  </a:cubicBezTo>
                  <a:lnTo>
                    <a:pt x="868" y="2549"/>
                  </a:lnTo>
                  <a:lnTo>
                    <a:pt x="868" y="2507"/>
                  </a:lnTo>
                  <a:cubicBezTo>
                    <a:pt x="815" y="2084"/>
                    <a:pt x="762" y="1672"/>
                    <a:pt x="699" y="1249"/>
                  </a:cubicBezTo>
                  <a:cubicBezTo>
                    <a:pt x="635" y="836"/>
                    <a:pt x="582" y="413"/>
                    <a:pt x="508" y="1"/>
                  </a:cubicBezTo>
                  <a:close/>
                </a:path>
              </a:pathLst>
            </a:custGeom>
            <a:solidFill>
              <a:srgbClr val="CA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4739600" y="2453925"/>
              <a:ext cx="78025" cy="14500"/>
            </a:xfrm>
            <a:custGeom>
              <a:rect b="b" l="l" r="r" t="t"/>
              <a:pathLst>
                <a:path extrusionOk="0" h="580" w="3121">
                  <a:moveTo>
                    <a:pt x="3120" y="1"/>
                  </a:moveTo>
                  <a:lnTo>
                    <a:pt x="1" y="33"/>
                  </a:lnTo>
                  <a:cubicBezTo>
                    <a:pt x="522" y="389"/>
                    <a:pt x="1103" y="580"/>
                    <a:pt x="1655" y="580"/>
                  </a:cubicBezTo>
                  <a:cubicBezTo>
                    <a:pt x="2199" y="580"/>
                    <a:pt x="2716" y="395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4797500" y="2327475"/>
              <a:ext cx="57125" cy="21800"/>
            </a:xfrm>
            <a:custGeom>
              <a:rect b="b" l="l" r="r" t="t"/>
              <a:pathLst>
                <a:path extrusionOk="0" h="872" w="2285">
                  <a:moveTo>
                    <a:pt x="1077" y="0"/>
                  </a:moveTo>
                  <a:cubicBezTo>
                    <a:pt x="979" y="0"/>
                    <a:pt x="878" y="12"/>
                    <a:pt x="783" y="36"/>
                  </a:cubicBezTo>
                  <a:cubicBezTo>
                    <a:pt x="656" y="68"/>
                    <a:pt x="540" y="131"/>
                    <a:pt x="434" y="205"/>
                  </a:cubicBezTo>
                  <a:cubicBezTo>
                    <a:pt x="328" y="269"/>
                    <a:pt x="244" y="353"/>
                    <a:pt x="170" y="459"/>
                  </a:cubicBezTo>
                  <a:cubicBezTo>
                    <a:pt x="127" y="501"/>
                    <a:pt x="96" y="554"/>
                    <a:pt x="74" y="618"/>
                  </a:cubicBezTo>
                  <a:cubicBezTo>
                    <a:pt x="53" y="671"/>
                    <a:pt x="22" y="723"/>
                    <a:pt x="0" y="776"/>
                  </a:cubicBezTo>
                  <a:cubicBezTo>
                    <a:pt x="127" y="745"/>
                    <a:pt x="222" y="702"/>
                    <a:pt x="328" y="660"/>
                  </a:cubicBezTo>
                  <a:cubicBezTo>
                    <a:pt x="423" y="628"/>
                    <a:pt x="519" y="597"/>
                    <a:pt x="614" y="575"/>
                  </a:cubicBezTo>
                  <a:lnTo>
                    <a:pt x="677" y="565"/>
                  </a:lnTo>
                  <a:cubicBezTo>
                    <a:pt x="698" y="554"/>
                    <a:pt x="719" y="544"/>
                    <a:pt x="751" y="544"/>
                  </a:cubicBezTo>
                  <a:cubicBezTo>
                    <a:pt x="793" y="544"/>
                    <a:pt x="836" y="533"/>
                    <a:pt x="878" y="533"/>
                  </a:cubicBezTo>
                  <a:cubicBezTo>
                    <a:pt x="920" y="528"/>
                    <a:pt x="963" y="525"/>
                    <a:pt x="1005" y="525"/>
                  </a:cubicBezTo>
                  <a:cubicBezTo>
                    <a:pt x="1047" y="525"/>
                    <a:pt x="1090" y="528"/>
                    <a:pt x="1132" y="533"/>
                  </a:cubicBezTo>
                  <a:cubicBezTo>
                    <a:pt x="1322" y="544"/>
                    <a:pt x="1502" y="586"/>
                    <a:pt x="1671" y="649"/>
                  </a:cubicBezTo>
                  <a:cubicBezTo>
                    <a:pt x="1861" y="702"/>
                    <a:pt x="2052" y="787"/>
                    <a:pt x="2284" y="871"/>
                  </a:cubicBezTo>
                  <a:cubicBezTo>
                    <a:pt x="2210" y="639"/>
                    <a:pt x="2062" y="438"/>
                    <a:pt x="1872" y="290"/>
                  </a:cubicBezTo>
                  <a:cubicBezTo>
                    <a:pt x="1671" y="121"/>
                    <a:pt x="1428" y="25"/>
                    <a:pt x="1174" y="4"/>
                  </a:cubicBezTo>
                  <a:cubicBezTo>
                    <a:pt x="1142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4699675" y="2327300"/>
              <a:ext cx="58975" cy="21450"/>
            </a:xfrm>
            <a:custGeom>
              <a:rect b="b" l="l" r="r" t="t"/>
              <a:pathLst>
                <a:path extrusionOk="0" h="858" w="2359">
                  <a:moveTo>
                    <a:pt x="1164" y="1"/>
                  </a:moveTo>
                  <a:cubicBezTo>
                    <a:pt x="1027" y="1"/>
                    <a:pt x="889" y="22"/>
                    <a:pt x="762" y="54"/>
                  </a:cubicBezTo>
                  <a:cubicBezTo>
                    <a:pt x="635" y="96"/>
                    <a:pt x="519" y="159"/>
                    <a:pt x="413" y="244"/>
                  </a:cubicBezTo>
                  <a:cubicBezTo>
                    <a:pt x="308" y="318"/>
                    <a:pt x="223" y="413"/>
                    <a:pt x="149" y="519"/>
                  </a:cubicBezTo>
                  <a:cubicBezTo>
                    <a:pt x="117" y="572"/>
                    <a:pt x="85" y="625"/>
                    <a:pt x="64" y="678"/>
                  </a:cubicBezTo>
                  <a:cubicBezTo>
                    <a:pt x="33" y="741"/>
                    <a:pt x="11" y="794"/>
                    <a:pt x="1" y="857"/>
                  </a:cubicBezTo>
                  <a:cubicBezTo>
                    <a:pt x="117" y="815"/>
                    <a:pt x="223" y="752"/>
                    <a:pt x="318" y="720"/>
                  </a:cubicBezTo>
                  <a:cubicBezTo>
                    <a:pt x="413" y="678"/>
                    <a:pt x="508" y="635"/>
                    <a:pt x="614" y="614"/>
                  </a:cubicBezTo>
                  <a:lnTo>
                    <a:pt x="678" y="593"/>
                  </a:lnTo>
                  <a:cubicBezTo>
                    <a:pt x="699" y="582"/>
                    <a:pt x="720" y="572"/>
                    <a:pt x="752" y="572"/>
                  </a:cubicBezTo>
                  <a:cubicBezTo>
                    <a:pt x="794" y="561"/>
                    <a:pt x="836" y="551"/>
                    <a:pt x="879" y="540"/>
                  </a:cubicBezTo>
                  <a:cubicBezTo>
                    <a:pt x="963" y="529"/>
                    <a:pt x="1058" y="529"/>
                    <a:pt x="1143" y="529"/>
                  </a:cubicBezTo>
                  <a:cubicBezTo>
                    <a:pt x="1333" y="529"/>
                    <a:pt x="1524" y="561"/>
                    <a:pt x="1714" y="604"/>
                  </a:cubicBezTo>
                  <a:cubicBezTo>
                    <a:pt x="1915" y="656"/>
                    <a:pt x="2116" y="720"/>
                    <a:pt x="2359" y="783"/>
                  </a:cubicBezTo>
                  <a:cubicBezTo>
                    <a:pt x="2264" y="561"/>
                    <a:pt x="2095" y="360"/>
                    <a:pt x="1894" y="233"/>
                  </a:cubicBezTo>
                  <a:cubicBezTo>
                    <a:pt x="1672" y="85"/>
                    <a:pt x="1418" y="1"/>
                    <a:pt x="116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4709475" y="2367750"/>
              <a:ext cx="35700" cy="22225"/>
            </a:xfrm>
            <a:custGeom>
              <a:rect b="b" l="l" r="r" t="t"/>
              <a:pathLst>
                <a:path extrusionOk="0" h="889" w="1428">
                  <a:moveTo>
                    <a:pt x="698" y="1"/>
                  </a:moveTo>
                  <a:cubicBezTo>
                    <a:pt x="582" y="1"/>
                    <a:pt x="476" y="11"/>
                    <a:pt x="370" y="54"/>
                  </a:cubicBezTo>
                  <a:cubicBezTo>
                    <a:pt x="275" y="106"/>
                    <a:pt x="190" y="180"/>
                    <a:pt x="138" y="276"/>
                  </a:cubicBezTo>
                  <a:cubicBezTo>
                    <a:pt x="32" y="466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8" y="170"/>
                    <a:pt x="613" y="159"/>
                    <a:pt x="698" y="159"/>
                  </a:cubicBezTo>
                  <a:cubicBezTo>
                    <a:pt x="878" y="159"/>
                    <a:pt x="1047" y="233"/>
                    <a:pt x="1163" y="371"/>
                  </a:cubicBezTo>
                  <a:cubicBezTo>
                    <a:pt x="1280" y="519"/>
                    <a:pt x="1364" y="699"/>
                    <a:pt x="1417" y="889"/>
                  </a:cubicBezTo>
                  <a:cubicBezTo>
                    <a:pt x="1428" y="677"/>
                    <a:pt x="1364" y="466"/>
                    <a:pt x="1248" y="297"/>
                  </a:cubicBezTo>
                  <a:cubicBezTo>
                    <a:pt x="1132" y="106"/>
                    <a:pt x="920" y="1"/>
                    <a:pt x="6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4805175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8" y="0"/>
                  </a:moveTo>
                  <a:cubicBezTo>
                    <a:pt x="592" y="0"/>
                    <a:pt x="476" y="21"/>
                    <a:pt x="381" y="64"/>
                  </a:cubicBezTo>
                  <a:cubicBezTo>
                    <a:pt x="275" y="106"/>
                    <a:pt x="190" y="191"/>
                    <a:pt x="138" y="286"/>
                  </a:cubicBezTo>
                  <a:cubicBezTo>
                    <a:pt x="32" y="465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8" y="169"/>
                    <a:pt x="603" y="159"/>
                    <a:pt x="698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4" y="698"/>
                    <a:pt x="1406" y="888"/>
                  </a:cubicBezTo>
                  <a:cubicBezTo>
                    <a:pt x="1417" y="677"/>
                    <a:pt x="1364" y="465"/>
                    <a:pt x="1258" y="296"/>
                  </a:cubicBezTo>
                  <a:cubicBezTo>
                    <a:pt x="1132" y="106"/>
                    <a:pt x="920" y="0"/>
                    <a:pt x="69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722950" y="2433700"/>
              <a:ext cx="107875" cy="21050"/>
            </a:xfrm>
            <a:custGeom>
              <a:rect b="b" l="l" r="r" t="t"/>
              <a:pathLst>
                <a:path extrusionOk="0" h="842" w="4315">
                  <a:moveTo>
                    <a:pt x="2341" y="1"/>
                  </a:moveTo>
                  <a:cubicBezTo>
                    <a:pt x="2271" y="1"/>
                    <a:pt x="2200" y="2"/>
                    <a:pt x="2126" y="6"/>
                  </a:cubicBezTo>
                  <a:cubicBezTo>
                    <a:pt x="455" y="91"/>
                    <a:pt x="307" y="493"/>
                    <a:pt x="0" y="799"/>
                  </a:cubicBezTo>
                  <a:lnTo>
                    <a:pt x="2115" y="799"/>
                  </a:lnTo>
                  <a:lnTo>
                    <a:pt x="4315" y="842"/>
                  </a:lnTo>
                  <a:cubicBezTo>
                    <a:pt x="4315" y="842"/>
                    <a:pt x="3851" y="1"/>
                    <a:pt x="234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4641525" y="2190950"/>
              <a:ext cx="262000" cy="260625"/>
            </a:xfrm>
            <a:custGeom>
              <a:rect b="b" l="l" r="r" t="t"/>
              <a:pathLst>
                <a:path extrusionOk="0" h="10425" w="10480">
                  <a:moveTo>
                    <a:pt x="5576" y="1"/>
                  </a:moveTo>
                  <a:cubicBezTo>
                    <a:pt x="4461" y="1"/>
                    <a:pt x="3247" y="481"/>
                    <a:pt x="2115" y="1923"/>
                  </a:cubicBezTo>
                  <a:cubicBezTo>
                    <a:pt x="2115" y="1923"/>
                    <a:pt x="170" y="1965"/>
                    <a:pt x="85" y="4122"/>
                  </a:cubicBezTo>
                  <a:cubicBezTo>
                    <a:pt x="1" y="6280"/>
                    <a:pt x="529" y="7073"/>
                    <a:pt x="529" y="7073"/>
                  </a:cubicBezTo>
                  <a:cubicBezTo>
                    <a:pt x="529" y="7073"/>
                    <a:pt x="630" y="6992"/>
                    <a:pt x="750" y="6992"/>
                  </a:cubicBezTo>
                  <a:cubicBezTo>
                    <a:pt x="878" y="6992"/>
                    <a:pt x="1029" y="7085"/>
                    <a:pt x="1100" y="7474"/>
                  </a:cubicBezTo>
                  <a:cubicBezTo>
                    <a:pt x="1227" y="8225"/>
                    <a:pt x="1100" y="9367"/>
                    <a:pt x="1587" y="10425"/>
                  </a:cubicBezTo>
                  <a:lnTo>
                    <a:pt x="2380" y="9854"/>
                  </a:lnTo>
                  <a:cubicBezTo>
                    <a:pt x="2380" y="9854"/>
                    <a:pt x="1365" y="7474"/>
                    <a:pt x="1587" y="5486"/>
                  </a:cubicBezTo>
                  <a:cubicBezTo>
                    <a:pt x="1587" y="5486"/>
                    <a:pt x="2866" y="5222"/>
                    <a:pt x="2686" y="3202"/>
                  </a:cubicBezTo>
                  <a:lnTo>
                    <a:pt x="2686" y="3202"/>
                  </a:lnTo>
                  <a:cubicBezTo>
                    <a:pt x="2687" y="3203"/>
                    <a:pt x="4125" y="5049"/>
                    <a:pt x="6269" y="5049"/>
                  </a:cubicBezTo>
                  <a:cubicBezTo>
                    <a:pt x="6465" y="5049"/>
                    <a:pt x="6667" y="5034"/>
                    <a:pt x="6874" y="5000"/>
                  </a:cubicBezTo>
                  <a:lnTo>
                    <a:pt x="6303" y="4207"/>
                  </a:lnTo>
                  <a:lnTo>
                    <a:pt x="6303" y="4207"/>
                  </a:lnTo>
                  <a:cubicBezTo>
                    <a:pt x="6303" y="4207"/>
                    <a:pt x="7000" y="4538"/>
                    <a:pt x="8245" y="4538"/>
                  </a:cubicBezTo>
                  <a:cubicBezTo>
                    <a:pt x="8821" y="4538"/>
                    <a:pt x="9514" y="4467"/>
                    <a:pt x="10311" y="4260"/>
                  </a:cubicBezTo>
                  <a:cubicBezTo>
                    <a:pt x="10311" y="4260"/>
                    <a:pt x="10480" y="1521"/>
                    <a:pt x="6208" y="908"/>
                  </a:cubicBezTo>
                  <a:lnTo>
                    <a:pt x="6208" y="908"/>
                  </a:lnTo>
                  <a:cubicBezTo>
                    <a:pt x="6208" y="908"/>
                    <a:pt x="8238" y="1088"/>
                    <a:pt x="9644" y="1923"/>
                  </a:cubicBezTo>
                  <a:cubicBezTo>
                    <a:pt x="9644" y="1923"/>
                    <a:pt x="7807" y="1"/>
                    <a:pt x="557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4850625" y="2287400"/>
              <a:ext cx="47625" cy="169725"/>
            </a:xfrm>
            <a:custGeom>
              <a:rect b="b" l="l" r="r" t="t"/>
              <a:pathLst>
                <a:path extrusionOk="0" h="6789" w="1905">
                  <a:moveTo>
                    <a:pt x="1323" y="0"/>
                  </a:moveTo>
                  <a:lnTo>
                    <a:pt x="360" y="307"/>
                  </a:lnTo>
                  <a:cubicBezTo>
                    <a:pt x="1027" y="2221"/>
                    <a:pt x="900" y="4314"/>
                    <a:pt x="1" y="6123"/>
                  </a:cubicBezTo>
                  <a:lnTo>
                    <a:pt x="530" y="6789"/>
                  </a:lnTo>
                  <a:cubicBezTo>
                    <a:pt x="1904" y="4843"/>
                    <a:pt x="1323" y="0"/>
                    <a:pt x="132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45"/>
          <p:cNvGrpSpPr/>
          <p:nvPr/>
        </p:nvGrpSpPr>
        <p:grpSpPr>
          <a:xfrm>
            <a:off x="2041317" y="3791778"/>
            <a:ext cx="686509" cy="786382"/>
            <a:chOff x="6825125" y="2172400"/>
            <a:chExt cx="504675" cy="579500"/>
          </a:xfrm>
        </p:grpSpPr>
        <p:sp>
          <p:nvSpPr>
            <p:cNvPr id="1603" name="Google Shape;1603;p45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45"/>
          <p:cNvGrpSpPr/>
          <p:nvPr/>
        </p:nvGrpSpPr>
        <p:grpSpPr>
          <a:xfrm>
            <a:off x="6389070" y="2716621"/>
            <a:ext cx="689613" cy="786379"/>
            <a:chOff x="3946800" y="2180875"/>
            <a:chExt cx="524500" cy="593225"/>
          </a:xfrm>
        </p:grpSpPr>
        <p:sp>
          <p:nvSpPr>
            <p:cNvPr id="1620" name="Google Shape;1620;p45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5" name="Google Shape;1655;p45"/>
          <p:cNvGrpSpPr/>
          <p:nvPr/>
        </p:nvGrpSpPr>
        <p:grpSpPr>
          <a:xfrm>
            <a:off x="3137326" y="605325"/>
            <a:ext cx="675793" cy="786411"/>
            <a:chOff x="3171738" y="605325"/>
            <a:chExt cx="675793" cy="786411"/>
          </a:xfrm>
        </p:grpSpPr>
        <p:grpSp>
          <p:nvGrpSpPr>
            <p:cNvPr id="1656" name="Google Shape;1656;p45"/>
            <p:cNvGrpSpPr/>
            <p:nvPr/>
          </p:nvGrpSpPr>
          <p:grpSpPr>
            <a:xfrm>
              <a:off x="3171738" y="605325"/>
              <a:ext cx="675775" cy="786411"/>
              <a:chOff x="242875" y="2938775"/>
              <a:chExt cx="504950" cy="585825"/>
            </a:xfrm>
          </p:grpSpPr>
          <p:sp>
            <p:nvSpPr>
              <p:cNvPr id="1657" name="Google Shape;1657;p45"/>
              <p:cNvSpPr/>
              <p:nvPr/>
            </p:nvSpPr>
            <p:spPr>
              <a:xfrm>
                <a:off x="246575" y="3247000"/>
                <a:ext cx="501250" cy="277600"/>
              </a:xfrm>
              <a:custGeom>
                <a:rect b="b" l="l" r="r" t="t"/>
                <a:pathLst>
                  <a:path extrusionOk="0" h="11104" w="20050">
                    <a:moveTo>
                      <a:pt x="8259" y="1"/>
                    </a:moveTo>
                    <a:cubicBezTo>
                      <a:pt x="8259" y="1"/>
                      <a:pt x="8597" y="2613"/>
                      <a:pt x="7519" y="3395"/>
                    </a:cubicBezTo>
                    <a:cubicBezTo>
                      <a:pt x="6683" y="4008"/>
                      <a:pt x="1872" y="5013"/>
                      <a:pt x="1090" y="7128"/>
                    </a:cubicBezTo>
                    <a:cubicBezTo>
                      <a:pt x="603" y="8418"/>
                      <a:pt x="244" y="9750"/>
                      <a:pt x="0" y="11104"/>
                    </a:cubicBezTo>
                    <a:lnTo>
                      <a:pt x="20049" y="11104"/>
                    </a:lnTo>
                    <a:cubicBezTo>
                      <a:pt x="19806" y="9750"/>
                      <a:pt x="19447" y="8418"/>
                      <a:pt x="18960" y="7128"/>
                    </a:cubicBezTo>
                    <a:cubicBezTo>
                      <a:pt x="18178" y="5013"/>
                      <a:pt x="13377" y="4008"/>
                      <a:pt x="12531" y="3395"/>
                    </a:cubicBezTo>
                    <a:cubicBezTo>
                      <a:pt x="11452" y="2613"/>
                      <a:pt x="11791" y="1"/>
                      <a:pt x="11791" y="1"/>
                    </a:cubicBezTo>
                    <a:lnTo>
                      <a:pt x="11791" y="1"/>
                    </a:lnTo>
                    <a:lnTo>
                      <a:pt x="10025" y="54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453025" y="3247000"/>
                <a:ext cx="96525" cy="72725"/>
              </a:xfrm>
              <a:custGeom>
                <a:rect b="b" l="l" r="r" t="t"/>
                <a:pathLst>
                  <a:path extrusionOk="0" h="2909" w="3861">
                    <a:moveTo>
                      <a:pt x="1" y="1"/>
                    </a:moveTo>
                    <a:lnTo>
                      <a:pt x="1" y="1"/>
                    </a:lnTo>
                    <a:cubicBezTo>
                      <a:pt x="43" y="403"/>
                      <a:pt x="64" y="815"/>
                      <a:pt x="43" y="1217"/>
                    </a:cubicBezTo>
                    <a:cubicBezTo>
                      <a:pt x="487" y="1608"/>
                      <a:pt x="963" y="1957"/>
                      <a:pt x="1481" y="2253"/>
                    </a:cubicBezTo>
                    <a:cubicBezTo>
                      <a:pt x="2200" y="2655"/>
                      <a:pt x="3036" y="2824"/>
                      <a:pt x="3861" y="2909"/>
                    </a:cubicBezTo>
                    <a:cubicBezTo>
                      <a:pt x="3290" y="1862"/>
                      <a:pt x="3533" y="1"/>
                      <a:pt x="3533" y="1"/>
                    </a:cubicBezTo>
                    <a:lnTo>
                      <a:pt x="3533" y="1"/>
                    </a:lnTo>
                    <a:lnTo>
                      <a:pt x="1767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242875" y="3331875"/>
                <a:ext cx="504950" cy="192725"/>
              </a:xfrm>
              <a:custGeom>
                <a:rect b="b" l="l" r="r" t="t"/>
                <a:pathLst>
                  <a:path extrusionOk="0" h="7709" w="20198">
                    <a:moveTo>
                      <a:pt x="7476" y="0"/>
                    </a:moveTo>
                    <a:cubicBezTo>
                      <a:pt x="6408" y="624"/>
                      <a:pt x="1861" y="1650"/>
                      <a:pt x="1089" y="3701"/>
                    </a:cubicBezTo>
                    <a:cubicBezTo>
                      <a:pt x="614" y="5002"/>
                      <a:pt x="244" y="6345"/>
                      <a:pt x="0" y="7709"/>
                    </a:cubicBezTo>
                    <a:lnTo>
                      <a:pt x="20197" y="7709"/>
                    </a:lnTo>
                    <a:cubicBezTo>
                      <a:pt x="19954" y="6345"/>
                      <a:pt x="19595" y="5002"/>
                      <a:pt x="19108" y="3701"/>
                    </a:cubicBezTo>
                    <a:cubicBezTo>
                      <a:pt x="18410" y="1829"/>
                      <a:pt x="14593" y="825"/>
                      <a:pt x="13102" y="180"/>
                    </a:cubicBezTo>
                    <a:cubicBezTo>
                      <a:pt x="12277" y="582"/>
                      <a:pt x="11368" y="783"/>
                      <a:pt x="10458" y="783"/>
                    </a:cubicBezTo>
                    <a:cubicBezTo>
                      <a:pt x="9411" y="783"/>
                      <a:pt x="8386" y="518"/>
                      <a:pt x="7476" y="0"/>
                    </a:cubicBezTo>
                    <a:close/>
                  </a:path>
                </a:pathLst>
              </a:custGeom>
              <a:solidFill>
                <a:srgbClr val="E04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242875" y="3400600"/>
                <a:ext cx="89100" cy="124000"/>
              </a:xfrm>
              <a:custGeom>
                <a:rect b="b" l="l" r="r" t="t"/>
                <a:pathLst>
                  <a:path extrusionOk="0" h="4960" w="3564">
                    <a:moveTo>
                      <a:pt x="1766" y="0"/>
                    </a:moveTo>
                    <a:cubicBezTo>
                      <a:pt x="1470" y="265"/>
                      <a:pt x="1238" y="593"/>
                      <a:pt x="1089" y="952"/>
                    </a:cubicBezTo>
                    <a:cubicBezTo>
                      <a:pt x="614" y="2253"/>
                      <a:pt x="244" y="3596"/>
                      <a:pt x="0" y="4960"/>
                    </a:cubicBezTo>
                    <a:lnTo>
                      <a:pt x="3564" y="4960"/>
                    </a:lnTo>
                    <a:cubicBezTo>
                      <a:pt x="3247" y="2581"/>
                      <a:pt x="2432" y="963"/>
                      <a:pt x="1766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409675" y="3331875"/>
                <a:ext cx="181900" cy="41850"/>
              </a:xfrm>
              <a:custGeom>
                <a:rect b="b" l="l" r="r" t="t"/>
                <a:pathLst>
                  <a:path extrusionOk="0" h="1674" w="7276">
                    <a:moveTo>
                      <a:pt x="804" y="0"/>
                    </a:moveTo>
                    <a:cubicBezTo>
                      <a:pt x="540" y="138"/>
                      <a:pt x="276" y="264"/>
                      <a:pt x="1" y="360"/>
                    </a:cubicBezTo>
                    <a:cubicBezTo>
                      <a:pt x="605" y="902"/>
                      <a:pt x="1784" y="1673"/>
                      <a:pt x="3607" y="1673"/>
                    </a:cubicBezTo>
                    <a:cubicBezTo>
                      <a:pt x="3666" y="1673"/>
                      <a:pt x="3726" y="1672"/>
                      <a:pt x="3786" y="1671"/>
                    </a:cubicBezTo>
                    <a:cubicBezTo>
                      <a:pt x="5045" y="1650"/>
                      <a:pt x="6261" y="1248"/>
                      <a:pt x="7276" y="518"/>
                    </a:cubicBezTo>
                    <a:cubicBezTo>
                      <a:pt x="6948" y="391"/>
                      <a:pt x="6663" y="286"/>
                      <a:pt x="6430" y="190"/>
                    </a:cubicBezTo>
                    <a:cubicBezTo>
                      <a:pt x="5625" y="572"/>
                      <a:pt x="4739" y="783"/>
                      <a:pt x="3851" y="783"/>
                    </a:cubicBezTo>
                    <a:cubicBezTo>
                      <a:pt x="3830" y="783"/>
                      <a:pt x="3808" y="783"/>
                      <a:pt x="3786" y="783"/>
                    </a:cubicBezTo>
                    <a:cubicBezTo>
                      <a:pt x="3767" y="783"/>
                      <a:pt x="3748" y="783"/>
                      <a:pt x="3728" y="783"/>
                    </a:cubicBezTo>
                    <a:cubicBezTo>
                      <a:pt x="2701" y="783"/>
                      <a:pt x="1697" y="509"/>
                      <a:pt x="804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564325" y="3128250"/>
                <a:ext cx="51850" cy="59400"/>
              </a:xfrm>
              <a:custGeom>
                <a:rect b="b" l="l" r="r" t="t"/>
                <a:pathLst>
                  <a:path extrusionOk="0" h="2376" w="2074">
                    <a:moveTo>
                      <a:pt x="1081" y="1"/>
                    </a:moveTo>
                    <a:cubicBezTo>
                      <a:pt x="841" y="1"/>
                      <a:pt x="477" y="109"/>
                      <a:pt x="286" y="701"/>
                    </a:cubicBezTo>
                    <a:cubicBezTo>
                      <a:pt x="1" y="1589"/>
                      <a:pt x="265" y="2276"/>
                      <a:pt x="794" y="2350"/>
                    </a:cubicBezTo>
                    <a:cubicBezTo>
                      <a:pt x="851" y="2367"/>
                      <a:pt x="909" y="2376"/>
                      <a:pt x="967" y="2376"/>
                    </a:cubicBezTo>
                    <a:cubicBezTo>
                      <a:pt x="1410" y="2376"/>
                      <a:pt x="1845" y="1885"/>
                      <a:pt x="1957" y="1071"/>
                    </a:cubicBezTo>
                    <a:cubicBezTo>
                      <a:pt x="2073" y="151"/>
                      <a:pt x="1375" y="56"/>
                      <a:pt x="1312" y="35"/>
                    </a:cubicBezTo>
                    <a:cubicBezTo>
                      <a:pt x="1291" y="28"/>
                      <a:pt x="1201" y="1"/>
                      <a:pt x="1081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380325" y="3128250"/>
                <a:ext cx="52125" cy="59400"/>
              </a:xfrm>
              <a:custGeom>
                <a:rect b="b" l="l" r="r" t="t"/>
                <a:pathLst>
                  <a:path extrusionOk="0" h="2376" w="2085">
                    <a:moveTo>
                      <a:pt x="1004" y="1"/>
                    </a:moveTo>
                    <a:cubicBezTo>
                      <a:pt x="883" y="1"/>
                      <a:pt x="794" y="28"/>
                      <a:pt x="773" y="35"/>
                    </a:cubicBezTo>
                    <a:cubicBezTo>
                      <a:pt x="709" y="56"/>
                      <a:pt x="1" y="151"/>
                      <a:pt x="128" y="1071"/>
                    </a:cubicBezTo>
                    <a:cubicBezTo>
                      <a:pt x="231" y="1885"/>
                      <a:pt x="665" y="2376"/>
                      <a:pt x="1115" y="2376"/>
                    </a:cubicBezTo>
                    <a:cubicBezTo>
                      <a:pt x="1174" y="2376"/>
                      <a:pt x="1232" y="2367"/>
                      <a:pt x="1291" y="2350"/>
                    </a:cubicBezTo>
                    <a:cubicBezTo>
                      <a:pt x="1809" y="2276"/>
                      <a:pt x="2084" y="1589"/>
                      <a:pt x="1799" y="701"/>
                    </a:cubicBezTo>
                    <a:cubicBezTo>
                      <a:pt x="1608" y="109"/>
                      <a:pt x="1244" y="1"/>
                      <a:pt x="1004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401725" y="3019600"/>
                <a:ext cx="196750" cy="249250"/>
              </a:xfrm>
              <a:custGeom>
                <a:rect b="b" l="l" r="r" t="t"/>
                <a:pathLst>
                  <a:path extrusionOk="0" h="9970" w="7870">
                    <a:moveTo>
                      <a:pt x="3671" y="1"/>
                    </a:moveTo>
                    <a:cubicBezTo>
                      <a:pt x="2870" y="1"/>
                      <a:pt x="650" y="308"/>
                      <a:pt x="350" y="3651"/>
                    </a:cubicBezTo>
                    <a:cubicBezTo>
                      <a:pt x="1" y="7445"/>
                      <a:pt x="1641" y="9970"/>
                      <a:pt x="3755" y="9970"/>
                    </a:cubicBezTo>
                    <a:cubicBezTo>
                      <a:pt x="3814" y="9970"/>
                      <a:pt x="3875" y="9968"/>
                      <a:pt x="3935" y="9964"/>
                    </a:cubicBezTo>
                    <a:cubicBezTo>
                      <a:pt x="3996" y="9968"/>
                      <a:pt x="4056" y="9970"/>
                      <a:pt x="4116" y="9970"/>
                    </a:cubicBezTo>
                    <a:cubicBezTo>
                      <a:pt x="6229" y="9970"/>
                      <a:pt x="7869" y="7445"/>
                      <a:pt x="7520" y="3651"/>
                    </a:cubicBezTo>
                    <a:cubicBezTo>
                      <a:pt x="7220" y="308"/>
                      <a:pt x="4992" y="1"/>
                      <a:pt x="4196" y="1"/>
                    </a:cubicBezTo>
                    <a:cubicBezTo>
                      <a:pt x="4066" y="1"/>
                      <a:pt x="3974" y="9"/>
                      <a:pt x="3935" y="13"/>
                    </a:cubicBezTo>
                    <a:cubicBezTo>
                      <a:pt x="3895" y="9"/>
                      <a:pt x="3802" y="1"/>
                      <a:pt x="3671" y="1"/>
                    </a:cubicBez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501150" y="3143900"/>
                <a:ext cx="12725" cy="49200"/>
              </a:xfrm>
              <a:custGeom>
                <a:rect b="b" l="l" r="r" t="t"/>
                <a:pathLst>
                  <a:path extrusionOk="0" h="1968" w="509">
                    <a:moveTo>
                      <a:pt x="233" y="1"/>
                    </a:moveTo>
                    <a:cubicBezTo>
                      <a:pt x="223" y="265"/>
                      <a:pt x="244" y="519"/>
                      <a:pt x="265" y="783"/>
                    </a:cubicBezTo>
                    <a:cubicBezTo>
                      <a:pt x="295" y="1028"/>
                      <a:pt x="336" y="1273"/>
                      <a:pt x="386" y="1518"/>
                    </a:cubicBezTo>
                    <a:lnTo>
                      <a:pt x="386" y="1518"/>
                    </a:lnTo>
                    <a:cubicBezTo>
                      <a:pt x="319" y="1587"/>
                      <a:pt x="260" y="1656"/>
                      <a:pt x="201" y="1724"/>
                    </a:cubicBezTo>
                    <a:cubicBezTo>
                      <a:pt x="138" y="1809"/>
                      <a:pt x="64" y="1883"/>
                      <a:pt x="0" y="1968"/>
                    </a:cubicBezTo>
                    <a:cubicBezTo>
                      <a:pt x="85" y="1904"/>
                      <a:pt x="170" y="1841"/>
                      <a:pt x="254" y="1777"/>
                    </a:cubicBezTo>
                    <a:cubicBezTo>
                      <a:pt x="328" y="1714"/>
                      <a:pt x="413" y="1650"/>
                      <a:pt x="487" y="1587"/>
                    </a:cubicBezTo>
                    <a:lnTo>
                      <a:pt x="508" y="1566"/>
                    </a:lnTo>
                    <a:lnTo>
                      <a:pt x="508" y="1534"/>
                    </a:lnTo>
                    <a:cubicBezTo>
                      <a:pt x="487" y="1270"/>
                      <a:pt x="455" y="1016"/>
                      <a:pt x="413" y="762"/>
                    </a:cubicBezTo>
                    <a:cubicBezTo>
                      <a:pt x="371" y="508"/>
                      <a:pt x="307" y="255"/>
                      <a:pt x="233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473925" y="3214750"/>
                <a:ext cx="57125" cy="10925"/>
              </a:xfrm>
              <a:custGeom>
                <a:rect b="b" l="l" r="r" t="t"/>
                <a:pathLst>
                  <a:path extrusionOk="0" h="437" w="2285">
                    <a:moveTo>
                      <a:pt x="2284" y="1"/>
                    </a:moveTo>
                    <a:lnTo>
                      <a:pt x="2284" y="1"/>
                    </a:lnTo>
                    <a:cubicBezTo>
                      <a:pt x="1925" y="170"/>
                      <a:pt x="1544" y="265"/>
                      <a:pt x="1142" y="286"/>
                    </a:cubicBezTo>
                    <a:cubicBezTo>
                      <a:pt x="1123" y="287"/>
                      <a:pt x="1103" y="287"/>
                      <a:pt x="1083" y="287"/>
                    </a:cubicBezTo>
                    <a:cubicBezTo>
                      <a:pt x="712" y="287"/>
                      <a:pt x="342" y="193"/>
                      <a:pt x="0" y="22"/>
                    </a:cubicBezTo>
                    <a:lnTo>
                      <a:pt x="0" y="22"/>
                    </a:lnTo>
                    <a:cubicBezTo>
                      <a:pt x="159" y="159"/>
                      <a:pt x="339" y="276"/>
                      <a:pt x="529" y="339"/>
                    </a:cubicBezTo>
                    <a:cubicBezTo>
                      <a:pt x="705" y="404"/>
                      <a:pt x="889" y="436"/>
                      <a:pt x="1074" y="436"/>
                    </a:cubicBezTo>
                    <a:cubicBezTo>
                      <a:pt x="1100" y="436"/>
                      <a:pt x="1126" y="436"/>
                      <a:pt x="1153" y="434"/>
                    </a:cubicBezTo>
                    <a:cubicBezTo>
                      <a:pt x="1565" y="424"/>
                      <a:pt x="1967" y="276"/>
                      <a:pt x="2284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533925" y="3132275"/>
                <a:ext cx="12200" cy="26450"/>
              </a:xfrm>
              <a:custGeom>
                <a:rect b="b" l="l" r="r" t="t"/>
                <a:pathLst>
                  <a:path extrusionOk="0" h="1058" w="488">
                    <a:moveTo>
                      <a:pt x="244" y="0"/>
                    </a:moveTo>
                    <a:cubicBezTo>
                      <a:pt x="106" y="0"/>
                      <a:pt x="1" y="233"/>
                      <a:pt x="1" y="529"/>
                    </a:cubicBezTo>
                    <a:cubicBezTo>
                      <a:pt x="1" y="815"/>
                      <a:pt x="106" y="1058"/>
                      <a:pt x="244" y="1058"/>
                    </a:cubicBezTo>
                    <a:cubicBezTo>
                      <a:pt x="371" y="1058"/>
                      <a:pt x="487" y="815"/>
                      <a:pt x="487" y="529"/>
                    </a:cubicBezTo>
                    <a:cubicBezTo>
                      <a:pt x="48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450650" y="3132275"/>
                <a:ext cx="11925" cy="26450"/>
              </a:xfrm>
              <a:custGeom>
                <a:rect b="b" l="l" r="r" t="t"/>
                <a:pathLst>
                  <a:path extrusionOk="0" h="1058" w="477">
                    <a:moveTo>
                      <a:pt x="244" y="0"/>
                    </a:moveTo>
                    <a:cubicBezTo>
                      <a:pt x="107" y="0"/>
                      <a:pt x="1" y="233"/>
                      <a:pt x="1" y="529"/>
                    </a:cubicBezTo>
                    <a:cubicBezTo>
                      <a:pt x="1" y="815"/>
                      <a:pt x="107" y="1058"/>
                      <a:pt x="244" y="1058"/>
                    </a:cubicBezTo>
                    <a:cubicBezTo>
                      <a:pt x="371" y="1058"/>
                      <a:pt x="477" y="815"/>
                      <a:pt x="477" y="529"/>
                    </a:cubicBezTo>
                    <a:cubicBezTo>
                      <a:pt x="47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5186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38" y="323"/>
                    </a:cubicBezTo>
                    <a:cubicBezTo>
                      <a:pt x="85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9" y="278"/>
                      <a:pt x="775" y="278"/>
                    </a:cubicBezTo>
                    <a:cubicBezTo>
                      <a:pt x="799" y="278"/>
                      <a:pt x="823" y="279"/>
                      <a:pt x="846" y="281"/>
                    </a:cubicBezTo>
                    <a:cubicBezTo>
                      <a:pt x="984" y="302"/>
                      <a:pt x="1132" y="334"/>
                      <a:pt x="1259" y="397"/>
                    </a:cubicBezTo>
                    <a:cubicBezTo>
                      <a:pt x="1407" y="460"/>
                      <a:pt x="1555" y="535"/>
                      <a:pt x="1692" y="619"/>
                    </a:cubicBezTo>
                    <a:cubicBezTo>
                      <a:pt x="1629" y="450"/>
                      <a:pt x="1512" y="312"/>
                      <a:pt x="1375" y="207"/>
                    </a:cubicBezTo>
                    <a:cubicBezTo>
                      <a:pt x="1227" y="90"/>
                      <a:pt x="1058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4348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27" y="323"/>
                    </a:cubicBezTo>
                    <a:cubicBezTo>
                      <a:pt x="74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1" y="278"/>
                      <a:pt x="765" y="278"/>
                    </a:cubicBezTo>
                    <a:cubicBezTo>
                      <a:pt x="788" y="278"/>
                      <a:pt x="812" y="279"/>
                      <a:pt x="836" y="281"/>
                    </a:cubicBezTo>
                    <a:cubicBezTo>
                      <a:pt x="984" y="302"/>
                      <a:pt x="1121" y="334"/>
                      <a:pt x="1259" y="397"/>
                    </a:cubicBezTo>
                    <a:cubicBezTo>
                      <a:pt x="1407" y="460"/>
                      <a:pt x="1544" y="535"/>
                      <a:pt x="1692" y="619"/>
                    </a:cubicBezTo>
                    <a:cubicBezTo>
                      <a:pt x="1618" y="450"/>
                      <a:pt x="1512" y="312"/>
                      <a:pt x="1364" y="207"/>
                    </a:cubicBezTo>
                    <a:cubicBezTo>
                      <a:pt x="1227" y="90"/>
                      <a:pt x="1047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385100" y="2938775"/>
                <a:ext cx="210175" cy="223125"/>
              </a:xfrm>
              <a:custGeom>
                <a:rect b="b" l="l" r="r" t="t"/>
                <a:pathLst>
                  <a:path extrusionOk="0" h="8925" w="8407">
                    <a:moveTo>
                      <a:pt x="3902" y="0"/>
                    </a:moveTo>
                    <a:lnTo>
                      <a:pt x="3902" y="0"/>
                    </a:lnTo>
                    <a:cubicBezTo>
                      <a:pt x="4251" y="455"/>
                      <a:pt x="4716" y="994"/>
                      <a:pt x="5076" y="1396"/>
                    </a:cubicBezTo>
                    <a:cubicBezTo>
                      <a:pt x="3680" y="127"/>
                      <a:pt x="1787" y="127"/>
                      <a:pt x="1787" y="127"/>
                    </a:cubicBezTo>
                    <a:cubicBezTo>
                      <a:pt x="2157" y="349"/>
                      <a:pt x="2718" y="867"/>
                      <a:pt x="3141" y="1280"/>
                    </a:cubicBezTo>
                    <a:cubicBezTo>
                      <a:pt x="2136" y="508"/>
                      <a:pt x="857" y="455"/>
                      <a:pt x="857" y="455"/>
                    </a:cubicBezTo>
                    <a:lnTo>
                      <a:pt x="857" y="455"/>
                    </a:lnTo>
                    <a:lnTo>
                      <a:pt x="1386" y="2115"/>
                    </a:lnTo>
                    <a:cubicBezTo>
                      <a:pt x="1058" y="1777"/>
                      <a:pt x="201" y="1544"/>
                      <a:pt x="201" y="1544"/>
                    </a:cubicBezTo>
                    <a:lnTo>
                      <a:pt x="201" y="1544"/>
                    </a:lnTo>
                    <a:cubicBezTo>
                      <a:pt x="0" y="3098"/>
                      <a:pt x="857" y="4558"/>
                      <a:pt x="857" y="4558"/>
                    </a:cubicBezTo>
                    <a:lnTo>
                      <a:pt x="1026" y="8925"/>
                    </a:lnTo>
                    <a:cubicBezTo>
                      <a:pt x="1153" y="8914"/>
                      <a:pt x="1132" y="8904"/>
                      <a:pt x="1259" y="8893"/>
                    </a:cubicBezTo>
                    <a:lnTo>
                      <a:pt x="1449" y="6535"/>
                    </a:lnTo>
                    <a:cubicBezTo>
                      <a:pt x="1946" y="6080"/>
                      <a:pt x="1851" y="4759"/>
                      <a:pt x="1851" y="4759"/>
                    </a:cubicBezTo>
                    <a:lnTo>
                      <a:pt x="1851" y="4759"/>
                    </a:lnTo>
                    <a:cubicBezTo>
                      <a:pt x="2310" y="4849"/>
                      <a:pt x="2758" y="4885"/>
                      <a:pt x="3181" y="4885"/>
                    </a:cubicBezTo>
                    <a:cubicBezTo>
                      <a:pt x="4895" y="4885"/>
                      <a:pt x="6207" y="4293"/>
                      <a:pt x="6207" y="4293"/>
                    </a:cubicBezTo>
                    <a:cubicBezTo>
                      <a:pt x="6472" y="5879"/>
                      <a:pt x="7635" y="5943"/>
                      <a:pt x="7635" y="5943"/>
                    </a:cubicBezTo>
                    <a:lnTo>
                      <a:pt x="7868" y="8734"/>
                    </a:lnTo>
                    <a:cubicBezTo>
                      <a:pt x="8005" y="8724"/>
                      <a:pt x="8047" y="8713"/>
                      <a:pt x="8195" y="8713"/>
                    </a:cubicBezTo>
                    <a:cubicBezTo>
                      <a:pt x="8280" y="7222"/>
                      <a:pt x="8407" y="4484"/>
                      <a:pt x="8259" y="3172"/>
                    </a:cubicBezTo>
                    <a:cubicBezTo>
                      <a:pt x="8058" y="1322"/>
                      <a:pt x="5880" y="296"/>
                      <a:pt x="5880" y="296"/>
                    </a:cubicBezTo>
                    <a:lnTo>
                      <a:pt x="5880" y="296"/>
                    </a:lnTo>
                    <a:cubicBezTo>
                      <a:pt x="5911" y="370"/>
                      <a:pt x="6165" y="920"/>
                      <a:pt x="6250" y="1047"/>
                    </a:cubicBezTo>
                    <a:cubicBezTo>
                      <a:pt x="5573" y="487"/>
                      <a:pt x="4759" y="127"/>
                      <a:pt x="3902" y="0"/>
                    </a:cubicBezTo>
                    <a:close/>
                  </a:path>
                </a:pathLst>
              </a:custGeom>
              <a:solidFill>
                <a:srgbClr val="C449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497450" y="2966775"/>
                <a:ext cx="97825" cy="190375"/>
              </a:xfrm>
              <a:custGeom>
                <a:rect b="b" l="l" r="r" t="t"/>
                <a:pathLst>
                  <a:path extrusionOk="0" h="7615" w="3913">
                    <a:moveTo>
                      <a:pt x="2602" y="1"/>
                    </a:moveTo>
                    <a:cubicBezTo>
                      <a:pt x="2179" y="1481"/>
                      <a:pt x="1259" y="2771"/>
                      <a:pt x="0" y="3660"/>
                    </a:cubicBezTo>
                    <a:cubicBezTo>
                      <a:pt x="593" y="3565"/>
                      <a:pt x="1164" y="3395"/>
                      <a:pt x="1713" y="3173"/>
                    </a:cubicBezTo>
                    <a:cubicBezTo>
                      <a:pt x="1978" y="4759"/>
                      <a:pt x="3141" y="4823"/>
                      <a:pt x="3141" y="4823"/>
                    </a:cubicBezTo>
                    <a:lnTo>
                      <a:pt x="3374" y="7614"/>
                    </a:lnTo>
                    <a:cubicBezTo>
                      <a:pt x="3511" y="7604"/>
                      <a:pt x="3553" y="7593"/>
                      <a:pt x="3701" y="7593"/>
                    </a:cubicBezTo>
                    <a:cubicBezTo>
                      <a:pt x="3786" y="6113"/>
                      <a:pt x="3913" y="3364"/>
                      <a:pt x="3775" y="2052"/>
                    </a:cubicBezTo>
                    <a:cubicBezTo>
                      <a:pt x="3680" y="1175"/>
                      <a:pt x="3141" y="487"/>
                      <a:pt x="2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3" name="Google Shape;1673;p45"/>
            <p:cNvSpPr/>
            <p:nvPr/>
          </p:nvSpPr>
          <p:spPr>
            <a:xfrm flipH="1">
              <a:off x="3728288" y="1225279"/>
              <a:ext cx="119243" cy="166458"/>
            </a:xfrm>
            <a:custGeom>
              <a:rect b="b" l="l" r="r" t="t"/>
              <a:pathLst>
                <a:path extrusionOk="0" h="4960" w="3564">
                  <a:moveTo>
                    <a:pt x="1766" y="0"/>
                  </a:moveTo>
                  <a:cubicBezTo>
                    <a:pt x="1470" y="265"/>
                    <a:pt x="1238" y="593"/>
                    <a:pt x="1089" y="952"/>
                  </a:cubicBezTo>
                  <a:cubicBezTo>
                    <a:pt x="614" y="2253"/>
                    <a:pt x="244" y="3596"/>
                    <a:pt x="0" y="4960"/>
                  </a:cubicBezTo>
                  <a:lnTo>
                    <a:pt x="3564" y="4960"/>
                  </a:lnTo>
                  <a:cubicBezTo>
                    <a:pt x="3247" y="2581"/>
                    <a:pt x="2432" y="963"/>
                    <a:pt x="176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45"/>
          <p:cNvGrpSpPr/>
          <p:nvPr/>
        </p:nvGrpSpPr>
        <p:grpSpPr>
          <a:xfrm>
            <a:off x="6318067" y="568920"/>
            <a:ext cx="760619" cy="786408"/>
            <a:chOff x="1278550" y="5705638"/>
            <a:chExt cx="541250" cy="557025"/>
          </a:xfrm>
        </p:grpSpPr>
        <p:sp>
          <p:nvSpPr>
            <p:cNvPr id="1675" name="Google Shape;1675;p45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1287350" y="5977788"/>
              <a:ext cx="524725" cy="284875"/>
            </a:xfrm>
            <a:custGeom>
              <a:rect b="b" l="l" r="r" t="t"/>
              <a:pathLst>
                <a:path extrusionOk="0" h="11395" w="20989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4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5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1497125" y="5977788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0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1278550" y="6027563"/>
              <a:ext cx="541250" cy="234850"/>
            </a:xfrm>
            <a:custGeom>
              <a:rect b="b" l="l" r="r" t="t"/>
              <a:pathLst>
                <a:path extrusionOk="0" h="9394" w="21650">
                  <a:moveTo>
                    <a:pt x="12811" y="1"/>
                  </a:moveTo>
                  <a:cubicBezTo>
                    <a:pt x="12150" y="146"/>
                    <a:pt x="11478" y="218"/>
                    <a:pt x="10806" y="218"/>
                  </a:cubicBezTo>
                  <a:cubicBezTo>
                    <a:pt x="10147" y="218"/>
                    <a:pt x="9488" y="149"/>
                    <a:pt x="8839" y="12"/>
                  </a:cubicBezTo>
                  <a:cubicBezTo>
                    <a:pt x="8722" y="651"/>
                    <a:pt x="8499" y="1247"/>
                    <a:pt x="8051" y="1481"/>
                  </a:cubicBezTo>
                  <a:cubicBezTo>
                    <a:pt x="6880" y="2099"/>
                    <a:pt x="1" y="2408"/>
                    <a:pt x="746" y="9393"/>
                  </a:cubicBezTo>
                  <a:lnTo>
                    <a:pt x="20904" y="9393"/>
                  </a:lnTo>
                  <a:cubicBezTo>
                    <a:pt x="21650" y="2429"/>
                    <a:pt x="14771" y="2109"/>
                    <a:pt x="13599" y="1481"/>
                  </a:cubicBezTo>
                  <a:cubicBezTo>
                    <a:pt x="13152" y="1247"/>
                    <a:pt x="12928" y="651"/>
                    <a:pt x="12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1296650" y="6208063"/>
              <a:ext cx="505050" cy="10150"/>
            </a:xfrm>
            <a:custGeom>
              <a:rect b="b" l="l" r="r" t="t"/>
              <a:pathLst>
                <a:path extrusionOk="0" h="406" w="20202">
                  <a:moveTo>
                    <a:pt x="54" y="1"/>
                  </a:moveTo>
                  <a:cubicBezTo>
                    <a:pt x="33" y="129"/>
                    <a:pt x="12" y="267"/>
                    <a:pt x="1" y="405"/>
                  </a:cubicBezTo>
                  <a:lnTo>
                    <a:pt x="20202" y="405"/>
                  </a:lnTo>
                  <a:cubicBezTo>
                    <a:pt x="20191" y="267"/>
                    <a:pt x="20170" y="129"/>
                    <a:pt x="20148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1295600" y="6234963"/>
              <a:ext cx="506900" cy="10125"/>
            </a:xfrm>
            <a:custGeom>
              <a:rect b="b" l="l" r="r" t="t"/>
              <a:pathLst>
                <a:path extrusionOk="0" h="405" w="20276">
                  <a:moveTo>
                    <a:pt x="11" y="0"/>
                  </a:moveTo>
                  <a:cubicBezTo>
                    <a:pt x="0" y="139"/>
                    <a:pt x="11" y="267"/>
                    <a:pt x="11" y="405"/>
                  </a:cubicBezTo>
                  <a:lnTo>
                    <a:pt x="20276" y="405"/>
                  </a:lnTo>
                  <a:cubicBezTo>
                    <a:pt x="20276" y="277"/>
                    <a:pt x="20276" y="139"/>
                    <a:pt x="20276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1329675" y="6127138"/>
              <a:ext cx="438750" cy="10150"/>
            </a:xfrm>
            <a:custGeom>
              <a:rect b="b" l="l" r="r" t="t"/>
              <a:pathLst>
                <a:path extrusionOk="0" h="406" w="17550">
                  <a:moveTo>
                    <a:pt x="394" y="1"/>
                  </a:moveTo>
                  <a:cubicBezTo>
                    <a:pt x="256" y="128"/>
                    <a:pt x="128" y="256"/>
                    <a:pt x="0" y="405"/>
                  </a:cubicBezTo>
                  <a:lnTo>
                    <a:pt x="17550" y="405"/>
                  </a:lnTo>
                  <a:cubicBezTo>
                    <a:pt x="17432" y="256"/>
                    <a:pt x="17305" y="128"/>
                    <a:pt x="17166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1301450" y="6181188"/>
              <a:ext cx="495725" cy="10125"/>
            </a:xfrm>
            <a:custGeom>
              <a:rect b="b" l="l" r="r" t="t"/>
              <a:pathLst>
                <a:path extrusionOk="0" h="405" w="19829">
                  <a:moveTo>
                    <a:pt x="128" y="0"/>
                  </a:moveTo>
                  <a:cubicBezTo>
                    <a:pt x="75" y="128"/>
                    <a:pt x="33" y="266"/>
                    <a:pt x="1" y="405"/>
                  </a:cubicBezTo>
                  <a:lnTo>
                    <a:pt x="19829" y="405"/>
                  </a:lnTo>
                  <a:cubicBezTo>
                    <a:pt x="19786" y="266"/>
                    <a:pt x="19743" y="128"/>
                    <a:pt x="1970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1489125" y="6046213"/>
              <a:ext cx="120100" cy="10150"/>
            </a:xfrm>
            <a:custGeom>
              <a:rect b="b" l="l" r="r" t="t"/>
              <a:pathLst>
                <a:path extrusionOk="0" h="406" w="4804">
                  <a:moveTo>
                    <a:pt x="214" y="0"/>
                  </a:moveTo>
                  <a:cubicBezTo>
                    <a:pt x="161" y="139"/>
                    <a:pt x="86" y="277"/>
                    <a:pt x="1" y="405"/>
                  </a:cubicBezTo>
                  <a:lnTo>
                    <a:pt x="4804" y="405"/>
                  </a:lnTo>
                  <a:cubicBezTo>
                    <a:pt x="4718" y="277"/>
                    <a:pt x="4644" y="139"/>
                    <a:pt x="459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1311825" y="6154038"/>
              <a:ext cx="474700" cy="10125"/>
            </a:xfrm>
            <a:custGeom>
              <a:rect b="b" l="l" r="r" t="t"/>
              <a:pathLst>
                <a:path extrusionOk="0" h="405" w="18988">
                  <a:moveTo>
                    <a:pt x="224" y="0"/>
                  </a:moveTo>
                  <a:cubicBezTo>
                    <a:pt x="139" y="139"/>
                    <a:pt x="65" y="266"/>
                    <a:pt x="1" y="405"/>
                  </a:cubicBezTo>
                  <a:lnTo>
                    <a:pt x="18988" y="405"/>
                  </a:lnTo>
                  <a:cubicBezTo>
                    <a:pt x="18924" y="266"/>
                    <a:pt x="18849" y="128"/>
                    <a:pt x="18764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418325" y="6073088"/>
              <a:ext cx="261725" cy="10150"/>
            </a:xfrm>
            <a:custGeom>
              <a:rect b="b" l="l" r="r" t="t"/>
              <a:pathLst>
                <a:path extrusionOk="0" h="406" w="10469">
                  <a:moveTo>
                    <a:pt x="1406" y="1"/>
                  </a:moveTo>
                  <a:cubicBezTo>
                    <a:pt x="1001" y="107"/>
                    <a:pt x="512" y="235"/>
                    <a:pt x="0" y="406"/>
                  </a:cubicBezTo>
                  <a:lnTo>
                    <a:pt x="10468" y="406"/>
                  </a:lnTo>
                  <a:cubicBezTo>
                    <a:pt x="9957" y="235"/>
                    <a:pt x="9478" y="107"/>
                    <a:pt x="9063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1360825" y="6099988"/>
              <a:ext cx="376725" cy="10150"/>
            </a:xfrm>
            <a:custGeom>
              <a:rect b="b" l="l" r="r" t="t"/>
              <a:pathLst>
                <a:path extrusionOk="0" h="406" w="15069">
                  <a:moveTo>
                    <a:pt x="682" y="0"/>
                  </a:moveTo>
                  <a:cubicBezTo>
                    <a:pt x="448" y="128"/>
                    <a:pt x="224" y="256"/>
                    <a:pt x="0" y="405"/>
                  </a:cubicBezTo>
                  <a:lnTo>
                    <a:pt x="15068" y="405"/>
                  </a:lnTo>
                  <a:cubicBezTo>
                    <a:pt x="14845" y="256"/>
                    <a:pt x="14621" y="128"/>
                    <a:pt x="14387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1414850" y="5848538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2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2" y="2196"/>
                    <a:pt x="772" y="2772"/>
                    <a:pt x="1299" y="2772"/>
                  </a:cubicBezTo>
                  <a:cubicBezTo>
                    <a:pt x="1367" y="2772"/>
                    <a:pt x="1435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1624900" y="5848538"/>
              <a:ext cx="60475" cy="69300"/>
            </a:xfrm>
            <a:custGeom>
              <a:rect b="b" l="l" r="r" t="t"/>
              <a:pathLst>
                <a:path extrusionOk="0" h="2772" w="2419">
                  <a:moveTo>
                    <a:pt x="1261" y="1"/>
                  </a:moveTo>
                  <a:cubicBezTo>
                    <a:pt x="977" y="1"/>
                    <a:pt x="552" y="125"/>
                    <a:pt x="331" y="815"/>
                  </a:cubicBezTo>
                  <a:cubicBezTo>
                    <a:pt x="1" y="1859"/>
                    <a:pt x="310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80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1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1436950" y="5723513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6" y="11613"/>
                    <a:pt x="4711" y="11615"/>
                    <a:pt x="4776" y="11615"/>
                  </a:cubicBezTo>
                  <a:cubicBezTo>
                    <a:pt x="7248" y="11615"/>
                    <a:pt x="9159" y="8681"/>
                    <a:pt x="8754" y="4251"/>
                  </a:cubicBezTo>
                  <a:cubicBezTo>
                    <a:pt x="8395" y="342"/>
                    <a:pt x="5780" y="0"/>
                    <a:pt x="4869" y="0"/>
                  </a:cubicBezTo>
                  <a:cubicBezTo>
                    <a:pt x="4725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1559950" y="5883013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5" y="459"/>
                    <a:pt x="277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09" y="1641"/>
                  </a:cubicBezTo>
                  <a:cubicBezTo>
                    <a:pt x="405" y="1566"/>
                    <a:pt x="501" y="1481"/>
                    <a:pt x="586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6" y="1087"/>
                    <a:pt x="565" y="980"/>
                  </a:cubicBezTo>
                  <a:cubicBezTo>
                    <a:pt x="544" y="863"/>
                    <a:pt x="522" y="757"/>
                    <a:pt x="490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1513900" y="5950113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0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8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1578575" y="5824888"/>
              <a:ext cx="53825" cy="19825"/>
            </a:xfrm>
            <a:custGeom>
              <a:rect b="b" l="l" r="r" t="t"/>
              <a:pathLst>
                <a:path extrusionOk="0" h="793" w="2153">
                  <a:moveTo>
                    <a:pt x="1008" y="0"/>
                  </a:moveTo>
                  <a:cubicBezTo>
                    <a:pt x="918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3" y="121"/>
                    <a:pt x="470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7" y="505"/>
                    <a:pt x="44" y="601"/>
                    <a:pt x="1" y="697"/>
                  </a:cubicBezTo>
                  <a:cubicBezTo>
                    <a:pt x="107" y="654"/>
                    <a:pt x="193" y="590"/>
                    <a:pt x="278" y="547"/>
                  </a:cubicBezTo>
                  <a:cubicBezTo>
                    <a:pt x="363" y="505"/>
                    <a:pt x="459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8" y="377"/>
                    <a:pt x="1439" y="430"/>
                    <a:pt x="1598" y="505"/>
                  </a:cubicBezTo>
                  <a:cubicBezTo>
                    <a:pt x="1790" y="590"/>
                    <a:pt x="1982" y="686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1"/>
                    <a:pt x="1343" y="26"/>
                    <a:pt x="1108" y="4"/>
                  </a:cubicBezTo>
                  <a:cubicBezTo>
                    <a:pt x="1074" y="1"/>
                    <a:pt x="1041" y="0"/>
                    <a:pt x="100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1471300" y="5824888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2" y="10"/>
                    <a:pt x="757" y="26"/>
                  </a:cubicBezTo>
                  <a:cubicBezTo>
                    <a:pt x="693" y="47"/>
                    <a:pt x="639" y="68"/>
                    <a:pt x="586" y="90"/>
                  </a:cubicBezTo>
                  <a:cubicBezTo>
                    <a:pt x="522" y="121"/>
                    <a:pt x="480" y="143"/>
                    <a:pt x="426" y="185"/>
                  </a:cubicBezTo>
                  <a:cubicBezTo>
                    <a:pt x="331" y="249"/>
                    <a:pt x="245" y="324"/>
                    <a:pt x="171" y="409"/>
                  </a:cubicBezTo>
                  <a:cubicBezTo>
                    <a:pt x="107" y="505"/>
                    <a:pt x="54" y="601"/>
                    <a:pt x="1" y="697"/>
                  </a:cubicBezTo>
                  <a:cubicBezTo>
                    <a:pt x="107" y="654"/>
                    <a:pt x="192" y="590"/>
                    <a:pt x="288" y="547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97" y="377"/>
                    <a:pt x="847" y="353"/>
                    <a:pt x="992" y="353"/>
                  </a:cubicBezTo>
                  <a:cubicBezTo>
                    <a:pt x="1020" y="353"/>
                    <a:pt x="1048" y="354"/>
                    <a:pt x="1076" y="356"/>
                  </a:cubicBezTo>
                  <a:cubicBezTo>
                    <a:pt x="1268" y="377"/>
                    <a:pt x="1438" y="430"/>
                    <a:pt x="1608" y="505"/>
                  </a:cubicBezTo>
                  <a:cubicBezTo>
                    <a:pt x="1790" y="579"/>
                    <a:pt x="1971" y="675"/>
                    <a:pt x="2162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1"/>
                    <a:pt x="1353" y="26"/>
                    <a:pt x="1119" y="4"/>
                  </a:cubicBezTo>
                  <a:cubicBezTo>
                    <a:pt x="1084" y="1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1486475" y="58633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7" y="107"/>
                    <a:pt x="192" y="182"/>
                    <a:pt x="128" y="288"/>
                  </a:cubicBezTo>
                  <a:cubicBezTo>
                    <a:pt x="2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5" y="235"/>
                    <a:pt x="1161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1582850" y="58617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7" y="107"/>
                    <a:pt x="192" y="193"/>
                    <a:pt x="128" y="28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8" y="533"/>
                    <a:pt x="1363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1414850" y="5705638"/>
              <a:ext cx="145125" cy="184600"/>
            </a:xfrm>
            <a:custGeom>
              <a:rect b="b" l="l" r="r" t="t"/>
              <a:pathLst>
                <a:path extrusionOk="0" h="7384" w="5805">
                  <a:moveTo>
                    <a:pt x="4284" y="1"/>
                  </a:moveTo>
                  <a:cubicBezTo>
                    <a:pt x="2908" y="1"/>
                    <a:pt x="1099" y="1433"/>
                    <a:pt x="640" y="3103"/>
                  </a:cubicBezTo>
                  <a:cubicBezTo>
                    <a:pt x="1" y="5424"/>
                    <a:pt x="1364" y="7383"/>
                    <a:pt x="1364" y="7383"/>
                  </a:cubicBezTo>
                  <a:cubicBezTo>
                    <a:pt x="1577" y="6499"/>
                    <a:pt x="1662" y="5573"/>
                    <a:pt x="1598" y="4657"/>
                  </a:cubicBezTo>
                  <a:cubicBezTo>
                    <a:pt x="5805" y="3497"/>
                    <a:pt x="5592" y="728"/>
                    <a:pt x="5592" y="728"/>
                  </a:cubicBezTo>
                  <a:cubicBezTo>
                    <a:pt x="5292" y="219"/>
                    <a:pt x="4821" y="1"/>
                    <a:pt x="428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1544500" y="5705638"/>
              <a:ext cx="145125" cy="193650"/>
            </a:xfrm>
            <a:custGeom>
              <a:rect b="b" l="l" r="r" t="t"/>
              <a:pathLst>
                <a:path extrusionOk="0" h="7746" w="5805">
                  <a:moveTo>
                    <a:pt x="1408" y="1"/>
                  </a:moveTo>
                  <a:cubicBezTo>
                    <a:pt x="856" y="1"/>
                    <a:pt x="375" y="219"/>
                    <a:pt x="75" y="728"/>
                  </a:cubicBezTo>
                  <a:cubicBezTo>
                    <a:pt x="75" y="728"/>
                    <a:pt x="1" y="3497"/>
                    <a:pt x="4207" y="4657"/>
                  </a:cubicBezTo>
                  <a:cubicBezTo>
                    <a:pt x="4207" y="4657"/>
                    <a:pt x="4005" y="6425"/>
                    <a:pt x="4367" y="7745"/>
                  </a:cubicBezTo>
                  <a:cubicBezTo>
                    <a:pt x="4367" y="7745"/>
                    <a:pt x="5805" y="5424"/>
                    <a:pt x="5166" y="3103"/>
                  </a:cubicBezTo>
                  <a:cubicBezTo>
                    <a:pt x="4698" y="1433"/>
                    <a:pt x="2822" y="1"/>
                    <a:pt x="140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1414850" y="5777338"/>
              <a:ext cx="56200" cy="112900"/>
            </a:xfrm>
            <a:custGeom>
              <a:rect b="b" l="l" r="r" t="t"/>
              <a:pathLst>
                <a:path extrusionOk="0" h="4516" w="2248">
                  <a:moveTo>
                    <a:pt x="714" y="0"/>
                  </a:moveTo>
                  <a:cubicBezTo>
                    <a:pt x="693" y="75"/>
                    <a:pt x="661" y="149"/>
                    <a:pt x="651" y="235"/>
                  </a:cubicBezTo>
                  <a:cubicBezTo>
                    <a:pt x="1" y="2556"/>
                    <a:pt x="1364" y="4515"/>
                    <a:pt x="1364" y="4515"/>
                  </a:cubicBezTo>
                  <a:cubicBezTo>
                    <a:pt x="1588" y="3631"/>
                    <a:pt x="1673" y="2705"/>
                    <a:pt x="1609" y="1789"/>
                  </a:cubicBezTo>
                  <a:cubicBezTo>
                    <a:pt x="1822" y="1736"/>
                    <a:pt x="2035" y="1661"/>
                    <a:pt x="2248" y="1598"/>
                  </a:cubicBezTo>
                  <a:cubicBezTo>
                    <a:pt x="1630" y="1172"/>
                    <a:pt x="1108" y="639"/>
                    <a:pt x="71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6"/>
          <p:cNvSpPr txBox="1"/>
          <p:nvPr>
            <p:ph type="title"/>
          </p:nvPr>
        </p:nvSpPr>
        <p:spPr>
          <a:xfrm>
            <a:off x="1972225" y="1607725"/>
            <a:ext cx="5154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Meta 100.000€</a:t>
            </a:r>
            <a:endParaRPr sz="3500"/>
          </a:p>
        </p:txBody>
      </p:sp>
      <p:sp>
        <p:nvSpPr>
          <p:cNvPr id="1707" name="Google Shape;1707;p46"/>
          <p:cNvSpPr txBox="1"/>
          <p:nvPr>
            <p:ph idx="1" type="subTitle"/>
          </p:nvPr>
        </p:nvSpPr>
        <p:spPr>
          <a:xfrm>
            <a:off x="1972225" y="2465125"/>
            <a:ext cx="5154600" cy="12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aportaciones iniciales nos permitirán desarrollar el </a:t>
            </a:r>
            <a:r>
              <a:rPr b="1" lang="en"/>
              <a:t>software</a:t>
            </a:r>
            <a:r>
              <a:rPr lang="en"/>
              <a:t>, la </a:t>
            </a:r>
            <a:r>
              <a:rPr b="1" lang="en"/>
              <a:t>marca </a:t>
            </a:r>
            <a:r>
              <a:rPr lang="en"/>
              <a:t>y la </a:t>
            </a:r>
            <a:r>
              <a:rPr b="1" lang="en"/>
              <a:t>estructura </a:t>
            </a:r>
            <a:r>
              <a:rPr lang="en"/>
              <a:t>logística-empresarial necesaria para hacer Zesta realidad.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plataforma elegida es: </a:t>
            </a:r>
            <a:r>
              <a:rPr b="1" lang="en"/>
              <a:t>KickStarter</a:t>
            </a:r>
            <a:endParaRPr b="1"/>
          </a:p>
        </p:txBody>
      </p:sp>
      <p:grpSp>
        <p:nvGrpSpPr>
          <p:cNvPr id="1708" name="Google Shape;1708;p46"/>
          <p:cNvGrpSpPr/>
          <p:nvPr/>
        </p:nvGrpSpPr>
        <p:grpSpPr>
          <a:xfrm>
            <a:off x="5280903" y="3887520"/>
            <a:ext cx="685785" cy="722550"/>
            <a:chOff x="315050" y="2231900"/>
            <a:chExt cx="512775" cy="535500"/>
          </a:xfrm>
        </p:grpSpPr>
        <p:sp>
          <p:nvSpPr>
            <p:cNvPr id="1709" name="Google Shape;1709;p46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46"/>
          <p:cNvGrpSpPr/>
          <p:nvPr/>
        </p:nvGrpSpPr>
        <p:grpSpPr>
          <a:xfrm>
            <a:off x="2054809" y="617323"/>
            <a:ext cx="691830" cy="773505"/>
            <a:chOff x="2839875" y="2954850"/>
            <a:chExt cx="524750" cy="586700"/>
          </a:xfrm>
        </p:grpSpPr>
        <p:sp>
          <p:nvSpPr>
            <p:cNvPr id="1732" name="Google Shape;1732;p46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46"/>
          <p:cNvGrpSpPr/>
          <p:nvPr/>
        </p:nvGrpSpPr>
        <p:grpSpPr>
          <a:xfrm>
            <a:off x="3108056" y="3825984"/>
            <a:ext cx="733979" cy="786370"/>
            <a:chOff x="3610650" y="5636863"/>
            <a:chExt cx="508225" cy="551800"/>
          </a:xfrm>
        </p:grpSpPr>
        <p:sp>
          <p:nvSpPr>
            <p:cNvPr id="1752" name="Google Shape;1752;p46"/>
            <p:cNvSpPr/>
            <p:nvPr/>
          </p:nvSpPr>
          <p:spPr>
            <a:xfrm>
              <a:off x="3842800" y="5661663"/>
              <a:ext cx="224700" cy="379775"/>
            </a:xfrm>
            <a:custGeom>
              <a:rect b="b" l="l" r="r" t="t"/>
              <a:pathLst>
                <a:path extrusionOk="0" h="15191" w="8988">
                  <a:moveTo>
                    <a:pt x="1980" y="0"/>
                  </a:moveTo>
                  <a:cubicBezTo>
                    <a:pt x="1043" y="0"/>
                    <a:pt x="245" y="357"/>
                    <a:pt x="245" y="357"/>
                  </a:cubicBezTo>
                  <a:lnTo>
                    <a:pt x="0" y="1220"/>
                  </a:lnTo>
                  <a:lnTo>
                    <a:pt x="1864" y="1326"/>
                  </a:lnTo>
                  <a:cubicBezTo>
                    <a:pt x="1899" y="1322"/>
                    <a:pt x="1934" y="1321"/>
                    <a:pt x="1969" y="1321"/>
                  </a:cubicBezTo>
                  <a:cubicBezTo>
                    <a:pt x="3974" y="1321"/>
                    <a:pt x="5221" y="7227"/>
                    <a:pt x="4760" y="9728"/>
                  </a:cubicBezTo>
                  <a:cubicBezTo>
                    <a:pt x="4292" y="12273"/>
                    <a:pt x="5868" y="15191"/>
                    <a:pt x="5868" y="15191"/>
                  </a:cubicBezTo>
                  <a:cubicBezTo>
                    <a:pt x="5250" y="13870"/>
                    <a:pt x="8285" y="13444"/>
                    <a:pt x="7561" y="11666"/>
                  </a:cubicBezTo>
                  <a:cubicBezTo>
                    <a:pt x="6837" y="9877"/>
                    <a:pt x="7539" y="9984"/>
                    <a:pt x="8264" y="8716"/>
                  </a:cubicBezTo>
                  <a:cubicBezTo>
                    <a:pt x="8988" y="7438"/>
                    <a:pt x="8019" y="6107"/>
                    <a:pt x="6783" y="4989"/>
                  </a:cubicBezTo>
                  <a:cubicBezTo>
                    <a:pt x="5537" y="3871"/>
                    <a:pt x="4664" y="1017"/>
                    <a:pt x="3312" y="304"/>
                  </a:cubicBezTo>
                  <a:cubicBezTo>
                    <a:pt x="2882" y="77"/>
                    <a:pt x="2416" y="0"/>
                    <a:pt x="1980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3860625" y="5636863"/>
              <a:ext cx="199150" cy="228850"/>
            </a:xfrm>
            <a:custGeom>
              <a:rect b="b" l="l" r="r" t="t"/>
              <a:pathLst>
                <a:path extrusionOk="0" h="9154" w="7966">
                  <a:moveTo>
                    <a:pt x="1353" y="1"/>
                  </a:moveTo>
                  <a:cubicBezTo>
                    <a:pt x="508" y="1"/>
                    <a:pt x="107" y="636"/>
                    <a:pt x="107" y="636"/>
                  </a:cubicBezTo>
                  <a:lnTo>
                    <a:pt x="1" y="1807"/>
                  </a:lnTo>
                  <a:lnTo>
                    <a:pt x="1971" y="2063"/>
                  </a:lnTo>
                  <a:cubicBezTo>
                    <a:pt x="1971" y="2063"/>
                    <a:pt x="5945" y="9154"/>
                    <a:pt x="7039" y="9154"/>
                  </a:cubicBezTo>
                  <a:cubicBezTo>
                    <a:pt x="7140" y="9154"/>
                    <a:pt x="7216" y="9094"/>
                    <a:pt x="7263" y="8963"/>
                  </a:cubicBezTo>
                  <a:cubicBezTo>
                    <a:pt x="7966" y="6982"/>
                    <a:pt x="6539" y="7131"/>
                    <a:pt x="7007" y="6333"/>
                  </a:cubicBezTo>
                  <a:cubicBezTo>
                    <a:pt x="7742" y="5044"/>
                    <a:pt x="7433" y="4214"/>
                    <a:pt x="5644" y="3330"/>
                  </a:cubicBezTo>
                  <a:cubicBezTo>
                    <a:pt x="4015" y="2531"/>
                    <a:pt x="3642" y="1094"/>
                    <a:pt x="2759" y="497"/>
                  </a:cubicBezTo>
                  <a:cubicBezTo>
                    <a:pt x="2198" y="128"/>
                    <a:pt x="1731" y="1"/>
                    <a:pt x="1353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3881925" y="5786113"/>
              <a:ext cx="154175" cy="227100"/>
            </a:xfrm>
            <a:custGeom>
              <a:rect b="b" l="l" r="r" t="t"/>
              <a:pathLst>
                <a:path extrusionOk="0" h="9084" w="6167">
                  <a:moveTo>
                    <a:pt x="3131" y="1"/>
                  </a:moveTo>
                  <a:cubicBezTo>
                    <a:pt x="3131" y="1"/>
                    <a:pt x="1001" y="128"/>
                    <a:pt x="501" y="4462"/>
                  </a:cubicBezTo>
                  <a:cubicBezTo>
                    <a:pt x="0" y="8796"/>
                    <a:pt x="4100" y="9084"/>
                    <a:pt x="4100" y="9084"/>
                  </a:cubicBezTo>
                  <a:cubicBezTo>
                    <a:pt x="4100" y="9084"/>
                    <a:pt x="5783" y="8605"/>
                    <a:pt x="4910" y="6741"/>
                  </a:cubicBezTo>
                  <a:cubicBezTo>
                    <a:pt x="4036" y="4878"/>
                    <a:pt x="5282" y="4377"/>
                    <a:pt x="5719" y="3046"/>
                  </a:cubicBezTo>
                  <a:cubicBezTo>
                    <a:pt x="6166" y="1715"/>
                    <a:pt x="4760" y="586"/>
                    <a:pt x="4760" y="586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rgbClr val="BA4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3881925" y="5786113"/>
              <a:ext cx="154175" cy="227100"/>
            </a:xfrm>
            <a:custGeom>
              <a:rect b="b" l="l" r="r" t="t"/>
              <a:pathLst>
                <a:path extrusionOk="0" h="9084" w="6167">
                  <a:moveTo>
                    <a:pt x="3131" y="1"/>
                  </a:moveTo>
                  <a:cubicBezTo>
                    <a:pt x="3131" y="1"/>
                    <a:pt x="1001" y="128"/>
                    <a:pt x="501" y="4462"/>
                  </a:cubicBezTo>
                  <a:cubicBezTo>
                    <a:pt x="0" y="8796"/>
                    <a:pt x="4100" y="9084"/>
                    <a:pt x="4100" y="9084"/>
                  </a:cubicBezTo>
                  <a:cubicBezTo>
                    <a:pt x="4100" y="9084"/>
                    <a:pt x="5783" y="8605"/>
                    <a:pt x="4910" y="6741"/>
                  </a:cubicBezTo>
                  <a:cubicBezTo>
                    <a:pt x="4036" y="4878"/>
                    <a:pt x="5282" y="4377"/>
                    <a:pt x="5719" y="3046"/>
                  </a:cubicBezTo>
                  <a:cubicBezTo>
                    <a:pt x="6166" y="1715"/>
                    <a:pt x="4760" y="586"/>
                    <a:pt x="4760" y="586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3656975" y="5720638"/>
              <a:ext cx="237300" cy="283975"/>
            </a:xfrm>
            <a:custGeom>
              <a:rect b="b" l="l" r="r" t="t"/>
              <a:pathLst>
                <a:path extrusionOk="0" h="11359" w="9492">
                  <a:moveTo>
                    <a:pt x="3333" y="0"/>
                  </a:moveTo>
                  <a:cubicBezTo>
                    <a:pt x="3333" y="0"/>
                    <a:pt x="1768" y="1502"/>
                    <a:pt x="1864" y="2971"/>
                  </a:cubicBezTo>
                  <a:cubicBezTo>
                    <a:pt x="1960" y="4430"/>
                    <a:pt x="1512" y="5527"/>
                    <a:pt x="756" y="6187"/>
                  </a:cubicBezTo>
                  <a:cubicBezTo>
                    <a:pt x="0" y="6837"/>
                    <a:pt x="32" y="8231"/>
                    <a:pt x="756" y="9051"/>
                  </a:cubicBezTo>
                  <a:cubicBezTo>
                    <a:pt x="522" y="8402"/>
                    <a:pt x="543" y="7678"/>
                    <a:pt x="820" y="7049"/>
                  </a:cubicBezTo>
                  <a:lnTo>
                    <a:pt x="820" y="7049"/>
                  </a:lnTo>
                  <a:cubicBezTo>
                    <a:pt x="820" y="7050"/>
                    <a:pt x="150" y="10830"/>
                    <a:pt x="3983" y="11288"/>
                  </a:cubicBezTo>
                  <a:cubicBezTo>
                    <a:pt x="3983" y="11288"/>
                    <a:pt x="3865" y="11239"/>
                    <a:pt x="3490" y="10260"/>
                  </a:cubicBezTo>
                  <a:lnTo>
                    <a:pt x="3490" y="10260"/>
                  </a:lnTo>
                  <a:cubicBezTo>
                    <a:pt x="3634" y="10549"/>
                    <a:pt x="4161" y="11219"/>
                    <a:pt x="5995" y="11352"/>
                  </a:cubicBezTo>
                  <a:cubicBezTo>
                    <a:pt x="6056" y="11356"/>
                    <a:pt x="6116" y="11358"/>
                    <a:pt x="6175" y="11358"/>
                  </a:cubicBezTo>
                  <a:cubicBezTo>
                    <a:pt x="8398" y="11358"/>
                    <a:pt x="9492" y="8272"/>
                    <a:pt x="8413" y="4973"/>
                  </a:cubicBezTo>
                  <a:cubicBezTo>
                    <a:pt x="7305" y="1576"/>
                    <a:pt x="5101" y="671"/>
                    <a:pt x="5101" y="671"/>
                  </a:cubicBezTo>
                  <a:lnTo>
                    <a:pt x="3333" y="0"/>
                  </a:ln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3610650" y="5909113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cubicBezTo>
                    <a:pt x="8306" y="0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6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295" y="5048"/>
                    <a:pt x="13460" y="4026"/>
                    <a:pt x="12619" y="3419"/>
                  </a:cubicBezTo>
                  <a:cubicBezTo>
                    <a:pt x="11533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3810300" y="5909113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331" y="0"/>
                  </a:moveTo>
                  <a:cubicBezTo>
                    <a:pt x="331" y="0"/>
                    <a:pt x="576" y="1864"/>
                    <a:pt x="1" y="2929"/>
                  </a:cubicBezTo>
                  <a:cubicBezTo>
                    <a:pt x="832" y="2844"/>
                    <a:pt x="1673" y="2673"/>
                    <a:pt x="2397" y="2258"/>
                  </a:cubicBezTo>
                  <a:cubicBezTo>
                    <a:pt x="2919" y="1970"/>
                    <a:pt x="3398" y="1619"/>
                    <a:pt x="3845" y="1225"/>
                  </a:cubicBezTo>
                  <a:cubicBezTo>
                    <a:pt x="3834" y="810"/>
                    <a:pt x="3845" y="405"/>
                    <a:pt x="3888" y="0"/>
                  </a:cubicBezTo>
                  <a:lnTo>
                    <a:pt x="3888" y="0"/>
                  </a:lnTo>
                  <a:lnTo>
                    <a:pt x="2109" y="4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3610650" y="5994838"/>
              <a:ext cx="508225" cy="193825"/>
            </a:xfrm>
            <a:custGeom>
              <a:rect b="b" l="l" r="r" t="t"/>
              <a:pathLst>
                <a:path extrusionOk="0" h="7753" w="20329">
                  <a:moveTo>
                    <a:pt x="12811" y="0"/>
                  </a:moveTo>
                  <a:cubicBezTo>
                    <a:pt x="11912" y="502"/>
                    <a:pt x="10900" y="778"/>
                    <a:pt x="9866" y="778"/>
                  </a:cubicBezTo>
                  <a:cubicBezTo>
                    <a:pt x="9847" y="778"/>
                    <a:pt x="9827" y="778"/>
                    <a:pt x="9808" y="778"/>
                  </a:cubicBezTo>
                  <a:cubicBezTo>
                    <a:pt x="9786" y="778"/>
                    <a:pt x="9764" y="778"/>
                    <a:pt x="9742" y="778"/>
                  </a:cubicBezTo>
                  <a:cubicBezTo>
                    <a:pt x="8838" y="778"/>
                    <a:pt x="7956" y="566"/>
                    <a:pt x="7146" y="181"/>
                  </a:cubicBezTo>
                  <a:cubicBezTo>
                    <a:pt x="5634" y="820"/>
                    <a:pt x="1789" y="1842"/>
                    <a:pt x="1097" y="3717"/>
                  </a:cubicBezTo>
                  <a:cubicBezTo>
                    <a:pt x="607" y="5026"/>
                    <a:pt x="245" y="6379"/>
                    <a:pt x="0" y="7752"/>
                  </a:cubicBezTo>
                  <a:lnTo>
                    <a:pt x="20329" y="7752"/>
                  </a:lnTo>
                  <a:cubicBezTo>
                    <a:pt x="20084" y="6379"/>
                    <a:pt x="19722" y="5026"/>
                    <a:pt x="19232" y="3727"/>
                  </a:cubicBezTo>
                  <a:cubicBezTo>
                    <a:pt x="18465" y="1651"/>
                    <a:pt x="13886" y="628"/>
                    <a:pt x="1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3743225" y="578943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10" y="1"/>
                  </a:moveTo>
                  <a:cubicBezTo>
                    <a:pt x="884" y="1"/>
                    <a:pt x="789" y="31"/>
                    <a:pt x="767" y="38"/>
                  </a:cubicBezTo>
                  <a:cubicBezTo>
                    <a:pt x="703" y="59"/>
                    <a:pt x="0" y="145"/>
                    <a:pt x="118" y="1071"/>
                  </a:cubicBezTo>
                  <a:cubicBezTo>
                    <a:pt x="221" y="1900"/>
                    <a:pt x="658" y="2396"/>
                    <a:pt x="1112" y="2396"/>
                  </a:cubicBezTo>
                  <a:cubicBezTo>
                    <a:pt x="1171" y="2396"/>
                    <a:pt x="1230" y="2387"/>
                    <a:pt x="1289" y="2370"/>
                  </a:cubicBezTo>
                  <a:cubicBezTo>
                    <a:pt x="1811" y="2285"/>
                    <a:pt x="2088" y="1603"/>
                    <a:pt x="1800" y="698"/>
                  </a:cubicBezTo>
                  <a:cubicBezTo>
                    <a:pt x="1611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F5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928250" y="5789438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0" y="160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6" y="2396"/>
                  </a:cubicBezTo>
                  <a:cubicBezTo>
                    <a:pt x="1430" y="2396"/>
                    <a:pt x="1867" y="1900"/>
                    <a:pt x="1970" y="1071"/>
                  </a:cubicBezTo>
                  <a:cubicBezTo>
                    <a:pt x="2098" y="145"/>
                    <a:pt x="1385" y="59"/>
                    <a:pt x="1321" y="38"/>
                  </a:cubicBezTo>
                  <a:cubicBezTo>
                    <a:pt x="1299" y="31"/>
                    <a:pt x="1204" y="1"/>
                    <a:pt x="1078" y="1"/>
                  </a:cubicBezTo>
                  <a:close/>
                </a:path>
              </a:pathLst>
            </a:custGeom>
            <a:solidFill>
              <a:srgbClr val="F5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761025" y="5679863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8" y="0"/>
                  </a:moveTo>
                  <a:cubicBezTo>
                    <a:pt x="2914" y="0"/>
                    <a:pt x="656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70" y="307"/>
                    <a:pt x="5021" y="0"/>
                    <a:pt x="4222" y="0"/>
                  </a:cubicBezTo>
                  <a:cubicBezTo>
                    <a:pt x="4094" y="0"/>
                    <a:pt x="4003" y="8"/>
                    <a:pt x="3963" y="12"/>
                  </a:cubicBezTo>
                  <a:cubicBezTo>
                    <a:pt x="3925" y="8"/>
                    <a:pt x="3835" y="0"/>
                    <a:pt x="3708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3864875" y="5805288"/>
              <a:ext cx="12825" cy="49275"/>
            </a:xfrm>
            <a:custGeom>
              <a:rect b="b" l="l" r="r" t="t"/>
              <a:pathLst>
                <a:path extrusionOk="0" h="1971" w="513">
                  <a:moveTo>
                    <a:pt x="235" y="0"/>
                  </a:moveTo>
                  <a:lnTo>
                    <a:pt x="235" y="0"/>
                  </a:lnTo>
                  <a:cubicBezTo>
                    <a:pt x="225" y="256"/>
                    <a:pt x="235" y="522"/>
                    <a:pt x="267" y="778"/>
                  </a:cubicBezTo>
                  <a:cubicBezTo>
                    <a:pt x="298" y="1035"/>
                    <a:pt x="329" y="1282"/>
                    <a:pt x="379" y="1529"/>
                  </a:cubicBezTo>
                  <a:lnTo>
                    <a:pt x="379" y="1529"/>
                  </a:lnTo>
                  <a:cubicBezTo>
                    <a:pt x="313" y="1594"/>
                    <a:pt x="249" y="1661"/>
                    <a:pt x="193" y="1736"/>
                  </a:cubicBezTo>
                  <a:lnTo>
                    <a:pt x="97" y="1853"/>
                  </a:lnTo>
                  <a:cubicBezTo>
                    <a:pt x="65" y="1885"/>
                    <a:pt x="33" y="1928"/>
                    <a:pt x="1" y="1970"/>
                  </a:cubicBezTo>
                  <a:cubicBezTo>
                    <a:pt x="43" y="1949"/>
                    <a:pt x="86" y="1917"/>
                    <a:pt x="129" y="1885"/>
                  </a:cubicBezTo>
                  <a:lnTo>
                    <a:pt x="256" y="1789"/>
                  </a:lnTo>
                  <a:cubicBezTo>
                    <a:pt x="331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16" y="767"/>
                  </a:cubicBezTo>
                  <a:cubicBezTo>
                    <a:pt x="363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3816975" y="5868113"/>
              <a:ext cx="88400" cy="15650"/>
            </a:xfrm>
            <a:custGeom>
              <a:rect b="b" l="l" r="r" t="t"/>
              <a:pathLst>
                <a:path extrusionOk="0" h="626" w="3536">
                  <a:moveTo>
                    <a:pt x="3536" y="0"/>
                  </a:moveTo>
                  <a:lnTo>
                    <a:pt x="0" y="32"/>
                  </a:lnTo>
                  <a:cubicBezTo>
                    <a:pt x="696" y="476"/>
                    <a:pt x="1315" y="625"/>
                    <a:pt x="1834" y="625"/>
                  </a:cubicBezTo>
                  <a:cubicBezTo>
                    <a:pt x="2896" y="625"/>
                    <a:pt x="3536" y="0"/>
                    <a:pt x="3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3839600" y="5880363"/>
              <a:ext cx="57000" cy="14100"/>
            </a:xfrm>
            <a:custGeom>
              <a:rect b="b" l="l" r="r" t="t"/>
              <a:pathLst>
                <a:path extrusionOk="0" h="564" w="2280">
                  <a:moveTo>
                    <a:pt x="2279" y="0"/>
                  </a:moveTo>
                  <a:cubicBezTo>
                    <a:pt x="1949" y="224"/>
                    <a:pt x="1576" y="362"/>
                    <a:pt x="1182" y="405"/>
                  </a:cubicBezTo>
                  <a:cubicBezTo>
                    <a:pt x="1105" y="411"/>
                    <a:pt x="1029" y="414"/>
                    <a:pt x="953" y="414"/>
                  </a:cubicBezTo>
                  <a:cubicBezTo>
                    <a:pt x="628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56" y="563"/>
                    <a:pt x="1013" y="563"/>
                  </a:cubicBezTo>
                  <a:cubicBezTo>
                    <a:pt x="1073" y="563"/>
                    <a:pt x="1133" y="560"/>
                    <a:pt x="1193" y="554"/>
                  </a:cubicBezTo>
                  <a:cubicBezTo>
                    <a:pt x="1406" y="533"/>
                    <a:pt x="1608" y="469"/>
                    <a:pt x="1800" y="373"/>
                  </a:cubicBezTo>
                  <a:cubicBezTo>
                    <a:pt x="1981" y="288"/>
                    <a:pt x="2151" y="149"/>
                    <a:pt x="2279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381377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07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389762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3798850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8" y="1"/>
                    <a:pt x="860" y="2"/>
                    <a:pt x="832" y="5"/>
                  </a:cubicBezTo>
                  <a:cubicBezTo>
                    <a:pt x="640" y="27"/>
                    <a:pt x="470" y="91"/>
                    <a:pt x="320" y="208"/>
                  </a:cubicBezTo>
                  <a:cubicBezTo>
                    <a:pt x="182" y="314"/>
                    <a:pt x="65" y="463"/>
                    <a:pt x="1" y="623"/>
                  </a:cubicBezTo>
                  <a:cubicBezTo>
                    <a:pt x="139" y="538"/>
                    <a:pt x="289" y="463"/>
                    <a:pt x="438" y="399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3" y="280"/>
                  </a:cubicBezTo>
                  <a:cubicBezTo>
                    <a:pt x="1040" y="280"/>
                    <a:pt x="1162" y="302"/>
                    <a:pt x="1268" y="346"/>
                  </a:cubicBezTo>
                  <a:cubicBezTo>
                    <a:pt x="1343" y="367"/>
                    <a:pt x="1407" y="399"/>
                    <a:pt x="1481" y="431"/>
                  </a:cubicBezTo>
                  <a:cubicBezTo>
                    <a:pt x="1556" y="463"/>
                    <a:pt x="1620" y="517"/>
                    <a:pt x="1705" y="549"/>
                  </a:cubicBezTo>
                  <a:cubicBezTo>
                    <a:pt x="1662" y="474"/>
                    <a:pt x="1620" y="399"/>
                    <a:pt x="1566" y="325"/>
                  </a:cubicBezTo>
                  <a:cubicBezTo>
                    <a:pt x="1513" y="261"/>
                    <a:pt x="1439" y="197"/>
                    <a:pt x="1364" y="144"/>
                  </a:cubicBezTo>
                  <a:cubicBezTo>
                    <a:pt x="1237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3883250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50" y="27"/>
                    <a:pt x="469" y="91"/>
                    <a:pt x="320" y="208"/>
                  </a:cubicBezTo>
                  <a:cubicBezTo>
                    <a:pt x="182" y="314"/>
                    <a:pt x="75" y="463"/>
                    <a:pt x="1" y="623"/>
                  </a:cubicBezTo>
                  <a:cubicBezTo>
                    <a:pt x="150" y="538"/>
                    <a:pt x="288" y="463"/>
                    <a:pt x="437" y="399"/>
                  </a:cubicBezTo>
                  <a:cubicBezTo>
                    <a:pt x="576" y="336"/>
                    <a:pt x="714" y="304"/>
                    <a:pt x="853" y="282"/>
                  </a:cubicBezTo>
                  <a:cubicBezTo>
                    <a:pt x="877" y="281"/>
                    <a:pt x="902" y="280"/>
                    <a:pt x="926" y="280"/>
                  </a:cubicBezTo>
                  <a:cubicBezTo>
                    <a:pt x="1048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73" y="474"/>
                    <a:pt x="1619" y="399"/>
                    <a:pt x="1577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3685450" y="5692013"/>
              <a:ext cx="178125" cy="236025"/>
            </a:xfrm>
            <a:custGeom>
              <a:rect b="b" l="l" r="r" t="t"/>
              <a:pathLst>
                <a:path extrusionOk="0" h="9441" w="7125">
                  <a:moveTo>
                    <a:pt x="5929" y="0"/>
                  </a:moveTo>
                  <a:cubicBezTo>
                    <a:pt x="4782" y="0"/>
                    <a:pt x="3559" y="1394"/>
                    <a:pt x="3248" y="2838"/>
                  </a:cubicBezTo>
                  <a:cubicBezTo>
                    <a:pt x="2833" y="4830"/>
                    <a:pt x="842" y="6246"/>
                    <a:pt x="427" y="7289"/>
                  </a:cubicBezTo>
                  <a:cubicBezTo>
                    <a:pt x="1" y="8344"/>
                    <a:pt x="1364" y="9440"/>
                    <a:pt x="1364" y="9440"/>
                  </a:cubicBezTo>
                  <a:cubicBezTo>
                    <a:pt x="1364" y="9440"/>
                    <a:pt x="597" y="7257"/>
                    <a:pt x="2673" y="6331"/>
                  </a:cubicBezTo>
                  <a:cubicBezTo>
                    <a:pt x="4494" y="5511"/>
                    <a:pt x="4345" y="3211"/>
                    <a:pt x="5027" y="1582"/>
                  </a:cubicBezTo>
                  <a:cubicBezTo>
                    <a:pt x="5397" y="703"/>
                    <a:pt x="5983" y="502"/>
                    <a:pt x="6442" y="502"/>
                  </a:cubicBezTo>
                  <a:cubicBezTo>
                    <a:pt x="6829" y="502"/>
                    <a:pt x="7125" y="645"/>
                    <a:pt x="7125" y="645"/>
                  </a:cubicBezTo>
                  <a:cubicBezTo>
                    <a:pt x="6770" y="192"/>
                    <a:pt x="6355" y="0"/>
                    <a:pt x="5929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3726175" y="5699338"/>
              <a:ext cx="139800" cy="226300"/>
            </a:xfrm>
            <a:custGeom>
              <a:rect b="b" l="l" r="r" t="t"/>
              <a:pathLst>
                <a:path extrusionOk="0" h="9052" w="5592">
                  <a:moveTo>
                    <a:pt x="5187" y="0"/>
                  </a:moveTo>
                  <a:cubicBezTo>
                    <a:pt x="5059" y="0"/>
                    <a:pt x="4931" y="0"/>
                    <a:pt x="4803" y="21"/>
                  </a:cubicBezTo>
                  <a:cubicBezTo>
                    <a:pt x="4537" y="64"/>
                    <a:pt x="4292" y="160"/>
                    <a:pt x="4079" y="309"/>
                  </a:cubicBezTo>
                  <a:cubicBezTo>
                    <a:pt x="3866" y="458"/>
                    <a:pt x="3685" y="650"/>
                    <a:pt x="3558" y="873"/>
                  </a:cubicBezTo>
                  <a:cubicBezTo>
                    <a:pt x="3430" y="1097"/>
                    <a:pt x="3334" y="1331"/>
                    <a:pt x="3270" y="1566"/>
                  </a:cubicBezTo>
                  <a:cubicBezTo>
                    <a:pt x="3004" y="2513"/>
                    <a:pt x="2961" y="3482"/>
                    <a:pt x="2652" y="4387"/>
                  </a:cubicBezTo>
                  <a:cubicBezTo>
                    <a:pt x="2514" y="4835"/>
                    <a:pt x="2258" y="5239"/>
                    <a:pt x="1928" y="5569"/>
                  </a:cubicBezTo>
                  <a:cubicBezTo>
                    <a:pt x="1747" y="5740"/>
                    <a:pt x="1556" y="5868"/>
                    <a:pt x="1343" y="5985"/>
                  </a:cubicBezTo>
                  <a:cubicBezTo>
                    <a:pt x="1130" y="6091"/>
                    <a:pt x="927" y="6230"/>
                    <a:pt x="746" y="6389"/>
                  </a:cubicBezTo>
                  <a:cubicBezTo>
                    <a:pt x="374" y="6709"/>
                    <a:pt x="139" y="7156"/>
                    <a:pt x="65" y="7635"/>
                  </a:cubicBezTo>
                  <a:cubicBezTo>
                    <a:pt x="1" y="8114"/>
                    <a:pt x="54" y="8604"/>
                    <a:pt x="235" y="9052"/>
                  </a:cubicBezTo>
                  <a:cubicBezTo>
                    <a:pt x="65" y="8604"/>
                    <a:pt x="12" y="8114"/>
                    <a:pt x="86" y="7646"/>
                  </a:cubicBezTo>
                  <a:cubicBezTo>
                    <a:pt x="171" y="7167"/>
                    <a:pt x="416" y="6741"/>
                    <a:pt x="789" y="6432"/>
                  </a:cubicBezTo>
                  <a:cubicBezTo>
                    <a:pt x="970" y="6283"/>
                    <a:pt x="1172" y="6155"/>
                    <a:pt x="1385" y="6049"/>
                  </a:cubicBezTo>
                  <a:cubicBezTo>
                    <a:pt x="1598" y="5942"/>
                    <a:pt x="1811" y="5814"/>
                    <a:pt x="1992" y="5644"/>
                  </a:cubicBezTo>
                  <a:cubicBezTo>
                    <a:pt x="2344" y="5314"/>
                    <a:pt x="2620" y="4899"/>
                    <a:pt x="2780" y="4430"/>
                  </a:cubicBezTo>
                  <a:cubicBezTo>
                    <a:pt x="3121" y="3514"/>
                    <a:pt x="3196" y="2535"/>
                    <a:pt x="3494" y="1640"/>
                  </a:cubicBezTo>
                  <a:cubicBezTo>
                    <a:pt x="3558" y="1416"/>
                    <a:pt x="3653" y="1203"/>
                    <a:pt x="3771" y="1012"/>
                  </a:cubicBezTo>
                  <a:cubicBezTo>
                    <a:pt x="3888" y="820"/>
                    <a:pt x="4047" y="660"/>
                    <a:pt x="4228" y="543"/>
                  </a:cubicBezTo>
                  <a:cubicBezTo>
                    <a:pt x="4409" y="426"/>
                    <a:pt x="4622" y="352"/>
                    <a:pt x="4846" y="330"/>
                  </a:cubicBezTo>
                  <a:cubicBezTo>
                    <a:pt x="4912" y="320"/>
                    <a:pt x="4979" y="316"/>
                    <a:pt x="5046" y="316"/>
                  </a:cubicBezTo>
                  <a:cubicBezTo>
                    <a:pt x="5195" y="316"/>
                    <a:pt x="5345" y="339"/>
                    <a:pt x="5485" y="384"/>
                  </a:cubicBezTo>
                  <a:lnTo>
                    <a:pt x="5591" y="53"/>
                  </a:lnTo>
                  <a:cubicBezTo>
                    <a:pt x="5464" y="21"/>
                    <a:pt x="5325" y="11"/>
                    <a:pt x="5187" y="0"/>
                  </a:cubicBezTo>
                  <a:close/>
                </a:path>
              </a:pathLst>
            </a:custGeom>
            <a:solidFill>
              <a:srgbClr val="BD3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3663100" y="5639113"/>
              <a:ext cx="202875" cy="235900"/>
            </a:xfrm>
            <a:custGeom>
              <a:rect b="b" l="l" r="r" t="t"/>
              <a:pathLst>
                <a:path extrusionOk="0" h="9436" w="8115">
                  <a:moveTo>
                    <a:pt x="6943" y="0"/>
                  </a:moveTo>
                  <a:cubicBezTo>
                    <a:pt x="6090" y="0"/>
                    <a:pt x="5304" y="786"/>
                    <a:pt x="4611" y="1664"/>
                  </a:cubicBezTo>
                  <a:cubicBezTo>
                    <a:pt x="3621" y="2920"/>
                    <a:pt x="3461" y="2920"/>
                    <a:pt x="1736" y="4379"/>
                  </a:cubicBezTo>
                  <a:cubicBezTo>
                    <a:pt x="0" y="5849"/>
                    <a:pt x="2087" y="6796"/>
                    <a:pt x="1097" y="8862"/>
                  </a:cubicBezTo>
                  <a:cubicBezTo>
                    <a:pt x="899" y="9271"/>
                    <a:pt x="905" y="9435"/>
                    <a:pt x="1042" y="9435"/>
                  </a:cubicBezTo>
                  <a:cubicBezTo>
                    <a:pt x="1596" y="9435"/>
                    <a:pt x="4302" y="6743"/>
                    <a:pt x="4302" y="6743"/>
                  </a:cubicBezTo>
                  <a:cubicBezTo>
                    <a:pt x="4965" y="3203"/>
                    <a:pt x="6404" y="2617"/>
                    <a:pt x="7284" y="2617"/>
                  </a:cubicBezTo>
                  <a:cubicBezTo>
                    <a:pt x="7720" y="2617"/>
                    <a:pt x="8019" y="2761"/>
                    <a:pt x="8019" y="2761"/>
                  </a:cubicBezTo>
                  <a:lnTo>
                    <a:pt x="8114" y="524"/>
                  </a:lnTo>
                  <a:cubicBezTo>
                    <a:pt x="7712" y="155"/>
                    <a:pt x="7321" y="0"/>
                    <a:pt x="6943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840425" y="5668138"/>
              <a:ext cx="182075" cy="331525"/>
            </a:xfrm>
            <a:custGeom>
              <a:rect b="b" l="l" r="r" t="t"/>
              <a:pathLst>
                <a:path extrusionOk="0" h="13261" w="7283">
                  <a:moveTo>
                    <a:pt x="347" y="1"/>
                  </a:moveTo>
                  <a:cubicBezTo>
                    <a:pt x="0" y="1"/>
                    <a:pt x="926" y="1600"/>
                    <a:pt x="926" y="1600"/>
                  </a:cubicBezTo>
                  <a:cubicBezTo>
                    <a:pt x="926" y="1600"/>
                    <a:pt x="1316" y="1385"/>
                    <a:pt x="1757" y="1385"/>
                  </a:cubicBezTo>
                  <a:cubicBezTo>
                    <a:pt x="2171" y="1385"/>
                    <a:pt x="2631" y="1575"/>
                    <a:pt x="2853" y="2313"/>
                  </a:cubicBezTo>
                  <a:cubicBezTo>
                    <a:pt x="3322" y="3825"/>
                    <a:pt x="4269" y="4688"/>
                    <a:pt x="4525" y="6125"/>
                  </a:cubicBezTo>
                  <a:cubicBezTo>
                    <a:pt x="4834" y="7925"/>
                    <a:pt x="2214" y="10544"/>
                    <a:pt x="2629" y="12110"/>
                  </a:cubicBezTo>
                  <a:cubicBezTo>
                    <a:pt x="2890" y="13074"/>
                    <a:pt x="3601" y="13261"/>
                    <a:pt x="4113" y="13261"/>
                  </a:cubicBezTo>
                  <a:cubicBezTo>
                    <a:pt x="4439" y="13261"/>
                    <a:pt x="4685" y="13185"/>
                    <a:pt x="4685" y="13185"/>
                  </a:cubicBezTo>
                  <a:cubicBezTo>
                    <a:pt x="4685" y="13185"/>
                    <a:pt x="3183" y="12845"/>
                    <a:pt x="3396" y="11790"/>
                  </a:cubicBezTo>
                  <a:cubicBezTo>
                    <a:pt x="3599" y="10747"/>
                    <a:pt x="7283" y="8159"/>
                    <a:pt x="7187" y="6849"/>
                  </a:cubicBezTo>
                  <a:cubicBezTo>
                    <a:pt x="7081" y="5540"/>
                    <a:pt x="6889" y="6136"/>
                    <a:pt x="6357" y="3836"/>
                  </a:cubicBezTo>
                  <a:cubicBezTo>
                    <a:pt x="5917" y="1899"/>
                    <a:pt x="4082" y="159"/>
                    <a:pt x="2045" y="159"/>
                  </a:cubicBezTo>
                  <a:cubicBezTo>
                    <a:pt x="1662" y="159"/>
                    <a:pt x="1272" y="221"/>
                    <a:pt x="883" y="354"/>
                  </a:cubicBezTo>
                  <a:cubicBezTo>
                    <a:pt x="601" y="102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862225" y="5701088"/>
              <a:ext cx="86800" cy="203775"/>
            </a:xfrm>
            <a:custGeom>
              <a:rect b="b" l="l" r="r" t="t"/>
              <a:pathLst>
                <a:path extrusionOk="0" h="8151" w="3472">
                  <a:moveTo>
                    <a:pt x="829" y="1"/>
                  </a:moveTo>
                  <a:cubicBezTo>
                    <a:pt x="762" y="1"/>
                    <a:pt x="695" y="5"/>
                    <a:pt x="629" y="15"/>
                  </a:cubicBezTo>
                  <a:cubicBezTo>
                    <a:pt x="405" y="37"/>
                    <a:pt x="203" y="90"/>
                    <a:pt x="0" y="164"/>
                  </a:cubicBezTo>
                  <a:lnTo>
                    <a:pt x="54" y="314"/>
                  </a:lnTo>
                  <a:cubicBezTo>
                    <a:pt x="303" y="230"/>
                    <a:pt x="570" y="170"/>
                    <a:pt x="829" y="170"/>
                  </a:cubicBezTo>
                  <a:cubicBezTo>
                    <a:pt x="968" y="170"/>
                    <a:pt x="1105" y="187"/>
                    <a:pt x="1236" y="228"/>
                  </a:cubicBezTo>
                  <a:cubicBezTo>
                    <a:pt x="1417" y="282"/>
                    <a:pt x="1566" y="409"/>
                    <a:pt x="1662" y="580"/>
                  </a:cubicBezTo>
                  <a:cubicBezTo>
                    <a:pt x="1757" y="761"/>
                    <a:pt x="1832" y="952"/>
                    <a:pt x="1896" y="1144"/>
                  </a:cubicBezTo>
                  <a:cubicBezTo>
                    <a:pt x="1960" y="1336"/>
                    <a:pt x="2013" y="1549"/>
                    <a:pt x="2077" y="1751"/>
                  </a:cubicBezTo>
                  <a:cubicBezTo>
                    <a:pt x="2151" y="1943"/>
                    <a:pt x="2237" y="2145"/>
                    <a:pt x="2333" y="2326"/>
                  </a:cubicBezTo>
                  <a:cubicBezTo>
                    <a:pt x="2439" y="2518"/>
                    <a:pt x="2545" y="2699"/>
                    <a:pt x="2673" y="2869"/>
                  </a:cubicBezTo>
                  <a:cubicBezTo>
                    <a:pt x="2727" y="2965"/>
                    <a:pt x="2801" y="3040"/>
                    <a:pt x="2854" y="3125"/>
                  </a:cubicBezTo>
                  <a:cubicBezTo>
                    <a:pt x="2918" y="3210"/>
                    <a:pt x="2982" y="3295"/>
                    <a:pt x="3035" y="3380"/>
                  </a:cubicBezTo>
                  <a:cubicBezTo>
                    <a:pt x="3248" y="3732"/>
                    <a:pt x="3355" y="4136"/>
                    <a:pt x="3355" y="4541"/>
                  </a:cubicBezTo>
                  <a:cubicBezTo>
                    <a:pt x="3355" y="4956"/>
                    <a:pt x="3280" y="5372"/>
                    <a:pt x="3142" y="5766"/>
                  </a:cubicBezTo>
                  <a:cubicBezTo>
                    <a:pt x="3078" y="5957"/>
                    <a:pt x="2993" y="6149"/>
                    <a:pt x="2918" y="6341"/>
                  </a:cubicBezTo>
                  <a:cubicBezTo>
                    <a:pt x="2833" y="6532"/>
                    <a:pt x="2727" y="6713"/>
                    <a:pt x="2652" y="6916"/>
                  </a:cubicBezTo>
                  <a:cubicBezTo>
                    <a:pt x="2524" y="7320"/>
                    <a:pt x="2556" y="7768"/>
                    <a:pt x="2748" y="8151"/>
                  </a:cubicBezTo>
                  <a:cubicBezTo>
                    <a:pt x="2567" y="7768"/>
                    <a:pt x="2556" y="7331"/>
                    <a:pt x="2705" y="6937"/>
                  </a:cubicBezTo>
                  <a:cubicBezTo>
                    <a:pt x="2769" y="6745"/>
                    <a:pt x="2876" y="6564"/>
                    <a:pt x="2971" y="6373"/>
                  </a:cubicBezTo>
                  <a:cubicBezTo>
                    <a:pt x="3057" y="6181"/>
                    <a:pt x="3142" y="5989"/>
                    <a:pt x="3216" y="5787"/>
                  </a:cubicBezTo>
                  <a:cubicBezTo>
                    <a:pt x="3365" y="5393"/>
                    <a:pt x="3451" y="4967"/>
                    <a:pt x="3461" y="4541"/>
                  </a:cubicBezTo>
                  <a:cubicBezTo>
                    <a:pt x="3472" y="4115"/>
                    <a:pt x="3365" y="3689"/>
                    <a:pt x="3142" y="3306"/>
                  </a:cubicBezTo>
                  <a:cubicBezTo>
                    <a:pt x="3089" y="3221"/>
                    <a:pt x="3025" y="3125"/>
                    <a:pt x="2971" y="3040"/>
                  </a:cubicBezTo>
                  <a:cubicBezTo>
                    <a:pt x="2908" y="2954"/>
                    <a:pt x="2844" y="2880"/>
                    <a:pt x="2780" y="2795"/>
                  </a:cubicBezTo>
                  <a:cubicBezTo>
                    <a:pt x="2663" y="2624"/>
                    <a:pt x="2556" y="2443"/>
                    <a:pt x="2460" y="2262"/>
                  </a:cubicBezTo>
                  <a:cubicBezTo>
                    <a:pt x="2364" y="2071"/>
                    <a:pt x="2290" y="1890"/>
                    <a:pt x="2215" y="1687"/>
                  </a:cubicBezTo>
                  <a:cubicBezTo>
                    <a:pt x="2151" y="1496"/>
                    <a:pt x="2098" y="1293"/>
                    <a:pt x="2034" y="1091"/>
                  </a:cubicBezTo>
                  <a:cubicBezTo>
                    <a:pt x="1981" y="889"/>
                    <a:pt x="1896" y="686"/>
                    <a:pt x="1800" y="495"/>
                  </a:cubicBezTo>
                  <a:cubicBezTo>
                    <a:pt x="1683" y="292"/>
                    <a:pt x="1502" y="133"/>
                    <a:pt x="1278" y="69"/>
                  </a:cubicBezTo>
                  <a:cubicBezTo>
                    <a:pt x="1131" y="24"/>
                    <a:pt x="979" y="1"/>
                    <a:pt x="829" y="1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934900" y="5759138"/>
              <a:ext cx="25050" cy="82100"/>
            </a:xfrm>
            <a:custGeom>
              <a:rect b="b" l="l" r="r" t="t"/>
              <a:pathLst>
                <a:path extrusionOk="0" h="3284" w="1002">
                  <a:moveTo>
                    <a:pt x="223" y="0"/>
                  </a:moveTo>
                  <a:cubicBezTo>
                    <a:pt x="95" y="0"/>
                    <a:pt x="1" y="47"/>
                    <a:pt x="1" y="47"/>
                  </a:cubicBezTo>
                  <a:cubicBezTo>
                    <a:pt x="1" y="47"/>
                    <a:pt x="757" y="1932"/>
                    <a:pt x="469" y="3284"/>
                  </a:cubicBezTo>
                  <a:cubicBezTo>
                    <a:pt x="469" y="3284"/>
                    <a:pt x="1002" y="2017"/>
                    <a:pt x="852" y="867"/>
                  </a:cubicBezTo>
                  <a:cubicBezTo>
                    <a:pt x="752" y="135"/>
                    <a:pt x="440" y="0"/>
                    <a:pt x="223" y="0"/>
                  </a:cubicBezTo>
                  <a:close/>
                </a:path>
              </a:pathLst>
            </a:custGeom>
            <a:solidFill>
              <a:srgbClr val="BA4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981715" y="2801910"/>
            <a:ext cx="685817" cy="735700"/>
            <a:chOff x="813950" y="2267050"/>
            <a:chExt cx="504500" cy="541075"/>
          </a:xfrm>
        </p:grpSpPr>
        <p:sp>
          <p:nvSpPr>
            <p:cNvPr id="1777" name="Google Shape;1777;p46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46"/>
          <p:cNvGrpSpPr/>
          <p:nvPr/>
        </p:nvGrpSpPr>
        <p:grpSpPr>
          <a:xfrm>
            <a:off x="7431521" y="2751203"/>
            <a:ext cx="680728" cy="786409"/>
            <a:chOff x="3409850" y="2172075"/>
            <a:chExt cx="526350" cy="613950"/>
          </a:xfrm>
        </p:grpSpPr>
        <p:sp>
          <p:nvSpPr>
            <p:cNvPr id="1814" name="Google Shape;1814;p46"/>
            <p:cNvSpPr/>
            <p:nvPr/>
          </p:nvSpPr>
          <p:spPr>
            <a:xfrm>
              <a:off x="3410650" y="2501150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82"/>
                    <a:pt x="7806" y="3600"/>
                  </a:cubicBezTo>
                  <a:cubicBezTo>
                    <a:pt x="6678" y="4218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600"/>
                  </a:cubicBezTo>
                  <a:cubicBezTo>
                    <a:pt x="12055" y="2982"/>
                    <a:pt x="12364" y="1"/>
                    <a:pt x="12364" y="1"/>
                  </a:cubicBezTo>
                  <a:lnTo>
                    <a:pt x="12364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3620450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4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72" y="1"/>
                  </a:cubicBezTo>
                  <a:lnTo>
                    <a:pt x="3972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3409850" y="2598050"/>
              <a:ext cx="526350" cy="187975"/>
            </a:xfrm>
            <a:custGeom>
              <a:rect b="b" l="l" r="r" t="t"/>
              <a:pathLst>
                <a:path extrusionOk="0" h="7519" w="21054">
                  <a:moveTo>
                    <a:pt x="6411" y="1"/>
                  </a:moveTo>
                  <a:cubicBezTo>
                    <a:pt x="4090" y="640"/>
                    <a:pt x="1" y="2003"/>
                    <a:pt x="576" y="7519"/>
                  </a:cubicBezTo>
                  <a:lnTo>
                    <a:pt x="20489" y="7519"/>
                  </a:lnTo>
                  <a:cubicBezTo>
                    <a:pt x="21054" y="2003"/>
                    <a:pt x="16964" y="640"/>
                    <a:pt x="14643" y="1"/>
                  </a:cubicBezTo>
                  <a:cubicBezTo>
                    <a:pt x="14036" y="1588"/>
                    <a:pt x="12417" y="2716"/>
                    <a:pt x="10522" y="2716"/>
                  </a:cubicBezTo>
                  <a:cubicBezTo>
                    <a:pt x="8626" y="2716"/>
                    <a:pt x="7018" y="1588"/>
                    <a:pt x="6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3475875" y="2652100"/>
              <a:ext cx="452875" cy="133925"/>
            </a:xfrm>
            <a:custGeom>
              <a:rect b="b" l="l" r="r" t="t"/>
              <a:pathLst>
                <a:path extrusionOk="0" h="5357" w="18115">
                  <a:moveTo>
                    <a:pt x="16251" y="1"/>
                  </a:moveTo>
                  <a:cubicBezTo>
                    <a:pt x="13748" y="1619"/>
                    <a:pt x="10745" y="2247"/>
                    <a:pt x="7945" y="3142"/>
                  </a:cubicBezTo>
                  <a:cubicBezTo>
                    <a:pt x="5336" y="3973"/>
                    <a:pt x="2674" y="4697"/>
                    <a:pt x="1" y="5357"/>
                  </a:cubicBezTo>
                  <a:lnTo>
                    <a:pt x="17838" y="5357"/>
                  </a:lnTo>
                  <a:cubicBezTo>
                    <a:pt x="18114" y="2791"/>
                    <a:pt x="17358" y="1119"/>
                    <a:pt x="1625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3785750" y="2601000"/>
              <a:ext cx="149650" cy="185025"/>
            </a:xfrm>
            <a:custGeom>
              <a:rect b="b" l="l" r="r" t="t"/>
              <a:pathLst>
                <a:path extrusionOk="0" h="7401" w="5986">
                  <a:moveTo>
                    <a:pt x="1" y="0"/>
                  </a:moveTo>
                  <a:lnTo>
                    <a:pt x="1" y="7401"/>
                  </a:lnTo>
                  <a:lnTo>
                    <a:pt x="5453" y="7401"/>
                  </a:lnTo>
                  <a:cubicBezTo>
                    <a:pt x="5986" y="2194"/>
                    <a:pt x="2365" y="68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3410650" y="2601250"/>
              <a:ext cx="148850" cy="184775"/>
            </a:xfrm>
            <a:custGeom>
              <a:rect b="b" l="l" r="r" t="t"/>
              <a:pathLst>
                <a:path extrusionOk="0" h="7391" w="5954">
                  <a:moveTo>
                    <a:pt x="5953" y="1"/>
                  </a:moveTo>
                  <a:cubicBezTo>
                    <a:pt x="3589" y="693"/>
                    <a:pt x="1" y="2205"/>
                    <a:pt x="544" y="7391"/>
                  </a:cubicBezTo>
                  <a:lnTo>
                    <a:pt x="5953" y="7391"/>
                  </a:lnTo>
                  <a:lnTo>
                    <a:pt x="5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3492925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1919" y="0"/>
                  </a:moveTo>
                  <a:cubicBezTo>
                    <a:pt x="1185" y="0"/>
                    <a:pt x="218" y="403"/>
                    <a:pt x="128" y="1446"/>
                  </a:cubicBezTo>
                  <a:cubicBezTo>
                    <a:pt x="0" y="3043"/>
                    <a:pt x="2726" y="7697"/>
                    <a:pt x="2726" y="7697"/>
                  </a:cubicBezTo>
                  <a:lnTo>
                    <a:pt x="2726" y="307"/>
                  </a:lnTo>
                  <a:cubicBezTo>
                    <a:pt x="2634" y="114"/>
                    <a:pt x="2309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3782300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808" y="0"/>
                  </a:moveTo>
                  <a:cubicBezTo>
                    <a:pt x="418" y="0"/>
                    <a:pt x="93" y="114"/>
                    <a:pt x="1" y="307"/>
                  </a:cubicBezTo>
                  <a:lnTo>
                    <a:pt x="1" y="7697"/>
                  </a:lnTo>
                  <a:cubicBezTo>
                    <a:pt x="1" y="7697"/>
                    <a:pt x="2727" y="3043"/>
                    <a:pt x="2588" y="1446"/>
                  </a:cubicBezTo>
                  <a:cubicBezTo>
                    <a:pt x="2505" y="403"/>
                    <a:pt x="1541" y="0"/>
                    <a:pt x="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3538175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10" y="78"/>
                    <a:pt x="1" y="174"/>
                    <a:pt x="139" y="1238"/>
                  </a:cubicBezTo>
                  <a:cubicBezTo>
                    <a:pt x="262" y="2185"/>
                    <a:pt x="781" y="2779"/>
                    <a:pt x="1314" y="2779"/>
                  </a:cubicBezTo>
                  <a:cubicBezTo>
                    <a:pt x="1380" y="2779"/>
                    <a:pt x="1447" y="2769"/>
                    <a:pt x="1513" y="2751"/>
                  </a:cubicBezTo>
                  <a:cubicBezTo>
                    <a:pt x="2109" y="2655"/>
                    <a:pt x="2429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3748225" y="2371975"/>
              <a:ext cx="60450" cy="69225"/>
            </a:xfrm>
            <a:custGeom>
              <a:rect b="b" l="l" r="r" t="t"/>
              <a:pathLst>
                <a:path extrusionOk="0" h="2769" w="2418">
                  <a:moveTo>
                    <a:pt x="1247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40"/>
                  </a:cubicBezTo>
                  <a:cubicBezTo>
                    <a:pt x="983" y="2759"/>
                    <a:pt x="1050" y="2768"/>
                    <a:pt x="1117" y="2768"/>
                  </a:cubicBezTo>
                  <a:cubicBezTo>
                    <a:pt x="1647" y="2768"/>
                    <a:pt x="2156" y="2184"/>
                    <a:pt x="2279" y="1238"/>
                  </a:cubicBezTo>
                  <a:cubicBezTo>
                    <a:pt x="2418" y="174"/>
                    <a:pt x="1608" y="78"/>
                    <a:pt x="1523" y="46"/>
                  </a:cubicBezTo>
                  <a:cubicBezTo>
                    <a:pt x="1498" y="35"/>
                    <a:pt x="1390" y="1"/>
                    <a:pt x="1247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3560025" y="2246875"/>
              <a:ext cx="229200" cy="290425"/>
            </a:xfrm>
            <a:custGeom>
              <a:rect b="b" l="l" r="r" t="t"/>
              <a:pathLst>
                <a:path extrusionOk="0" h="11617" w="9168">
                  <a:moveTo>
                    <a:pt x="4297" y="0"/>
                  </a:moveTo>
                  <a:cubicBezTo>
                    <a:pt x="3378" y="0"/>
                    <a:pt x="763" y="342"/>
                    <a:pt x="404" y="4251"/>
                  </a:cubicBezTo>
                  <a:cubicBezTo>
                    <a:pt x="0" y="8684"/>
                    <a:pt x="1914" y="11616"/>
                    <a:pt x="4380" y="11616"/>
                  </a:cubicBezTo>
                  <a:cubicBezTo>
                    <a:pt x="4450" y="11616"/>
                    <a:pt x="4519" y="11614"/>
                    <a:pt x="4589" y="11609"/>
                  </a:cubicBezTo>
                  <a:cubicBezTo>
                    <a:pt x="4659" y="11614"/>
                    <a:pt x="4729" y="11616"/>
                    <a:pt x="4798" y="11616"/>
                  </a:cubicBezTo>
                  <a:cubicBezTo>
                    <a:pt x="7254" y="11616"/>
                    <a:pt x="9168" y="8684"/>
                    <a:pt x="8764" y="4251"/>
                  </a:cubicBezTo>
                  <a:cubicBezTo>
                    <a:pt x="8405" y="342"/>
                    <a:pt x="5790" y="0"/>
                    <a:pt x="4878" y="0"/>
                  </a:cubicBezTo>
                  <a:cubicBezTo>
                    <a:pt x="4734" y="0"/>
                    <a:pt x="4633" y="9"/>
                    <a:pt x="4589" y="13"/>
                  </a:cubicBezTo>
                  <a:cubicBezTo>
                    <a:pt x="4544" y="9"/>
                    <a:pt x="4442" y="0"/>
                    <a:pt x="429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3676600" y="2366450"/>
              <a:ext cx="22125" cy="76950"/>
            </a:xfrm>
            <a:custGeom>
              <a:rect b="b" l="l" r="r" t="t"/>
              <a:pathLst>
                <a:path extrusionOk="0" h="3078" w="885">
                  <a:moveTo>
                    <a:pt x="512" y="1"/>
                  </a:moveTo>
                  <a:lnTo>
                    <a:pt x="512" y="1"/>
                  </a:lnTo>
                  <a:cubicBezTo>
                    <a:pt x="501" y="426"/>
                    <a:pt x="512" y="852"/>
                    <a:pt x="544" y="1278"/>
                  </a:cubicBezTo>
                  <a:cubicBezTo>
                    <a:pt x="565" y="1491"/>
                    <a:pt x="587" y="1704"/>
                    <a:pt x="608" y="1917"/>
                  </a:cubicBezTo>
                  <a:cubicBezTo>
                    <a:pt x="637" y="2113"/>
                    <a:pt x="667" y="2299"/>
                    <a:pt x="696" y="2493"/>
                  </a:cubicBezTo>
                  <a:lnTo>
                    <a:pt x="696" y="2493"/>
                  </a:lnTo>
                  <a:cubicBezTo>
                    <a:pt x="590" y="2578"/>
                    <a:pt x="476" y="2664"/>
                    <a:pt x="363" y="2759"/>
                  </a:cubicBezTo>
                  <a:cubicBezTo>
                    <a:pt x="246" y="2865"/>
                    <a:pt x="118" y="2961"/>
                    <a:pt x="1" y="3078"/>
                  </a:cubicBezTo>
                  <a:cubicBezTo>
                    <a:pt x="150" y="3003"/>
                    <a:pt x="299" y="2929"/>
                    <a:pt x="427" y="2854"/>
                  </a:cubicBezTo>
                  <a:cubicBezTo>
                    <a:pt x="565" y="2769"/>
                    <a:pt x="704" y="2695"/>
                    <a:pt x="842" y="2609"/>
                  </a:cubicBezTo>
                  <a:lnTo>
                    <a:pt x="885" y="2588"/>
                  </a:lnTo>
                  <a:lnTo>
                    <a:pt x="885" y="2524"/>
                  </a:lnTo>
                  <a:cubicBezTo>
                    <a:pt x="874" y="2311"/>
                    <a:pt x="853" y="2098"/>
                    <a:pt x="832" y="1896"/>
                  </a:cubicBezTo>
                  <a:cubicBezTo>
                    <a:pt x="810" y="1683"/>
                    <a:pt x="789" y="1470"/>
                    <a:pt x="757" y="1257"/>
                  </a:cubicBezTo>
                  <a:cubicBezTo>
                    <a:pt x="704" y="831"/>
                    <a:pt x="619" y="416"/>
                    <a:pt x="51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3636950" y="2463625"/>
              <a:ext cx="81475" cy="14725"/>
            </a:xfrm>
            <a:custGeom>
              <a:rect b="b" l="l" r="r" t="t"/>
              <a:pathLst>
                <a:path extrusionOk="0" h="589" w="3259">
                  <a:moveTo>
                    <a:pt x="3259" y="0"/>
                  </a:moveTo>
                  <a:lnTo>
                    <a:pt x="0" y="43"/>
                  </a:lnTo>
                  <a:cubicBezTo>
                    <a:pt x="527" y="400"/>
                    <a:pt x="1137" y="589"/>
                    <a:pt x="1717" y="589"/>
                  </a:cubicBezTo>
                  <a:cubicBezTo>
                    <a:pt x="2298" y="589"/>
                    <a:pt x="2849" y="40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3701625" y="2338400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0" y="10"/>
                    <a:pt x="746" y="26"/>
                  </a:cubicBezTo>
                  <a:cubicBezTo>
                    <a:pt x="693" y="47"/>
                    <a:pt x="640" y="68"/>
                    <a:pt x="587" y="90"/>
                  </a:cubicBezTo>
                  <a:cubicBezTo>
                    <a:pt x="523" y="122"/>
                    <a:pt x="480" y="143"/>
                    <a:pt x="427" y="185"/>
                  </a:cubicBezTo>
                  <a:cubicBezTo>
                    <a:pt x="331" y="249"/>
                    <a:pt x="246" y="324"/>
                    <a:pt x="171" y="409"/>
                  </a:cubicBezTo>
                  <a:cubicBezTo>
                    <a:pt x="107" y="494"/>
                    <a:pt x="54" y="601"/>
                    <a:pt x="1" y="697"/>
                  </a:cubicBezTo>
                  <a:cubicBezTo>
                    <a:pt x="107" y="654"/>
                    <a:pt x="193" y="590"/>
                    <a:pt x="288" y="548"/>
                  </a:cubicBezTo>
                  <a:cubicBezTo>
                    <a:pt x="374" y="505"/>
                    <a:pt x="459" y="462"/>
                    <a:pt x="555" y="430"/>
                  </a:cubicBezTo>
                  <a:cubicBezTo>
                    <a:pt x="697" y="377"/>
                    <a:pt x="848" y="353"/>
                    <a:pt x="993" y="353"/>
                  </a:cubicBezTo>
                  <a:cubicBezTo>
                    <a:pt x="1021" y="353"/>
                    <a:pt x="1049" y="354"/>
                    <a:pt x="1076" y="356"/>
                  </a:cubicBezTo>
                  <a:cubicBezTo>
                    <a:pt x="1268" y="377"/>
                    <a:pt x="1439" y="430"/>
                    <a:pt x="1609" y="505"/>
                  </a:cubicBezTo>
                  <a:cubicBezTo>
                    <a:pt x="1801" y="590"/>
                    <a:pt x="1982" y="686"/>
                    <a:pt x="2163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2"/>
                    <a:pt x="1353" y="26"/>
                    <a:pt x="1119" y="4"/>
                  </a:cubicBezTo>
                  <a:cubicBezTo>
                    <a:pt x="1085" y="2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3594625" y="2338400"/>
              <a:ext cx="54050" cy="19825"/>
            </a:xfrm>
            <a:custGeom>
              <a:rect b="b" l="l" r="r" t="t"/>
              <a:pathLst>
                <a:path extrusionOk="0" h="793" w="2162">
                  <a:moveTo>
                    <a:pt x="1016" y="0"/>
                  </a:moveTo>
                  <a:cubicBezTo>
                    <a:pt x="923" y="0"/>
                    <a:pt x="831" y="10"/>
                    <a:pt x="746" y="26"/>
                  </a:cubicBezTo>
                  <a:cubicBezTo>
                    <a:pt x="692" y="47"/>
                    <a:pt x="628" y="68"/>
                    <a:pt x="575" y="90"/>
                  </a:cubicBezTo>
                  <a:cubicBezTo>
                    <a:pt x="522" y="122"/>
                    <a:pt x="469" y="143"/>
                    <a:pt x="426" y="185"/>
                  </a:cubicBezTo>
                  <a:cubicBezTo>
                    <a:pt x="330" y="249"/>
                    <a:pt x="245" y="324"/>
                    <a:pt x="171" y="409"/>
                  </a:cubicBezTo>
                  <a:cubicBezTo>
                    <a:pt x="107" y="494"/>
                    <a:pt x="53" y="601"/>
                    <a:pt x="0" y="697"/>
                  </a:cubicBezTo>
                  <a:cubicBezTo>
                    <a:pt x="107" y="654"/>
                    <a:pt x="192" y="590"/>
                    <a:pt x="288" y="548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88" y="377"/>
                    <a:pt x="836" y="353"/>
                    <a:pt x="988" y="353"/>
                  </a:cubicBezTo>
                  <a:cubicBezTo>
                    <a:pt x="1017" y="353"/>
                    <a:pt x="1046" y="354"/>
                    <a:pt x="1076" y="356"/>
                  </a:cubicBezTo>
                  <a:cubicBezTo>
                    <a:pt x="1257" y="377"/>
                    <a:pt x="1438" y="430"/>
                    <a:pt x="1608" y="505"/>
                  </a:cubicBezTo>
                  <a:cubicBezTo>
                    <a:pt x="1789" y="579"/>
                    <a:pt x="1970" y="675"/>
                    <a:pt x="2162" y="792"/>
                  </a:cubicBezTo>
                  <a:cubicBezTo>
                    <a:pt x="2077" y="579"/>
                    <a:pt x="1938" y="409"/>
                    <a:pt x="1757" y="271"/>
                  </a:cubicBezTo>
                  <a:cubicBezTo>
                    <a:pt x="1576" y="122"/>
                    <a:pt x="1353" y="26"/>
                    <a:pt x="1118" y="4"/>
                  </a:cubicBezTo>
                  <a:cubicBezTo>
                    <a:pt x="1084" y="2"/>
                    <a:pt x="1050" y="0"/>
                    <a:pt x="101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3609525" y="2376825"/>
              <a:ext cx="35975" cy="22400"/>
            </a:xfrm>
            <a:custGeom>
              <a:rect b="b" l="l" r="r" t="t"/>
              <a:pathLst>
                <a:path extrusionOk="0" h="896" w="1439">
                  <a:moveTo>
                    <a:pt x="703" y="1"/>
                  </a:moveTo>
                  <a:cubicBezTo>
                    <a:pt x="597" y="1"/>
                    <a:pt x="490" y="22"/>
                    <a:pt x="384" y="65"/>
                  </a:cubicBezTo>
                  <a:cubicBezTo>
                    <a:pt x="277" y="107"/>
                    <a:pt x="192" y="182"/>
                    <a:pt x="139" y="27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45" y="352"/>
                  </a:cubicBezTo>
                  <a:cubicBezTo>
                    <a:pt x="288" y="288"/>
                    <a:pt x="363" y="235"/>
                    <a:pt x="448" y="203"/>
                  </a:cubicBezTo>
                  <a:cubicBezTo>
                    <a:pt x="533" y="171"/>
                    <a:pt x="618" y="161"/>
                    <a:pt x="714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300" y="523"/>
                    <a:pt x="1385" y="704"/>
                    <a:pt x="1427" y="895"/>
                  </a:cubicBezTo>
                  <a:cubicBezTo>
                    <a:pt x="1438" y="682"/>
                    <a:pt x="1385" y="480"/>
                    <a:pt x="1268" y="299"/>
                  </a:cubicBezTo>
                  <a:cubicBezTo>
                    <a:pt x="1140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3706150" y="23752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7" y="1"/>
                    <a:pt x="480" y="22"/>
                    <a:pt x="374" y="65"/>
                  </a:cubicBezTo>
                  <a:cubicBezTo>
                    <a:pt x="278" y="107"/>
                    <a:pt x="193" y="193"/>
                    <a:pt x="129" y="288"/>
                  </a:cubicBezTo>
                  <a:cubicBezTo>
                    <a:pt x="22" y="469"/>
                    <a:pt x="1" y="682"/>
                    <a:pt x="44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8" y="203"/>
                  </a:cubicBezTo>
                  <a:cubicBezTo>
                    <a:pt x="523" y="171"/>
                    <a:pt x="608" y="161"/>
                    <a:pt x="693" y="161"/>
                  </a:cubicBezTo>
                  <a:cubicBezTo>
                    <a:pt x="874" y="161"/>
                    <a:pt x="1045" y="235"/>
                    <a:pt x="1162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5" y="469"/>
                    <a:pt x="1258" y="299"/>
                  </a:cubicBezTo>
                  <a:cubicBezTo>
                    <a:pt x="1130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512875" y="2172075"/>
              <a:ext cx="278500" cy="248175"/>
            </a:xfrm>
            <a:custGeom>
              <a:rect b="b" l="l" r="r" t="t"/>
              <a:pathLst>
                <a:path extrusionOk="0" h="9927" w="11140">
                  <a:moveTo>
                    <a:pt x="4028" y="1"/>
                  </a:moveTo>
                  <a:cubicBezTo>
                    <a:pt x="3512" y="1"/>
                    <a:pt x="3172" y="58"/>
                    <a:pt x="3153" y="162"/>
                  </a:cubicBezTo>
                  <a:cubicBezTo>
                    <a:pt x="3057" y="652"/>
                    <a:pt x="5411" y="1450"/>
                    <a:pt x="5411" y="1450"/>
                  </a:cubicBezTo>
                  <a:cubicBezTo>
                    <a:pt x="5411" y="1450"/>
                    <a:pt x="3370" y="914"/>
                    <a:pt x="2203" y="914"/>
                  </a:cubicBezTo>
                  <a:cubicBezTo>
                    <a:pt x="1692" y="914"/>
                    <a:pt x="1349" y="1017"/>
                    <a:pt x="1417" y="1312"/>
                  </a:cubicBezTo>
                  <a:cubicBezTo>
                    <a:pt x="1546" y="1879"/>
                    <a:pt x="2441" y="2000"/>
                    <a:pt x="3175" y="2000"/>
                  </a:cubicBezTo>
                  <a:cubicBezTo>
                    <a:pt x="3475" y="2000"/>
                    <a:pt x="3748" y="1980"/>
                    <a:pt x="3930" y="1961"/>
                  </a:cubicBezTo>
                  <a:lnTo>
                    <a:pt x="3930" y="1961"/>
                  </a:lnTo>
                  <a:cubicBezTo>
                    <a:pt x="3047" y="2078"/>
                    <a:pt x="1" y="2568"/>
                    <a:pt x="1375" y="3931"/>
                  </a:cubicBezTo>
                  <a:cubicBezTo>
                    <a:pt x="1481" y="4048"/>
                    <a:pt x="1609" y="4144"/>
                    <a:pt x="1737" y="4230"/>
                  </a:cubicBezTo>
                  <a:cubicBezTo>
                    <a:pt x="1609" y="5923"/>
                    <a:pt x="2109" y="9927"/>
                    <a:pt x="2109" y="9927"/>
                  </a:cubicBezTo>
                  <a:lnTo>
                    <a:pt x="2471" y="9927"/>
                  </a:lnTo>
                  <a:lnTo>
                    <a:pt x="2333" y="7169"/>
                  </a:lnTo>
                  <a:cubicBezTo>
                    <a:pt x="3025" y="7041"/>
                    <a:pt x="3334" y="5412"/>
                    <a:pt x="3441" y="4677"/>
                  </a:cubicBezTo>
                  <a:cubicBezTo>
                    <a:pt x="3471" y="4677"/>
                    <a:pt x="3502" y="4678"/>
                    <a:pt x="3532" y="4678"/>
                  </a:cubicBezTo>
                  <a:cubicBezTo>
                    <a:pt x="4673" y="4678"/>
                    <a:pt x="5794" y="4300"/>
                    <a:pt x="6209" y="4134"/>
                  </a:cubicBezTo>
                  <a:lnTo>
                    <a:pt x="6209" y="4134"/>
                  </a:lnTo>
                  <a:cubicBezTo>
                    <a:pt x="5943" y="4261"/>
                    <a:pt x="5538" y="4538"/>
                    <a:pt x="5986" y="4954"/>
                  </a:cubicBezTo>
                  <a:cubicBezTo>
                    <a:pt x="6106" y="5068"/>
                    <a:pt x="6315" y="5114"/>
                    <a:pt x="6572" y="5114"/>
                  </a:cubicBezTo>
                  <a:cubicBezTo>
                    <a:pt x="7268" y="5114"/>
                    <a:pt x="8315" y="4777"/>
                    <a:pt x="8914" y="4560"/>
                  </a:cubicBezTo>
                  <a:cubicBezTo>
                    <a:pt x="9074" y="5199"/>
                    <a:pt x="9553" y="7019"/>
                    <a:pt x="10288" y="7169"/>
                  </a:cubicBezTo>
                  <a:lnTo>
                    <a:pt x="10149" y="9916"/>
                  </a:lnTo>
                  <a:lnTo>
                    <a:pt x="10511" y="9916"/>
                  </a:lnTo>
                  <a:cubicBezTo>
                    <a:pt x="10511" y="9916"/>
                    <a:pt x="11140" y="4996"/>
                    <a:pt x="10831" y="3761"/>
                  </a:cubicBezTo>
                  <a:cubicBezTo>
                    <a:pt x="10597" y="2824"/>
                    <a:pt x="10043" y="2590"/>
                    <a:pt x="9777" y="2536"/>
                  </a:cubicBezTo>
                  <a:cubicBezTo>
                    <a:pt x="9653" y="681"/>
                    <a:pt x="5800" y="1"/>
                    <a:pt x="402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3669150" y="2207525"/>
              <a:ext cx="122225" cy="212725"/>
            </a:xfrm>
            <a:custGeom>
              <a:rect b="b" l="l" r="r" t="t"/>
              <a:pathLst>
                <a:path extrusionOk="0" h="8509" w="4889">
                  <a:moveTo>
                    <a:pt x="2887" y="0"/>
                  </a:moveTo>
                  <a:cubicBezTo>
                    <a:pt x="2695" y="1619"/>
                    <a:pt x="1502" y="2993"/>
                    <a:pt x="1" y="3663"/>
                  </a:cubicBezTo>
                  <a:cubicBezTo>
                    <a:pt x="99" y="3688"/>
                    <a:pt x="212" y="3698"/>
                    <a:pt x="336" y="3698"/>
                  </a:cubicBezTo>
                  <a:cubicBezTo>
                    <a:pt x="1033" y="3698"/>
                    <a:pt x="2068" y="3359"/>
                    <a:pt x="2674" y="3142"/>
                  </a:cubicBezTo>
                  <a:cubicBezTo>
                    <a:pt x="2823" y="3791"/>
                    <a:pt x="3313" y="5612"/>
                    <a:pt x="4037" y="5751"/>
                  </a:cubicBezTo>
                  <a:lnTo>
                    <a:pt x="3909" y="8509"/>
                  </a:lnTo>
                  <a:lnTo>
                    <a:pt x="4260" y="8509"/>
                  </a:lnTo>
                  <a:cubicBezTo>
                    <a:pt x="4260" y="8509"/>
                    <a:pt x="4889" y="3578"/>
                    <a:pt x="4580" y="2343"/>
                  </a:cubicBezTo>
                  <a:cubicBezTo>
                    <a:pt x="4346" y="1406"/>
                    <a:pt x="3792" y="1172"/>
                    <a:pt x="3526" y="1118"/>
                  </a:cubicBezTo>
                  <a:cubicBezTo>
                    <a:pt x="3494" y="682"/>
                    <a:pt x="3259" y="309"/>
                    <a:pt x="288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46"/>
          <p:cNvGrpSpPr/>
          <p:nvPr/>
        </p:nvGrpSpPr>
        <p:grpSpPr>
          <a:xfrm>
            <a:off x="5286776" y="606259"/>
            <a:ext cx="674032" cy="786378"/>
            <a:chOff x="1379400" y="2955850"/>
            <a:chExt cx="507975" cy="585975"/>
          </a:xfrm>
        </p:grpSpPr>
        <p:sp>
          <p:nvSpPr>
            <p:cNvPr id="1834" name="Google Shape;1834;p46"/>
            <p:cNvSpPr/>
            <p:nvPr/>
          </p:nvSpPr>
          <p:spPr>
            <a:xfrm>
              <a:off x="1382850" y="3262275"/>
              <a:ext cx="504525" cy="279550"/>
            </a:xfrm>
            <a:custGeom>
              <a:rect b="b" l="l" r="r" t="t"/>
              <a:pathLst>
                <a:path extrusionOk="0" h="11182" w="20181">
                  <a:moveTo>
                    <a:pt x="8318" y="0"/>
                  </a:moveTo>
                  <a:cubicBezTo>
                    <a:pt x="8318" y="0"/>
                    <a:pt x="8658" y="2631"/>
                    <a:pt x="7572" y="3419"/>
                  </a:cubicBezTo>
                  <a:cubicBezTo>
                    <a:pt x="6720" y="4036"/>
                    <a:pt x="1886" y="5048"/>
                    <a:pt x="1087" y="7178"/>
                  </a:cubicBezTo>
                  <a:cubicBezTo>
                    <a:pt x="608" y="8477"/>
                    <a:pt x="246" y="9818"/>
                    <a:pt x="1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20" y="3419"/>
                  </a:cubicBezTo>
                  <a:cubicBezTo>
                    <a:pt x="11534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8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1590775" y="3262275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3" y="405"/>
                    <a:pt x="54" y="820"/>
                    <a:pt x="43" y="1225"/>
                  </a:cubicBezTo>
                  <a:cubicBezTo>
                    <a:pt x="490" y="1619"/>
                    <a:pt x="970" y="1970"/>
                    <a:pt x="1491" y="2268"/>
                  </a:cubicBezTo>
                  <a:cubicBezTo>
                    <a:pt x="2216" y="2673"/>
                    <a:pt x="3057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379400" y="3394050"/>
              <a:ext cx="507975" cy="147775"/>
            </a:xfrm>
            <a:custGeom>
              <a:rect b="b" l="l" r="r" t="t"/>
              <a:pathLst>
                <a:path extrusionOk="0" h="5911" w="20319">
                  <a:moveTo>
                    <a:pt x="17230" y="0"/>
                  </a:moveTo>
                  <a:cubicBezTo>
                    <a:pt x="15494" y="1193"/>
                    <a:pt x="12949" y="1938"/>
                    <a:pt x="10106" y="1938"/>
                  </a:cubicBezTo>
                  <a:cubicBezTo>
                    <a:pt x="7295" y="1938"/>
                    <a:pt x="4771" y="1204"/>
                    <a:pt x="3035" y="32"/>
                  </a:cubicBezTo>
                  <a:cubicBezTo>
                    <a:pt x="2120" y="533"/>
                    <a:pt x="1363" y="1140"/>
                    <a:pt x="1097" y="1875"/>
                  </a:cubicBezTo>
                  <a:cubicBezTo>
                    <a:pt x="607" y="3184"/>
                    <a:pt x="245" y="4537"/>
                    <a:pt x="0" y="5910"/>
                  </a:cubicBezTo>
                  <a:lnTo>
                    <a:pt x="20318" y="5910"/>
                  </a:lnTo>
                  <a:cubicBezTo>
                    <a:pt x="20073" y="4537"/>
                    <a:pt x="19711" y="3184"/>
                    <a:pt x="19232" y="1875"/>
                  </a:cubicBezTo>
                  <a:cubicBezTo>
                    <a:pt x="18945" y="1119"/>
                    <a:pt x="18167" y="512"/>
                    <a:pt x="17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431300" y="3394050"/>
              <a:ext cx="403625" cy="61775"/>
            </a:xfrm>
            <a:custGeom>
              <a:rect b="b" l="l" r="r" t="t"/>
              <a:pathLst>
                <a:path extrusionOk="0" h="2471" w="16145">
                  <a:moveTo>
                    <a:pt x="15154" y="0"/>
                  </a:moveTo>
                  <a:cubicBezTo>
                    <a:pt x="13408" y="1193"/>
                    <a:pt x="10863" y="1938"/>
                    <a:pt x="8030" y="1938"/>
                  </a:cubicBezTo>
                  <a:cubicBezTo>
                    <a:pt x="5219" y="1938"/>
                    <a:pt x="2695" y="1204"/>
                    <a:pt x="949" y="32"/>
                  </a:cubicBezTo>
                  <a:cubicBezTo>
                    <a:pt x="619" y="213"/>
                    <a:pt x="299" y="426"/>
                    <a:pt x="1" y="650"/>
                  </a:cubicBezTo>
                  <a:cubicBezTo>
                    <a:pt x="2014" y="1768"/>
                    <a:pt x="4878" y="2471"/>
                    <a:pt x="8062" y="2471"/>
                  </a:cubicBezTo>
                  <a:cubicBezTo>
                    <a:pt x="11257" y="2471"/>
                    <a:pt x="14132" y="1768"/>
                    <a:pt x="16145" y="639"/>
                  </a:cubicBezTo>
                  <a:cubicBezTo>
                    <a:pt x="15836" y="405"/>
                    <a:pt x="15495" y="192"/>
                    <a:pt x="151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702600" y="3142675"/>
              <a:ext cx="52450" cy="59825"/>
            </a:xfrm>
            <a:custGeom>
              <a:rect b="b" l="l" r="r" t="t"/>
              <a:pathLst>
                <a:path extrusionOk="0" h="2393" w="2098">
                  <a:moveTo>
                    <a:pt x="1099" y="1"/>
                  </a:moveTo>
                  <a:cubicBezTo>
                    <a:pt x="857" y="1"/>
                    <a:pt x="490" y="110"/>
                    <a:pt x="298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6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1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525275" y="3140475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21" y="1"/>
                  </a:moveTo>
                  <a:cubicBezTo>
                    <a:pt x="895" y="1"/>
                    <a:pt x="800" y="31"/>
                    <a:pt x="778" y="38"/>
                  </a:cubicBezTo>
                  <a:cubicBezTo>
                    <a:pt x="714" y="59"/>
                    <a:pt x="1" y="144"/>
                    <a:pt x="129" y="1081"/>
                  </a:cubicBezTo>
                  <a:cubicBezTo>
                    <a:pt x="232" y="1901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70"/>
                  </a:cubicBezTo>
                  <a:cubicBezTo>
                    <a:pt x="1822" y="2285"/>
                    <a:pt x="2099" y="1603"/>
                    <a:pt x="1811" y="698"/>
                  </a:cubicBezTo>
                  <a:cubicBezTo>
                    <a:pt x="1622" y="110"/>
                    <a:pt x="1263" y="1"/>
                    <a:pt x="102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1539125" y="30332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7"/>
                    <a:pt x="1642" y="10040"/>
                    <a:pt x="3779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1631250" y="3158450"/>
              <a:ext cx="15725" cy="49525"/>
            </a:xfrm>
            <a:custGeom>
              <a:rect b="b" l="l" r="r" t="t"/>
              <a:pathLst>
                <a:path extrusionOk="0" h="1981" w="629">
                  <a:moveTo>
                    <a:pt x="277" y="0"/>
                  </a:moveTo>
                  <a:cubicBezTo>
                    <a:pt x="266" y="267"/>
                    <a:pt x="277" y="533"/>
                    <a:pt x="309" y="788"/>
                  </a:cubicBezTo>
                  <a:cubicBezTo>
                    <a:pt x="320" y="927"/>
                    <a:pt x="341" y="1055"/>
                    <a:pt x="362" y="1182"/>
                  </a:cubicBezTo>
                  <a:cubicBezTo>
                    <a:pt x="391" y="1296"/>
                    <a:pt x="411" y="1409"/>
                    <a:pt x="437" y="1522"/>
                  </a:cubicBezTo>
                  <a:lnTo>
                    <a:pt x="437" y="1522"/>
                  </a:lnTo>
                  <a:cubicBezTo>
                    <a:pt x="409" y="1550"/>
                    <a:pt x="380" y="1576"/>
                    <a:pt x="352" y="1598"/>
                  </a:cubicBezTo>
                  <a:cubicBezTo>
                    <a:pt x="309" y="1640"/>
                    <a:pt x="266" y="1683"/>
                    <a:pt x="234" y="1725"/>
                  </a:cubicBezTo>
                  <a:cubicBezTo>
                    <a:pt x="149" y="1800"/>
                    <a:pt x="75" y="1885"/>
                    <a:pt x="0" y="1981"/>
                  </a:cubicBezTo>
                  <a:cubicBezTo>
                    <a:pt x="107" y="1928"/>
                    <a:pt x="203" y="1874"/>
                    <a:pt x="298" y="1811"/>
                  </a:cubicBezTo>
                  <a:cubicBezTo>
                    <a:pt x="352" y="1779"/>
                    <a:pt x="394" y="1747"/>
                    <a:pt x="447" y="1715"/>
                  </a:cubicBezTo>
                  <a:cubicBezTo>
                    <a:pt x="490" y="1683"/>
                    <a:pt x="543" y="1651"/>
                    <a:pt x="586" y="1619"/>
                  </a:cubicBezTo>
                  <a:lnTo>
                    <a:pt x="628" y="1598"/>
                  </a:lnTo>
                  <a:lnTo>
                    <a:pt x="628" y="1534"/>
                  </a:lnTo>
                  <a:cubicBezTo>
                    <a:pt x="607" y="1406"/>
                    <a:pt x="597" y="1278"/>
                    <a:pt x="575" y="1150"/>
                  </a:cubicBezTo>
                  <a:cubicBezTo>
                    <a:pt x="554" y="1023"/>
                    <a:pt x="522" y="895"/>
                    <a:pt x="501" y="756"/>
                  </a:cubicBezTo>
                  <a:cubicBezTo>
                    <a:pt x="44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610750" y="3227125"/>
              <a:ext cx="57250" cy="12600"/>
            </a:xfrm>
            <a:custGeom>
              <a:rect b="b" l="l" r="r" t="t"/>
              <a:pathLst>
                <a:path extrusionOk="0" h="504" w="2290">
                  <a:moveTo>
                    <a:pt x="2290" y="1"/>
                  </a:moveTo>
                  <a:cubicBezTo>
                    <a:pt x="1938" y="203"/>
                    <a:pt x="1555" y="320"/>
                    <a:pt x="1161" y="363"/>
                  </a:cubicBezTo>
                  <a:cubicBezTo>
                    <a:pt x="1100" y="368"/>
                    <a:pt x="1039" y="370"/>
                    <a:pt x="978" y="370"/>
                  </a:cubicBezTo>
                  <a:cubicBezTo>
                    <a:pt x="638" y="370"/>
                    <a:pt x="308" y="294"/>
                    <a:pt x="0" y="150"/>
                  </a:cubicBezTo>
                  <a:lnTo>
                    <a:pt x="0" y="150"/>
                  </a:lnTo>
                  <a:cubicBezTo>
                    <a:pt x="160" y="278"/>
                    <a:pt x="341" y="373"/>
                    <a:pt x="543" y="427"/>
                  </a:cubicBezTo>
                  <a:cubicBezTo>
                    <a:pt x="713" y="480"/>
                    <a:pt x="890" y="504"/>
                    <a:pt x="1068" y="504"/>
                  </a:cubicBezTo>
                  <a:cubicBezTo>
                    <a:pt x="1102" y="504"/>
                    <a:pt x="1137" y="503"/>
                    <a:pt x="1172" y="501"/>
                  </a:cubicBezTo>
                  <a:cubicBezTo>
                    <a:pt x="1587" y="459"/>
                    <a:pt x="1981" y="288"/>
                    <a:pt x="2290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1672250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1588125" y="314672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1"/>
                  </a:moveTo>
                  <a:cubicBezTo>
                    <a:pt x="117" y="1"/>
                    <a:pt x="0" y="235"/>
                    <a:pt x="0" y="533"/>
                  </a:cubicBezTo>
                  <a:cubicBezTo>
                    <a:pt x="0" y="821"/>
                    <a:pt x="117" y="1066"/>
                    <a:pt x="245" y="1066"/>
                  </a:cubicBezTo>
                  <a:cubicBezTo>
                    <a:pt x="383" y="1066"/>
                    <a:pt x="490" y="821"/>
                    <a:pt x="490" y="533"/>
                  </a:cubicBezTo>
                  <a:cubicBezTo>
                    <a:pt x="490" y="235"/>
                    <a:pt x="38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656800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79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2" y="282"/>
                  </a:cubicBezTo>
                  <a:cubicBezTo>
                    <a:pt x="991" y="304"/>
                    <a:pt x="1129" y="336"/>
                    <a:pt x="1268" y="399"/>
                  </a:cubicBezTo>
                  <a:cubicBezTo>
                    <a:pt x="1417" y="463"/>
                    <a:pt x="1566" y="538"/>
                    <a:pt x="1704" y="623"/>
                  </a:cubicBezTo>
                  <a:cubicBezTo>
                    <a:pt x="1630" y="45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2" y="2"/>
                    <a:pt x="811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57215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83" y="0"/>
                  </a:moveTo>
                  <a:cubicBezTo>
                    <a:pt x="630" y="0"/>
                    <a:pt x="474" y="46"/>
                    <a:pt x="341" y="144"/>
                  </a:cubicBezTo>
                  <a:cubicBezTo>
                    <a:pt x="266" y="197"/>
                    <a:pt x="192" y="250"/>
                    <a:pt x="139" y="325"/>
                  </a:cubicBezTo>
                  <a:cubicBezTo>
                    <a:pt x="85" y="389"/>
                    <a:pt x="43" y="474"/>
                    <a:pt x="0" y="548"/>
                  </a:cubicBezTo>
                  <a:cubicBezTo>
                    <a:pt x="96" y="517"/>
                    <a:pt x="160" y="463"/>
                    <a:pt x="224" y="431"/>
                  </a:cubicBezTo>
                  <a:cubicBezTo>
                    <a:pt x="298" y="399"/>
                    <a:pt x="373" y="367"/>
                    <a:pt x="437" y="336"/>
                  </a:cubicBezTo>
                  <a:cubicBezTo>
                    <a:pt x="551" y="300"/>
                    <a:pt x="666" y="280"/>
                    <a:pt x="781" y="280"/>
                  </a:cubicBezTo>
                  <a:cubicBezTo>
                    <a:pt x="805" y="280"/>
                    <a:pt x="828" y="280"/>
                    <a:pt x="852" y="282"/>
                  </a:cubicBezTo>
                  <a:cubicBezTo>
                    <a:pt x="1001" y="304"/>
                    <a:pt x="1140" y="336"/>
                    <a:pt x="1278" y="399"/>
                  </a:cubicBezTo>
                  <a:cubicBezTo>
                    <a:pt x="1416" y="463"/>
                    <a:pt x="1566" y="538"/>
                    <a:pt x="1704" y="623"/>
                  </a:cubicBezTo>
                  <a:cubicBezTo>
                    <a:pt x="1640" y="453"/>
                    <a:pt x="1534" y="314"/>
                    <a:pt x="1385" y="208"/>
                  </a:cubicBezTo>
                  <a:cubicBezTo>
                    <a:pt x="1246" y="91"/>
                    <a:pt x="1065" y="16"/>
                    <a:pt x="873" y="5"/>
                  </a:cubicBezTo>
                  <a:cubicBezTo>
                    <a:pt x="844" y="2"/>
                    <a:pt x="814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546050" y="3049300"/>
              <a:ext cx="37025" cy="128600"/>
            </a:xfrm>
            <a:custGeom>
              <a:rect b="b" l="l" r="r" t="t"/>
              <a:pathLst>
                <a:path extrusionOk="0" h="5144" w="1481">
                  <a:moveTo>
                    <a:pt x="1481" y="0"/>
                  </a:moveTo>
                  <a:cubicBezTo>
                    <a:pt x="810" y="512"/>
                    <a:pt x="214" y="1417"/>
                    <a:pt x="75" y="3035"/>
                  </a:cubicBezTo>
                  <a:cubicBezTo>
                    <a:pt x="1" y="3738"/>
                    <a:pt x="11" y="4441"/>
                    <a:pt x="86" y="5144"/>
                  </a:cubicBezTo>
                  <a:lnTo>
                    <a:pt x="309" y="5027"/>
                  </a:lnTo>
                  <a:lnTo>
                    <a:pt x="544" y="3014"/>
                  </a:lnTo>
                  <a:lnTo>
                    <a:pt x="895" y="259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691950" y="3048500"/>
              <a:ext cx="38075" cy="129925"/>
            </a:xfrm>
            <a:custGeom>
              <a:rect b="b" l="l" r="r" t="t"/>
              <a:pathLst>
                <a:path extrusionOk="0" h="5197" w="1523">
                  <a:moveTo>
                    <a:pt x="0" y="0"/>
                  </a:moveTo>
                  <a:lnTo>
                    <a:pt x="245" y="2471"/>
                  </a:lnTo>
                  <a:lnTo>
                    <a:pt x="948" y="3046"/>
                  </a:lnTo>
                  <a:lnTo>
                    <a:pt x="1171" y="5059"/>
                  </a:lnTo>
                  <a:lnTo>
                    <a:pt x="1438" y="5197"/>
                  </a:lnTo>
                  <a:cubicBezTo>
                    <a:pt x="1523" y="4494"/>
                    <a:pt x="1523" y="3770"/>
                    <a:pt x="1459" y="3067"/>
                  </a:cubicBezTo>
                  <a:cubicBezTo>
                    <a:pt x="1310" y="1417"/>
                    <a:pt x="692" y="501"/>
                    <a:pt x="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489875" y="2955850"/>
              <a:ext cx="222700" cy="162425"/>
            </a:xfrm>
            <a:custGeom>
              <a:rect b="b" l="l" r="r" t="t"/>
              <a:pathLst>
                <a:path extrusionOk="0" h="6497" w="8908">
                  <a:moveTo>
                    <a:pt x="1279" y="1"/>
                  </a:moveTo>
                  <a:cubicBezTo>
                    <a:pt x="1" y="2886"/>
                    <a:pt x="2333" y="3685"/>
                    <a:pt x="2333" y="3685"/>
                  </a:cubicBezTo>
                  <a:cubicBezTo>
                    <a:pt x="2300" y="3689"/>
                    <a:pt x="2267" y="3691"/>
                    <a:pt x="2234" y="3691"/>
                  </a:cubicBezTo>
                  <a:cubicBezTo>
                    <a:pt x="1458" y="3691"/>
                    <a:pt x="576" y="2652"/>
                    <a:pt x="576" y="2652"/>
                  </a:cubicBezTo>
                  <a:lnTo>
                    <a:pt x="576" y="2652"/>
                  </a:lnTo>
                  <a:cubicBezTo>
                    <a:pt x="512" y="5027"/>
                    <a:pt x="2397" y="5346"/>
                    <a:pt x="2397" y="5346"/>
                  </a:cubicBezTo>
                  <a:lnTo>
                    <a:pt x="1087" y="5410"/>
                  </a:lnTo>
                  <a:cubicBezTo>
                    <a:pt x="1790" y="5741"/>
                    <a:pt x="2495" y="5862"/>
                    <a:pt x="3150" y="5862"/>
                  </a:cubicBezTo>
                  <a:cubicBezTo>
                    <a:pt x="4726" y="5862"/>
                    <a:pt x="6018" y="5159"/>
                    <a:pt x="6329" y="4975"/>
                  </a:cubicBezTo>
                  <a:lnTo>
                    <a:pt x="6329" y="4975"/>
                  </a:lnTo>
                  <a:lnTo>
                    <a:pt x="4100" y="6337"/>
                  </a:lnTo>
                  <a:cubicBezTo>
                    <a:pt x="7167" y="6273"/>
                    <a:pt x="7753" y="4580"/>
                    <a:pt x="7753" y="4580"/>
                  </a:cubicBezTo>
                  <a:lnTo>
                    <a:pt x="7753" y="4580"/>
                  </a:lnTo>
                  <a:cubicBezTo>
                    <a:pt x="7849" y="5762"/>
                    <a:pt x="5762" y="6496"/>
                    <a:pt x="5762" y="6496"/>
                  </a:cubicBezTo>
                  <a:cubicBezTo>
                    <a:pt x="7465" y="6241"/>
                    <a:pt x="8328" y="5538"/>
                    <a:pt x="8648" y="4132"/>
                  </a:cubicBezTo>
                  <a:cubicBezTo>
                    <a:pt x="8907" y="2980"/>
                    <a:pt x="7836" y="1307"/>
                    <a:pt x="6218" y="1307"/>
                  </a:cubicBezTo>
                  <a:cubicBezTo>
                    <a:pt x="5846" y="1307"/>
                    <a:pt x="5446" y="1395"/>
                    <a:pt x="5027" y="1598"/>
                  </a:cubicBezTo>
                  <a:cubicBezTo>
                    <a:pt x="4499" y="1854"/>
                    <a:pt x="4066" y="1952"/>
                    <a:pt x="3714" y="1952"/>
                  </a:cubicBezTo>
                  <a:cubicBezTo>
                    <a:pt x="2573" y="1952"/>
                    <a:pt x="2269" y="927"/>
                    <a:pt x="2269" y="927"/>
                  </a:cubicBezTo>
                  <a:lnTo>
                    <a:pt x="2269" y="927"/>
                  </a:lnTo>
                  <a:cubicBezTo>
                    <a:pt x="2120" y="2237"/>
                    <a:pt x="3717" y="2301"/>
                    <a:pt x="3717" y="2301"/>
                  </a:cubicBezTo>
                  <a:cubicBezTo>
                    <a:pt x="3470" y="2369"/>
                    <a:pt x="3247" y="2399"/>
                    <a:pt x="3048" y="2399"/>
                  </a:cubicBezTo>
                  <a:cubicBezTo>
                    <a:pt x="1279" y="2399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542325" y="2993925"/>
              <a:ext cx="168800" cy="124350"/>
            </a:xfrm>
            <a:custGeom>
              <a:rect b="b" l="l" r="r" t="t"/>
              <a:pathLst>
                <a:path extrusionOk="0" h="4974" w="6752">
                  <a:moveTo>
                    <a:pt x="5080" y="0"/>
                  </a:moveTo>
                  <a:cubicBezTo>
                    <a:pt x="4984" y="2098"/>
                    <a:pt x="3227" y="3834"/>
                    <a:pt x="1055" y="4143"/>
                  </a:cubicBezTo>
                  <a:cubicBezTo>
                    <a:pt x="703" y="4196"/>
                    <a:pt x="352" y="4217"/>
                    <a:pt x="0" y="4228"/>
                  </a:cubicBezTo>
                  <a:cubicBezTo>
                    <a:pt x="362" y="4306"/>
                    <a:pt x="716" y="4339"/>
                    <a:pt x="1057" y="4339"/>
                  </a:cubicBezTo>
                  <a:cubicBezTo>
                    <a:pt x="2628" y="4339"/>
                    <a:pt x="3913" y="3643"/>
                    <a:pt x="4228" y="3451"/>
                  </a:cubicBezTo>
                  <a:lnTo>
                    <a:pt x="4228" y="3451"/>
                  </a:lnTo>
                  <a:lnTo>
                    <a:pt x="2002" y="4814"/>
                  </a:lnTo>
                  <a:cubicBezTo>
                    <a:pt x="5069" y="4750"/>
                    <a:pt x="5644" y="3057"/>
                    <a:pt x="5644" y="3057"/>
                  </a:cubicBezTo>
                  <a:lnTo>
                    <a:pt x="5644" y="3057"/>
                  </a:lnTo>
                  <a:cubicBezTo>
                    <a:pt x="5751" y="4239"/>
                    <a:pt x="3664" y="4973"/>
                    <a:pt x="3664" y="4973"/>
                  </a:cubicBezTo>
                  <a:cubicBezTo>
                    <a:pt x="5357" y="4718"/>
                    <a:pt x="6230" y="4015"/>
                    <a:pt x="6550" y="2609"/>
                  </a:cubicBezTo>
                  <a:cubicBezTo>
                    <a:pt x="6752" y="1704"/>
                    <a:pt x="6134" y="490"/>
                    <a:pt x="5080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7427083" y="606258"/>
            <a:ext cx="689613" cy="786379"/>
            <a:chOff x="3946800" y="2180875"/>
            <a:chExt cx="524500" cy="593225"/>
          </a:xfrm>
        </p:grpSpPr>
        <p:sp>
          <p:nvSpPr>
            <p:cNvPr id="1852" name="Google Shape;1852;p46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47"/>
          <p:cNvSpPr txBox="1"/>
          <p:nvPr>
            <p:ph type="title"/>
          </p:nvPr>
        </p:nvSpPr>
        <p:spPr>
          <a:xfrm>
            <a:off x="899350" y="533425"/>
            <a:ext cx="3972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Crowdfunding basado en recompensas</a:t>
            </a:r>
            <a:endParaRPr sz="2400"/>
          </a:p>
        </p:txBody>
      </p:sp>
      <p:sp>
        <p:nvSpPr>
          <p:cNvPr id="1892" name="Google Shape;1892;p47"/>
          <p:cNvSpPr txBox="1"/>
          <p:nvPr>
            <p:ph idx="1" type="subTitle"/>
          </p:nvPr>
        </p:nvSpPr>
        <p:spPr>
          <a:xfrm>
            <a:off x="1972225" y="3752725"/>
            <a:ext cx="4940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</a:t>
            </a:r>
            <a:r>
              <a:rPr b="1" lang="en"/>
              <a:t> (200€)</a:t>
            </a:r>
            <a:br>
              <a:rPr b="1" lang="en"/>
            </a:br>
            <a:r>
              <a:rPr lang="en"/>
              <a:t>Destinado a empresas pequeñas que busquen digitalizarse rápidamente sin riesgo y a un coste bajo de entrada.</a:t>
            </a:r>
            <a:endParaRPr/>
          </a:p>
        </p:txBody>
      </p:sp>
      <p:sp>
        <p:nvSpPr>
          <p:cNvPr id="1893" name="Google Shape;1893;p47"/>
          <p:cNvSpPr txBox="1"/>
          <p:nvPr>
            <p:ph idx="2" type="subTitle"/>
          </p:nvPr>
        </p:nvSpPr>
        <p:spPr>
          <a:xfrm>
            <a:off x="1972225" y="2682025"/>
            <a:ext cx="4940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Empleado</a:t>
            </a:r>
            <a:r>
              <a:rPr b="1" lang="en"/>
              <a:t> (100€)</a:t>
            </a:r>
            <a:br>
              <a:rPr b="1" lang="en"/>
            </a:br>
            <a:r>
              <a:rPr lang="en"/>
              <a:t>Destinado a acciones empresariales de RRSS y pymes vanguardistas que busquen ganar visibilidad.</a:t>
            </a:r>
            <a:endParaRPr/>
          </a:p>
        </p:txBody>
      </p:sp>
      <p:sp>
        <p:nvSpPr>
          <p:cNvPr id="1894" name="Google Shape;1894;p47"/>
          <p:cNvSpPr txBox="1"/>
          <p:nvPr>
            <p:ph idx="3" type="subTitle"/>
          </p:nvPr>
        </p:nvSpPr>
        <p:spPr>
          <a:xfrm>
            <a:off x="1972225" y="1608625"/>
            <a:ext cx="4940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cuenta (10€)</a:t>
            </a:r>
            <a:br>
              <a:rPr b="1" lang="en"/>
            </a:br>
            <a:r>
              <a:rPr lang="en"/>
              <a:t>Destinado a colaboradores particulares</a:t>
            </a:r>
            <a:r>
              <a:rPr b="1" lang="en"/>
              <a:t> </a:t>
            </a:r>
            <a:r>
              <a:rPr lang="en"/>
              <a:t>y acciones de repercusión mediática “Colabora desde 10€”</a:t>
            </a:r>
            <a:endParaRPr/>
          </a:p>
        </p:txBody>
      </p:sp>
      <p:grpSp>
        <p:nvGrpSpPr>
          <p:cNvPr id="1895" name="Google Shape;1895;p47"/>
          <p:cNvGrpSpPr/>
          <p:nvPr/>
        </p:nvGrpSpPr>
        <p:grpSpPr>
          <a:xfrm>
            <a:off x="1124080" y="1832681"/>
            <a:ext cx="411085" cy="410239"/>
            <a:chOff x="-34406325" y="3919600"/>
            <a:chExt cx="293025" cy="291425"/>
          </a:xfrm>
        </p:grpSpPr>
        <p:sp>
          <p:nvSpPr>
            <p:cNvPr id="1896" name="Google Shape;1896;p47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p47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4" name="Google Shape;1904;p47"/>
          <p:cNvGrpSpPr/>
          <p:nvPr/>
        </p:nvGrpSpPr>
        <p:grpSpPr>
          <a:xfrm>
            <a:off x="7429328" y="668195"/>
            <a:ext cx="685785" cy="722550"/>
            <a:chOff x="315050" y="2231900"/>
            <a:chExt cx="512775" cy="535500"/>
          </a:xfrm>
        </p:grpSpPr>
        <p:sp>
          <p:nvSpPr>
            <p:cNvPr id="1905" name="Google Shape;1905;p47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47"/>
          <p:cNvSpPr/>
          <p:nvPr/>
        </p:nvSpPr>
        <p:spPr>
          <a:xfrm>
            <a:off x="7343525" y="160909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47"/>
          <p:cNvSpPr/>
          <p:nvPr/>
        </p:nvSpPr>
        <p:spPr>
          <a:xfrm>
            <a:off x="7343513" y="37537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9" name="Google Shape;1929;p47"/>
          <p:cNvGrpSpPr/>
          <p:nvPr/>
        </p:nvGrpSpPr>
        <p:grpSpPr>
          <a:xfrm>
            <a:off x="7426309" y="3836573"/>
            <a:ext cx="691830" cy="773505"/>
            <a:chOff x="2839875" y="2954850"/>
            <a:chExt cx="524750" cy="586700"/>
          </a:xfrm>
        </p:grpSpPr>
        <p:sp>
          <p:nvSpPr>
            <p:cNvPr id="1930" name="Google Shape;1930;p47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47"/>
          <p:cNvGrpSpPr/>
          <p:nvPr/>
        </p:nvGrpSpPr>
        <p:grpSpPr>
          <a:xfrm>
            <a:off x="1124422" y="2905654"/>
            <a:ext cx="410401" cy="411848"/>
            <a:chOff x="-30345325" y="3184750"/>
            <a:chExt cx="292225" cy="291450"/>
          </a:xfrm>
        </p:grpSpPr>
        <p:sp>
          <p:nvSpPr>
            <p:cNvPr id="1950" name="Google Shape;1950;p47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Google Shape;1955;p47"/>
          <p:cNvGrpSpPr/>
          <p:nvPr/>
        </p:nvGrpSpPr>
        <p:grpSpPr>
          <a:xfrm>
            <a:off x="1131222" y="3980221"/>
            <a:ext cx="410401" cy="411833"/>
            <a:chOff x="-30735200" y="3192625"/>
            <a:chExt cx="292225" cy="292225"/>
          </a:xfrm>
        </p:grpSpPr>
        <p:sp>
          <p:nvSpPr>
            <p:cNvPr id="1956" name="Google Shape;1956;p47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8"/>
          <p:cNvSpPr txBox="1"/>
          <p:nvPr>
            <p:ph idx="1" type="subTitle"/>
          </p:nvPr>
        </p:nvSpPr>
        <p:spPr>
          <a:xfrm>
            <a:off x="1972225" y="3752725"/>
            <a:ext cx="4940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Magnate</a:t>
            </a:r>
            <a:r>
              <a:rPr b="1" lang="en"/>
              <a:t> (800€)</a:t>
            </a:r>
            <a:br>
              <a:rPr b="1" lang="en"/>
            </a:br>
            <a:r>
              <a:rPr lang="en"/>
              <a:t>Destinado a empresas medianas y franquicias que busquen complementar y potenciar sus estrategias digitales.</a:t>
            </a:r>
            <a:endParaRPr/>
          </a:p>
        </p:txBody>
      </p:sp>
      <p:sp>
        <p:nvSpPr>
          <p:cNvPr id="1968" name="Google Shape;1968;p48"/>
          <p:cNvSpPr txBox="1"/>
          <p:nvPr>
            <p:ph idx="2" type="subTitle"/>
          </p:nvPr>
        </p:nvSpPr>
        <p:spPr>
          <a:xfrm>
            <a:off x="1972225" y="2682025"/>
            <a:ext cx="4940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Empresario</a:t>
            </a:r>
            <a:r>
              <a:rPr b="1" lang="en"/>
              <a:t> (600€)</a:t>
            </a:r>
            <a:br>
              <a:rPr b="1" lang="en"/>
            </a:br>
            <a:r>
              <a:rPr lang="en"/>
              <a:t>Destinado a empresas medianas y consolidadas localmente que busquen digitalizar su modelo de venta al público.</a:t>
            </a:r>
            <a:endParaRPr/>
          </a:p>
        </p:txBody>
      </p:sp>
      <p:sp>
        <p:nvSpPr>
          <p:cNvPr id="1969" name="Google Shape;1969;p48"/>
          <p:cNvSpPr txBox="1"/>
          <p:nvPr>
            <p:ph idx="3" type="subTitle"/>
          </p:nvPr>
        </p:nvSpPr>
        <p:spPr>
          <a:xfrm>
            <a:off x="1972225" y="1608625"/>
            <a:ext cx="4940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Emprendedor</a:t>
            </a:r>
            <a:r>
              <a:rPr b="1" lang="en"/>
              <a:t> (400€)</a:t>
            </a:r>
            <a:br>
              <a:rPr b="1" lang="en"/>
            </a:br>
            <a:r>
              <a:rPr lang="en"/>
              <a:t>Destinado a pymes que quieran expandirse o consolidarse rápidamente </a:t>
            </a:r>
            <a:r>
              <a:rPr lang="en"/>
              <a:t>destacando</a:t>
            </a:r>
            <a:r>
              <a:rPr lang="en"/>
              <a:t> de su competencia.</a:t>
            </a:r>
            <a:endParaRPr/>
          </a:p>
        </p:txBody>
      </p:sp>
      <p:sp>
        <p:nvSpPr>
          <p:cNvPr id="1970" name="Google Shape;1970;p48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1" name="Google Shape;1971;p48"/>
          <p:cNvGrpSpPr/>
          <p:nvPr/>
        </p:nvGrpSpPr>
        <p:grpSpPr>
          <a:xfrm>
            <a:off x="7429328" y="668195"/>
            <a:ext cx="685785" cy="722550"/>
            <a:chOff x="315050" y="2231900"/>
            <a:chExt cx="512775" cy="535500"/>
          </a:xfrm>
        </p:grpSpPr>
        <p:sp>
          <p:nvSpPr>
            <p:cNvPr id="1972" name="Google Shape;1972;p48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48"/>
          <p:cNvSpPr/>
          <p:nvPr/>
        </p:nvSpPr>
        <p:spPr>
          <a:xfrm>
            <a:off x="7343525" y="160909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8"/>
          <p:cNvSpPr/>
          <p:nvPr/>
        </p:nvSpPr>
        <p:spPr>
          <a:xfrm>
            <a:off x="7343513" y="37537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6" name="Google Shape;1996;p48"/>
          <p:cNvGrpSpPr/>
          <p:nvPr/>
        </p:nvGrpSpPr>
        <p:grpSpPr>
          <a:xfrm>
            <a:off x="7426309" y="3836573"/>
            <a:ext cx="691830" cy="773505"/>
            <a:chOff x="2839875" y="2954850"/>
            <a:chExt cx="524750" cy="586700"/>
          </a:xfrm>
        </p:grpSpPr>
        <p:sp>
          <p:nvSpPr>
            <p:cNvPr id="1997" name="Google Shape;1997;p48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48"/>
          <p:cNvGrpSpPr/>
          <p:nvPr/>
        </p:nvGrpSpPr>
        <p:grpSpPr>
          <a:xfrm>
            <a:off x="1130153" y="1831452"/>
            <a:ext cx="411478" cy="411494"/>
            <a:chOff x="-64781025" y="3361050"/>
            <a:chExt cx="317425" cy="315200"/>
          </a:xfrm>
        </p:grpSpPr>
        <p:sp>
          <p:nvSpPr>
            <p:cNvPr id="2017" name="Google Shape;2017;p48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1" name="Google Shape;2021;p48"/>
          <p:cNvSpPr/>
          <p:nvPr/>
        </p:nvSpPr>
        <p:spPr>
          <a:xfrm>
            <a:off x="1068423" y="2905854"/>
            <a:ext cx="534938" cy="41147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2" name="Google Shape;2022;p48"/>
          <p:cNvGrpSpPr/>
          <p:nvPr/>
        </p:nvGrpSpPr>
        <p:grpSpPr>
          <a:xfrm>
            <a:off x="1130151" y="4017596"/>
            <a:ext cx="411482" cy="411469"/>
            <a:chOff x="-30735200" y="3910925"/>
            <a:chExt cx="292225" cy="291450"/>
          </a:xfrm>
        </p:grpSpPr>
        <p:sp>
          <p:nvSpPr>
            <p:cNvPr id="2023" name="Google Shape;2023;p48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5" name="Google Shape;2025;p48"/>
          <p:cNvSpPr txBox="1"/>
          <p:nvPr>
            <p:ph type="title"/>
          </p:nvPr>
        </p:nvSpPr>
        <p:spPr>
          <a:xfrm>
            <a:off x="899350" y="533425"/>
            <a:ext cx="3972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Crowdfunding basado en recompensas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9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Expansión</a:t>
            </a:r>
            <a:endParaRPr/>
          </a:p>
        </p:txBody>
      </p:sp>
      <p:sp>
        <p:nvSpPr>
          <p:cNvPr id="2031" name="Google Shape;2031;p49"/>
          <p:cNvSpPr txBox="1"/>
          <p:nvPr>
            <p:ph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032" name="Google Shape;2032;p49"/>
          <p:cNvGrpSpPr/>
          <p:nvPr/>
        </p:nvGrpSpPr>
        <p:grpSpPr>
          <a:xfrm>
            <a:off x="4197566" y="2784070"/>
            <a:ext cx="685785" cy="722550"/>
            <a:chOff x="315050" y="2231900"/>
            <a:chExt cx="512775" cy="535500"/>
          </a:xfrm>
        </p:grpSpPr>
        <p:sp>
          <p:nvSpPr>
            <p:cNvPr id="2033" name="Google Shape;2033;p49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49"/>
          <p:cNvGrpSpPr/>
          <p:nvPr/>
        </p:nvGrpSpPr>
        <p:grpSpPr>
          <a:xfrm>
            <a:off x="4199607" y="3826036"/>
            <a:ext cx="681720" cy="730437"/>
            <a:chOff x="1952050" y="2261800"/>
            <a:chExt cx="507950" cy="546325"/>
          </a:xfrm>
        </p:grpSpPr>
        <p:sp>
          <p:nvSpPr>
            <p:cNvPr id="2056" name="Google Shape;2056;p49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49"/>
          <p:cNvGrpSpPr/>
          <p:nvPr/>
        </p:nvGrpSpPr>
        <p:grpSpPr>
          <a:xfrm>
            <a:off x="5255539" y="2752166"/>
            <a:ext cx="737215" cy="786365"/>
            <a:chOff x="4497175" y="2190950"/>
            <a:chExt cx="548850" cy="583400"/>
          </a:xfrm>
        </p:grpSpPr>
        <p:sp>
          <p:nvSpPr>
            <p:cNvPr id="2077" name="Google Shape;2077;p49"/>
            <p:cNvSpPr/>
            <p:nvPr/>
          </p:nvSpPr>
          <p:spPr>
            <a:xfrm>
              <a:off x="4512000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6" y="1"/>
                  </a:moveTo>
                  <a:lnTo>
                    <a:pt x="10236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1" y="2962"/>
                    <a:pt x="7741" y="3575"/>
                  </a:cubicBezTo>
                  <a:cubicBezTo>
                    <a:pt x="6620" y="4188"/>
                    <a:pt x="0" y="4484"/>
                    <a:pt x="709" y="11315"/>
                  </a:cubicBezTo>
                  <a:lnTo>
                    <a:pt x="20123" y="11315"/>
                  </a:lnTo>
                  <a:cubicBezTo>
                    <a:pt x="20842" y="4484"/>
                    <a:pt x="14212" y="4178"/>
                    <a:pt x="13091" y="3575"/>
                  </a:cubicBezTo>
                  <a:cubicBezTo>
                    <a:pt x="11970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720050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4" y="1"/>
                  </a:moveTo>
                  <a:lnTo>
                    <a:pt x="1914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0" y="2814"/>
                  </a:cubicBezTo>
                  <a:cubicBezTo>
                    <a:pt x="1343" y="2613"/>
                    <a:pt x="2686" y="2401"/>
                    <a:pt x="4018" y="2190"/>
                  </a:cubicBezTo>
                  <a:cubicBezTo>
                    <a:pt x="3913" y="1471"/>
                    <a:pt x="3891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515175" y="2589025"/>
              <a:ext cx="514450" cy="185075"/>
            </a:xfrm>
            <a:custGeom>
              <a:rect b="b" l="l" r="r" t="t"/>
              <a:pathLst>
                <a:path extrusionOk="0" h="7403" w="20578">
                  <a:moveTo>
                    <a:pt x="6546" y="0"/>
                  </a:moveTo>
                  <a:cubicBezTo>
                    <a:pt x="4335" y="592"/>
                    <a:pt x="0" y="1809"/>
                    <a:pt x="582" y="7402"/>
                  </a:cubicBezTo>
                  <a:lnTo>
                    <a:pt x="19996" y="7402"/>
                  </a:lnTo>
                  <a:cubicBezTo>
                    <a:pt x="20578" y="1809"/>
                    <a:pt x="16253" y="603"/>
                    <a:pt x="14043" y="0"/>
                  </a:cubicBezTo>
                  <a:cubicBezTo>
                    <a:pt x="13133" y="815"/>
                    <a:pt x="11790" y="1333"/>
                    <a:pt x="10289" y="1333"/>
                  </a:cubicBezTo>
                  <a:cubicBezTo>
                    <a:pt x="8787" y="1333"/>
                    <a:pt x="7455" y="815"/>
                    <a:pt x="6546" y="0"/>
                  </a:cubicBezTo>
                  <a:close/>
                </a:path>
              </a:pathLst>
            </a:custGeom>
            <a:solidFill>
              <a:srgbClr val="E0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4528375" y="2646375"/>
              <a:ext cx="493050" cy="127725"/>
            </a:xfrm>
            <a:custGeom>
              <a:rect b="b" l="l" r="r" t="t"/>
              <a:pathLst>
                <a:path extrusionOk="0" h="5109" w="19722">
                  <a:moveTo>
                    <a:pt x="18030" y="1"/>
                  </a:moveTo>
                  <a:cubicBezTo>
                    <a:pt x="11971" y="1058"/>
                    <a:pt x="5965" y="2433"/>
                    <a:pt x="11" y="3945"/>
                  </a:cubicBezTo>
                  <a:cubicBezTo>
                    <a:pt x="1" y="4336"/>
                    <a:pt x="11" y="4728"/>
                    <a:pt x="54" y="5108"/>
                  </a:cubicBezTo>
                  <a:lnTo>
                    <a:pt x="19468" y="5108"/>
                  </a:lnTo>
                  <a:cubicBezTo>
                    <a:pt x="19722" y="2687"/>
                    <a:pt x="19045" y="1080"/>
                    <a:pt x="18030" y="1"/>
                  </a:cubicBezTo>
                  <a:close/>
                </a:path>
              </a:pathLst>
            </a:custGeom>
            <a:solidFill>
              <a:srgbClr val="DB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497175" y="2582675"/>
              <a:ext cx="202800" cy="191675"/>
            </a:xfrm>
            <a:custGeom>
              <a:rect b="b" l="l" r="r" t="t"/>
              <a:pathLst>
                <a:path extrusionOk="0" h="7667" w="8112">
                  <a:moveTo>
                    <a:pt x="6959" y="1"/>
                  </a:moveTo>
                  <a:cubicBezTo>
                    <a:pt x="1" y="1143"/>
                    <a:pt x="794" y="7667"/>
                    <a:pt x="794" y="7667"/>
                  </a:cubicBezTo>
                  <a:lnTo>
                    <a:pt x="8111" y="7667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4614025" y="2582675"/>
              <a:ext cx="85950" cy="191675"/>
            </a:xfrm>
            <a:custGeom>
              <a:rect b="b" l="l" r="r" t="t"/>
              <a:pathLst>
                <a:path extrusionOk="0" h="7667" w="3438">
                  <a:moveTo>
                    <a:pt x="2285" y="1"/>
                  </a:moveTo>
                  <a:cubicBezTo>
                    <a:pt x="1502" y="43"/>
                    <a:pt x="720" y="223"/>
                    <a:pt x="1" y="529"/>
                  </a:cubicBezTo>
                  <a:lnTo>
                    <a:pt x="1587" y="1143"/>
                  </a:lnTo>
                  <a:lnTo>
                    <a:pt x="350" y="2813"/>
                  </a:lnTo>
                  <a:lnTo>
                    <a:pt x="3437" y="7667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4843500" y="2582675"/>
              <a:ext cx="202525" cy="191675"/>
            </a:xfrm>
            <a:custGeom>
              <a:rect b="b" l="l" r="r" t="t"/>
              <a:pathLst>
                <a:path extrusionOk="0" h="7667" w="8101">
                  <a:moveTo>
                    <a:pt x="1142" y="1"/>
                  </a:moveTo>
                  <a:lnTo>
                    <a:pt x="0" y="7667"/>
                  </a:lnTo>
                  <a:lnTo>
                    <a:pt x="7307" y="7667"/>
                  </a:lnTo>
                  <a:cubicBezTo>
                    <a:pt x="7307" y="7667"/>
                    <a:pt x="8100" y="1143"/>
                    <a:pt x="1142" y="1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4843500" y="2582675"/>
              <a:ext cx="85925" cy="191675"/>
            </a:xfrm>
            <a:custGeom>
              <a:rect b="b" l="l" r="r" t="t"/>
              <a:pathLst>
                <a:path extrusionOk="0" h="7667" w="3437">
                  <a:moveTo>
                    <a:pt x="1142" y="1"/>
                  </a:moveTo>
                  <a:lnTo>
                    <a:pt x="0" y="7667"/>
                  </a:lnTo>
                  <a:lnTo>
                    <a:pt x="3077" y="2813"/>
                  </a:lnTo>
                  <a:lnTo>
                    <a:pt x="1851" y="1143"/>
                  </a:lnTo>
                  <a:lnTo>
                    <a:pt x="3437" y="529"/>
                  </a:lnTo>
                  <a:cubicBezTo>
                    <a:pt x="2707" y="223"/>
                    <a:pt x="1935" y="43"/>
                    <a:pt x="1142" y="1"/>
                  </a:cubicBez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4638625" y="2362925"/>
              <a:ext cx="60025" cy="69000"/>
            </a:xfrm>
            <a:custGeom>
              <a:rect b="b" l="l" r="r" t="t"/>
              <a:pathLst>
                <a:path extrusionOk="0" h="2760" w="2401">
                  <a:moveTo>
                    <a:pt x="1155" y="1"/>
                  </a:moveTo>
                  <a:cubicBezTo>
                    <a:pt x="1011" y="1"/>
                    <a:pt x="903" y="35"/>
                    <a:pt x="878" y="46"/>
                  </a:cubicBezTo>
                  <a:cubicBezTo>
                    <a:pt x="804" y="77"/>
                    <a:pt x="0" y="172"/>
                    <a:pt x="138" y="1230"/>
                  </a:cubicBezTo>
                  <a:cubicBezTo>
                    <a:pt x="260" y="2170"/>
                    <a:pt x="767" y="2759"/>
                    <a:pt x="1294" y="2759"/>
                  </a:cubicBezTo>
                  <a:cubicBezTo>
                    <a:pt x="1360" y="2759"/>
                    <a:pt x="1426" y="2750"/>
                    <a:pt x="1491" y="2731"/>
                  </a:cubicBezTo>
                  <a:cubicBezTo>
                    <a:pt x="2083" y="2636"/>
                    <a:pt x="2401" y="1843"/>
                    <a:pt x="2073" y="807"/>
                  </a:cubicBezTo>
                  <a:cubicBezTo>
                    <a:pt x="1856" y="129"/>
                    <a:pt x="1437" y="1"/>
                    <a:pt x="1155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484692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9" y="1"/>
                  </a:moveTo>
                  <a:cubicBezTo>
                    <a:pt x="971" y="1"/>
                    <a:pt x="556" y="129"/>
                    <a:pt x="339" y="807"/>
                  </a:cubicBezTo>
                  <a:cubicBezTo>
                    <a:pt x="1" y="1843"/>
                    <a:pt x="318" y="2636"/>
                    <a:pt x="921" y="2721"/>
                  </a:cubicBezTo>
                  <a:cubicBezTo>
                    <a:pt x="986" y="2740"/>
                    <a:pt x="1052" y="2749"/>
                    <a:pt x="1117" y="2749"/>
                  </a:cubicBezTo>
                  <a:cubicBezTo>
                    <a:pt x="1636" y="2749"/>
                    <a:pt x="2143" y="2169"/>
                    <a:pt x="2274" y="1230"/>
                  </a:cubicBezTo>
                  <a:cubicBezTo>
                    <a:pt x="2412" y="172"/>
                    <a:pt x="1598" y="77"/>
                    <a:pt x="1524" y="46"/>
                  </a:cubicBezTo>
                  <a:cubicBezTo>
                    <a:pt x="1498" y="35"/>
                    <a:pt x="1392" y="1"/>
                    <a:pt x="1249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4660325" y="2238700"/>
              <a:ext cx="227325" cy="288400"/>
            </a:xfrm>
            <a:custGeom>
              <a:rect b="b" l="l" r="r" t="t"/>
              <a:pathLst>
                <a:path extrusionOk="0" h="11536" w="9093">
                  <a:moveTo>
                    <a:pt x="4260" y="0"/>
                  </a:moveTo>
                  <a:cubicBezTo>
                    <a:pt x="3354" y="0"/>
                    <a:pt x="757" y="340"/>
                    <a:pt x="401" y="4222"/>
                  </a:cubicBezTo>
                  <a:cubicBezTo>
                    <a:pt x="0" y="8624"/>
                    <a:pt x="1890" y="11535"/>
                    <a:pt x="4339" y="11535"/>
                  </a:cubicBezTo>
                  <a:cubicBezTo>
                    <a:pt x="4408" y="11535"/>
                    <a:pt x="4477" y="11533"/>
                    <a:pt x="4546" y="11528"/>
                  </a:cubicBezTo>
                  <a:cubicBezTo>
                    <a:pt x="4616" y="11533"/>
                    <a:pt x="4685" y="11535"/>
                    <a:pt x="4754" y="11535"/>
                  </a:cubicBezTo>
                  <a:cubicBezTo>
                    <a:pt x="7203" y="11535"/>
                    <a:pt x="9093" y="8624"/>
                    <a:pt x="8691" y="4222"/>
                  </a:cubicBezTo>
                  <a:cubicBezTo>
                    <a:pt x="8344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6" y="13"/>
                  </a:cubicBezTo>
                  <a:cubicBezTo>
                    <a:pt x="4503" y="9"/>
                    <a:pt x="4402" y="0"/>
                    <a:pt x="4260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4776075" y="2357700"/>
              <a:ext cx="21700" cy="76175"/>
            </a:xfrm>
            <a:custGeom>
              <a:rect b="b" l="l" r="r" t="t"/>
              <a:pathLst>
                <a:path extrusionOk="0" h="3047" w="868">
                  <a:moveTo>
                    <a:pt x="508" y="1"/>
                  </a:moveTo>
                  <a:lnTo>
                    <a:pt x="508" y="1"/>
                  </a:lnTo>
                  <a:cubicBezTo>
                    <a:pt x="530" y="424"/>
                    <a:pt x="561" y="836"/>
                    <a:pt x="593" y="1259"/>
                  </a:cubicBezTo>
                  <a:cubicBezTo>
                    <a:pt x="623" y="1661"/>
                    <a:pt x="653" y="2064"/>
                    <a:pt x="693" y="2466"/>
                  </a:cubicBezTo>
                  <a:lnTo>
                    <a:pt x="693" y="2466"/>
                  </a:lnTo>
                  <a:cubicBezTo>
                    <a:pt x="635" y="2494"/>
                    <a:pt x="579" y="2527"/>
                    <a:pt x="530" y="2560"/>
                  </a:cubicBezTo>
                  <a:cubicBezTo>
                    <a:pt x="466" y="2602"/>
                    <a:pt x="403" y="2644"/>
                    <a:pt x="339" y="2697"/>
                  </a:cubicBezTo>
                  <a:cubicBezTo>
                    <a:pt x="212" y="2792"/>
                    <a:pt x="96" y="2909"/>
                    <a:pt x="1" y="3046"/>
                  </a:cubicBezTo>
                  <a:cubicBezTo>
                    <a:pt x="159" y="3014"/>
                    <a:pt x="308" y="2951"/>
                    <a:pt x="445" y="2866"/>
                  </a:cubicBezTo>
                  <a:cubicBezTo>
                    <a:pt x="508" y="2824"/>
                    <a:pt x="582" y="2782"/>
                    <a:pt x="646" y="2740"/>
                  </a:cubicBezTo>
                  <a:cubicBezTo>
                    <a:pt x="709" y="2687"/>
                    <a:pt x="773" y="2644"/>
                    <a:pt x="826" y="2592"/>
                  </a:cubicBezTo>
                  <a:lnTo>
                    <a:pt x="868" y="2549"/>
                  </a:lnTo>
                  <a:lnTo>
                    <a:pt x="868" y="2507"/>
                  </a:lnTo>
                  <a:cubicBezTo>
                    <a:pt x="815" y="2084"/>
                    <a:pt x="762" y="1672"/>
                    <a:pt x="699" y="1249"/>
                  </a:cubicBezTo>
                  <a:cubicBezTo>
                    <a:pt x="635" y="836"/>
                    <a:pt x="582" y="413"/>
                    <a:pt x="508" y="1"/>
                  </a:cubicBezTo>
                  <a:close/>
                </a:path>
              </a:pathLst>
            </a:custGeom>
            <a:solidFill>
              <a:srgbClr val="CA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4739600" y="2453925"/>
              <a:ext cx="78025" cy="14500"/>
            </a:xfrm>
            <a:custGeom>
              <a:rect b="b" l="l" r="r" t="t"/>
              <a:pathLst>
                <a:path extrusionOk="0" h="580" w="3121">
                  <a:moveTo>
                    <a:pt x="3120" y="1"/>
                  </a:moveTo>
                  <a:lnTo>
                    <a:pt x="1" y="33"/>
                  </a:lnTo>
                  <a:cubicBezTo>
                    <a:pt x="522" y="389"/>
                    <a:pt x="1103" y="580"/>
                    <a:pt x="1655" y="580"/>
                  </a:cubicBezTo>
                  <a:cubicBezTo>
                    <a:pt x="2199" y="580"/>
                    <a:pt x="2716" y="395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4797500" y="2327475"/>
              <a:ext cx="57125" cy="21800"/>
            </a:xfrm>
            <a:custGeom>
              <a:rect b="b" l="l" r="r" t="t"/>
              <a:pathLst>
                <a:path extrusionOk="0" h="872" w="2285">
                  <a:moveTo>
                    <a:pt x="1077" y="0"/>
                  </a:moveTo>
                  <a:cubicBezTo>
                    <a:pt x="979" y="0"/>
                    <a:pt x="878" y="12"/>
                    <a:pt x="783" y="36"/>
                  </a:cubicBezTo>
                  <a:cubicBezTo>
                    <a:pt x="656" y="68"/>
                    <a:pt x="540" y="131"/>
                    <a:pt x="434" y="205"/>
                  </a:cubicBezTo>
                  <a:cubicBezTo>
                    <a:pt x="328" y="269"/>
                    <a:pt x="244" y="353"/>
                    <a:pt x="170" y="459"/>
                  </a:cubicBezTo>
                  <a:cubicBezTo>
                    <a:pt x="127" y="501"/>
                    <a:pt x="96" y="554"/>
                    <a:pt x="74" y="618"/>
                  </a:cubicBezTo>
                  <a:cubicBezTo>
                    <a:pt x="53" y="671"/>
                    <a:pt x="22" y="723"/>
                    <a:pt x="0" y="776"/>
                  </a:cubicBezTo>
                  <a:cubicBezTo>
                    <a:pt x="127" y="745"/>
                    <a:pt x="222" y="702"/>
                    <a:pt x="328" y="660"/>
                  </a:cubicBezTo>
                  <a:cubicBezTo>
                    <a:pt x="423" y="628"/>
                    <a:pt x="519" y="597"/>
                    <a:pt x="614" y="575"/>
                  </a:cubicBezTo>
                  <a:lnTo>
                    <a:pt x="677" y="565"/>
                  </a:lnTo>
                  <a:cubicBezTo>
                    <a:pt x="698" y="554"/>
                    <a:pt x="719" y="544"/>
                    <a:pt x="751" y="544"/>
                  </a:cubicBezTo>
                  <a:cubicBezTo>
                    <a:pt x="793" y="544"/>
                    <a:pt x="836" y="533"/>
                    <a:pt x="878" y="533"/>
                  </a:cubicBezTo>
                  <a:cubicBezTo>
                    <a:pt x="920" y="528"/>
                    <a:pt x="963" y="525"/>
                    <a:pt x="1005" y="525"/>
                  </a:cubicBezTo>
                  <a:cubicBezTo>
                    <a:pt x="1047" y="525"/>
                    <a:pt x="1090" y="528"/>
                    <a:pt x="1132" y="533"/>
                  </a:cubicBezTo>
                  <a:cubicBezTo>
                    <a:pt x="1322" y="544"/>
                    <a:pt x="1502" y="586"/>
                    <a:pt x="1671" y="649"/>
                  </a:cubicBezTo>
                  <a:cubicBezTo>
                    <a:pt x="1861" y="702"/>
                    <a:pt x="2052" y="787"/>
                    <a:pt x="2284" y="871"/>
                  </a:cubicBezTo>
                  <a:cubicBezTo>
                    <a:pt x="2210" y="639"/>
                    <a:pt x="2062" y="438"/>
                    <a:pt x="1872" y="290"/>
                  </a:cubicBezTo>
                  <a:cubicBezTo>
                    <a:pt x="1671" y="121"/>
                    <a:pt x="1428" y="25"/>
                    <a:pt x="1174" y="4"/>
                  </a:cubicBezTo>
                  <a:cubicBezTo>
                    <a:pt x="1142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4699675" y="2327300"/>
              <a:ext cx="58975" cy="21450"/>
            </a:xfrm>
            <a:custGeom>
              <a:rect b="b" l="l" r="r" t="t"/>
              <a:pathLst>
                <a:path extrusionOk="0" h="858" w="2359">
                  <a:moveTo>
                    <a:pt x="1164" y="1"/>
                  </a:moveTo>
                  <a:cubicBezTo>
                    <a:pt x="1027" y="1"/>
                    <a:pt x="889" y="22"/>
                    <a:pt x="762" y="54"/>
                  </a:cubicBezTo>
                  <a:cubicBezTo>
                    <a:pt x="635" y="96"/>
                    <a:pt x="519" y="159"/>
                    <a:pt x="413" y="244"/>
                  </a:cubicBezTo>
                  <a:cubicBezTo>
                    <a:pt x="308" y="318"/>
                    <a:pt x="223" y="413"/>
                    <a:pt x="149" y="519"/>
                  </a:cubicBezTo>
                  <a:cubicBezTo>
                    <a:pt x="117" y="572"/>
                    <a:pt x="85" y="625"/>
                    <a:pt x="64" y="678"/>
                  </a:cubicBezTo>
                  <a:cubicBezTo>
                    <a:pt x="33" y="741"/>
                    <a:pt x="11" y="794"/>
                    <a:pt x="1" y="857"/>
                  </a:cubicBezTo>
                  <a:cubicBezTo>
                    <a:pt x="117" y="815"/>
                    <a:pt x="223" y="752"/>
                    <a:pt x="318" y="720"/>
                  </a:cubicBezTo>
                  <a:cubicBezTo>
                    <a:pt x="413" y="678"/>
                    <a:pt x="508" y="635"/>
                    <a:pt x="614" y="614"/>
                  </a:cubicBezTo>
                  <a:lnTo>
                    <a:pt x="678" y="593"/>
                  </a:lnTo>
                  <a:cubicBezTo>
                    <a:pt x="699" y="582"/>
                    <a:pt x="720" y="572"/>
                    <a:pt x="752" y="572"/>
                  </a:cubicBezTo>
                  <a:cubicBezTo>
                    <a:pt x="794" y="561"/>
                    <a:pt x="836" y="551"/>
                    <a:pt x="879" y="540"/>
                  </a:cubicBezTo>
                  <a:cubicBezTo>
                    <a:pt x="963" y="529"/>
                    <a:pt x="1058" y="529"/>
                    <a:pt x="1143" y="529"/>
                  </a:cubicBezTo>
                  <a:cubicBezTo>
                    <a:pt x="1333" y="529"/>
                    <a:pt x="1524" y="561"/>
                    <a:pt x="1714" y="604"/>
                  </a:cubicBezTo>
                  <a:cubicBezTo>
                    <a:pt x="1915" y="656"/>
                    <a:pt x="2116" y="720"/>
                    <a:pt x="2359" y="783"/>
                  </a:cubicBezTo>
                  <a:cubicBezTo>
                    <a:pt x="2264" y="561"/>
                    <a:pt x="2095" y="360"/>
                    <a:pt x="1894" y="233"/>
                  </a:cubicBezTo>
                  <a:cubicBezTo>
                    <a:pt x="1672" y="85"/>
                    <a:pt x="1418" y="1"/>
                    <a:pt x="116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4709475" y="2367750"/>
              <a:ext cx="35700" cy="22225"/>
            </a:xfrm>
            <a:custGeom>
              <a:rect b="b" l="l" r="r" t="t"/>
              <a:pathLst>
                <a:path extrusionOk="0" h="889" w="1428">
                  <a:moveTo>
                    <a:pt x="698" y="1"/>
                  </a:moveTo>
                  <a:cubicBezTo>
                    <a:pt x="582" y="1"/>
                    <a:pt x="476" y="11"/>
                    <a:pt x="370" y="54"/>
                  </a:cubicBezTo>
                  <a:cubicBezTo>
                    <a:pt x="275" y="106"/>
                    <a:pt x="190" y="180"/>
                    <a:pt x="138" y="276"/>
                  </a:cubicBezTo>
                  <a:cubicBezTo>
                    <a:pt x="32" y="466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8" y="170"/>
                    <a:pt x="613" y="159"/>
                    <a:pt x="698" y="159"/>
                  </a:cubicBezTo>
                  <a:cubicBezTo>
                    <a:pt x="878" y="159"/>
                    <a:pt x="1047" y="233"/>
                    <a:pt x="1163" y="371"/>
                  </a:cubicBezTo>
                  <a:cubicBezTo>
                    <a:pt x="1280" y="519"/>
                    <a:pt x="1364" y="699"/>
                    <a:pt x="1417" y="889"/>
                  </a:cubicBezTo>
                  <a:cubicBezTo>
                    <a:pt x="1428" y="677"/>
                    <a:pt x="1364" y="466"/>
                    <a:pt x="1248" y="297"/>
                  </a:cubicBezTo>
                  <a:cubicBezTo>
                    <a:pt x="1132" y="106"/>
                    <a:pt x="920" y="1"/>
                    <a:pt x="6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4805175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8" y="0"/>
                  </a:moveTo>
                  <a:cubicBezTo>
                    <a:pt x="592" y="0"/>
                    <a:pt x="476" y="21"/>
                    <a:pt x="381" y="64"/>
                  </a:cubicBezTo>
                  <a:cubicBezTo>
                    <a:pt x="275" y="106"/>
                    <a:pt x="190" y="191"/>
                    <a:pt x="138" y="286"/>
                  </a:cubicBezTo>
                  <a:cubicBezTo>
                    <a:pt x="32" y="465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8" y="169"/>
                    <a:pt x="603" y="159"/>
                    <a:pt x="698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4" y="698"/>
                    <a:pt x="1406" y="888"/>
                  </a:cubicBezTo>
                  <a:cubicBezTo>
                    <a:pt x="1417" y="677"/>
                    <a:pt x="1364" y="465"/>
                    <a:pt x="1258" y="296"/>
                  </a:cubicBezTo>
                  <a:cubicBezTo>
                    <a:pt x="1132" y="106"/>
                    <a:pt x="920" y="0"/>
                    <a:pt x="69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4722950" y="2433700"/>
              <a:ext cx="107875" cy="21050"/>
            </a:xfrm>
            <a:custGeom>
              <a:rect b="b" l="l" r="r" t="t"/>
              <a:pathLst>
                <a:path extrusionOk="0" h="842" w="4315">
                  <a:moveTo>
                    <a:pt x="2341" y="1"/>
                  </a:moveTo>
                  <a:cubicBezTo>
                    <a:pt x="2271" y="1"/>
                    <a:pt x="2200" y="2"/>
                    <a:pt x="2126" y="6"/>
                  </a:cubicBezTo>
                  <a:cubicBezTo>
                    <a:pt x="455" y="91"/>
                    <a:pt x="307" y="493"/>
                    <a:pt x="0" y="799"/>
                  </a:cubicBezTo>
                  <a:lnTo>
                    <a:pt x="2115" y="799"/>
                  </a:lnTo>
                  <a:lnTo>
                    <a:pt x="4315" y="842"/>
                  </a:lnTo>
                  <a:cubicBezTo>
                    <a:pt x="4315" y="842"/>
                    <a:pt x="3851" y="1"/>
                    <a:pt x="234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4641525" y="2190950"/>
              <a:ext cx="262000" cy="260625"/>
            </a:xfrm>
            <a:custGeom>
              <a:rect b="b" l="l" r="r" t="t"/>
              <a:pathLst>
                <a:path extrusionOk="0" h="10425" w="10480">
                  <a:moveTo>
                    <a:pt x="5576" y="1"/>
                  </a:moveTo>
                  <a:cubicBezTo>
                    <a:pt x="4461" y="1"/>
                    <a:pt x="3247" y="481"/>
                    <a:pt x="2115" y="1923"/>
                  </a:cubicBezTo>
                  <a:cubicBezTo>
                    <a:pt x="2115" y="1923"/>
                    <a:pt x="170" y="1965"/>
                    <a:pt x="85" y="4122"/>
                  </a:cubicBezTo>
                  <a:cubicBezTo>
                    <a:pt x="1" y="6280"/>
                    <a:pt x="529" y="7073"/>
                    <a:pt x="529" y="7073"/>
                  </a:cubicBezTo>
                  <a:cubicBezTo>
                    <a:pt x="529" y="7073"/>
                    <a:pt x="630" y="6992"/>
                    <a:pt x="750" y="6992"/>
                  </a:cubicBezTo>
                  <a:cubicBezTo>
                    <a:pt x="878" y="6992"/>
                    <a:pt x="1029" y="7085"/>
                    <a:pt x="1100" y="7474"/>
                  </a:cubicBezTo>
                  <a:cubicBezTo>
                    <a:pt x="1227" y="8225"/>
                    <a:pt x="1100" y="9367"/>
                    <a:pt x="1587" y="10425"/>
                  </a:cubicBezTo>
                  <a:lnTo>
                    <a:pt x="2380" y="9854"/>
                  </a:lnTo>
                  <a:cubicBezTo>
                    <a:pt x="2380" y="9854"/>
                    <a:pt x="1365" y="7474"/>
                    <a:pt x="1587" y="5486"/>
                  </a:cubicBezTo>
                  <a:cubicBezTo>
                    <a:pt x="1587" y="5486"/>
                    <a:pt x="2866" y="5222"/>
                    <a:pt x="2686" y="3202"/>
                  </a:cubicBezTo>
                  <a:lnTo>
                    <a:pt x="2686" y="3202"/>
                  </a:lnTo>
                  <a:cubicBezTo>
                    <a:pt x="2687" y="3203"/>
                    <a:pt x="4125" y="5049"/>
                    <a:pt x="6269" y="5049"/>
                  </a:cubicBezTo>
                  <a:cubicBezTo>
                    <a:pt x="6465" y="5049"/>
                    <a:pt x="6667" y="5034"/>
                    <a:pt x="6874" y="5000"/>
                  </a:cubicBezTo>
                  <a:lnTo>
                    <a:pt x="6303" y="4207"/>
                  </a:lnTo>
                  <a:lnTo>
                    <a:pt x="6303" y="4207"/>
                  </a:lnTo>
                  <a:cubicBezTo>
                    <a:pt x="6303" y="4207"/>
                    <a:pt x="7000" y="4538"/>
                    <a:pt x="8245" y="4538"/>
                  </a:cubicBezTo>
                  <a:cubicBezTo>
                    <a:pt x="8821" y="4538"/>
                    <a:pt x="9514" y="4467"/>
                    <a:pt x="10311" y="4260"/>
                  </a:cubicBezTo>
                  <a:cubicBezTo>
                    <a:pt x="10311" y="4260"/>
                    <a:pt x="10480" y="1521"/>
                    <a:pt x="6208" y="908"/>
                  </a:cubicBezTo>
                  <a:lnTo>
                    <a:pt x="6208" y="908"/>
                  </a:lnTo>
                  <a:cubicBezTo>
                    <a:pt x="6208" y="908"/>
                    <a:pt x="8238" y="1088"/>
                    <a:pt x="9644" y="1923"/>
                  </a:cubicBezTo>
                  <a:cubicBezTo>
                    <a:pt x="9644" y="1923"/>
                    <a:pt x="7807" y="1"/>
                    <a:pt x="557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4850625" y="2287400"/>
              <a:ext cx="47625" cy="169725"/>
            </a:xfrm>
            <a:custGeom>
              <a:rect b="b" l="l" r="r" t="t"/>
              <a:pathLst>
                <a:path extrusionOk="0" h="6789" w="1905">
                  <a:moveTo>
                    <a:pt x="1323" y="0"/>
                  </a:moveTo>
                  <a:lnTo>
                    <a:pt x="360" y="307"/>
                  </a:lnTo>
                  <a:cubicBezTo>
                    <a:pt x="1027" y="2221"/>
                    <a:pt x="900" y="4314"/>
                    <a:pt x="1" y="6123"/>
                  </a:cubicBezTo>
                  <a:lnTo>
                    <a:pt x="530" y="6789"/>
                  </a:lnTo>
                  <a:cubicBezTo>
                    <a:pt x="1904" y="4843"/>
                    <a:pt x="1323" y="0"/>
                    <a:pt x="132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49"/>
          <p:cNvGrpSpPr/>
          <p:nvPr/>
        </p:nvGrpSpPr>
        <p:grpSpPr>
          <a:xfrm>
            <a:off x="3137317" y="1678716"/>
            <a:ext cx="686509" cy="786382"/>
            <a:chOff x="6825125" y="2172400"/>
            <a:chExt cx="504675" cy="579500"/>
          </a:xfrm>
        </p:grpSpPr>
        <p:sp>
          <p:nvSpPr>
            <p:cNvPr id="2098" name="Google Shape;2098;p49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49"/>
          <p:cNvGrpSpPr/>
          <p:nvPr/>
        </p:nvGrpSpPr>
        <p:grpSpPr>
          <a:xfrm>
            <a:off x="2020617" y="1678707"/>
            <a:ext cx="760619" cy="786408"/>
            <a:chOff x="1278550" y="5705638"/>
            <a:chExt cx="541250" cy="557025"/>
          </a:xfrm>
        </p:grpSpPr>
        <p:sp>
          <p:nvSpPr>
            <p:cNvPr id="2115" name="Google Shape;2115;p49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1287350" y="5977788"/>
              <a:ext cx="524725" cy="284875"/>
            </a:xfrm>
            <a:custGeom>
              <a:rect b="b" l="l" r="r" t="t"/>
              <a:pathLst>
                <a:path extrusionOk="0" h="11395" w="20989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4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5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1497125" y="5977788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0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1278550" y="6027563"/>
              <a:ext cx="541250" cy="234850"/>
            </a:xfrm>
            <a:custGeom>
              <a:rect b="b" l="l" r="r" t="t"/>
              <a:pathLst>
                <a:path extrusionOk="0" h="9394" w="21650">
                  <a:moveTo>
                    <a:pt x="12811" y="1"/>
                  </a:moveTo>
                  <a:cubicBezTo>
                    <a:pt x="12150" y="146"/>
                    <a:pt x="11478" y="218"/>
                    <a:pt x="10806" y="218"/>
                  </a:cubicBezTo>
                  <a:cubicBezTo>
                    <a:pt x="10147" y="218"/>
                    <a:pt x="9488" y="149"/>
                    <a:pt x="8839" y="12"/>
                  </a:cubicBezTo>
                  <a:cubicBezTo>
                    <a:pt x="8722" y="651"/>
                    <a:pt x="8499" y="1247"/>
                    <a:pt x="8051" y="1481"/>
                  </a:cubicBezTo>
                  <a:cubicBezTo>
                    <a:pt x="6880" y="2099"/>
                    <a:pt x="1" y="2408"/>
                    <a:pt x="746" y="9393"/>
                  </a:cubicBezTo>
                  <a:lnTo>
                    <a:pt x="20904" y="9393"/>
                  </a:lnTo>
                  <a:cubicBezTo>
                    <a:pt x="21650" y="2429"/>
                    <a:pt x="14771" y="2109"/>
                    <a:pt x="13599" y="1481"/>
                  </a:cubicBezTo>
                  <a:cubicBezTo>
                    <a:pt x="13152" y="1247"/>
                    <a:pt x="12928" y="651"/>
                    <a:pt x="12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1296650" y="6208063"/>
              <a:ext cx="505050" cy="10150"/>
            </a:xfrm>
            <a:custGeom>
              <a:rect b="b" l="l" r="r" t="t"/>
              <a:pathLst>
                <a:path extrusionOk="0" h="406" w="20202">
                  <a:moveTo>
                    <a:pt x="54" y="1"/>
                  </a:moveTo>
                  <a:cubicBezTo>
                    <a:pt x="33" y="129"/>
                    <a:pt x="12" y="267"/>
                    <a:pt x="1" y="405"/>
                  </a:cubicBezTo>
                  <a:lnTo>
                    <a:pt x="20202" y="405"/>
                  </a:lnTo>
                  <a:cubicBezTo>
                    <a:pt x="20191" y="267"/>
                    <a:pt x="20170" y="129"/>
                    <a:pt x="20148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1295600" y="6234963"/>
              <a:ext cx="506900" cy="10125"/>
            </a:xfrm>
            <a:custGeom>
              <a:rect b="b" l="l" r="r" t="t"/>
              <a:pathLst>
                <a:path extrusionOk="0" h="405" w="20276">
                  <a:moveTo>
                    <a:pt x="11" y="0"/>
                  </a:moveTo>
                  <a:cubicBezTo>
                    <a:pt x="0" y="139"/>
                    <a:pt x="11" y="267"/>
                    <a:pt x="11" y="405"/>
                  </a:cubicBezTo>
                  <a:lnTo>
                    <a:pt x="20276" y="405"/>
                  </a:lnTo>
                  <a:cubicBezTo>
                    <a:pt x="20276" y="277"/>
                    <a:pt x="20276" y="139"/>
                    <a:pt x="20276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1329675" y="6127138"/>
              <a:ext cx="438750" cy="10150"/>
            </a:xfrm>
            <a:custGeom>
              <a:rect b="b" l="l" r="r" t="t"/>
              <a:pathLst>
                <a:path extrusionOk="0" h="406" w="17550">
                  <a:moveTo>
                    <a:pt x="394" y="1"/>
                  </a:moveTo>
                  <a:cubicBezTo>
                    <a:pt x="256" y="128"/>
                    <a:pt x="128" y="256"/>
                    <a:pt x="0" y="405"/>
                  </a:cubicBezTo>
                  <a:lnTo>
                    <a:pt x="17550" y="405"/>
                  </a:lnTo>
                  <a:cubicBezTo>
                    <a:pt x="17432" y="256"/>
                    <a:pt x="17305" y="128"/>
                    <a:pt x="17166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301450" y="6181188"/>
              <a:ext cx="495725" cy="10125"/>
            </a:xfrm>
            <a:custGeom>
              <a:rect b="b" l="l" r="r" t="t"/>
              <a:pathLst>
                <a:path extrusionOk="0" h="405" w="19829">
                  <a:moveTo>
                    <a:pt x="128" y="0"/>
                  </a:moveTo>
                  <a:cubicBezTo>
                    <a:pt x="75" y="128"/>
                    <a:pt x="33" y="266"/>
                    <a:pt x="1" y="405"/>
                  </a:cubicBezTo>
                  <a:lnTo>
                    <a:pt x="19829" y="405"/>
                  </a:lnTo>
                  <a:cubicBezTo>
                    <a:pt x="19786" y="266"/>
                    <a:pt x="19743" y="128"/>
                    <a:pt x="1970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489125" y="6046213"/>
              <a:ext cx="120100" cy="10150"/>
            </a:xfrm>
            <a:custGeom>
              <a:rect b="b" l="l" r="r" t="t"/>
              <a:pathLst>
                <a:path extrusionOk="0" h="406" w="4804">
                  <a:moveTo>
                    <a:pt x="214" y="0"/>
                  </a:moveTo>
                  <a:cubicBezTo>
                    <a:pt x="161" y="139"/>
                    <a:pt x="86" y="277"/>
                    <a:pt x="1" y="405"/>
                  </a:cubicBezTo>
                  <a:lnTo>
                    <a:pt x="4804" y="405"/>
                  </a:lnTo>
                  <a:cubicBezTo>
                    <a:pt x="4718" y="277"/>
                    <a:pt x="4644" y="139"/>
                    <a:pt x="459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1311825" y="6154038"/>
              <a:ext cx="474700" cy="10125"/>
            </a:xfrm>
            <a:custGeom>
              <a:rect b="b" l="l" r="r" t="t"/>
              <a:pathLst>
                <a:path extrusionOk="0" h="405" w="18988">
                  <a:moveTo>
                    <a:pt x="224" y="0"/>
                  </a:moveTo>
                  <a:cubicBezTo>
                    <a:pt x="139" y="139"/>
                    <a:pt x="65" y="266"/>
                    <a:pt x="1" y="405"/>
                  </a:cubicBezTo>
                  <a:lnTo>
                    <a:pt x="18988" y="405"/>
                  </a:lnTo>
                  <a:cubicBezTo>
                    <a:pt x="18924" y="266"/>
                    <a:pt x="18849" y="128"/>
                    <a:pt x="18764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1418325" y="6073088"/>
              <a:ext cx="261725" cy="10150"/>
            </a:xfrm>
            <a:custGeom>
              <a:rect b="b" l="l" r="r" t="t"/>
              <a:pathLst>
                <a:path extrusionOk="0" h="406" w="10469">
                  <a:moveTo>
                    <a:pt x="1406" y="1"/>
                  </a:moveTo>
                  <a:cubicBezTo>
                    <a:pt x="1001" y="107"/>
                    <a:pt x="512" y="235"/>
                    <a:pt x="0" y="406"/>
                  </a:cubicBezTo>
                  <a:lnTo>
                    <a:pt x="10468" y="406"/>
                  </a:lnTo>
                  <a:cubicBezTo>
                    <a:pt x="9957" y="235"/>
                    <a:pt x="9478" y="107"/>
                    <a:pt x="9063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1360825" y="6099988"/>
              <a:ext cx="376725" cy="10150"/>
            </a:xfrm>
            <a:custGeom>
              <a:rect b="b" l="l" r="r" t="t"/>
              <a:pathLst>
                <a:path extrusionOk="0" h="406" w="15069">
                  <a:moveTo>
                    <a:pt x="682" y="0"/>
                  </a:moveTo>
                  <a:cubicBezTo>
                    <a:pt x="448" y="128"/>
                    <a:pt x="224" y="256"/>
                    <a:pt x="0" y="405"/>
                  </a:cubicBezTo>
                  <a:lnTo>
                    <a:pt x="15068" y="405"/>
                  </a:lnTo>
                  <a:cubicBezTo>
                    <a:pt x="14845" y="256"/>
                    <a:pt x="14621" y="128"/>
                    <a:pt x="14387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1414850" y="5848538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2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2" y="2196"/>
                    <a:pt x="772" y="2772"/>
                    <a:pt x="1299" y="2772"/>
                  </a:cubicBezTo>
                  <a:cubicBezTo>
                    <a:pt x="1367" y="2772"/>
                    <a:pt x="1435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624900" y="5848538"/>
              <a:ext cx="60475" cy="69300"/>
            </a:xfrm>
            <a:custGeom>
              <a:rect b="b" l="l" r="r" t="t"/>
              <a:pathLst>
                <a:path extrusionOk="0" h="2772" w="2419">
                  <a:moveTo>
                    <a:pt x="1261" y="1"/>
                  </a:moveTo>
                  <a:cubicBezTo>
                    <a:pt x="977" y="1"/>
                    <a:pt x="552" y="125"/>
                    <a:pt x="331" y="815"/>
                  </a:cubicBezTo>
                  <a:cubicBezTo>
                    <a:pt x="1" y="1859"/>
                    <a:pt x="310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80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1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436950" y="5723513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6" y="11613"/>
                    <a:pt x="4711" y="11615"/>
                    <a:pt x="4776" y="11615"/>
                  </a:cubicBezTo>
                  <a:cubicBezTo>
                    <a:pt x="7248" y="11615"/>
                    <a:pt x="9159" y="8681"/>
                    <a:pt x="8754" y="4251"/>
                  </a:cubicBezTo>
                  <a:cubicBezTo>
                    <a:pt x="8395" y="342"/>
                    <a:pt x="5780" y="0"/>
                    <a:pt x="4869" y="0"/>
                  </a:cubicBezTo>
                  <a:cubicBezTo>
                    <a:pt x="4725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559950" y="5883013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5" y="459"/>
                    <a:pt x="277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09" y="1641"/>
                  </a:cubicBezTo>
                  <a:cubicBezTo>
                    <a:pt x="405" y="1566"/>
                    <a:pt x="501" y="1481"/>
                    <a:pt x="586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6" y="1087"/>
                    <a:pt x="565" y="980"/>
                  </a:cubicBezTo>
                  <a:cubicBezTo>
                    <a:pt x="544" y="863"/>
                    <a:pt x="522" y="757"/>
                    <a:pt x="490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1513900" y="5950113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0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8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1578575" y="5824888"/>
              <a:ext cx="53825" cy="19825"/>
            </a:xfrm>
            <a:custGeom>
              <a:rect b="b" l="l" r="r" t="t"/>
              <a:pathLst>
                <a:path extrusionOk="0" h="793" w="2153">
                  <a:moveTo>
                    <a:pt x="1008" y="0"/>
                  </a:moveTo>
                  <a:cubicBezTo>
                    <a:pt x="918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3" y="121"/>
                    <a:pt x="470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7" y="505"/>
                    <a:pt x="44" y="601"/>
                    <a:pt x="1" y="697"/>
                  </a:cubicBezTo>
                  <a:cubicBezTo>
                    <a:pt x="107" y="654"/>
                    <a:pt x="193" y="590"/>
                    <a:pt x="278" y="547"/>
                  </a:cubicBezTo>
                  <a:cubicBezTo>
                    <a:pt x="363" y="505"/>
                    <a:pt x="459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8" y="377"/>
                    <a:pt x="1439" y="430"/>
                    <a:pt x="1598" y="505"/>
                  </a:cubicBezTo>
                  <a:cubicBezTo>
                    <a:pt x="1790" y="590"/>
                    <a:pt x="1982" y="686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1"/>
                    <a:pt x="1343" y="26"/>
                    <a:pt x="1108" y="4"/>
                  </a:cubicBezTo>
                  <a:cubicBezTo>
                    <a:pt x="1074" y="1"/>
                    <a:pt x="1041" y="0"/>
                    <a:pt x="100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1471300" y="5824888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2" y="10"/>
                    <a:pt x="757" y="26"/>
                  </a:cubicBezTo>
                  <a:cubicBezTo>
                    <a:pt x="693" y="47"/>
                    <a:pt x="639" y="68"/>
                    <a:pt x="586" y="90"/>
                  </a:cubicBezTo>
                  <a:cubicBezTo>
                    <a:pt x="522" y="121"/>
                    <a:pt x="480" y="143"/>
                    <a:pt x="426" y="185"/>
                  </a:cubicBezTo>
                  <a:cubicBezTo>
                    <a:pt x="331" y="249"/>
                    <a:pt x="245" y="324"/>
                    <a:pt x="171" y="409"/>
                  </a:cubicBezTo>
                  <a:cubicBezTo>
                    <a:pt x="107" y="505"/>
                    <a:pt x="54" y="601"/>
                    <a:pt x="1" y="697"/>
                  </a:cubicBezTo>
                  <a:cubicBezTo>
                    <a:pt x="107" y="654"/>
                    <a:pt x="192" y="590"/>
                    <a:pt x="288" y="547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97" y="377"/>
                    <a:pt x="847" y="353"/>
                    <a:pt x="992" y="353"/>
                  </a:cubicBezTo>
                  <a:cubicBezTo>
                    <a:pt x="1020" y="353"/>
                    <a:pt x="1048" y="354"/>
                    <a:pt x="1076" y="356"/>
                  </a:cubicBezTo>
                  <a:cubicBezTo>
                    <a:pt x="1268" y="377"/>
                    <a:pt x="1438" y="430"/>
                    <a:pt x="1608" y="505"/>
                  </a:cubicBezTo>
                  <a:cubicBezTo>
                    <a:pt x="1790" y="579"/>
                    <a:pt x="1971" y="675"/>
                    <a:pt x="2162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1"/>
                    <a:pt x="1353" y="26"/>
                    <a:pt x="1119" y="4"/>
                  </a:cubicBezTo>
                  <a:cubicBezTo>
                    <a:pt x="1084" y="1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1486475" y="58633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7" y="107"/>
                    <a:pt x="192" y="182"/>
                    <a:pt x="128" y="288"/>
                  </a:cubicBezTo>
                  <a:cubicBezTo>
                    <a:pt x="2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5" y="235"/>
                    <a:pt x="1161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1582850" y="58617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7" y="107"/>
                    <a:pt x="192" y="193"/>
                    <a:pt x="128" y="28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8" y="533"/>
                    <a:pt x="1363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1414850" y="5705638"/>
              <a:ext cx="145125" cy="184600"/>
            </a:xfrm>
            <a:custGeom>
              <a:rect b="b" l="l" r="r" t="t"/>
              <a:pathLst>
                <a:path extrusionOk="0" h="7384" w="5805">
                  <a:moveTo>
                    <a:pt x="4284" y="1"/>
                  </a:moveTo>
                  <a:cubicBezTo>
                    <a:pt x="2908" y="1"/>
                    <a:pt x="1099" y="1433"/>
                    <a:pt x="640" y="3103"/>
                  </a:cubicBezTo>
                  <a:cubicBezTo>
                    <a:pt x="1" y="5424"/>
                    <a:pt x="1364" y="7383"/>
                    <a:pt x="1364" y="7383"/>
                  </a:cubicBezTo>
                  <a:cubicBezTo>
                    <a:pt x="1577" y="6499"/>
                    <a:pt x="1662" y="5573"/>
                    <a:pt x="1598" y="4657"/>
                  </a:cubicBezTo>
                  <a:cubicBezTo>
                    <a:pt x="5805" y="3497"/>
                    <a:pt x="5592" y="728"/>
                    <a:pt x="5592" y="728"/>
                  </a:cubicBezTo>
                  <a:cubicBezTo>
                    <a:pt x="5292" y="219"/>
                    <a:pt x="4821" y="1"/>
                    <a:pt x="428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1544500" y="5705638"/>
              <a:ext cx="145125" cy="193650"/>
            </a:xfrm>
            <a:custGeom>
              <a:rect b="b" l="l" r="r" t="t"/>
              <a:pathLst>
                <a:path extrusionOk="0" h="7746" w="5805">
                  <a:moveTo>
                    <a:pt x="1408" y="1"/>
                  </a:moveTo>
                  <a:cubicBezTo>
                    <a:pt x="856" y="1"/>
                    <a:pt x="375" y="219"/>
                    <a:pt x="75" y="728"/>
                  </a:cubicBezTo>
                  <a:cubicBezTo>
                    <a:pt x="75" y="728"/>
                    <a:pt x="1" y="3497"/>
                    <a:pt x="4207" y="4657"/>
                  </a:cubicBezTo>
                  <a:cubicBezTo>
                    <a:pt x="4207" y="4657"/>
                    <a:pt x="4005" y="6425"/>
                    <a:pt x="4367" y="7745"/>
                  </a:cubicBezTo>
                  <a:cubicBezTo>
                    <a:pt x="4367" y="7745"/>
                    <a:pt x="5805" y="5424"/>
                    <a:pt x="5166" y="3103"/>
                  </a:cubicBezTo>
                  <a:cubicBezTo>
                    <a:pt x="4698" y="1433"/>
                    <a:pt x="2822" y="1"/>
                    <a:pt x="140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1414850" y="5777338"/>
              <a:ext cx="56200" cy="112900"/>
            </a:xfrm>
            <a:custGeom>
              <a:rect b="b" l="l" r="r" t="t"/>
              <a:pathLst>
                <a:path extrusionOk="0" h="4516" w="2248">
                  <a:moveTo>
                    <a:pt x="714" y="0"/>
                  </a:moveTo>
                  <a:cubicBezTo>
                    <a:pt x="693" y="75"/>
                    <a:pt x="661" y="149"/>
                    <a:pt x="651" y="235"/>
                  </a:cubicBezTo>
                  <a:cubicBezTo>
                    <a:pt x="1" y="2556"/>
                    <a:pt x="1364" y="4515"/>
                    <a:pt x="1364" y="4515"/>
                  </a:cubicBezTo>
                  <a:cubicBezTo>
                    <a:pt x="1588" y="3631"/>
                    <a:pt x="1673" y="2705"/>
                    <a:pt x="1609" y="1789"/>
                  </a:cubicBezTo>
                  <a:cubicBezTo>
                    <a:pt x="1822" y="1736"/>
                    <a:pt x="2035" y="1661"/>
                    <a:pt x="2248" y="1598"/>
                  </a:cubicBezTo>
                  <a:cubicBezTo>
                    <a:pt x="1630" y="1172"/>
                    <a:pt x="1108" y="639"/>
                    <a:pt x="71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9"/>
          <p:cNvGrpSpPr/>
          <p:nvPr/>
        </p:nvGrpSpPr>
        <p:grpSpPr>
          <a:xfrm>
            <a:off x="3135770" y="2752096"/>
            <a:ext cx="689613" cy="786379"/>
            <a:chOff x="3946800" y="2180875"/>
            <a:chExt cx="524500" cy="593225"/>
          </a:xfrm>
        </p:grpSpPr>
        <p:sp>
          <p:nvSpPr>
            <p:cNvPr id="2143" name="Google Shape;2143;p49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9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9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8" name="Google Shape;2178;p49"/>
          <p:cNvGrpSpPr/>
          <p:nvPr/>
        </p:nvGrpSpPr>
        <p:grpSpPr>
          <a:xfrm>
            <a:off x="3137326" y="605325"/>
            <a:ext cx="675793" cy="786411"/>
            <a:chOff x="3171738" y="605325"/>
            <a:chExt cx="675793" cy="786411"/>
          </a:xfrm>
        </p:grpSpPr>
        <p:grpSp>
          <p:nvGrpSpPr>
            <p:cNvPr id="2179" name="Google Shape;2179;p49"/>
            <p:cNvGrpSpPr/>
            <p:nvPr/>
          </p:nvGrpSpPr>
          <p:grpSpPr>
            <a:xfrm>
              <a:off x="3171738" y="605325"/>
              <a:ext cx="675775" cy="786411"/>
              <a:chOff x="242875" y="2938775"/>
              <a:chExt cx="504950" cy="585825"/>
            </a:xfrm>
          </p:grpSpPr>
          <p:sp>
            <p:nvSpPr>
              <p:cNvPr id="2180" name="Google Shape;2180;p49"/>
              <p:cNvSpPr/>
              <p:nvPr/>
            </p:nvSpPr>
            <p:spPr>
              <a:xfrm>
                <a:off x="246575" y="3247000"/>
                <a:ext cx="501250" cy="277600"/>
              </a:xfrm>
              <a:custGeom>
                <a:rect b="b" l="l" r="r" t="t"/>
                <a:pathLst>
                  <a:path extrusionOk="0" h="11104" w="20050">
                    <a:moveTo>
                      <a:pt x="8259" y="1"/>
                    </a:moveTo>
                    <a:cubicBezTo>
                      <a:pt x="8259" y="1"/>
                      <a:pt x="8597" y="2613"/>
                      <a:pt x="7519" y="3395"/>
                    </a:cubicBezTo>
                    <a:cubicBezTo>
                      <a:pt x="6683" y="4008"/>
                      <a:pt x="1872" y="5013"/>
                      <a:pt x="1090" y="7128"/>
                    </a:cubicBezTo>
                    <a:cubicBezTo>
                      <a:pt x="603" y="8418"/>
                      <a:pt x="244" y="9750"/>
                      <a:pt x="0" y="11104"/>
                    </a:cubicBezTo>
                    <a:lnTo>
                      <a:pt x="20049" y="11104"/>
                    </a:lnTo>
                    <a:cubicBezTo>
                      <a:pt x="19806" y="9750"/>
                      <a:pt x="19447" y="8418"/>
                      <a:pt x="18960" y="7128"/>
                    </a:cubicBezTo>
                    <a:cubicBezTo>
                      <a:pt x="18178" y="5013"/>
                      <a:pt x="13377" y="4008"/>
                      <a:pt x="12531" y="3395"/>
                    </a:cubicBezTo>
                    <a:cubicBezTo>
                      <a:pt x="11452" y="2613"/>
                      <a:pt x="11791" y="1"/>
                      <a:pt x="11791" y="1"/>
                    </a:cubicBezTo>
                    <a:lnTo>
                      <a:pt x="11791" y="1"/>
                    </a:lnTo>
                    <a:lnTo>
                      <a:pt x="10025" y="54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9"/>
              <p:cNvSpPr/>
              <p:nvPr/>
            </p:nvSpPr>
            <p:spPr>
              <a:xfrm>
                <a:off x="453025" y="3247000"/>
                <a:ext cx="96525" cy="72725"/>
              </a:xfrm>
              <a:custGeom>
                <a:rect b="b" l="l" r="r" t="t"/>
                <a:pathLst>
                  <a:path extrusionOk="0" h="2909" w="3861">
                    <a:moveTo>
                      <a:pt x="1" y="1"/>
                    </a:moveTo>
                    <a:lnTo>
                      <a:pt x="1" y="1"/>
                    </a:lnTo>
                    <a:cubicBezTo>
                      <a:pt x="43" y="403"/>
                      <a:pt x="64" y="815"/>
                      <a:pt x="43" y="1217"/>
                    </a:cubicBezTo>
                    <a:cubicBezTo>
                      <a:pt x="487" y="1608"/>
                      <a:pt x="963" y="1957"/>
                      <a:pt x="1481" y="2253"/>
                    </a:cubicBezTo>
                    <a:cubicBezTo>
                      <a:pt x="2200" y="2655"/>
                      <a:pt x="3036" y="2824"/>
                      <a:pt x="3861" y="2909"/>
                    </a:cubicBezTo>
                    <a:cubicBezTo>
                      <a:pt x="3290" y="1862"/>
                      <a:pt x="3533" y="1"/>
                      <a:pt x="3533" y="1"/>
                    </a:cubicBezTo>
                    <a:lnTo>
                      <a:pt x="3533" y="1"/>
                    </a:lnTo>
                    <a:lnTo>
                      <a:pt x="1767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9"/>
              <p:cNvSpPr/>
              <p:nvPr/>
            </p:nvSpPr>
            <p:spPr>
              <a:xfrm>
                <a:off x="242875" y="3331875"/>
                <a:ext cx="504950" cy="192725"/>
              </a:xfrm>
              <a:custGeom>
                <a:rect b="b" l="l" r="r" t="t"/>
                <a:pathLst>
                  <a:path extrusionOk="0" h="7709" w="20198">
                    <a:moveTo>
                      <a:pt x="7476" y="0"/>
                    </a:moveTo>
                    <a:cubicBezTo>
                      <a:pt x="6408" y="624"/>
                      <a:pt x="1861" y="1650"/>
                      <a:pt x="1089" y="3701"/>
                    </a:cubicBezTo>
                    <a:cubicBezTo>
                      <a:pt x="614" y="5002"/>
                      <a:pt x="244" y="6345"/>
                      <a:pt x="0" y="7709"/>
                    </a:cubicBezTo>
                    <a:lnTo>
                      <a:pt x="20197" y="7709"/>
                    </a:lnTo>
                    <a:cubicBezTo>
                      <a:pt x="19954" y="6345"/>
                      <a:pt x="19595" y="5002"/>
                      <a:pt x="19108" y="3701"/>
                    </a:cubicBezTo>
                    <a:cubicBezTo>
                      <a:pt x="18410" y="1829"/>
                      <a:pt x="14593" y="825"/>
                      <a:pt x="13102" y="180"/>
                    </a:cubicBezTo>
                    <a:cubicBezTo>
                      <a:pt x="12277" y="582"/>
                      <a:pt x="11368" y="783"/>
                      <a:pt x="10458" y="783"/>
                    </a:cubicBezTo>
                    <a:cubicBezTo>
                      <a:pt x="9411" y="783"/>
                      <a:pt x="8386" y="518"/>
                      <a:pt x="7476" y="0"/>
                    </a:cubicBezTo>
                    <a:close/>
                  </a:path>
                </a:pathLst>
              </a:custGeom>
              <a:solidFill>
                <a:srgbClr val="E04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9"/>
              <p:cNvSpPr/>
              <p:nvPr/>
            </p:nvSpPr>
            <p:spPr>
              <a:xfrm>
                <a:off x="242875" y="3400600"/>
                <a:ext cx="89100" cy="124000"/>
              </a:xfrm>
              <a:custGeom>
                <a:rect b="b" l="l" r="r" t="t"/>
                <a:pathLst>
                  <a:path extrusionOk="0" h="4960" w="3564">
                    <a:moveTo>
                      <a:pt x="1766" y="0"/>
                    </a:moveTo>
                    <a:cubicBezTo>
                      <a:pt x="1470" y="265"/>
                      <a:pt x="1238" y="593"/>
                      <a:pt x="1089" y="952"/>
                    </a:cubicBezTo>
                    <a:cubicBezTo>
                      <a:pt x="614" y="2253"/>
                      <a:pt x="244" y="3596"/>
                      <a:pt x="0" y="4960"/>
                    </a:cubicBezTo>
                    <a:lnTo>
                      <a:pt x="3564" y="4960"/>
                    </a:lnTo>
                    <a:cubicBezTo>
                      <a:pt x="3247" y="2581"/>
                      <a:pt x="2432" y="963"/>
                      <a:pt x="1766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9"/>
              <p:cNvSpPr/>
              <p:nvPr/>
            </p:nvSpPr>
            <p:spPr>
              <a:xfrm>
                <a:off x="409675" y="3331875"/>
                <a:ext cx="181900" cy="41850"/>
              </a:xfrm>
              <a:custGeom>
                <a:rect b="b" l="l" r="r" t="t"/>
                <a:pathLst>
                  <a:path extrusionOk="0" h="1674" w="7276">
                    <a:moveTo>
                      <a:pt x="804" y="0"/>
                    </a:moveTo>
                    <a:cubicBezTo>
                      <a:pt x="540" y="138"/>
                      <a:pt x="276" y="264"/>
                      <a:pt x="1" y="360"/>
                    </a:cubicBezTo>
                    <a:cubicBezTo>
                      <a:pt x="605" y="902"/>
                      <a:pt x="1784" y="1673"/>
                      <a:pt x="3607" y="1673"/>
                    </a:cubicBezTo>
                    <a:cubicBezTo>
                      <a:pt x="3666" y="1673"/>
                      <a:pt x="3726" y="1672"/>
                      <a:pt x="3786" y="1671"/>
                    </a:cubicBezTo>
                    <a:cubicBezTo>
                      <a:pt x="5045" y="1650"/>
                      <a:pt x="6261" y="1248"/>
                      <a:pt x="7276" y="518"/>
                    </a:cubicBezTo>
                    <a:cubicBezTo>
                      <a:pt x="6948" y="391"/>
                      <a:pt x="6663" y="286"/>
                      <a:pt x="6430" y="190"/>
                    </a:cubicBezTo>
                    <a:cubicBezTo>
                      <a:pt x="5625" y="572"/>
                      <a:pt x="4739" y="783"/>
                      <a:pt x="3851" y="783"/>
                    </a:cubicBezTo>
                    <a:cubicBezTo>
                      <a:pt x="3830" y="783"/>
                      <a:pt x="3808" y="783"/>
                      <a:pt x="3786" y="783"/>
                    </a:cubicBezTo>
                    <a:cubicBezTo>
                      <a:pt x="3767" y="783"/>
                      <a:pt x="3748" y="783"/>
                      <a:pt x="3728" y="783"/>
                    </a:cubicBezTo>
                    <a:cubicBezTo>
                      <a:pt x="2701" y="783"/>
                      <a:pt x="1697" y="509"/>
                      <a:pt x="804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9"/>
              <p:cNvSpPr/>
              <p:nvPr/>
            </p:nvSpPr>
            <p:spPr>
              <a:xfrm>
                <a:off x="564325" y="3128250"/>
                <a:ext cx="51850" cy="59400"/>
              </a:xfrm>
              <a:custGeom>
                <a:rect b="b" l="l" r="r" t="t"/>
                <a:pathLst>
                  <a:path extrusionOk="0" h="2376" w="2074">
                    <a:moveTo>
                      <a:pt x="1081" y="1"/>
                    </a:moveTo>
                    <a:cubicBezTo>
                      <a:pt x="841" y="1"/>
                      <a:pt x="477" y="109"/>
                      <a:pt x="286" y="701"/>
                    </a:cubicBezTo>
                    <a:cubicBezTo>
                      <a:pt x="1" y="1589"/>
                      <a:pt x="265" y="2276"/>
                      <a:pt x="794" y="2350"/>
                    </a:cubicBezTo>
                    <a:cubicBezTo>
                      <a:pt x="851" y="2367"/>
                      <a:pt x="909" y="2376"/>
                      <a:pt x="967" y="2376"/>
                    </a:cubicBezTo>
                    <a:cubicBezTo>
                      <a:pt x="1410" y="2376"/>
                      <a:pt x="1845" y="1885"/>
                      <a:pt x="1957" y="1071"/>
                    </a:cubicBezTo>
                    <a:cubicBezTo>
                      <a:pt x="2073" y="151"/>
                      <a:pt x="1375" y="56"/>
                      <a:pt x="1312" y="35"/>
                    </a:cubicBezTo>
                    <a:cubicBezTo>
                      <a:pt x="1291" y="28"/>
                      <a:pt x="1201" y="1"/>
                      <a:pt x="1081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9"/>
              <p:cNvSpPr/>
              <p:nvPr/>
            </p:nvSpPr>
            <p:spPr>
              <a:xfrm>
                <a:off x="380325" y="3128250"/>
                <a:ext cx="52125" cy="59400"/>
              </a:xfrm>
              <a:custGeom>
                <a:rect b="b" l="l" r="r" t="t"/>
                <a:pathLst>
                  <a:path extrusionOk="0" h="2376" w="2085">
                    <a:moveTo>
                      <a:pt x="1004" y="1"/>
                    </a:moveTo>
                    <a:cubicBezTo>
                      <a:pt x="883" y="1"/>
                      <a:pt x="794" y="28"/>
                      <a:pt x="773" y="35"/>
                    </a:cubicBezTo>
                    <a:cubicBezTo>
                      <a:pt x="709" y="56"/>
                      <a:pt x="1" y="151"/>
                      <a:pt x="128" y="1071"/>
                    </a:cubicBezTo>
                    <a:cubicBezTo>
                      <a:pt x="231" y="1885"/>
                      <a:pt x="665" y="2376"/>
                      <a:pt x="1115" y="2376"/>
                    </a:cubicBezTo>
                    <a:cubicBezTo>
                      <a:pt x="1174" y="2376"/>
                      <a:pt x="1232" y="2367"/>
                      <a:pt x="1291" y="2350"/>
                    </a:cubicBezTo>
                    <a:cubicBezTo>
                      <a:pt x="1809" y="2276"/>
                      <a:pt x="2084" y="1589"/>
                      <a:pt x="1799" y="701"/>
                    </a:cubicBezTo>
                    <a:cubicBezTo>
                      <a:pt x="1608" y="109"/>
                      <a:pt x="1244" y="1"/>
                      <a:pt x="1004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9"/>
              <p:cNvSpPr/>
              <p:nvPr/>
            </p:nvSpPr>
            <p:spPr>
              <a:xfrm>
                <a:off x="401725" y="3019600"/>
                <a:ext cx="196750" cy="249250"/>
              </a:xfrm>
              <a:custGeom>
                <a:rect b="b" l="l" r="r" t="t"/>
                <a:pathLst>
                  <a:path extrusionOk="0" h="9970" w="7870">
                    <a:moveTo>
                      <a:pt x="3671" y="1"/>
                    </a:moveTo>
                    <a:cubicBezTo>
                      <a:pt x="2870" y="1"/>
                      <a:pt x="650" y="308"/>
                      <a:pt x="350" y="3651"/>
                    </a:cubicBezTo>
                    <a:cubicBezTo>
                      <a:pt x="1" y="7445"/>
                      <a:pt x="1641" y="9970"/>
                      <a:pt x="3755" y="9970"/>
                    </a:cubicBezTo>
                    <a:cubicBezTo>
                      <a:pt x="3814" y="9970"/>
                      <a:pt x="3875" y="9968"/>
                      <a:pt x="3935" y="9964"/>
                    </a:cubicBezTo>
                    <a:cubicBezTo>
                      <a:pt x="3996" y="9968"/>
                      <a:pt x="4056" y="9970"/>
                      <a:pt x="4116" y="9970"/>
                    </a:cubicBezTo>
                    <a:cubicBezTo>
                      <a:pt x="6229" y="9970"/>
                      <a:pt x="7869" y="7445"/>
                      <a:pt x="7520" y="3651"/>
                    </a:cubicBezTo>
                    <a:cubicBezTo>
                      <a:pt x="7220" y="308"/>
                      <a:pt x="4992" y="1"/>
                      <a:pt x="4196" y="1"/>
                    </a:cubicBezTo>
                    <a:cubicBezTo>
                      <a:pt x="4066" y="1"/>
                      <a:pt x="3974" y="9"/>
                      <a:pt x="3935" y="13"/>
                    </a:cubicBezTo>
                    <a:cubicBezTo>
                      <a:pt x="3895" y="9"/>
                      <a:pt x="3802" y="1"/>
                      <a:pt x="3671" y="1"/>
                    </a:cubicBez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9"/>
              <p:cNvSpPr/>
              <p:nvPr/>
            </p:nvSpPr>
            <p:spPr>
              <a:xfrm>
                <a:off x="501150" y="3143900"/>
                <a:ext cx="12725" cy="49200"/>
              </a:xfrm>
              <a:custGeom>
                <a:rect b="b" l="l" r="r" t="t"/>
                <a:pathLst>
                  <a:path extrusionOk="0" h="1968" w="509">
                    <a:moveTo>
                      <a:pt x="233" y="1"/>
                    </a:moveTo>
                    <a:cubicBezTo>
                      <a:pt x="223" y="265"/>
                      <a:pt x="244" y="519"/>
                      <a:pt x="265" y="783"/>
                    </a:cubicBezTo>
                    <a:cubicBezTo>
                      <a:pt x="295" y="1028"/>
                      <a:pt x="336" y="1273"/>
                      <a:pt x="386" y="1518"/>
                    </a:cubicBezTo>
                    <a:lnTo>
                      <a:pt x="386" y="1518"/>
                    </a:lnTo>
                    <a:cubicBezTo>
                      <a:pt x="319" y="1587"/>
                      <a:pt x="260" y="1656"/>
                      <a:pt x="201" y="1724"/>
                    </a:cubicBezTo>
                    <a:cubicBezTo>
                      <a:pt x="138" y="1809"/>
                      <a:pt x="64" y="1883"/>
                      <a:pt x="0" y="1968"/>
                    </a:cubicBezTo>
                    <a:cubicBezTo>
                      <a:pt x="85" y="1904"/>
                      <a:pt x="170" y="1841"/>
                      <a:pt x="254" y="1777"/>
                    </a:cubicBezTo>
                    <a:cubicBezTo>
                      <a:pt x="328" y="1714"/>
                      <a:pt x="413" y="1650"/>
                      <a:pt x="487" y="1587"/>
                    </a:cubicBezTo>
                    <a:lnTo>
                      <a:pt x="508" y="1566"/>
                    </a:lnTo>
                    <a:lnTo>
                      <a:pt x="508" y="1534"/>
                    </a:lnTo>
                    <a:cubicBezTo>
                      <a:pt x="487" y="1270"/>
                      <a:pt x="455" y="1016"/>
                      <a:pt x="413" y="762"/>
                    </a:cubicBezTo>
                    <a:cubicBezTo>
                      <a:pt x="371" y="508"/>
                      <a:pt x="307" y="255"/>
                      <a:pt x="233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9"/>
              <p:cNvSpPr/>
              <p:nvPr/>
            </p:nvSpPr>
            <p:spPr>
              <a:xfrm>
                <a:off x="473925" y="3214750"/>
                <a:ext cx="57125" cy="10925"/>
              </a:xfrm>
              <a:custGeom>
                <a:rect b="b" l="l" r="r" t="t"/>
                <a:pathLst>
                  <a:path extrusionOk="0" h="437" w="2285">
                    <a:moveTo>
                      <a:pt x="2284" y="1"/>
                    </a:moveTo>
                    <a:lnTo>
                      <a:pt x="2284" y="1"/>
                    </a:lnTo>
                    <a:cubicBezTo>
                      <a:pt x="1925" y="170"/>
                      <a:pt x="1544" y="265"/>
                      <a:pt x="1142" y="286"/>
                    </a:cubicBezTo>
                    <a:cubicBezTo>
                      <a:pt x="1123" y="287"/>
                      <a:pt x="1103" y="287"/>
                      <a:pt x="1083" y="287"/>
                    </a:cubicBezTo>
                    <a:cubicBezTo>
                      <a:pt x="712" y="287"/>
                      <a:pt x="342" y="193"/>
                      <a:pt x="0" y="22"/>
                    </a:cubicBezTo>
                    <a:lnTo>
                      <a:pt x="0" y="22"/>
                    </a:lnTo>
                    <a:cubicBezTo>
                      <a:pt x="159" y="159"/>
                      <a:pt x="339" y="276"/>
                      <a:pt x="529" y="339"/>
                    </a:cubicBezTo>
                    <a:cubicBezTo>
                      <a:pt x="705" y="404"/>
                      <a:pt x="889" y="436"/>
                      <a:pt x="1074" y="436"/>
                    </a:cubicBezTo>
                    <a:cubicBezTo>
                      <a:pt x="1100" y="436"/>
                      <a:pt x="1126" y="436"/>
                      <a:pt x="1153" y="434"/>
                    </a:cubicBezTo>
                    <a:cubicBezTo>
                      <a:pt x="1565" y="424"/>
                      <a:pt x="1967" y="276"/>
                      <a:pt x="2284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9"/>
              <p:cNvSpPr/>
              <p:nvPr/>
            </p:nvSpPr>
            <p:spPr>
              <a:xfrm>
                <a:off x="533925" y="3132275"/>
                <a:ext cx="12200" cy="26450"/>
              </a:xfrm>
              <a:custGeom>
                <a:rect b="b" l="l" r="r" t="t"/>
                <a:pathLst>
                  <a:path extrusionOk="0" h="1058" w="488">
                    <a:moveTo>
                      <a:pt x="244" y="0"/>
                    </a:moveTo>
                    <a:cubicBezTo>
                      <a:pt x="106" y="0"/>
                      <a:pt x="1" y="233"/>
                      <a:pt x="1" y="529"/>
                    </a:cubicBezTo>
                    <a:cubicBezTo>
                      <a:pt x="1" y="815"/>
                      <a:pt x="106" y="1058"/>
                      <a:pt x="244" y="1058"/>
                    </a:cubicBezTo>
                    <a:cubicBezTo>
                      <a:pt x="371" y="1058"/>
                      <a:pt x="487" y="815"/>
                      <a:pt x="487" y="529"/>
                    </a:cubicBezTo>
                    <a:cubicBezTo>
                      <a:pt x="48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9"/>
              <p:cNvSpPr/>
              <p:nvPr/>
            </p:nvSpPr>
            <p:spPr>
              <a:xfrm>
                <a:off x="450650" y="3132275"/>
                <a:ext cx="11925" cy="26450"/>
              </a:xfrm>
              <a:custGeom>
                <a:rect b="b" l="l" r="r" t="t"/>
                <a:pathLst>
                  <a:path extrusionOk="0" h="1058" w="477">
                    <a:moveTo>
                      <a:pt x="244" y="0"/>
                    </a:moveTo>
                    <a:cubicBezTo>
                      <a:pt x="107" y="0"/>
                      <a:pt x="1" y="233"/>
                      <a:pt x="1" y="529"/>
                    </a:cubicBezTo>
                    <a:cubicBezTo>
                      <a:pt x="1" y="815"/>
                      <a:pt x="107" y="1058"/>
                      <a:pt x="244" y="1058"/>
                    </a:cubicBezTo>
                    <a:cubicBezTo>
                      <a:pt x="371" y="1058"/>
                      <a:pt x="477" y="815"/>
                      <a:pt x="477" y="529"/>
                    </a:cubicBezTo>
                    <a:cubicBezTo>
                      <a:pt x="47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9"/>
              <p:cNvSpPr/>
              <p:nvPr/>
            </p:nvSpPr>
            <p:spPr>
              <a:xfrm>
                <a:off x="5186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38" y="323"/>
                    </a:cubicBezTo>
                    <a:cubicBezTo>
                      <a:pt x="85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9" y="278"/>
                      <a:pt x="775" y="278"/>
                    </a:cubicBezTo>
                    <a:cubicBezTo>
                      <a:pt x="799" y="278"/>
                      <a:pt x="823" y="279"/>
                      <a:pt x="846" y="281"/>
                    </a:cubicBezTo>
                    <a:cubicBezTo>
                      <a:pt x="984" y="302"/>
                      <a:pt x="1132" y="334"/>
                      <a:pt x="1259" y="397"/>
                    </a:cubicBezTo>
                    <a:cubicBezTo>
                      <a:pt x="1407" y="460"/>
                      <a:pt x="1555" y="535"/>
                      <a:pt x="1692" y="619"/>
                    </a:cubicBezTo>
                    <a:cubicBezTo>
                      <a:pt x="1629" y="450"/>
                      <a:pt x="1512" y="312"/>
                      <a:pt x="1375" y="207"/>
                    </a:cubicBezTo>
                    <a:cubicBezTo>
                      <a:pt x="1227" y="90"/>
                      <a:pt x="1058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9"/>
              <p:cNvSpPr/>
              <p:nvPr/>
            </p:nvSpPr>
            <p:spPr>
              <a:xfrm>
                <a:off x="4348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27" y="323"/>
                    </a:cubicBezTo>
                    <a:cubicBezTo>
                      <a:pt x="74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1" y="278"/>
                      <a:pt x="765" y="278"/>
                    </a:cubicBezTo>
                    <a:cubicBezTo>
                      <a:pt x="788" y="278"/>
                      <a:pt x="812" y="279"/>
                      <a:pt x="836" y="281"/>
                    </a:cubicBezTo>
                    <a:cubicBezTo>
                      <a:pt x="984" y="302"/>
                      <a:pt x="1121" y="334"/>
                      <a:pt x="1259" y="397"/>
                    </a:cubicBezTo>
                    <a:cubicBezTo>
                      <a:pt x="1407" y="460"/>
                      <a:pt x="1544" y="535"/>
                      <a:pt x="1692" y="619"/>
                    </a:cubicBezTo>
                    <a:cubicBezTo>
                      <a:pt x="1618" y="450"/>
                      <a:pt x="1512" y="312"/>
                      <a:pt x="1364" y="207"/>
                    </a:cubicBezTo>
                    <a:cubicBezTo>
                      <a:pt x="1227" y="90"/>
                      <a:pt x="1047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9"/>
              <p:cNvSpPr/>
              <p:nvPr/>
            </p:nvSpPr>
            <p:spPr>
              <a:xfrm>
                <a:off x="385100" y="2938775"/>
                <a:ext cx="210175" cy="223125"/>
              </a:xfrm>
              <a:custGeom>
                <a:rect b="b" l="l" r="r" t="t"/>
                <a:pathLst>
                  <a:path extrusionOk="0" h="8925" w="8407">
                    <a:moveTo>
                      <a:pt x="3902" y="0"/>
                    </a:moveTo>
                    <a:lnTo>
                      <a:pt x="3902" y="0"/>
                    </a:lnTo>
                    <a:cubicBezTo>
                      <a:pt x="4251" y="455"/>
                      <a:pt x="4716" y="994"/>
                      <a:pt x="5076" y="1396"/>
                    </a:cubicBezTo>
                    <a:cubicBezTo>
                      <a:pt x="3680" y="127"/>
                      <a:pt x="1787" y="127"/>
                      <a:pt x="1787" y="127"/>
                    </a:cubicBezTo>
                    <a:cubicBezTo>
                      <a:pt x="2157" y="349"/>
                      <a:pt x="2718" y="867"/>
                      <a:pt x="3141" y="1280"/>
                    </a:cubicBezTo>
                    <a:cubicBezTo>
                      <a:pt x="2136" y="508"/>
                      <a:pt x="857" y="455"/>
                      <a:pt x="857" y="455"/>
                    </a:cubicBezTo>
                    <a:lnTo>
                      <a:pt x="857" y="455"/>
                    </a:lnTo>
                    <a:lnTo>
                      <a:pt x="1386" y="2115"/>
                    </a:lnTo>
                    <a:cubicBezTo>
                      <a:pt x="1058" y="1777"/>
                      <a:pt x="201" y="1544"/>
                      <a:pt x="201" y="1544"/>
                    </a:cubicBezTo>
                    <a:lnTo>
                      <a:pt x="201" y="1544"/>
                    </a:lnTo>
                    <a:cubicBezTo>
                      <a:pt x="0" y="3098"/>
                      <a:pt x="857" y="4558"/>
                      <a:pt x="857" y="4558"/>
                    </a:cubicBezTo>
                    <a:lnTo>
                      <a:pt x="1026" y="8925"/>
                    </a:lnTo>
                    <a:cubicBezTo>
                      <a:pt x="1153" y="8914"/>
                      <a:pt x="1132" y="8904"/>
                      <a:pt x="1259" y="8893"/>
                    </a:cubicBezTo>
                    <a:lnTo>
                      <a:pt x="1449" y="6535"/>
                    </a:lnTo>
                    <a:cubicBezTo>
                      <a:pt x="1946" y="6080"/>
                      <a:pt x="1851" y="4759"/>
                      <a:pt x="1851" y="4759"/>
                    </a:cubicBezTo>
                    <a:lnTo>
                      <a:pt x="1851" y="4759"/>
                    </a:lnTo>
                    <a:cubicBezTo>
                      <a:pt x="2310" y="4849"/>
                      <a:pt x="2758" y="4885"/>
                      <a:pt x="3181" y="4885"/>
                    </a:cubicBezTo>
                    <a:cubicBezTo>
                      <a:pt x="4895" y="4885"/>
                      <a:pt x="6207" y="4293"/>
                      <a:pt x="6207" y="4293"/>
                    </a:cubicBezTo>
                    <a:cubicBezTo>
                      <a:pt x="6472" y="5879"/>
                      <a:pt x="7635" y="5943"/>
                      <a:pt x="7635" y="5943"/>
                    </a:cubicBezTo>
                    <a:lnTo>
                      <a:pt x="7868" y="8734"/>
                    </a:lnTo>
                    <a:cubicBezTo>
                      <a:pt x="8005" y="8724"/>
                      <a:pt x="8047" y="8713"/>
                      <a:pt x="8195" y="8713"/>
                    </a:cubicBezTo>
                    <a:cubicBezTo>
                      <a:pt x="8280" y="7222"/>
                      <a:pt x="8407" y="4484"/>
                      <a:pt x="8259" y="3172"/>
                    </a:cubicBezTo>
                    <a:cubicBezTo>
                      <a:pt x="8058" y="1322"/>
                      <a:pt x="5880" y="296"/>
                      <a:pt x="5880" y="296"/>
                    </a:cubicBezTo>
                    <a:lnTo>
                      <a:pt x="5880" y="296"/>
                    </a:lnTo>
                    <a:cubicBezTo>
                      <a:pt x="5911" y="370"/>
                      <a:pt x="6165" y="920"/>
                      <a:pt x="6250" y="1047"/>
                    </a:cubicBezTo>
                    <a:cubicBezTo>
                      <a:pt x="5573" y="487"/>
                      <a:pt x="4759" y="127"/>
                      <a:pt x="3902" y="0"/>
                    </a:cubicBezTo>
                    <a:close/>
                  </a:path>
                </a:pathLst>
              </a:custGeom>
              <a:solidFill>
                <a:srgbClr val="C449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9"/>
              <p:cNvSpPr/>
              <p:nvPr/>
            </p:nvSpPr>
            <p:spPr>
              <a:xfrm>
                <a:off x="497450" y="2966775"/>
                <a:ext cx="97825" cy="190375"/>
              </a:xfrm>
              <a:custGeom>
                <a:rect b="b" l="l" r="r" t="t"/>
                <a:pathLst>
                  <a:path extrusionOk="0" h="7615" w="3913">
                    <a:moveTo>
                      <a:pt x="2602" y="1"/>
                    </a:moveTo>
                    <a:cubicBezTo>
                      <a:pt x="2179" y="1481"/>
                      <a:pt x="1259" y="2771"/>
                      <a:pt x="0" y="3660"/>
                    </a:cubicBezTo>
                    <a:cubicBezTo>
                      <a:pt x="593" y="3565"/>
                      <a:pt x="1164" y="3395"/>
                      <a:pt x="1713" y="3173"/>
                    </a:cubicBezTo>
                    <a:cubicBezTo>
                      <a:pt x="1978" y="4759"/>
                      <a:pt x="3141" y="4823"/>
                      <a:pt x="3141" y="4823"/>
                    </a:cubicBezTo>
                    <a:lnTo>
                      <a:pt x="3374" y="7614"/>
                    </a:lnTo>
                    <a:cubicBezTo>
                      <a:pt x="3511" y="7604"/>
                      <a:pt x="3553" y="7593"/>
                      <a:pt x="3701" y="7593"/>
                    </a:cubicBezTo>
                    <a:cubicBezTo>
                      <a:pt x="3786" y="6113"/>
                      <a:pt x="3913" y="3364"/>
                      <a:pt x="3775" y="2052"/>
                    </a:cubicBezTo>
                    <a:cubicBezTo>
                      <a:pt x="3680" y="1175"/>
                      <a:pt x="3141" y="487"/>
                      <a:pt x="2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6" name="Google Shape;2196;p49"/>
            <p:cNvSpPr/>
            <p:nvPr/>
          </p:nvSpPr>
          <p:spPr>
            <a:xfrm flipH="1">
              <a:off x="3728288" y="1225279"/>
              <a:ext cx="119243" cy="166458"/>
            </a:xfrm>
            <a:custGeom>
              <a:rect b="b" l="l" r="r" t="t"/>
              <a:pathLst>
                <a:path extrusionOk="0" h="4960" w="3564">
                  <a:moveTo>
                    <a:pt x="1766" y="0"/>
                  </a:moveTo>
                  <a:cubicBezTo>
                    <a:pt x="1470" y="265"/>
                    <a:pt x="1238" y="593"/>
                    <a:pt x="1089" y="952"/>
                  </a:cubicBezTo>
                  <a:cubicBezTo>
                    <a:pt x="614" y="2253"/>
                    <a:pt x="244" y="3596"/>
                    <a:pt x="0" y="4960"/>
                  </a:cubicBezTo>
                  <a:lnTo>
                    <a:pt x="3564" y="4960"/>
                  </a:lnTo>
                  <a:cubicBezTo>
                    <a:pt x="3247" y="2581"/>
                    <a:pt x="2432" y="963"/>
                    <a:pt x="176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0"/>
          <p:cNvSpPr/>
          <p:nvPr/>
        </p:nvSpPr>
        <p:spPr>
          <a:xfrm>
            <a:off x="897925" y="1916850"/>
            <a:ext cx="4046353" cy="2939171"/>
          </a:xfrm>
          <a:custGeom>
            <a:rect b="b" l="l" r="r" t="t"/>
            <a:pathLst>
              <a:path extrusionOk="0" h="5378" w="6425">
                <a:moveTo>
                  <a:pt x="817" y="0"/>
                </a:moveTo>
                <a:lnTo>
                  <a:pt x="733" y="42"/>
                </a:lnTo>
                <a:lnTo>
                  <a:pt x="712" y="21"/>
                </a:lnTo>
                <a:lnTo>
                  <a:pt x="503" y="126"/>
                </a:lnTo>
                <a:lnTo>
                  <a:pt x="524" y="209"/>
                </a:lnTo>
                <a:lnTo>
                  <a:pt x="608" y="251"/>
                </a:lnTo>
                <a:lnTo>
                  <a:pt x="524" y="335"/>
                </a:lnTo>
                <a:lnTo>
                  <a:pt x="336" y="356"/>
                </a:lnTo>
                <a:lnTo>
                  <a:pt x="252" y="335"/>
                </a:lnTo>
                <a:lnTo>
                  <a:pt x="43" y="419"/>
                </a:lnTo>
                <a:lnTo>
                  <a:pt x="1" y="544"/>
                </a:lnTo>
                <a:lnTo>
                  <a:pt x="43" y="670"/>
                </a:lnTo>
                <a:lnTo>
                  <a:pt x="126" y="649"/>
                </a:lnTo>
                <a:lnTo>
                  <a:pt x="126" y="691"/>
                </a:lnTo>
                <a:lnTo>
                  <a:pt x="189" y="733"/>
                </a:lnTo>
                <a:lnTo>
                  <a:pt x="147" y="879"/>
                </a:lnTo>
                <a:lnTo>
                  <a:pt x="210" y="900"/>
                </a:lnTo>
                <a:lnTo>
                  <a:pt x="294" y="837"/>
                </a:lnTo>
                <a:lnTo>
                  <a:pt x="252" y="963"/>
                </a:lnTo>
                <a:lnTo>
                  <a:pt x="315" y="1005"/>
                </a:lnTo>
                <a:lnTo>
                  <a:pt x="252" y="1088"/>
                </a:lnTo>
                <a:lnTo>
                  <a:pt x="357" y="1109"/>
                </a:lnTo>
                <a:lnTo>
                  <a:pt x="231" y="1256"/>
                </a:lnTo>
                <a:lnTo>
                  <a:pt x="231" y="1277"/>
                </a:lnTo>
                <a:lnTo>
                  <a:pt x="482" y="1214"/>
                </a:lnTo>
                <a:lnTo>
                  <a:pt x="587" y="1256"/>
                </a:lnTo>
                <a:lnTo>
                  <a:pt x="566" y="1381"/>
                </a:lnTo>
                <a:lnTo>
                  <a:pt x="629" y="1465"/>
                </a:lnTo>
                <a:lnTo>
                  <a:pt x="796" y="1360"/>
                </a:lnTo>
                <a:lnTo>
                  <a:pt x="1110" y="1423"/>
                </a:lnTo>
                <a:lnTo>
                  <a:pt x="1214" y="1318"/>
                </a:lnTo>
                <a:lnTo>
                  <a:pt x="1486" y="1360"/>
                </a:lnTo>
                <a:lnTo>
                  <a:pt x="1507" y="1486"/>
                </a:lnTo>
                <a:lnTo>
                  <a:pt x="1612" y="1632"/>
                </a:lnTo>
                <a:lnTo>
                  <a:pt x="1591" y="1737"/>
                </a:lnTo>
                <a:lnTo>
                  <a:pt x="1445" y="1737"/>
                </a:lnTo>
                <a:lnTo>
                  <a:pt x="1235" y="1946"/>
                </a:lnTo>
                <a:lnTo>
                  <a:pt x="1256" y="2114"/>
                </a:lnTo>
                <a:lnTo>
                  <a:pt x="1235" y="2469"/>
                </a:lnTo>
                <a:lnTo>
                  <a:pt x="1089" y="2616"/>
                </a:lnTo>
                <a:lnTo>
                  <a:pt x="1194" y="2720"/>
                </a:lnTo>
                <a:lnTo>
                  <a:pt x="1047" y="2930"/>
                </a:lnTo>
                <a:lnTo>
                  <a:pt x="942" y="2888"/>
                </a:lnTo>
                <a:lnTo>
                  <a:pt x="817" y="2930"/>
                </a:lnTo>
                <a:lnTo>
                  <a:pt x="963" y="3202"/>
                </a:lnTo>
                <a:lnTo>
                  <a:pt x="1089" y="3285"/>
                </a:lnTo>
                <a:lnTo>
                  <a:pt x="1089" y="3515"/>
                </a:lnTo>
                <a:lnTo>
                  <a:pt x="922" y="3704"/>
                </a:lnTo>
                <a:lnTo>
                  <a:pt x="984" y="3871"/>
                </a:lnTo>
                <a:lnTo>
                  <a:pt x="1131" y="3871"/>
                </a:lnTo>
                <a:lnTo>
                  <a:pt x="1089" y="3976"/>
                </a:lnTo>
                <a:lnTo>
                  <a:pt x="963" y="4080"/>
                </a:lnTo>
                <a:lnTo>
                  <a:pt x="838" y="4331"/>
                </a:lnTo>
                <a:lnTo>
                  <a:pt x="922" y="4457"/>
                </a:lnTo>
                <a:lnTo>
                  <a:pt x="922" y="4603"/>
                </a:lnTo>
                <a:lnTo>
                  <a:pt x="1026" y="4624"/>
                </a:lnTo>
                <a:lnTo>
                  <a:pt x="1173" y="4645"/>
                </a:lnTo>
                <a:lnTo>
                  <a:pt x="1403" y="4875"/>
                </a:lnTo>
                <a:lnTo>
                  <a:pt x="1382" y="4917"/>
                </a:lnTo>
                <a:lnTo>
                  <a:pt x="1486" y="5168"/>
                </a:lnTo>
                <a:lnTo>
                  <a:pt x="1675" y="5357"/>
                </a:lnTo>
                <a:lnTo>
                  <a:pt x="1842" y="5378"/>
                </a:lnTo>
                <a:lnTo>
                  <a:pt x="2010" y="5273"/>
                </a:lnTo>
                <a:lnTo>
                  <a:pt x="2010" y="5168"/>
                </a:lnTo>
                <a:lnTo>
                  <a:pt x="2093" y="5085"/>
                </a:lnTo>
                <a:lnTo>
                  <a:pt x="2303" y="5064"/>
                </a:lnTo>
                <a:lnTo>
                  <a:pt x="2470" y="4875"/>
                </a:lnTo>
                <a:lnTo>
                  <a:pt x="2679" y="4855"/>
                </a:lnTo>
                <a:lnTo>
                  <a:pt x="2784" y="4813"/>
                </a:lnTo>
                <a:lnTo>
                  <a:pt x="3035" y="4875"/>
                </a:lnTo>
                <a:lnTo>
                  <a:pt x="3181" y="4917"/>
                </a:lnTo>
                <a:lnTo>
                  <a:pt x="3202" y="4855"/>
                </a:lnTo>
                <a:lnTo>
                  <a:pt x="3307" y="4855"/>
                </a:lnTo>
                <a:lnTo>
                  <a:pt x="3411" y="4938"/>
                </a:lnTo>
                <a:lnTo>
                  <a:pt x="3495" y="4855"/>
                </a:lnTo>
                <a:lnTo>
                  <a:pt x="3558" y="4750"/>
                </a:lnTo>
                <a:lnTo>
                  <a:pt x="3663" y="4855"/>
                </a:lnTo>
                <a:lnTo>
                  <a:pt x="3788" y="4917"/>
                </a:lnTo>
                <a:lnTo>
                  <a:pt x="3914" y="4708"/>
                </a:lnTo>
                <a:lnTo>
                  <a:pt x="3914" y="4603"/>
                </a:lnTo>
                <a:lnTo>
                  <a:pt x="4248" y="4436"/>
                </a:lnTo>
                <a:lnTo>
                  <a:pt x="4458" y="4436"/>
                </a:lnTo>
                <a:lnTo>
                  <a:pt x="4520" y="4352"/>
                </a:lnTo>
                <a:lnTo>
                  <a:pt x="4458" y="4311"/>
                </a:lnTo>
                <a:lnTo>
                  <a:pt x="4499" y="4143"/>
                </a:lnTo>
                <a:lnTo>
                  <a:pt x="4667" y="3892"/>
                </a:lnTo>
                <a:lnTo>
                  <a:pt x="4667" y="3766"/>
                </a:lnTo>
                <a:lnTo>
                  <a:pt x="4855" y="3704"/>
                </a:lnTo>
                <a:lnTo>
                  <a:pt x="4981" y="3578"/>
                </a:lnTo>
                <a:lnTo>
                  <a:pt x="4855" y="3390"/>
                </a:lnTo>
                <a:lnTo>
                  <a:pt x="4771" y="3348"/>
                </a:lnTo>
                <a:lnTo>
                  <a:pt x="4751" y="3243"/>
                </a:lnTo>
                <a:lnTo>
                  <a:pt x="4646" y="3076"/>
                </a:lnTo>
                <a:lnTo>
                  <a:pt x="4730" y="2992"/>
                </a:lnTo>
                <a:lnTo>
                  <a:pt x="4960" y="2637"/>
                </a:lnTo>
                <a:lnTo>
                  <a:pt x="5064" y="2574"/>
                </a:lnTo>
                <a:lnTo>
                  <a:pt x="5232" y="2302"/>
                </a:lnTo>
                <a:lnTo>
                  <a:pt x="5274" y="2323"/>
                </a:lnTo>
                <a:lnTo>
                  <a:pt x="5253" y="2344"/>
                </a:lnTo>
                <a:lnTo>
                  <a:pt x="5253" y="2365"/>
                </a:lnTo>
                <a:lnTo>
                  <a:pt x="5336" y="2323"/>
                </a:lnTo>
                <a:lnTo>
                  <a:pt x="5357" y="2197"/>
                </a:lnTo>
                <a:lnTo>
                  <a:pt x="5295" y="2134"/>
                </a:lnTo>
                <a:lnTo>
                  <a:pt x="5441" y="2051"/>
                </a:lnTo>
                <a:lnTo>
                  <a:pt x="5567" y="1946"/>
                </a:lnTo>
                <a:lnTo>
                  <a:pt x="5776" y="1946"/>
                </a:lnTo>
                <a:lnTo>
                  <a:pt x="5964" y="1883"/>
                </a:lnTo>
                <a:lnTo>
                  <a:pt x="6069" y="1737"/>
                </a:lnTo>
                <a:lnTo>
                  <a:pt x="6278" y="1611"/>
                </a:lnTo>
                <a:lnTo>
                  <a:pt x="6320" y="1507"/>
                </a:lnTo>
                <a:lnTo>
                  <a:pt x="6341" y="1381"/>
                </a:lnTo>
                <a:lnTo>
                  <a:pt x="6320" y="1193"/>
                </a:lnTo>
                <a:lnTo>
                  <a:pt x="6424" y="1151"/>
                </a:lnTo>
                <a:lnTo>
                  <a:pt x="6424" y="1088"/>
                </a:lnTo>
                <a:lnTo>
                  <a:pt x="6341" y="1067"/>
                </a:lnTo>
                <a:lnTo>
                  <a:pt x="6215" y="879"/>
                </a:lnTo>
                <a:lnTo>
                  <a:pt x="5964" y="900"/>
                </a:lnTo>
                <a:lnTo>
                  <a:pt x="5797" y="837"/>
                </a:lnTo>
                <a:lnTo>
                  <a:pt x="5629" y="837"/>
                </a:lnTo>
                <a:lnTo>
                  <a:pt x="5525" y="774"/>
                </a:lnTo>
                <a:lnTo>
                  <a:pt x="5253" y="774"/>
                </a:lnTo>
                <a:lnTo>
                  <a:pt x="5148" y="879"/>
                </a:lnTo>
                <a:lnTo>
                  <a:pt x="5064" y="837"/>
                </a:lnTo>
                <a:lnTo>
                  <a:pt x="4918" y="837"/>
                </a:lnTo>
                <a:lnTo>
                  <a:pt x="4792" y="691"/>
                </a:lnTo>
                <a:lnTo>
                  <a:pt x="4688" y="753"/>
                </a:lnTo>
                <a:lnTo>
                  <a:pt x="4583" y="649"/>
                </a:lnTo>
                <a:lnTo>
                  <a:pt x="4332" y="565"/>
                </a:lnTo>
                <a:lnTo>
                  <a:pt x="4186" y="586"/>
                </a:lnTo>
                <a:lnTo>
                  <a:pt x="4207" y="523"/>
                </a:lnTo>
                <a:lnTo>
                  <a:pt x="4186" y="377"/>
                </a:lnTo>
                <a:lnTo>
                  <a:pt x="4102" y="377"/>
                </a:lnTo>
                <a:lnTo>
                  <a:pt x="4102" y="356"/>
                </a:lnTo>
                <a:lnTo>
                  <a:pt x="3997" y="314"/>
                </a:lnTo>
                <a:lnTo>
                  <a:pt x="3955" y="335"/>
                </a:lnTo>
                <a:lnTo>
                  <a:pt x="3872" y="335"/>
                </a:lnTo>
                <a:lnTo>
                  <a:pt x="3809" y="419"/>
                </a:lnTo>
                <a:lnTo>
                  <a:pt x="3495" y="230"/>
                </a:lnTo>
                <a:lnTo>
                  <a:pt x="3391" y="230"/>
                </a:lnTo>
                <a:lnTo>
                  <a:pt x="3286" y="335"/>
                </a:lnTo>
                <a:lnTo>
                  <a:pt x="3077" y="272"/>
                </a:lnTo>
                <a:lnTo>
                  <a:pt x="3035" y="168"/>
                </a:lnTo>
                <a:lnTo>
                  <a:pt x="2826" y="147"/>
                </a:lnTo>
                <a:lnTo>
                  <a:pt x="2533" y="272"/>
                </a:lnTo>
                <a:lnTo>
                  <a:pt x="2344" y="230"/>
                </a:lnTo>
                <a:lnTo>
                  <a:pt x="1926" y="168"/>
                </a:lnTo>
                <a:lnTo>
                  <a:pt x="1779" y="105"/>
                </a:lnTo>
                <a:lnTo>
                  <a:pt x="1758" y="42"/>
                </a:lnTo>
                <a:lnTo>
                  <a:pt x="1570" y="105"/>
                </a:lnTo>
                <a:lnTo>
                  <a:pt x="1403" y="147"/>
                </a:lnTo>
                <a:lnTo>
                  <a:pt x="1277" y="105"/>
                </a:lnTo>
                <a:lnTo>
                  <a:pt x="1173" y="105"/>
                </a:lnTo>
                <a:lnTo>
                  <a:pt x="1068" y="168"/>
                </a:lnTo>
                <a:lnTo>
                  <a:pt x="942" y="21"/>
                </a:lnTo>
                <a:lnTo>
                  <a:pt x="817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50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Expansión nacional</a:t>
            </a:r>
            <a:endParaRPr sz="2400"/>
          </a:p>
        </p:txBody>
      </p:sp>
      <p:sp>
        <p:nvSpPr>
          <p:cNvPr id="2203" name="Google Shape;2203;p50"/>
          <p:cNvSpPr txBox="1"/>
          <p:nvPr>
            <p:ph idx="4294967295" type="subTitle"/>
          </p:nvPr>
        </p:nvSpPr>
        <p:spPr>
          <a:xfrm flipH="1">
            <a:off x="6553433" y="1699375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Málaga</a:t>
            </a:r>
            <a:endParaRPr b="1" sz="2000">
              <a:solidFill>
                <a:schemeClr val="dk1"/>
              </a:solidFill>
            </a:endParaRPr>
          </a:p>
        </p:txBody>
      </p:sp>
      <p:grpSp>
        <p:nvGrpSpPr>
          <p:cNvPr id="2204" name="Google Shape;2204;p50"/>
          <p:cNvGrpSpPr/>
          <p:nvPr/>
        </p:nvGrpSpPr>
        <p:grpSpPr>
          <a:xfrm>
            <a:off x="7438109" y="617323"/>
            <a:ext cx="691830" cy="773505"/>
            <a:chOff x="2839875" y="2954850"/>
            <a:chExt cx="524750" cy="586700"/>
          </a:xfrm>
        </p:grpSpPr>
        <p:sp>
          <p:nvSpPr>
            <p:cNvPr id="2205" name="Google Shape;2205;p50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4" name="Google Shape;2224;p50"/>
          <p:cNvSpPr/>
          <p:nvPr/>
        </p:nvSpPr>
        <p:spPr>
          <a:xfrm flipH="1">
            <a:off x="2441473" y="428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6269436" y="1651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0"/>
          <p:cNvSpPr txBox="1"/>
          <p:nvPr>
            <p:ph idx="4294967295" type="subTitle"/>
          </p:nvPr>
        </p:nvSpPr>
        <p:spPr>
          <a:xfrm>
            <a:off x="6269425" y="2036175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Ciudad de inicio del proyecto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51"/>
          <p:cNvSpPr/>
          <p:nvPr/>
        </p:nvSpPr>
        <p:spPr>
          <a:xfrm>
            <a:off x="897925" y="1916850"/>
            <a:ext cx="4046353" cy="2939171"/>
          </a:xfrm>
          <a:custGeom>
            <a:rect b="b" l="l" r="r" t="t"/>
            <a:pathLst>
              <a:path extrusionOk="0" h="5378" w="6425">
                <a:moveTo>
                  <a:pt x="817" y="0"/>
                </a:moveTo>
                <a:lnTo>
                  <a:pt x="733" y="42"/>
                </a:lnTo>
                <a:lnTo>
                  <a:pt x="712" y="21"/>
                </a:lnTo>
                <a:lnTo>
                  <a:pt x="503" y="126"/>
                </a:lnTo>
                <a:lnTo>
                  <a:pt x="524" y="209"/>
                </a:lnTo>
                <a:lnTo>
                  <a:pt x="608" y="251"/>
                </a:lnTo>
                <a:lnTo>
                  <a:pt x="524" y="335"/>
                </a:lnTo>
                <a:lnTo>
                  <a:pt x="336" y="356"/>
                </a:lnTo>
                <a:lnTo>
                  <a:pt x="252" y="335"/>
                </a:lnTo>
                <a:lnTo>
                  <a:pt x="43" y="419"/>
                </a:lnTo>
                <a:lnTo>
                  <a:pt x="1" y="544"/>
                </a:lnTo>
                <a:lnTo>
                  <a:pt x="43" y="670"/>
                </a:lnTo>
                <a:lnTo>
                  <a:pt x="126" y="649"/>
                </a:lnTo>
                <a:lnTo>
                  <a:pt x="126" y="691"/>
                </a:lnTo>
                <a:lnTo>
                  <a:pt x="189" y="733"/>
                </a:lnTo>
                <a:lnTo>
                  <a:pt x="147" y="879"/>
                </a:lnTo>
                <a:lnTo>
                  <a:pt x="210" y="900"/>
                </a:lnTo>
                <a:lnTo>
                  <a:pt x="294" y="837"/>
                </a:lnTo>
                <a:lnTo>
                  <a:pt x="252" y="963"/>
                </a:lnTo>
                <a:lnTo>
                  <a:pt x="315" y="1005"/>
                </a:lnTo>
                <a:lnTo>
                  <a:pt x="252" y="1088"/>
                </a:lnTo>
                <a:lnTo>
                  <a:pt x="357" y="1109"/>
                </a:lnTo>
                <a:lnTo>
                  <a:pt x="231" y="1256"/>
                </a:lnTo>
                <a:lnTo>
                  <a:pt x="231" y="1277"/>
                </a:lnTo>
                <a:lnTo>
                  <a:pt x="482" y="1214"/>
                </a:lnTo>
                <a:lnTo>
                  <a:pt x="587" y="1256"/>
                </a:lnTo>
                <a:lnTo>
                  <a:pt x="566" y="1381"/>
                </a:lnTo>
                <a:lnTo>
                  <a:pt x="629" y="1465"/>
                </a:lnTo>
                <a:lnTo>
                  <a:pt x="796" y="1360"/>
                </a:lnTo>
                <a:lnTo>
                  <a:pt x="1110" y="1423"/>
                </a:lnTo>
                <a:lnTo>
                  <a:pt x="1214" y="1318"/>
                </a:lnTo>
                <a:lnTo>
                  <a:pt x="1486" y="1360"/>
                </a:lnTo>
                <a:lnTo>
                  <a:pt x="1507" y="1486"/>
                </a:lnTo>
                <a:lnTo>
                  <a:pt x="1612" y="1632"/>
                </a:lnTo>
                <a:lnTo>
                  <a:pt x="1591" y="1737"/>
                </a:lnTo>
                <a:lnTo>
                  <a:pt x="1445" y="1737"/>
                </a:lnTo>
                <a:lnTo>
                  <a:pt x="1235" y="1946"/>
                </a:lnTo>
                <a:lnTo>
                  <a:pt x="1256" y="2114"/>
                </a:lnTo>
                <a:lnTo>
                  <a:pt x="1235" y="2469"/>
                </a:lnTo>
                <a:lnTo>
                  <a:pt x="1089" y="2616"/>
                </a:lnTo>
                <a:lnTo>
                  <a:pt x="1194" y="2720"/>
                </a:lnTo>
                <a:lnTo>
                  <a:pt x="1047" y="2930"/>
                </a:lnTo>
                <a:lnTo>
                  <a:pt x="942" y="2888"/>
                </a:lnTo>
                <a:lnTo>
                  <a:pt x="817" y="2930"/>
                </a:lnTo>
                <a:lnTo>
                  <a:pt x="963" y="3202"/>
                </a:lnTo>
                <a:lnTo>
                  <a:pt x="1089" y="3285"/>
                </a:lnTo>
                <a:lnTo>
                  <a:pt x="1089" y="3515"/>
                </a:lnTo>
                <a:lnTo>
                  <a:pt x="922" y="3704"/>
                </a:lnTo>
                <a:lnTo>
                  <a:pt x="984" y="3871"/>
                </a:lnTo>
                <a:lnTo>
                  <a:pt x="1131" y="3871"/>
                </a:lnTo>
                <a:lnTo>
                  <a:pt x="1089" y="3976"/>
                </a:lnTo>
                <a:lnTo>
                  <a:pt x="963" y="4080"/>
                </a:lnTo>
                <a:lnTo>
                  <a:pt x="838" y="4331"/>
                </a:lnTo>
                <a:lnTo>
                  <a:pt x="922" y="4457"/>
                </a:lnTo>
                <a:lnTo>
                  <a:pt x="922" y="4603"/>
                </a:lnTo>
                <a:lnTo>
                  <a:pt x="1026" y="4624"/>
                </a:lnTo>
                <a:lnTo>
                  <a:pt x="1173" y="4645"/>
                </a:lnTo>
                <a:lnTo>
                  <a:pt x="1403" y="4875"/>
                </a:lnTo>
                <a:lnTo>
                  <a:pt x="1382" y="4917"/>
                </a:lnTo>
                <a:lnTo>
                  <a:pt x="1486" y="5168"/>
                </a:lnTo>
                <a:lnTo>
                  <a:pt x="1675" y="5357"/>
                </a:lnTo>
                <a:lnTo>
                  <a:pt x="1842" y="5378"/>
                </a:lnTo>
                <a:lnTo>
                  <a:pt x="2010" y="5273"/>
                </a:lnTo>
                <a:lnTo>
                  <a:pt x="2010" y="5168"/>
                </a:lnTo>
                <a:lnTo>
                  <a:pt x="2093" y="5085"/>
                </a:lnTo>
                <a:lnTo>
                  <a:pt x="2303" y="5064"/>
                </a:lnTo>
                <a:lnTo>
                  <a:pt x="2470" y="4875"/>
                </a:lnTo>
                <a:lnTo>
                  <a:pt x="2679" y="4855"/>
                </a:lnTo>
                <a:lnTo>
                  <a:pt x="2784" y="4813"/>
                </a:lnTo>
                <a:lnTo>
                  <a:pt x="3035" y="4875"/>
                </a:lnTo>
                <a:lnTo>
                  <a:pt x="3181" y="4917"/>
                </a:lnTo>
                <a:lnTo>
                  <a:pt x="3202" y="4855"/>
                </a:lnTo>
                <a:lnTo>
                  <a:pt x="3307" y="4855"/>
                </a:lnTo>
                <a:lnTo>
                  <a:pt x="3411" y="4938"/>
                </a:lnTo>
                <a:lnTo>
                  <a:pt x="3495" y="4855"/>
                </a:lnTo>
                <a:lnTo>
                  <a:pt x="3558" y="4750"/>
                </a:lnTo>
                <a:lnTo>
                  <a:pt x="3663" y="4855"/>
                </a:lnTo>
                <a:lnTo>
                  <a:pt x="3788" y="4917"/>
                </a:lnTo>
                <a:lnTo>
                  <a:pt x="3914" y="4708"/>
                </a:lnTo>
                <a:lnTo>
                  <a:pt x="3914" y="4603"/>
                </a:lnTo>
                <a:lnTo>
                  <a:pt x="4248" y="4436"/>
                </a:lnTo>
                <a:lnTo>
                  <a:pt x="4458" y="4436"/>
                </a:lnTo>
                <a:lnTo>
                  <a:pt x="4520" y="4352"/>
                </a:lnTo>
                <a:lnTo>
                  <a:pt x="4458" y="4311"/>
                </a:lnTo>
                <a:lnTo>
                  <a:pt x="4499" y="4143"/>
                </a:lnTo>
                <a:lnTo>
                  <a:pt x="4667" y="3892"/>
                </a:lnTo>
                <a:lnTo>
                  <a:pt x="4667" y="3766"/>
                </a:lnTo>
                <a:lnTo>
                  <a:pt x="4855" y="3704"/>
                </a:lnTo>
                <a:lnTo>
                  <a:pt x="4981" y="3578"/>
                </a:lnTo>
                <a:lnTo>
                  <a:pt x="4855" y="3390"/>
                </a:lnTo>
                <a:lnTo>
                  <a:pt x="4771" y="3348"/>
                </a:lnTo>
                <a:lnTo>
                  <a:pt x="4751" y="3243"/>
                </a:lnTo>
                <a:lnTo>
                  <a:pt x="4646" y="3076"/>
                </a:lnTo>
                <a:lnTo>
                  <a:pt x="4730" y="2992"/>
                </a:lnTo>
                <a:lnTo>
                  <a:pt x="4960" y="2637"/>
                </a:lnTo>
                <a:lnTo>
                  <a:pt x="5064" y="2574"/>
                </a:lnTo>
                <a:lnTo>
                  <a:pt x="5232" y="2302"/>
                </a:lnTo>
                <a:lnTo>
                  <a:pt x="5274" y="2323"/>
                </a:lnTo>
                <a:lnTo>
                  <a:pt x="5253" y="2344"/>
                </a:lnTo>
                <a:lnTo>
                  <a:pt x="5253" y="2365"/>
                </a:lnTo>
                <a:lnTo>
                  <a:pt x="5336" y="2323"/>
                </a:lnTo>
                <a:lnTo>
                  <a:pt x="5357" y="2197"/>
                </a:lnTo>
                <a:lnTo>
                  <a:pt x="5295" y="2134"/>
                </a:lnTo>
                <a:lnTo>
                  <a:pt x="5441" y="2051"/>
                </a:lnTo>
                <a:lnTo>
                  <a:pt x="5567" y="1946"/>
                </a:lnTo>
                <a:lnTo>
                  <a:pt x="5776" y="1946"/>
                </a:lnTo>
                <a:lnTo>
                  <a:pt x="5964" y="1883"/>
                </a:lnTo>
                <a:lnTo>
                  <a:pt x="6069" y="1737"/>
                </a:lnTo>
                <a:lnTo>
                  <a:pt x="6278" y="1611"/>
                </a:lnTo>
                <a:lnTo>
                  <a:pt x="6320" y="1507"/>
                </a:lnTo>
                <a:lnTo>
                  <a:pt x="6341" y="1381"/>
                </a:lnTo>
                <a:lnTo>
                  <a:pt x="6320" y="1193"/>
                </a:lnTo>
                <a:lnTo>
                  <a:pt x="6424" y="1151"/>
                </a:lnTo>
                <a:lnTo>
                  <a:pt x="6424" y="1088"/>
                </a:lnTo>
                <a:lnTo>
                  <a:pt x="6341" y="1067"/>
                </a:lnTo>
                <a:lnTo>
                  <a:pt x="6215" y="879"/>
                </a:lnTo>
                <a:lnTo>
                  <a:pt x="5964" y="900"/>
                </a:lnTo>
                <a:lnTo>
                  <a:pt x="5797" y="837"/>
                </a:lnTo>
                <a:lnTo>
                  <a:pt x="5629" y="837"/>
                </a:lnTo>
                <a:lnTo>
                  <a:pt x="5525" y="774"/>
                </a:lnTo>
                <a:lnTo>
                  <a:pt x="5253" y="774"/>
                </a:lnTo>
                <a:lnTo>
                  <a:pt x="5148" y="879"/>
                </a:lnTo>
                <a:lnTo>
                  <a:pt x="5064" y="837"/>
                </a:lnTo>
                <a:lnTo>
                  <a:pt x="4918" y="837"/>
                </a:lnTo>
                <a:lnTo>
                  <a:pt x="4792" y="691"/>
                </a:lnTo>
                <a:lnTo>
                  <a:pt x="4688" y="753"/>
                </a:lnTo>
                <a:lnTo>
                  <a:pt x="4583" y="649"/>
                </a:lnTo>
                <a:lnTo>
                  <a:pt x="4332" y="565"/>
                </a:lnTo>
                <a:lnTo>
                  <a:pt x="4186" y="586"/>
                </a:lnTo>
                <a:lnTo>
                  <a:pt x="4207" y="523"/>
                </a:lnTo>
                <a:lnTo>
                  <a:pt x="4186" y="377"/>
                </a:lnTo>
                <a:lnTo>
                  <a:pt x="4102" y="377"/>
                </a:lnTo>
                <a:lnTo>
                  <a:pt x="4102" y="356"/>
                </a:lnTo>
                <a:lnTo>
                  <a:pt x="3997" y="314"/>
                </a:lnTo>
                <a:lnTo>
                  <a:pt x="3955" y="335"/>
                </a:lnTo>
                <a:lnTo>
                  <a:pt x="3872" y="335"/>
                </a:lnTo>
                <a:lnTo>
                  <a:pt x="3809" y="419"/>
                </a:lnTo>
                <a:lnTo>
                  <a:pt x="3495" y="230"/>
                </a:lnTo>
                <a:lnTo>
                  <a:pt x="3391" y="230"/>
                </a:lnTo>
                <a:lnTo>
                  <a:pt x="3286" y="335"/>
                </a:lnTo>
                <a:lnTo>
                  <a:pt x="3077" y="272"/>
                </a:lnTo>
                <a:lnTo>
                  <a:pt x="3035" y="168"/>
                </a:lnTo>
                <a:lnTo>
                  <a:pt x="2826" y="147"/>
                </a:lnTo>
                <a:lnTo>
                  <a:pt x="2533" y="272"/>
                </a:lnTo>
                <a:lnTo>
                  <a:pt x="2344" y="230"/>
                </a:lnTo>
                <a:lnTo>
                  <a:pt x="1926" y="168"/>
                </a:lnTo>
                <a:lnTo>
                  <a:pt x="1779" y="105"/>
                </a:lnTo>
                <a:lnTo>
                  <a:pt x="1758" y="42"/>
                </a:lnTo>
                <a:lnTo>
                  <a:pt x="1570" y="105"/>
                </a:lnTo>
                <a:lnTo>
                  <a:pt x="1403" y="147"/>
                </a:lnTo>
                <a:lnTo>
                  <a:pt x="1277" y="105"/>
                </a:lnTo>
                <a:lnTo>
                  <a:pt x="1173" y="105"/>
                </a:lnTo>
                <a:lnTo>
                  <a:pt x="1068" y="168"/>
                </a:lnTo>
                <a:lnTo>
                  <a:pt x="942" y="21"/>
                </a:lnTo>
                <a:lnTo>
                  <a:pt x="817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1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Expansión nacional</a:t>
            </a:r>
            <a:endParaRPr sz="2400"/>
          </a:p>
        </p:txBody>
      </p:sp>
      <p:sp>
        <p:nvSpPr>
          <p:cNvPr id="2233" name="Google Shape;2233;p51"/>
          <p:cNvSpPr txBox="1"/>
          <p:nvPr>
            <p:ph idx="4294967295" type="subTitle"/>
          </p:nvPr>
        </p:nvSpPr>
        <p:spPr>
          <a:xfrm flipH="1">
            <a:off x="6553433" y="1699375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Málaga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34" name="Google Shape;2234;p51"/>
          <p:cNvSpPr txBox="1"/>
          <p:nvPr>
            <p:ph idx="4294967295" type="subTitle"/>
          </p:nvPr>
        </p:nvSpPr>
        <p:spPr>
          <a:xfrm>
            <a:off x="6269425" y="2036175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Ciudad de inicio del proyecto</a:t>
            </a:r>
            <a:endParaRPr sz="1400"/>
          </a:p>
        </p:txBody>
      </p:sp>
      <p:grpSp>
        <p:nvGrpSpPr>
          <p:cNvPr id="2235" name="Google Shape;2235;p51"/>
          <p:cNvGrpSpPr/>
          <p:nvPr/>
        </p:nvGrpSpPr>
        <p:grpSpPr>
          <a:xfrm>
            <a:off x="7438109" y="617323"/>
            <a:ext cx="691830" cy="773505"/>
            <a:chOff x="2839875" y="2954850"/>
            <a:chExt cx="524750" cy="586700"/>
          </a:xfrm>
        </p:grpSpPr>
        <p:sp>
          <p:nvSpPr>
            <p:cNvPr id="2236" name="Google Shape;2236;p51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1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5" name="Google Shape;2255;p51"/>
          <p:cNvSpPr/>
          <p:nvPr/>
        </p:nvSpPr>
        <p:spPr>
          <a:xfrm flipH="1">
            <a:off x="2441473" y="428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51"/>
          <p:cNvSpPr/>
          <p:nvPr/>
        </p:nvSpPr>
        <p:spPr>
          <a:xfrm flipH="1">
            <a:off x="6269436" y="1651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51"/>
          <p:cNvSpPr/>
          <p:nvPr/>
        </p:nvSpPr>
        <p:spPr>
          <a:xfrm flipH="1">
            <a:off x="2750273" y="3030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51"/>
          <p:cNvSpPr/>
          <p:nvPr/>
        </p:nvSpPr>
        <p:spPr>
          <a:xfrm flipH="1">
            <a:off x="4538473" y="24403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51"/>
          <p:cNvSpPr/>
          <p:nvPr/>
        </p:nvSpPr>
        <p:spPr>
          <a:xfrm flipH="1">
            <a:off x="3725348" y="332452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51"/>
          <p:cNvSpPr/>
          <p:nvPr/>
        </p:nvSpPr>
        <p:spPr>
          <a:xfrm flipH="1">
            <a:off x="1966698" y="406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51"/>
          <p:cNvSpPr txBox="1"/>
          <p:nvPr>
            <p:ph idx="4294967295" type="subTitle"/>
          </p:nvPr>
        </p:nvSpPr>
        <p:spPr>
          <a:xfrm>
            <a:off x="6269425" y="3065175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Madrid, Barcelona, Valencia y Sevilla</a:t>
            </a:r>
            <a:endParaRPr sz="1400"/>
          </a:p>
        </p:txBody>
      </p:sp>
      <p:sp>
        <p:nvSpPr>
          <p:cNvPr id="2262" name="Google Shape;2262;p51"/>
          <p:cNvSpPr txBox="1"/>
          <p:nvPr>
            <p:ph idx="4294967295" type="subTitle"/>
          </p:nvPr>
        </p:nvSpPr>
        <p:spPr>
          <a:xfrm flipH="1">
            <a:off x="6553433" y="2712300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Capitales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63" name="Google Shape;2263;p51"/>
          <p:cNvSpPr/>
          <p:nvPr/>
        </p:nvSpPr>
        <p:spPr>
          <a:xfrm flipH="1">
            <a:off x="6269436" y="26648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2"/>
          <p:cNvSpPr/>
          <p:nvPr/>
        </p:nvSpPr>
        <p:spPr>
          <a:xfrm>
            <a:off x="897925" y="1916850"/>
            <a:ext cx="4046353" cy="2939171"/>
          </a:xfrm>
          <a:custGeom>
            <a:rect b="b" l="l" r="r" t="t"/>
            <a:pathLst>
              <a:path extrusionOk="0" h="5378" w="6425">
                <a:moveTo>
                  <a:pt x="817" y="0"/>
                </a:moveTo>
                <a:lnTo>
                  <a:pt x="733" y="42"/>
                </a:lnTo>
                <a:lnTo>
                  <a:pt x="712" y="21"/>
                </a:lnTo>
                <a:lnTo>
                  <a:pt x="503" y="126"/>
                </a:lnTo>
                <a:lnTo>
                  <a:pt x="524" y="209"/>
                </a:lnTo>
                <a:lnTo>
                  <a:pt x="608" y="251"/>
                </a:lnTo>
                <a:lnTo>
                  <a:pt x="524" y="335"/>
                </a:lnTo>
                <a:lnTo>
                  <a:pt x="336" y="356"/>
                </a:lnTo>
                <a:lnTo>
                  <a:pt x="252" y="335"/>
                </a:lnTo>
                <a:lnTo>
                  <a:pt x="43" y="419"/>
                </a:lnTo>
                <a:lnTo>
                  <a:pt x="1" y="544"/>
                </a:lnTo>
                <a:lnTo>
                  <a:pt x="43" y="670"/>
                </a:lnTo>
                <a:lnTo>
                  <a:pt x="126" y="649"/>
                </a:lnTo>
                <a:lnTo>
                  <a:pt x="126" y="691"/>
                </a:lnTo>
                <a:lnTo>
                  <a:pt x="189" y="733"/>
                </a:lnTo>
                <a:lnTo>
                  <a:pt x="147" y="879"/>
                </a:lnTo>
                <a:lnTo>
                  <a:pt x="210" y="900"/>
                </a:lnTo>
                <a:lnTo>
                  <a:pt x="294" y="837"/>
                </a:lnTo>
                <a:lnTo>
                  <a:pt x="252" y="963"/>
                </a:lnTo>
                <a:lnTo>
                  <a:pt x="315" y="1005"/>
                </a:lnTo>
                <a:lnTo>
                  <a:pt x="252" y="1088"/>
                </a:lnTo>
                <a:lnTo>
                  <a:pt x="357" y="1109"/>
                </a:lnTo>
                <a:lnTo>
                  <a:pt x="231" y="1256"/>
                </a:lnTo>
                <a:lnTo>
                  <a:pt x="231" y="1277"/>
                </a:lnTo>
                <a:lnTo>
                  <a:pt x="482" y="1214"/>
                </a:lnTo>
                <a:lnTo>
                  <a:pt x="587" y="1256"/>
                </a:lnTo>
                <a:lnTo>
                  <a:pt x="566" y="1381"/>
                </a:lnTo>
                <a:lnTo>
                  <a:pt x="629" y="1465"/>
                </a:lnTo>
                <a:lnTo>
                  <a:pt x="796" y="1360"/>
                </a:lnTo>
                <a:lnTo>
                  <a:pt x="1110" y="1423"/>
                </a:lnTo>
                <a:lnTo>
                  <a:pt x="1214" y="1318"/>
                </a:lnTo>
                <a:lnTo>
                  <a:pt x="1486" y="1360"/>
                </a:lnTo>
                <a:lnTo>
                  <a:pt x="1507" y="1486"/>
                </a:lnTo>
                <a:lnTo>
                  <a:pt x="1612" y="1632"/>
                </a:lnTo>
                <a:lnTo>
                  <a:pt x="1591" y="1737"/>
                </a:lnTo>
                <a:lnTo>
                  <a:pt x="1445" y="1737"/>
                </a:lnTo>
                <a:lnTo>
                  <a:pt x="1235" y="1946"/>
                </a:lnTo>
                <a:lnTo>
                  <a:pt x="1256" y="2114"/>
                </a:lnTo>
                <a:lnTo>
                  <a:pt x="1235" y="2469"/>
                </a:lnTo>
                <a:lnTo>
                  <a:pt x="1089" y="2616"/>
                </a:lnTo>
                <a:lnTo>
                  <a:pt x="1194" y="2720"/>
                </a:lnTo>
                <a:lnTo>
                  <a:pt x="1047" y="2930"/>
                </a:lnTo>
                <a:lnTo>
                  <a:pt x="942" y="2888"/>
                </a:lnTo>
                <a:lnTo>
                  <a:pt x="817" y="2930"/>
                </a:lnTo>
                <a:lnTo>
                  <a:pt x="963" y="3202"/>
                </a:lnTo>
                <a:lnTo>
                  <a:pt x="1089" y="3285"/>
                </a:lnTo>
                <a:lnTo>
                  <a:pt x="1089" y="3515"/>
                </a:lnTo>
                <a:lnTo>
                  <a:pt x="922" y="3704"/>
                </a:lnTo>
                <a:lnTo>
                  <a:pt x="984" y="3871"/>
                </a:lnTo>
                <a:lnTo>
                  <a:pt x="1131" y="3871"/>
                </a:lnTo>
                <a:lnTo>
                  <a:pt x="1089" y="3976"/>
                </a:lnTo>
                <a:lnTo>
                  <a:pt x="963" y="4080"/>
                </a:lnTo>
                <a:lnTo>
                  <a:pt x="838" y="4331"/>
                </a:lnTo>
                <a:lnTo>
                  <a:pt x="922" y="4457"/>
                </a:lnTo>
                <a:lnTo>
                  <a:pt x="922" y="4603"/>
                </a:lnTo>
                <a:lnTo>
                  <a:pt x="1026" y="4624"/>
                </a:lnTo>
                <a:lnTo>
                  <a:pt x="1173" y="4645"/>
                </a:lnTo>
                <a:lnTo>
                  <a:pt x="1403" y="4875"/>
                </a:lnTo>
                <a:lnTo>
                  <a:pt x="1382" y="4917"/>
                </a:lnTo>
                <a:lnTo>
                  <a:pt x="1486" y="5168"/>
                </a:lnTo>
                <a:lnTo>
                  <a:pt x="1675" y="5357"/>
                </a:lnTo>
                <a:lnTo>
                  <a:pt x="1842" y="5378"/>
                </a:lnTo>
                <a:lnTo>
                  <a:pt x="2010" y="5273"/>
                </a:lnTo>
                <a:lnTo>
                  <a:pt x="2010" y="5168"/>
                </a:lnTo>
                <a:lnTo>
                  <a:pt x="2093" y="5085"/>
                </a:lnTo>
                <a:lnTo>
                  <a:pt x="2303" y="5064"/>
                </a:lnTo>
                <a:lnTo>
                  <a:pt x="2470" y="4875"/>
                </a:lnTo>
                <a:lnTo>
                  <a:pt x="2679" y="4855"/>
                </a:lnTo>
                <a:lnTo>
                  <a:pt x="2784" y="4813"/>
                </a:lnTo>
                <a:lnTo>
                  <a:pt x="3035" y="4875"/>
                </a:lnTo>
                <a:lnTo>
                  <a:pt x="3181" y="4917"/>
                </a:lnTo>
                <a:lnTo>
                  <a:pt x="3202" y="4855"/>
                </a:lnTo>
                <a:lnTo>
                  <a:pt x="3307" y="4855"/>
                </a:lnTo>
                <a:lnTo>
                  <a:pt x="3411" y="4938"/>
                </a:lnTo>
                <a:lnTo>
                  <a:pt x="3495" y="4855"/>
                </a:lnTo>
                <a:lnTo>
                  <a:pt x="3558" y="4750"/>
                </a:lnTo>
                <a:lnTo>
                  <a:pt x="3663" y="4855"/>
                </a:lnTo>
                <a:lnTo>
                  <a:pt x="3788" y="4917"/>
                </a:lnTo>
                <a:lnTo>
                  <a:pt x="3914" y="4708"/>
                </a:lnTo>
                <a:lnTo>
                  <a:pt x="3914" y="4603"/>
                </a:lnTo>
                <a:lnTo>
                  <a:pt x="4248" y="4436"/>
                </a:lnTo>
                <a:lnTo>
                  <a:pt x="4458" y="4436"/>
                </a:lnTo>
                <a:lnTo>
                  <a:pt x="4520" y="4352"/>
                </a:lnTo>
                <a:lnTo>
                  <a:pt x="4458" y="4311"/>
                </a:lnTo>
                <a:lnTo>
                  <a:pt x="4499" y="4143"/>
                </a:lnTo>
                <a:lnTo>
                  <a:pt x="4667" y="3892"/>
                </a:lnTo>
                <a:lnTo>
                  <a:pt x="4667" y="3766"/>
                </a:lnTo>
                <a:lnTo>
                  <a:pt x="4855" y="3704"/>
                </a:lnTo>
                <a:lnTo>
                  <a:pt x="4981" y="3578"/>
                </a:lnTo>
                <a:lnTo>
                  <a:pt x="4855" y="3390"/>
                </a:lnTo>
                <a:lnTo>
                  <a:pt x="4771" y="3348"/>
                </a:lnTo>
                <a:lnTo>
                  <a:pt x="4751" y="3243"/>
                </a:lnTo>
                <a:lnTo>
                  <a:pt x="4646" y="3076"/>
                </a:lnTo>
                <a:lnTo>
                  <a:pt x="4730" y="2992"/>
                </a:lnTo>
                <a:lnTo>
                  <a:pt x="4960" y="2637"/>
                </a:lnTo>
                <a:lnTo>
                  <a:pt x="5064" y="2574"/>
                </a:lnTo>
                <a:lnTo>
                  <a:pt x="5232" y="2302"/>
                </a:lnTo>
                <a:lnTo>
                  <a:pt x="5274" y="2323"/>
                </a:lnTo>
                <a:lnTo>
                  <a:pt x="5253" y="2344"/>
                </a:lnTo>
                <a:lnTo>
                  <a:pt x="5253" y="2365"/>
                </a:lnTo>
                <a:lnTo>
                  <a:pt x="5336" y="2323"/>
                </a:lnTo>
                <a:lnTo>
                  <a:pt x="5357" y="2197"/>
                </a:lnTo>
                <a:lnTo>
                  <a:pt x="5295" y="2134"/>
                </a:lnTo>
                <a:lnTo>
                  <a:pt x="5441" y="2051"/>
                </a:lnTo>
                <a:lnTo>
                  <a:pt x="5567" y="1946"/>
                </a:lnTo>
                <a:lnTo>
                  <a:pt x="5776" y="1946"/>
                </a:lnTo>
                <a:lnTo>
                  <a:pt x="5964" y="1883"/>
                </a:lnTo>
                <a:lnTo>
                  <a:pt x="6069" y="1737"/>
                </a:lnTo>
                <a:lnTo>
                  <a:pt x="6278" y="1611"/>
                </a:lnTo>
                <a:lnTo>
                  <a:pt x="6320" y="1507"/>
                </a:lnTo>
                <a:lnTo>
                  <a:pt x="6341" y="1381"/>
                </a:lnTo>
                <a:lnTo>
                  <a:pt x="6320" y="1193"/>
                </a:lnTo>
                <a:lnTo>
                  <a:pt x="6424" y="1151"/>
                </a:lnTo>
                <a:lnTo>
                  <a:pt x="6424" y="1088"/>
                </a:lnTo>
                <a:lnTo>
                  <a:pt x="6341" y="1067"/>
                </a:lnTo>
                <a:lnTo>
                  <a:pt x="6215" y="879"/>
                </a:lnTo>
                <a:lnTo>
                  <a:pt x="5964" y="900"/>
                </a:lnTo>
                <a:lnTo>
                  <a:pt x="5797" y="837"/>
                </a:lnTo>
                <a:lnTo>
                  <a:pt x="5629" y="837"/>
                </a:lnTo>
                <a:lnTo>
                  <a:pt x="5525" y="774"/>
                </a:lnTo>
                <a:lnTo>
                  <a:pt x="5253" y="774"/>
                </a:lnTo>
                <a:lnTo>
                  <a:pt x="5148" y="879"/>
                </a:lnTo>
                <a:lnTo>
                  <a:pt x="5064" y="837"/>
                </a:lnTo>
                <a:lnTo>
                  <a:pt x="4918" y="837"/>
                </a:lnTo>
                <a:lnTo>
                  <a:pt x="4792" y="691"/>
                </a:lnTo>
                <a:lnTo>
                  <a:pt x="4688" y="753"/>
                </a:lnTo>
                <a:lnTo>
                  <a:pt x="4583" y="649"/>
                </a:lnTo>
                <a:lnTo>
                  <a:pt x="4332" y="565"/>
                </a:lnTo>
                <a:lnTo>
                  <a:pt x="4186" y="586"/>
                </a:lnTo>
                <a:lnTo>
                  <a:pt x="4207" y="523"/>
                </a:lnTo>
                <a:lnTo>
                  <a:pt x="4186" y="377"/>
                </a:lnTo>
                <a:lnTo>
                  <a:pt x="4102" y="377"/>
                </a:lnTo>
                <a:lnTo>
                  <a:pt x="4102" y="356"/>
                </a:lnTo>
                <a:lnTo>
                  <a:pt x="3997" y="314"/>
                </a:lnTo>
                <a:lnTo>
                  <a:pt x="3955" y="335"/>
                </a:lnTo>
                <a:lnTo>
                  <a:pt x="3872" y="335"/>
                </a:lnTo>
                <a:lnTo>
                  <a:pt x="3809" y="419"/>
                </a:lnTo>
                <a:lnTo>
                  <a:pt x="3495" y="230"/>
                </a:lnTo>
                <a:lnTo>
                  <a:pt x="3391" y="230"/>
                </a:lnTo>
                <a:lnTo>
                  <a:pt x="3286" y="335"/>
                </a:lnTo>
                <a:lnTo>
                  <a:pt x="3077" y="272"/>
                </a:lnTo>
                <a:lnTo>
                  <a:pt x="3035" y="168"/>
                </a:lnTo>
                <a:lnTo>
                  <a:pt x="2826" y="147"/>
                </a:lnTo>
                <a:lnTo>
                  <a:pt x="2533" y="272"/>
                </a:lnTo>
                <a:lnTo>
                  <a:pt x="2344" y="230"/>
                </a:lnTo>
                <a:lnTo>
                  <a:pt x="1926" y="168"/>
                </a:lnTo>
                <a:lnTo>
                  <a:pt x="1779" y="105"/>
                </a:lnTo>
                <a:lnTo>
                  <a:pt x="1758" y="42"/>
                </a:lnTo>
                <a:lnTo>
                  <a:pt x="1570" y="105"/>
                </a:lnTo>
                <a:lnTo>
                  <a:pt x="1403" y="147"/>
                </a:lnTo>
                <a:lnTo>
                  <a:pt x="1277" y="105"/>
                </a:lnTo>
                <a:lnTo>
                  <a:pt x="1173" y="105"/>
                </a:lnTo>
                <a:lnTo>
                  <a:pt x="1068" y="168"/>
                </a:lnTo>
                <a:lnTo>
                  <a:pt x="942" y="21"/>
                </a:lnTo>
                <a:lnTo>
                  <a:pt x="817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52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Expansión nacional</a:t>
            </a:r>
            <a:endParaRPr sz="2400"/>
          </a:p>
        </p:txBody>
      </p:sp>
      <p:sp>
        <p:nvSpPr>
          <p:cNvPr id="2270" name="Google Shape;2270;p52"/>
          <p:cNvSpPr txBox="1"/>
          <p:nvPr>
            <p:ph idx="4294967295" type="subTitle"/>
          </p:nvPr>
        </p:nvSpPr>
        <p:spPr>
          <a:xfrm flipH="1">
            <a:off x="6553433" y="1699375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Málaga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71" name="Google Shape;2271;p52"/>
          <p:cNvSpPr txBox="1"/>
          <p:nvPr>
            <p:ph idx="4294967295" type="subTitle"/>
          </p:nvPr>
        </p:nvSpPr>
        <p:spPr>
          <a:xfrm>
            <a:off x="6269425" y="2036175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Ciudad de inicio del proyecto</a:t>
            </a:r>
            <a:endParaRPr sz="1400"/>
          </a:p>
        </p:txBody>
      </p:sp>
      <p:grpSp>
        <p:nvGrpSpPr>
          <p:cNvPr id="2272" name="Google Shape;2272;p52"/>
          <p:cNvGrpSpPr/>
          <p:nvPr/>
        </p:nvGrpSpPr>
        <p:grpSpPr>
          <a:xfrm>
            <a:off x="7438109" y="617323"/>
            <a:ext cx="691830" cy="773505"/>
            <a:chOff x="2839875" y="2954850"/>
            <a:chExt cx="524750" cy="586700"/>
          </a:xfrm>
        </p:grpSpPr>
        <p:sp>
          <p:nvSpPr>
            <p:cNvPr id="2273" name="Google Shape;2273;p52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2" name="Google Shape;2292;p52"/>
          <p:cNvSpPr/>
          <p:nvPr/>
        </p:nvSpPr>
        <p:spPr>
          <a:xfrm flipH="1">
            <a:off x="2441473" y="428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52"/>
          <p:cNvSpPr/>
          <p:nvPr/>
        </p:nvSpPr>
        <p:spPr>
          <a:xfrm flipH="1">
            <a:off x="6269436" y="1651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52"/>
          <p:cNvSpPr/>
          <p:nvPr/>
        </p:nvSpPr>
        <p:spPr>
          <a:xfrm flipH="1">
            <a:off x="2750273" y="3030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52"/>
          <p:cNvSpPr/>
          <p:nvPr/>
        </p:nvSpPr>
        <p:spPr>
          <a:xfrm flipH="1">
            <a:off x="4538473" y="24403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52"/>
          <p:cNvSpPr/>
          <p:nvPr/>
        </p:nvSpPr>
        <p:spPr>
          <a:xfrm flipH="1">
            <a:off x="3725348" y="332452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52"/>
          <p:cNvSpPr/>
          <p:nvPr/>
        </p:nvSpPr>
        <p:spPr>
          <a:xfrm flipH="1">
            <a:off x="1966698" y="406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04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52"/>
          <p:cNvSpPr/>
          <p:nvPr/>
        </p:nvSpPr>
        <p:spPr>
          <a:xfrm flipH="1">
            <a:off x="3308136" y="406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52"/>
          <p:cNvSpPr/>
          <p:nvPr/>
        </p:nvSpPr>
        <p:spPr>
          <a:xfrm flipH="1">
            <a:off x="4274061" y="26689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2"/>
          <p:cNvSpPr/>
          <p:nvPr/>
        </p:nvSpPr>
        <p:spPr>
          <a:xfrm flipH="1">
            <a:off x="4662636" y="21775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2"/>
          <p:cNvSpPr/>
          <p:nvPr/>
        </p:nvSpPr>
        <p:spPr>
          <a:xfrm flipH="1">
            <a:off x="3644236" y="38040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52"/>
          <p:cNvSpPr/>
          <p:nvPr/>
        </p:nvSpPr>
        <p:spPr>
          <a:xfrm flipH="1">
            <a:off x="3546761" y="262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52"/>
          <p:cNvSpPr/>
          <p:nvPr/>
        </p:nvSpPr>
        <p:spPr>
          <a:xfrm flipH="1">
            <a:off x="3085811" y="197452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52"/>
          <p:cNvSpPr/>
          <p:nvPr/>
        </p:nvSpPr>
        <p:spPr>
          <a:xfrm flipH="1">
            <a:off x="1200061" y="18463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52"/>
          <p:cNvSpPr/>
          <p:nvPr/>
        </p:nvSpPr>
        <p:spPr>
          <a:xfrm flipH="1">
            <a:off x="1090036" y="20599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2"/>
          <p:cNvSpPr/>
          <p:nvPr/>
        </p:nvSpPr>
        <p:spPr>
          <a:xfrm flipH="1">
            <a:off x="1268636" y="23227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2"/>
          <p:cNvSpPr/>
          <p:nvPr/>
        </p:nvSpPr>
        <p:spPr>
          <a:xfrm flipH="1">
            <a:off x="1893411" y="18463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2"/>
          <p:cNvSpPr/>
          <p:nvPr/>
        </p:nvSpPr>
        <p:spPr>
          <a:xfrm flipH="1">
            <a:off x="2441473" y="19168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2"/>
          <p:cNvSpPr/>
          <p:nvPr/>
        </p:nvSpPr>
        <p:spPr>
          <a:xfrm flipH="1">
            <a:off x="1788123" y="358732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52"/>
          <p:cNvSpPr/>
          <p:nvPr/>
        </p:nvSpPr>
        <p:spPr>
          <a:xfrm flipH="1">
            <a:off x="1893411" y="3030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52"/>
          <p:cNvSpPr/>
          <p:nvPr/>
        </p:nvSpPr>
        <p:spPr>
          <a:xfrm flipH="1">
            <a:off x="2441473" y="2371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52"/>
          <p:cNvSpPr/>
          <p:nvPr/>
        </p:nvSpPr>
        <p:spPr>
          <a:xfrm flipH="1">
            <a:off x="2208998" y="26268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2"/>
          <p:cNvSpPr/>
          <p:nvPr/>
        </p:nvSpPr>
        <p:spPr>
          <a:xfrm flipH="1">
            <a:off x="2311636" y="37239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52"/>
          <p:cNvSpPr/>
          <p:nvPr/>
        </p:nvSpPr>
        <p:spPr>
          <a:xfrm flipH="1">
            <a:off x="2831811" y="3986770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2"/>
          <p:cNvSpPr txBox="1"/>
          <p:nvPr>
            <p:ph idx="4294967295" type="subTitle"/>
          </p:nvPr>
        </p:nvSpPr>
        <p:spPr>
          <a:xfrm>
            <a:off x="6269425" y="3065175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Madrid, Barcelona, Valencia y Sevilla</a:t>
            </a:r>
            <a:endParaRPr sz="1400"/>
          </a:p>
        </p:txBody>
      </p:sp>
      <p:sp>
        <p:nvSpPr>
          <p:cNvPr id="2316" name="Google Shape;2316;p52"/>
          <p:cNvSpPr txBox="1"/>
          <p:nvPr>
            <p:ph idx="4294967295" type="subTitle"/>
          </p:nvPr>
        </p:nvSpPr>
        <p:spPr>
          <a:xfrm flipH="1">
            <a:off x="6553433" y="2712300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Capitales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17" name="Google Shape;2317;p52"/>
          <p:cNvSpPr/>
          <p:nvPr/>
        </p:nvSpPr>
        <p:spPr>
          <a:xfrm flipH="1">
            <a:off x="6269436" y="26648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52"/>
          <p:cNvSpPr txBox="1"/>
          <p:nvPr>
            <p:ph idx="4294967295" type="subTitle"/>
          </p:nvPr>
        </p:nvSpPr>
        <p:spPr>
          <a:xfrm>
            <a:off x="6269425" y="4079313"/>
            <a:ext cx="19317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Poblaciones con más de 100.000 de habitantes</a:t>
            </a:r>
            <a:endParaRPr sz="1400"/>
          </a:p>
        </p:txBody>
      </p:sp>
      <p:sp>
        <p:nvSpPr>
          <p:cNvPr id="2319" name="Google Shape;2319;p52"/>
          <p:cNvSpPr txBox="1"/>
          <p:nvPr>
            <p:ph idx="4294967295" type="subTitle"/>
          </p:nvPr>
        </p:nvSpPr>
        <p:spPr>
          <a:xfrm flipH="1">
            <a:off x="6553550" y="3726450"/>
            <a:ext cx="2027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Grandes nucleos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20" name="Google Shape;2320;p52"/>
          <p:cNvSpPr/>
          <p:nvPr/>
        </p:nvSpPr>
        <p:spPr>
          <a:xfrm flipH="1">
            <a:off x="6269436" y="367903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3"/>
          <p:cNvSpPr/>
          <p:nvPr/>
        </p:nvSpPr>
        <p:spPr>
          <a:xfrm>
            <a:off x="7343725" y="26802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53"/>
          <p:cNvSpPr/>
          <p:nvPr/>
        </p:nvSpPr>
        <p:spPr>
          <a:xfrm>
            <a:off x="897925" y="3753575"/>
            <a:ext cx="857400" cy="8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53"/>
          <p:cNvSpPr/>
          <p:nvPr/>
        </p:nvSpPr>
        <p:spPr>
          <a:xfrm>
            <a:off x="6269475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53"/>
          <p:cNvSpPr/>
          <p:nvPr/>
        </p:nvSpPr>
        <p:spPr>
          <a:xfrm>
            <a:off x="7343725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9" name="Google Shape;2329;p53"/>
          <p:cNvGrpSpPr/>
          <p:nvPr/>
        </p:nvGrpSpPr>
        <p:grpSpPr>
          <a:xfrm>
            <a:off x="4366843" y="2475336"/>
            <a:ext cx="69600" cy="304905"/>
            <a:chOff x="5411345" y="2181398"/>
            <a:chExt cx="69600" cy="304905"/>
          </a:xfrm>
        </p:grpSpPr>
        <p:cxnSp>
          <p:nvCxnSpPr>
            <p:cNvPr id="2330" name="Google Shape;2330;p53"/>
            <p:cNvCxnSpPr/>
            <p:nvPr/>
          </p:nvCxnSpPr>
          <p:spPr>
            <a:xfrm rot="10800000">
              <a:off x="5446137" y="2181398"/>
              <a:ext cx="0" cy="26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1" name="Google Shape;2331;p53"/>
            <p:cNvSpPr/>
            <p:nvPr/>
          </p:nvSpPr>
          <p:spPr>
            <a:xfrm rot="10800000">
              <a:off x="5411345" y="2417904"/>
              <a:ext cx="696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53"/>
          <p:cNvGrpSpPr/>
          <p:nvPr/>
        </p:nvGrpSpPr>
        <p:grpSpPr>
          <a:xfrm>
            <a:off x="2618102" y="2475256"/>
            <a:ext cx="69600" cy="304907"/>
            <a:chOff x="3716505" y="2181319"/>
            <a:chExt cx="69600" cy="304907"/>
          </a:xfrm>
        </p:grpSpPr>
        <p:cxnSp>
          <p:nvCxnSpPr>
            <p:cNvPr id="2333" name="Google Shape;2333;p53"/>
            <p:cNvCxnSpPr/>
            <p:nvPr/>
          </p:nvCxnSpPr>
          <p:spPr>
            <a:xfrm rot="10800000">
              <a:off x="3751299" y="2181319"/>
              <a:ext cx="0" cy="26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4" name="Google Shape;2334;p53"/>
            <p:cNvSpPr/>
            <p:nvPr/>
          </p:nvSpPr>
          <p:spPr>
            <a:xfrm rot="10800000">
              <a:off x="3716505" y="2417825"/>
              <a:ext cx="696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5" name="Google Shape;2335;p53"/>
          <p:cNvGrpSpPr/>
          <p:nvPr/>
        </p:nvGrpSpPr>
        <p:grpSpPr>
          <a:xfrm>
            <a:off x="1404035" y="2475336"/>
            <a:ext cx="69600" cy="304905"/>
            <a:chOff x="1937435" y="2181398"/>
            <a:chExt cx="69600" cy="304905"/>
          </a:xfrm>
        </p:grpSpPr>
        <p:cxnSp>
          <p:nvCxnSpPr>
            <p:cNvPr id="2336" name="Google Shape;2336;p53"/>
            <p:cNvCxnSpPr/>
            <p:nvPr/>
          </p:nvCxnSpPr>
          <p:spPr>
            <a:xfrm rot="10800000">
              <a:off x="1972302" y="2181398"/>
              <a:ext cx="0" cy="26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7" name="Google Shape;2337;p53"/>
            <p:cNvSpPr/>
            <p:nvPr/>
          </p:nvSpPr>
          <p:spPr>
            <a:xfrm rot="10800000">
              <a:off x="1937435" y="2417904"/>
              <a:ext cx="696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8" name="Google Shape;2338;p53"/>
          <p:cNvSpPr/>
          <p:nvPr/>
        </p:nvSpPr>
        <p:spPr>
          <a:xfrm>
            <a:off x="905500" y="2475250"/>
            <a:ext cx="5142900" cy="3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53"/>
          <p:cNvSpPr txBox="1"/>
          <p:nvPr>
            <p:ph type="title"/>
          </p:nvPr>
        </p:nvSpPr>
        <p:spPr>
          <a:xfrm>
            <a:off x="1972225" y="533325"/>
            <a:ext cx="5154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Calendario</a:t>
            </a:r>
            <a:r>
              <a:rPr lang="en"/>
              <a:t> de expansión</a:t>
            </a:r>
            <a:endParaRPr/>
          </a:p>
        </p:txBody>
      </p:sp>
      <p:sp>
        <p:nvSpPr>
          <p:cNvPr id="2340" name="Google Shape;2340;p53"/>
          <p:cNvSpPr txBox="1"/>
          <p:nvPr/>
        </p:nvSpPr>
        <p:spPr>
          <a:xfrm>
            <a:off x="4345775" y="2070225"/>
            <a:ext cx="1931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2024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1" name="Google Shape;2341;p53"/>
          <p:cNvSpPr txBox="1"/>
          <p:nvPr/>
        </p:nvSpPr>
        <p:spPr>
          <a:xfrm>
            <a:off x="915025" y="2081875"/>
            <a:ext cx="1047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2022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2" name="Google Shape;2342;p53"/>
          <p:cNvSpPr txBox="1"/>
          <p:nvPr/>
        </p:nvSpPr>
        <p:spPr>
          <a:xfrm>
            <a:off x="2638825" y="2070225"/>
            <a:ext cx="1166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2023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43" name="Google Shape;2343;p53"/>
          <p:cNvGrpSpPr/>
          <p:nvPr/>
        </p:nvGrpSpPr>
        <p:grpSpPr>
          <a:xfrm>
            <a:off x="7429515" y="2801910"/>
            <a:ext cx="685817" cy="735700"/>
            <a:chOff x="813950" y="2267050"/>
            <a:chExt cx="504500" cy="541075"/>
          </a:xfrm>
        </p:grpSpPr>
        <p:sp>
          <p:nvSpPr>
            <p:cNvPr id="2344" name="Google Shape;2344;p53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3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3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0" name="Google Shape;2380;p53"/>
          <p:cNvGrpSpPr/>
          <p:nvPr/>
        </p:nvGrpSpPr>
        <p:grpSpPr>
          <a:xfrm>
            <a:off x="983367" y="3822803"/>
            <a:ext cx="686509" cy="786382"/>
            <a:chOff x="6825125" y="2172400"/>
            <a:chExt cx="504675" cy="579500"/>
          </a:xfrm>
        </p:grpSpPr>
        <p:sp>
          <p:nvSpPr>
            <p:cNvPr id="2381" name="Google Shape;2381;p53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3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3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7" name="Google Shape;2397;p53"/>
          <p:cNvSpPr txBox="1"/>
          <p:nvPr>
            <p:ph idx="4294967295" type="subTitle"/>
          </p:nvPr>
        </p:nvSpPr>
        <p:spPr>
          <a:xfrm flipH="1">
            <a:off x="1137683" y="2890200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Málaga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98" name="Google Shape;2398;p53"/>
          <p:cNvSpPr/>
          <p:nvPr/>
        </p:nvSpPr>
        <p:spPr>
          <a:xfrm flipH="1">
            <a:off x="853686" y="28427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9" name="Google Shape;2399;p53"/>
          <p:cNvSpPr txBox="1"/>
          <p:nvPr>
            <p:ph idx="4294967295" type="subTitle"/>
          </p:nvPr>
        </p:nvSpPr>
        <p:spPr>
          <a:xfrm flipH="1">
            <a:off x="2873658" y="2913900"/>
            <a:ext cx="1931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Capitales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400" name="Google Shape;2400;p53"/>
          <p:cNvSpPr/>
          <p:nvPr/>
        </p:nvSpPr>
        <p:spPr>
          <a:xfrm flipH="1">
            <a:off x="2589661" y="28664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53"/>
          <p:cNvSpPr txBox="1"/>
          <p:nvPr>
            <p:ph idx="4294967295" type="subTitle"/>
          </p:nvPr>
        </p:nvSpPr>
        <p:spPr>
          <a:xfrm flipH="1">
            <a:off x="4609750" y="2913913"/>
            <a:ext cx="2027700" cy="3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Grandes nucleos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402" name="Google Shape;2402;p53"/>
          <p:cNvSpPr/>
          <p:nvPr/>
        </p:nvSpPr>
        <p:spPr>
          <a:xfrm flipH="1">
            <a:off x="4325636" y="286649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Zesta?</a:t>
            </a:r>
            <a:endParaRPr/>
          </a:p>
        </p:txBody>
      </p:sp>
      <p:sp>
        <p:nvSpPr>
          <p:cNvPr id="550" name="Google Shape;550;p27"/>
          <p:cNvSpPr txBox="1"/>
          <p:nvPr>
            <p:ph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1" name="Google Shape;551;p27"/>
          <p:cNvGrpSpPr/>
          <p:nvPr/>
        </p:nvGrpSpPr>
        <p:grpSpPr>
          <a:xfrm>
            <a:off x="4206078" y="3823695"/>
            <a:ext cx="685785" cy="722550"/>
            <a:chOff x="315050" y="2231900"/>
            <a:chExt cx="512775" cy="535500"/>
          </a:xfrm>
        </p:grpSpPr>
        <p:sp>
          <p:nvSpPr>
            <p:cNvPr id="552" name="Google Shape;552;p27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7"/>
          <p:cNvGrpSpPr/>
          <p:nvPr/>
        </p:nvGrpSpPr>
        <p:grpSpPr>
          <a:xfrm>
            <a:off x="5283282" y="3879636"/>
            <a:ext cx="681720" cy="730437"/>
            <a:chOff x="1952050" y="2261800"/>
            <a:chExt cx="507950" cy="546325"/>
          </a:xfrm>
        </p:grpSpPr>
        <p:sp>
          <p:nvSpPr>
            <p:cNvPr id="575" name="Google Shape;575;p27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7"/>
          <p:cNvGrpSpPr/>
          <p:nvPr/>
        </p:nvGrpSpPr>
        <p:grpSpPr>
          <a:xfrm>
            <a:off x="5255539" y="2752166"/>
            <a:ext cx="737215" cy="786365"/>
            <a:chOff x="4497175" y="2190950"/>
            <a:chExt cx="548850" cy="583400"/>
          </a:xfrm>
        </p:grpSpPr>
        <p:sp>
          <p:nvSpPr>
            <p:cNvPr id="596" name="Google Shape;596;p27"/>
            <p:cNvSpPr/>
            <p:nvPr/>
          </p:nvSpPr>
          <p:spPr>
            <a:xfrm>
              <a:off x="4512000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6" y="1"/>
                  </a:moveTo>
                  <a:lnTo>
                    <a:pt x="10236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1" y="2962"/>
                    <a:pt x="7741" y="3575"/>
                  </a:cubicBezTo>
                  <a:cubicBezTo>
                    <a:pt x="6620" y="4188"/>
                    <a:pt x="0" y="4484"/>
                    <a:pt x="709" y="11315"/>
                  </a:cubicBezTo>
                  <a:lnTo>
                    <a:pt x="20123" y="11315"/>
                  </a:lnTo>
                  <a:cubicBezTo>
                    <a:pt x="20842" y="4484"/>
                    <a:pt x="14212" y="4178"/>
                    <a:pt x="13091" y="3575"/>
                  </a:cubicBezTo>
                  <a:cubicBezTo>
                    <a:pt x="11970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720050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4" y="1"/>
                  </a:moveTo>
                  <a:lnTo>
                    <a:pt x="1914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0" y="2814"/>
                  </a:cubicBezTo>
                  <a:cubicBezTo>
                    <a:pt x="1343" y="2613"/>
                    <a:pt x="2686" y="2401"/>
                    <a:pt x="4018" y="2190"/>
                  </a:cubicBezTo>
                  <a:cubicBezTo>
                    <a:pt x="3913" y="1471"/>
                    <a:pt x="3891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515175" y="2589025"/>
              <a:ext cx="514450" cy="185075"/>
            </a:xfrm>
            <a:custGeom>
              <a:rect b="b" l="l" r="r" t="t"/>
              <a:pathLst>
                <a:path extrusionOk="0" h="7403" w="20578">
                  <a:moveTo>
                    <a:pt x="6546" y="0"/>
                  </a:moveTo>
                  <a:cubicBezTo>
                    <a:pt x="4335" y="592"/>
                    <a:pt x="0" y="1809"/>
                    <a:pt x="582" y="7402"/>
                  </a:cubicBezTo>
                  <a:lnTo>
                    <a:pt x="19996" y="7402"/>
                  </a:lnTo>
                  <a:cubicBezTo>
                    <a:pt x="20578" y="1809"/>
                    <a:pt x="16253" y="603"/>
                    <a:pt x="14043" y="0"/>
                  </a:cubicBezTo>
                  <a:cubicBezTo>
                    <a:pt x="13133" y="815"/>
                    <a:pt x="11790" y="1333"/>
                    <a:pt x="10289" y="1333"/>
                  </a:cubicBezTo>
                  <a:cubicBezTo>
                    <a:pt x="8787" y="1333"/>
                    <a:pt x="7455" y="815"/>
                    <a:pt x="6546" y="0"/>
                  </a:cubicBezTo>
                  <a:close/>
                </a:path>
              </a:pathLst>
            </a:custGeom>
            <a:solidFill>
              <a:srgbClr val="E0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28375" y="2646375"/>
              <a:ext cx="493050" cy="127725"/>
            </a:xfrm>
            <a:custGeom>
              <a:rect b="b" l="l" r="r" t="t"/>
              <a:pathLst>
                <a:path extrusionOk="0" h="5109" w="19722">
                  <a:moveTo>
                    <a:pt x="18030" y="1"/>
                  </a:moveTo>
                  <a:cubicBezTo>
                    <a:pt x="11971" y="1058"/>
                    <a:pt x="5965" y="2433"/>
                    <a:pt x="11" y="3945"/>
                  </a:cubicBezTo>
                  <a:cubicBezTo>
                    <a:pt x="1" y="4336"/>
                    <a:pt x="11" y="4728"/>
                    <a:pt x="54" y="5108"/>
                  </a:cubicBezTo>
                  <a:lnTo>
                    <a:pt x="19468" y="5108"/>
                  </a:lnTo>
                  <a:cubicBezTo>
                    <a:pt x="19722" y="2687"/>
                    <a:pt x="19045" y="1080"/>
                    <a:pt x="18030" y="1"/>
                  </a:cubicBezTo>
                  <a:close/>
                </a:path>
              </a:pathLst>
            </a:custGeom>
            <a:solidFill>
              <a:srgbClr val="DB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4497175" y="2582675"/>
              <a:ext cx="202800" cy="191675"/>
            </a:xfrm>
            <a:custGeom>
              <a:rect b="b" l="l" r="r" t="t"/>
              <a:pathLst>
                <a:path extrusionOk="0" h="7667" w="8112">
                  <a:moveTo>
                    <a:pt x="6959" y="1"/>
                  </a:moveTo>
                  <a:cubicBezTo>
                    <a:pt x="1" y="1143"/>
                    <a:pt x="794" y="7667"/>
                    <a:pt x="794" y="7667"/>
                  </a:cubicBezTo>
                  <a:lnTo>
                    <a:pt x="8111" y="7667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614025" y="2582675"/>
              <a:ext cx="85950" cy="191675"/>
            </a:xfrm>
            <a:custGeom>
              <a:rect b="b" l="l" r="r" t="t"/>
              <a:pathLst>
                <a:path extrusionOk="0" h="7667" w="3438">
                  <a:moveTo>
                    <a:pt x="2285" y="1"/>
                  </a:moveTo>
                  <a:cubicBezTo>
                    <a:pt x="1502" y="43"/>
                    <a:pt x="720" y="223"/>
                    <a:pt x="1" y="529"/>
                  </a:cubicBezTo>
                  <a:lnTo>
                    <a:pt x="1587" y="1143"/>
                  </a:lnTo>
                  <a:lnTo>
                    <a:pt x="350" y="2813"/>
                  </a:lnTo>
                  <a:lnTo>
                    <a:pt x="3437" y="7667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843500" y="2582675"/>
              <a:ext cx="202525" cy="191675"/>
            </a:xfrm>
            <a:custGeom>
              <a:rect b="b" l="l" r="r" t="t"/>
              <a:pathLst>
                <a:path extrusionOk="0" h="7667" w="8101">
                  <a:moveTo>
                    <a:pt x="1142" y="1"/>
                  </a:moveTo>
                  <a:lnTo>
                    <a:pt x="0" y="7667"/>
                  </a:lnTo>
                  <a:lnTo>
                    <a:pt x="7307" y="7667"/>
                  </a:lnTo>
                  <a:cubicBezTo>
                    <a:pt x="7307" y="7667"/>
                    <a:pt x="8100" y="1143"/>
                    <a:pt x="1142" y="1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843500" y="2582675"/>
              <a:ext cx="85925" cy="191675"/>
            </a:xfrm>
            <a:custGeom>
              <a:rect b="b" l="l" r="r" t="t"/>
              <a:pathLst>
                <a:path extrusionOk="0" h="7667" w="3437">
                  <a:moveTo>
                    <a:pt x="1142" y="1"/>
                  </a:moveTo>
                  <a:lnTo>
                    <a:pt x="0" y="7667"/>
                  </a:lnTo>
                  <a:lnTo>
                    <a:pt x="3077" y="2813"/>
                  </a:lnTo>
                  <a:lnTo>
                    <a:pt x="1851" y="1143"/>
                  </a:lnTo>
                  <a:lnTo>
                    <a:pt x="3437" y="529"/>
                  </a:lnTo>
                  <a:cubicBezTo>
                    <a:pt x="2707" y="223"/>
                    <a:pt x="1935" y="43"/>
                    <a:pt x="1142" y="1"/>
                  </a:cubicBez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638625" y="2362925"/>
              <a:ext cx="60025" cy="69000"/>
            </a:xfrm>
            <a:custGeom>
              <a:rect b="b" l="l" r="r" t="t"/>
              <a:pathLst>
                <a:path extrusionOk="0" h="2760" w="2401">
                  <a:moveTo>
                    <a:pt x="1155" y="1"/>
                  </a:moveTo>
                  <a:cubicBezTo>
                    <a:pt x="1011" y="1"/>
                    <a:pt x="903" y="35"/>
                    <a:pt x="878" y="46"/>
                  </a:cubicBezTo>
                  <a:cubicBezTo>
                    <a:pt x="804" y="77"/>
                    <a:pt x="0" y="172"/>
                    <a:pt x="138" y="1230"/>
                  </a:cubicBezTo>
                  <a:cubicBezTo>
                    <a:pt x="260" y="2170"/>
                    <a:pt x="767" y="2759"/>
                    <a:pt x="1294" y="2759"/>
                  </a:cubicBezTo>
                  <a:cubicBezTo>
                    <a:pt x="1360" y="2759"/>
                    <a:pt x="1426" y="2750"/>
                    <a:pt x="1491" y="2731"/>
                  </a:cubicBezTo>
                  <a:cubicBezTo>
                    <a:pt x="2083" y="2636"/>
                    <a:pt x="2401" y="1843"/>
                    <a:pt x="2073" y="807"/>
                  </a:cubicBezTo>
                  <a:cubicBezTo>
                    <a:pt x="1856" y="129"/>
                    <a:pt x="1437" y="1"/>
                    <a:pt x="1155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484692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9" y="1"/>
                  </a:moveTo>
                  <a:cubicBezTo>
                    <a:pt x="971" y="1"/>
                    <a:pt x="556" y="129"/>
                    <a:pt x="339" y="807"/>
                  </a:cubicBezTo>
                  <a:cubicBezTo>
                    <a:pt x="1" y="1843"/>
                    <a:pt x="318" y="2636"/>
                    <a:pt x="921" y="2721"/>
                  </a:cubicBezTo>
                  <a:cubicBezTo>
                    <a:pt x="986" y="2740"/>
                    <a:pt x="1052" y="2749"/>
                    <a:pt x="1117" y="2749"/>
                  </a:cubicBezTo>
                  <a:cubicBezTo>
                    <a:pt x="1636" y="2749"/>
                    <a:pt x="2143" y="2169"/>
                    <a:pt x="2274" y="1230"/>
                  </a:cubicBezTo>
                  <a:cubicBezTo>
                    <a:pt x="2412" y="172"/>
                    <a:pt x="1598" y="77"/>
                    <a:pt x="1524" y="46"/>
                  </a:cubicBezTo>
                  <a:cubicBezTo>
                    <a:pt x="1498" y="35"/>
                    <a:pt x="1392" y="1"/>
                    <a:pt x="1249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4660325" y="2238700"/>
              <a:ext cx="227325" cy="288400"/>
            </a:xfrm>
            <a:custGeom>
              <a:rect b="b" l="l" r="r" t="t"/>
              <a:pathLst>
                <a:path extrusionOk="0" h="11536" w="9093">
                  <a:moveTo>
                    <a:pt x="4260" y="0"/>
                  </a:moveTo>
                  <a:cubicBezTo>
                    <a:pt x="3354" y="0"/>
                    <a:pt x="757" y="340"/>
                    <a:pt x="401" y="4222"/>
                  </a:cubicBezTo>
                  <a:cubicBezTo>
                    <a:pt x="0" y="8624"/>
                    <a:pt x="1890" y="11535"/>
                    <a:pt x="4339" y="11535"/>
                  </a:cubicBezTo>
                  <a:cubicBezTo>
                    <a:pt x="4408" y="11535"/>
                    <a:pt x="4477" y="11533"/>
                    <a:pt x="4546" y="11528"/>
                  </a:cubicBezTo>
                  <a:cubicBezTo>
                    <a:pt x="4616" y="11533"/>
                    <a:pt x="4685" y="11535"/>
                    <a:pt x="4754" y="11535"/>
                  </a:cubicBezTo>
                  <a:cubicBezTo>
                    <a:pt x="7203" y="11535"/>
                    <a:pt x="9093" y="8624"/>
                    <a:pt x="8691" y="4222"/>
                  </a:cubicBezTo>
                  <a:cubicBezTo>
                    <a:pt x="8344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6" y="13"/>
                  </a:cubicBezTo>
                  <a:cubicBezTo>
                    <a:pt x="4503" y="9"/>
                    <a:pt x="4402" y="0"/>
                    <a:pt x="4260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776075" y="2357700"/>
              <a:ext cx="21700" cy="76175"/>
            </a:xfrm>
            <a:custGeom>
              <a:rect b="b" l="l" r="r" t="t"/>
              <a:pathLst>
                <a:path extrusionOk="0" h="3047" w="868">
                  <a:moveTo>
                    <a:pt x="508" y="1"/>
                  </a:moveTo>
                  <a:lnTo>
                    <a:pt x="508" y="1"/>
                  </a:lnTo>
                  <a:cubicBezTo>
                    <a:pt x="530" y="424"/>
                    <a:pt x="561" y="836"/>
                    <a:pt x="593" y="1259"/>
                  </a:cubicBezTo>
                  <a:cubicBezTo>
                    <a:pt x="623" y="1661"/>
                    <a:pt x="653" y="2064"/>
                    <a:pt x="693" y="2466"/>
                  </a:cubicBezTo>
                  <a:lnTo>
                    <a:pt x="693" y="2466"/>
                  </a:lnTo>
                  <a:cubicBezTo>
                    <a:pt x="635" y="2494"/>
                    <a:pt x="579" y="2527"/>
                    <a:pt x="530" y="2560"/>
                  </a:cubicBezTo>
                  <a:cubicBezTo>
                    <a:pt x="466" y="2602"/>
                    <a:pt x="403" y="2644"/>
                    <a:pt x="339" y="2697"/>
                  </a:cubicBezTo>
                  <a:cubicBezTo>
                    <a:pt x="212" y="2792"/>
                    <a:pt x="96" y="2909"/>
                    <a:pt x="1" y="3046"/>
                  </a:cubicBezTo>
                  <a:cubicBezTo>
                    <a:pt x="159" y="3014"/>
                    <a:pt x="308" y="2951"/>
                    <a:pt x="445" y="2866"/>
                  </a:cubicBezTo>
                  <a:cubicBezTo>
                    <a:pt x="508" y="2824"/>
                    <a:pt x="582" y="2782"/>
                    <a:pt x="646" y="2740"/>
                  </a:cubicBezTo>
                  <a:cubicBezTo>
                    <a:pt x="709" y="2687"/>
                    <a:pt x="773" y="2644"/>
                    <a:pt x="826" y="2592"/>
                  </a:cubicBezTo>
                  <a:lnTo>
                    <a:pt x="868" y="2549"/>
                  </a:lnTo>
                  <a:lnTo>
                    <a:pt x="868" y="2507"/>
                  </a:lnTo>
                  <a:cubicBezTo>
                    <a:pt x="815" y="2084"/>
                    <a:pt x="762" y="1672"/>
                    <a:pt x="699" y="1249"/>
                  </a:cubicBezTo>
                  <a:cubicBezTo>
                    <a:pt x="635" y="836"/>
                    <a:pt x="582" y="413"/>
                    <a:pt x="508" y="1"/>
                  </a:cubicBezTo>
                  <a:close/>
                </a:path>
              </a:pathLst>
            </a:custGeom>
            <a:solidFill>
              <a:srgbClr val="CA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39600" y="2453925"/>
              <a:ext cx="78025" cy="14500"/>
            </a:xfrm>
            <a:custGeom>
              <a:rect b="b" l="l" r="r" t="t"/>
              <a:pathLst>
                <a:path extrusionOk="0" h="580" w="3121">
                  <a:moveTo>
                    <a:pt x="3120" y="1"/>
                  </a:moveTo>
                  <a:lnTo>
                    <a:pt x="1" y="33"/>
                  </a:lnTo>
                  <a:cubicBezTo>
                    <a:pt x="522" y="389"/>
                    <a:pt x="1103" y="580"/>
                    <a:pt x="1655" y="580"/>
                  </a:cubicBezTo>
                  <a:cubicBezTo>
                    <a:pt x="2199" y="580"/>
                    <a:pt x="2716" y="395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797500" y="2327475"/>
              <a:ext cx="57125" cy="21800"/>
            </a:xfrm>
            <a:custGeom>
              <a:rect b="b" l="l" r="r" t="t"/>
              <a:pathLst>
                <a:path extrusionOk="0" h="872" w="2285">
                  <a:moveTo>
                    <a:pt x="1077" y="0"/>
                  </a:moveTo>
                  <a:cubicBezTo>
                    <a:pt x="979" y="0"/>
                    <a:pt x="878" y="12"/>
                    <a:pt x="783" y="36"/>
                  </a:cubicBezTo>
                  <a:cubicBezTo>
                    <a:pt x="656" y="68"/>
                    <a:pt x="540" y="131"/>
                    <a:pt x="434" y="205"/>
                  </a:cubicBezTo>
                  <a:cubicBezTo>
                    <a:pt x="328" y="269"/>
                    <a:pt x="244" y="353"/>
                    <a:pt x="170" y="459"/>
                  </a:cubicBezTo>
                  <a:cubicBezTo>
                    <a:pt x="127" y="501"/>
                    <a:pt x="96" y="554"/>
                    <a:pt x="74" y="618"/>
                  </a:cubicBezTo>
                  <a:cubicBezTo>
                    <a:pt x="53" y="671"/>
                    <a:pt x="22" y="723"/>
                    <a:pt x="0" y="776"/>
                  </a:cubicBezTo>
                  <a:cubicBezTo>
                    <a:pt x="127" y="745"/>
                    <a:pt x="222" y="702"/>
                    <a:pt x="328" y="660"/>
                  </a:cubicBezTo>
                  <a:cubicBezTo>
                    <a:pt x="423" y="628"/>
                    <a:pt x="519" y="597"/>
                    <a:pt x="614" y="575"/>
                  </a:cubicBezTo>
                  <a:lnTo>
                    <a:pt x="677" y="565"/>
                  </a:lnTo>
                  <a:cubicBezTo>
                    <a:pt x="698" y="554"/>
                    <a:pt x="719" y="544"/>
                    <a:pt x="751" y="544"/>
                  </a:cubicBezTo>
                  <a:cubicBezTo>
                    <a:pt x="793" y="544"/>
                    <a:pt x="836" y="533"/>
                    <a:pt x="878" y="533"/>
                  </a:cubicBezTo>
                  <a:cubicBezTo>
                    <a:pt x="920" y="528"/>
                    <a:pt x="963" y="525"/>
                    <a:pt x="1005" y="525"/>
                  </a:cubicBezTo>
                  <a:cubicBezTo>
                    <a:pt x="1047" y="525"/>
                    <a:pt x="1090" y="528"/>
                    <a:pt x="1132" y="533"/>
                  </a:cubicBezTo>
                  <a:cubicBezTo>
                    <a:pt x="1322" y="544"/>
                    <a:pt x="1502" y="586"/>
                    <a:pt x="1671" y="649"/>
                  </a:cubicBezTo>
                  <a:cubicBezTo>
                    <a:pt x="1861" y="702"/>
                    <a:pt x="2052" y="787"/>
                    <a:pt x="2284" y="871"/>
                  </a:cubicBezTo>
                  <a:cubicBezTo>
                    <a:pt x="2210" y="639"/>
                    <a:pt x="2062" y="438"/>
                    <a:pt x="1872" y="290"/>
                  </a:cubicBezTo>
                  <a:cubicBezTo>
                    <a:pt x="1671" y="121"/>
                    <a:pt x="1428" y="25"/>
                    <a:pt x="1174" y="4"/>
                  </a:cubicBezTo>
                  <a:cubicBezTo>
                    <a:pt x="1142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699675" y="2327300"/>
              <a:ext cx="58975" cy="21450"/>
            </a:xfrm>
            <a:custGeom>
              <a:rect b="b" l="l" r="r" t="t"/>
              <a:pathLst>
                <a:path extrusionOk="0" h="858" w="2359">
                  <a:moveTo>
                    <a:pt x="1164" y="1"/>
                  </a:moveTo>
                  <a:cubicBezTo>
                    <a:pt x="1027" y="1"/>
                    <a:pt x="889" y="22"/>
                    <a:pt x="762" y="54"/>
                  </a:cubicBezTo>
                  <a:cubicBezTo>
                    <a:pt x="635" y="96"/>
                    <a:pt x="519" y="159"/>
                    <a:pt x="413" y="244"/>
                  </a:cubicBezTo>
                  <a:cubicBezTo>
                    <a:pt x="308" y="318"/>
                    <a:pt x="223" y="413"/>
                    <a:pt x="149" y="519"/>
                  </a:cubicBezTo>
                  <a:cubicBezTo>
                    <a:pt x="117" y="572"/>
                    <a:pt x="85" y="625"/>
                    <a:pt x="64" y="678"/>
                  </a:cubicBezTo>
                  <a:cubicBezTo>
                    <a:pt x="33" y="741"/>
                    <a:pt x="11" y="794"/>
                    <a:pt x="1" y="857"/>
                  </a:cubicBezTo>
                  <a:cubicBezTo>
                    <a:pt x="117" y="815"/>
                    <a:pt x="223" y="752"/>
                    <a:pt x="318" y="720"/>
                  </a:cubicBezTo>
                  <a:cubicBezTo>
                    <a:pt x="413" y="678"/>
                    <a:pt x="508" y="635"/>
                    <a:pt x="614" y="614"/>
                  </a:cubicBezTo>
                  <a:lnTo>
                    <a:pt x="678" y="593"/>
                  </a:lnTo>
                  <a:cubicBezTo>
                    <a:pt x="699" y="582"/>
                    <a:pt x="720" y="572"/>
                    <a:pt x="752" y="572"/>
                  </a:cubicBezTo>
                  <a:cubicBezTo>
                    <a:pt x="794" y="561"/>
                    <a:pt x="836" y="551"/>
                    <a:pt x="879" y="540"/>
                  </a:cubicBezTo>
                  <a:cubicBezTo>
                    <a:pt x="963" y="529"/>
                    <a:pt x="1058" y="529"/>
                    <a:pt x="1143" y="529"/>
                  </a:cubicBezTo>
                  <a:cubicBezTo>
                    <a:pt x="1333" y="529"/>
                    <a:pt x="1524" y="561"/>
                    <a:pt x="1714" y="604"/>
                  </a:cubicBezTo>
                  <a:cubicBezTo>
                    <a:pt x="1915" y="656"/>
                    <a:pt x="2116" y="720"/>
                    <a:pt x="2359" y="783"/>
                  </a:cubicBezTo>
                  <a:cubicBezTo>
                    <a:pt x="2264" y="561"/>
                    <a:pt x="2095" y="360"/>
                    <a:pt x="1894" y="233"/>
                  </a:cubicBezTo>
                  <a:cubicBezTo>
                    <a:pt x="1672" y="85"/>
                    <a:pt x="1418" y="1"/>
                    <a:pt x="116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709475" y="2367750"/>
              <a:ext cx="35700" cy="22225"/>
            </a:xfrm>
            <a:custGeom>
              <a:rect b="b" l="l" r="r" t="t"/>
              <a:pathLst>
                <a:path extrusionOk="0" h="889" w="1428">
                  <a:moveTo>
                    <a:pt x="698" y="1"/>
                  </a:moveTo>
                  <a:cubicBezTo>
                    <a:pt x="582" y="1"/>
                    <a:pt x="476" y="11"/>
                    <a:pt x="370" y="54"/>
                  </a:cubicBezTo>
                  <a:cubicBezTo>
                    <a:pt x="275" y="106"/>
                    <a:pt x="190" y="180"/>
                    <a:pt x="138" y="276"/>
                  </a:cubicBezTo>
                  <a:cubicBezTo>
                    <a:pt x="32" y="466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8" y="170"/>
                    <a:pt x="613" y="159"/>
                    <a:pt x="698" y="159"/>
                  </a:cubicBezTo>
                  <a:cubicBezTo>
                    <a:pt x="878" y="159"/>
                    <a:pt x="1047" y="233"/>
                    <a:pt x="1163" y="371"/>
                  </a:cubicBezTo>
                  <a:cubicBezTo>
                    <a:pt x="1280" y="519"/>
                    <a:pt x="1364" y="699"/>
                    <a:pt x="1417" y="889"/>
                  </a:cubicBezTo>
                  <a:cubicBezTo>
                    <a:pt x="1428" y="677"/>
                    <a:pt x="1364" y="466"/>
                    <a:pt x="1248" y="297"/>
                  </a:cubicBezTo>
                  <a:cubicBezTo>
                    <a:pt x="1132" y="106"/>
                    <a:pt x="920" y="1"/>
                    <a:pt x="6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5175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8" y="0"/>
                  </a:moveTo>
                  <a:cubicBezTo>
                    <a:pt x="592" y="0"/>
                    <a:pt x="476" y="21"/>
                    <a:pt x="381" y="64"/>
                  </a:cubicBezTo>
                  <a:cubicBezTo>
                    <a:pt x="275" y="106"/>
                    <a:pt x="190" y="191"/>
                    <a:pt x="138" y="286"/>
                  </a:cubicBezTo>
                  <a:cubicBezTo>
                    <a:pt x="32" y="465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8" y="169"/>
                    <a:pt x="603" y="159"/>
                    <a:pt x="698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4" y="698"/>
                    <a:pt x="1406" y="888"/>
                  </a:cubicBezTo>
                  <a:cubicBezTo>
                    <a:pt x="1417" y="677"/>
                    <a:pt x="1364" y="465"/>
                    <a:pt x="1258" y="296"/>
                  </a:cubicBezTo>
                  <a:cubicBezTo>
                    <a:pt x="1132" y="106"/>
                    <a:pt x="920" y="0"/>
                    <a:pt x="69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722950" y="2433700"/>
              <a:ext cx="107875" cy="21050"/>
            </a:xfrm>
            <a:custGeom>
              <a:rect b="b" l="l" r="r" t="t"/>
              <a:pathLst>
                <a:path extrusionOk="0" h="842" w="4315">
                  <a:moveTo>
                    <a:pt x="2341" y="1"/>
                  </a:moveTo>
                  <a:cubicBezTo>
                    <a:pt x="2271" y="1"/>
                    <a:pt x="2200" y="2"/>
                    <a:pt x="2126" y="6"/>
                  </a:cubicBezTo>
                  <a:cubicBezTo>
                    <a:pt x="455" y="91"/>
                    <a:pt x="307" y="493"/>
                    <a:pt x="0" y="799"/>
                  </a:cubicBezTo>
                  <a:lnTo>
                    <a:pt x="2115" y="799"/>
                  </a:lnTo>
                  <a:lnTo>
                    <a:pt x="4315" y="842"/>
                  </a:lnTo>
                  <a:cubicBezTo>
                    <a:pt x="4315" y="842"/>
                    <a:pt x="3851" y="1"/>
                    <a:pt x="234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641525" y="2190950"/>
              <a:ext cx="262000" cy="260625"/>
            </a:xfrm>
            <a:custGeom>
              <a:rect b="b" l="l" r="r" t="t"/>
              <a:pathLst>
                <a:path extrusionOk="0" h="10425" w="10480">
                  <a:moveTo>
                    <a:pt x="5576" y="1"/>
                  </a:moveTo>
                  <a:cubicBezTo>
                    <a:pt x="4461" y="1"/>
                    <a:pt x="3247" y="481"/>
                    <a:pt x="2115" y="1923"/>
                  </a:cubicBezTo>
                  <a:cubicBezTo>
                    <a:pt x="2115" y="1923"/>
                    <a:pt x="170" y="1965"/>
                    <a:pt x="85" y="4122"/>
                  </a:cubicBezTo>
                  <a:cubicBezTo>
                    <a:pt x="1" y="6280"/>
                    <a:pt x="529" y="7073"/>
                    <a:pt x="529" y="7073"/>
                  </a:cubicBezTo>
                  <a:cubicBezTo>
                    <a:pt x="529" y="7073"/>
                    <a:pt x="630" y="6992"/>
                    <a:pt x="750" y="6992"/>
                  </a:cubicBezTo>
                  <a:cubicBezTo>
                    <a:pt x="878" y="6992"/>
                    <a:pt x="1029" y="7085"/>
                    <a:pt x="1100" y="7474"/>
                  </a:cubicBezTo>
                  <a:cubicBezTo>
                    <a:pt x="1227" y="8225"/>
                    <a:pt x="1100" y="9367"/>
                    <a:pt x="1587" y="10425"/>
                  </a:cubicBezTo>
                  <a:lnTo>
                    <a:pt x="2380" y="9854"/>
                  </a:lnTo>
                  <a:cubicBezTo>
                    <a:pt x="2380" y="9854"/>
                    <a:pt x="1365" y="7474"/>
                    <a:pt x="1587" y="5486"/>
                  </a:cubicBezTo>
                  <a:cubicBezTo>
                    <a:pt x="1587" y="5486"/>
                    <a:pt x="2866" y="5222"/>
                    <a:pt x="2686" y="3202"/>
                  </a:cubicBezTo>
                  <a:lnTo>
                    <a:pt x="2686" y="3202"/>
                  </a:lnTo>
                  <a:cubicBezTo>
                    <a:pt x="2687" y="3203"/>
                    <a:pt x="4125" y="5049"/>
                    <a:pt x="6269" y="5049"/>
                  </a:cubicBezTo>
                  <a:cubicBezTo>
                    <a:pt x="6465" y="5049"/>
                    <a:pt x="6667" y="5034"/>
                    <a:pt x="6874" y="5000"/>
                  </a:cubicBezTo>
                  <a:lnTo>
                    <a:pt x="6303" y="4207"/>
                  </a:lnTo>
                  <a:lnTo>
                    <a:pt x="6303" y="4207"/>
                  </a:lnTo>
                  <a:cubicBezTo>
                    <a:pt x="6303" y="4207"/>
                    <a:pt x="7000" y="4538"/>
                    <a:pt x="8245" y="4538"/>
                  </a:cubicBezTo>
                  <a:cubicBezTo>
                    <a:pt x="8821" y="4538"/>
                    <a:pt x="9514" y="4467"/>
                    <a:pt x="10311" y="4260"/>
                  </a:cubicBezTo>
                  <a:cubicBezTo>
                    <a:pt x="10311" y="4260"/>
                    <a:pt x="10480" y="1521"/>
                    <a:pt x="6208" y="908"/>
                  </a:cubicBezTo>
                  <a:lnTo>
                    <a:pt x="6208" y="908"/>
                  </a:lnTo>
                  <a:cubicBezTo>
                    <a:pt x="6208" y="908"/>
                    <a:pt x="8238" y="1088"/>
                    <a:pt x="9644" y="1923"/>
                  </a:cubicBezTo>
                  <a:cubicBezTo>
                    <a:pt x="9644" y="1923"/>
                    <a:pt x="7807" y="1"/>
                    <a:pt x="557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50625" y="2287400"/>
              <a:ext cx="47625" cy="169725"/>
            </a:xfrm>
            <a:custGeom>
              <a:rect b="b" l="l" r="r" t="t"/>
              <a:pathLst>
                <a:path extrusionOk="0" h="6789" w="1905">
                  <a:moveTo>
                    <a:pt x="1323" y="0"/>
                  </a:moveTo>
                  <a:lnTo>
                    <a:pt x="360" y="307"/>
                  </a:lnTo>
                  <a:cubicBezTo>
                    <a:pt x="1027" y="2221"/>
                    <a:pt x="900" y="4314"/>
                    <a:pt x="1" y="6123"/>
                  </a:cubicBezTo>
                  <a:lnTo>
                    <a:pt x="530" y="6789"/>
                  </a:lnTo>
                  <a:cubicBezTo>
                    <a:pt x="1904" y="4843"/>
                    <a:pt x="1323" y="0"/>
                    <a:pt x="132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7"/>
          <p:cNvGrpSpPr/>
          <p:nvPr/>
        </p:nvGrpSpPr>
        <p:grpSpPr>
          <a:xfrm>
            <a:off x="3137317" y="1678716"/>
            <a:ext cx="686509" cy="786382"/>
            <a:chOff x="6825125" y="2172400"/>
            <a:chExt cx="504675" cy="579500"/>
          </a:xfrm>
        </p:grpSpPr>
        <p:sp>
          <p:nvSpPr>
            <p:cNvPr id="617" name="Google Shape;617;p27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27"/>
          <p:cNvGrpSpPr/>
          <p:nvPr/>
        </p:nvGrpSpPr>
        <p:grpSpPr>
          <a:xfrm>
            <a:off x="2020617" y="1678707"/>
            <a:ext cx="760619" cy="786408"/>
            <a:chOff x="1278550" y="5705638"/>
            <a:chExt cx="541250" cy="557025"/>
          </a:xfrm>
        </p:grpSpPr>
        <p:sp>
          <p:nvSpPr>
            <p:cNvPr id="634" name="Google Shape;634;p27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1287350" y="5977788"/>
              <a:ext cx="524725" cy="284875"/>
            </a:xfrm>
            <a:custGeom>
              <a:rect b="b" l="l" r="r" t="t"/>
              <a:pathLst>
                <a:path extrusionOk="0" h="11395" w="20989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4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5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1497125" y="5977788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0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1278550" y="6027563"/>
              <a:ext cx="541250" cy="234850"/>
            </a:xfrm>
            <a:custGeom>
              <a:rect b="b" l="l" r="r" t="t"/>
              <a:pathLst>
                <a:path extrusionOk="0" h="9394" w="21650">
                  <a:moveTo>
                    <a:pt x="12811" y="1"/>
                  </a:moveTo>
                  <a:cubicBezTo>
                    <a:pt x="12150" y="146"/>
                    <a:pt x="11478" y="218"/>
                    <a:pt x="10806" y="218"/>
                  </a:cubicBezTo>
                  <a:cubicBezTo>
                    <a:pt x="10147" y="218"/>
                    <a:pt x="9488" y="149"/>
                    <a:pt x="8839" y="12"/>
                  </a:cubicBezTo>
                  <a:cubicBezTo>
                    <a:pt x="8722" y="651"/>
                    <a:pt x="8499" y="1247"/>
                    <a:pt x="8051" y="1481"/>
                  </a:cubicBezTo>
                  <a:cubicBezTo>
                    <a:pt x="6880" y="2099"/>
                    <a:pt x="1" y="2408"/>
                    <a:pt x="746" y="9393"/>
                  </a:cubicBezTo>
                  <a:lnTo>
                    <a:pt x="20904" y="9393"/>
                  </a:lnTo>
                  <a:cubicBezTo>
                    <a:pt x="21650" y="2429"/>
                    <a:pt x="14771" y="2109"/>
                    <a:pt x="13599" y="1481"/>
                  </a:cubicBezTo>
                  <a:cubicBezTo>
                    <a:pt x="13152" y="1247"/>
                    <a:pt x="12928" y="651"/>
                    <a:pt x="12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1296650" y="6208063"/>
              <a:ext cx="505050" cy="10150"/>
            </a:xfrm>
            <a:custGeom>
              <a:rect b="b" l="l" r="r" t="t"/>
              <a:pathLst>
                <a:path extrusionOk="0" h="406" w="20202">
                  <a:moveTo>
                    <a:pt x="54" y="1"/>
                  </a:moveTo>
                  <a:cubicBezTo>
                    <a:pt x="33" y="129"/>
                    <a:pt x="12" y="267"/>
                    <a:pt x="1" y="405"/>
                  </a:cubicBezTo>
                  <a:lnTo>
                    <a:pt x="20202" y="405"/>
                  </a:lnTo>
                  <a:cubicBezTo>
                    <a:pt x="20191" y="267"/>
                    <a:pt x="20170" y="129"/>
                    <a:pt x="20148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1295600" y="6234963"/>
              <a:ext cx="506900" cy="10125"/>
            </a:xfrm>
            <a:custGeom>
              <a:rect b="b" l="l" r="r" t="t"/>
              <a:pathLst>
                <a:path extrusionOk="0" h="405" w="20276">
                  <a:moveTo>
                    <a:pt x="11" y="0"/>
                  </a:moveTo>
                  <a:cubicBezTo>
                    <a:pt x="0" y="139"/>
                    <a:pt x="11" y="267"/>
                    <a:pt x="11" y="405"/>
                  </a:cubicBezTo>
                  <a:lnTo>
                    <a:pt x="20276" y="405"/>
                  </a:lnTo>
                  <a:cubicBezTo>
                    <a:pt x="20276" y="277"/>
                    <a:pt x="20276" y="139"/>
                    <a:pt x="20276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329675" y="6127138"/>
              <a:ext cx="438750" cy="10150"/>
            </a:xfrm>
            <a:custGeom>
              <a:rect b="b" l="l" r="r" t="t"/>
              <a:pathLst>
                <a:path extrusionOk="0" h="406" w="17550">
                  <a:moveTo>
                    <a:pt x="394" y="1"/>
                  </a:moveTo>
                  <a:cubicBezTo>
                    <a:pt x="256" y="128"/>
                    <a:pt x="128" y="256"/>
                    <a:pt x="0" y="405"/>
                  </a:cubicBezTo>
                  <a:lnTo>
                    <a:pt x="17550" y="405"/>
                  </a:lnTo>
                  <a:cubicBezTo>
                    <a:pt x="17432" y="256"/>
                    <a:pt x="17305" y="128"/>
                    <a:pt x="17166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301450" y="6181188"/>
              <a:ext cx="495725" cy="10125"/>
            </a:xfrm>
            <a:custGeom>
              <a:rect b="b" l="l" r="r" t="t"/>
              <a:pathLst>
                <a:path extrusionOk="0" h="405" w="19829">
                  <a:moveTo>
                    <a:pt x="128" y="0"/>
                  </a:moveTo>
                  <a:cubicBezTo>
                    <a:pt x="75" y="128"/>
                    <a:pt x="33" y="266"/>
                    <a:pt x="1" y="405"/>
                  </a:cubicBezTo>
                  <a:lnTo>
                    <a:pt x="19829" y="405"/>
                  </a:lnTo>
                  <a:cubicBezTo>
                    <a:pt x="19786" y="266"/>
                    <a:pt x="19743" y="128"/>
                    <a:pt x="1970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489125" y="6046213"/>
              <a:ext cx="120100" cy="10150"/>
            </a:xfrm>
            <a:custGeom>
              <a:rect b="b" l="l" r="r" t="t"/>
              <a:pathLst>
                <a:path extrusionOk="0" h="406" w="4804">
                  <a:moveTo>
                    <a:pt x="214" y="0"/>
                  </a:moveTo>
                  <a:cubicBezTo>
                    <a:pt x="161" y="139"/>
                    <a:pt x="86" y="277"/>
                    <a:pt x="1" y="405"/>
                  </a:cubicBezTo>
                  <a:lnTo>
                    <a:pt x="4804" y="405"/>
                  </a:lnTo>
                  <a:cubicBezTo>
                    <a:pt x="4718" y="277"/>
                    <a:pt x="4644" y="139"/>
                    <a:pt x="459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1311825" y="6154038"/>
              <a:ext cx="474700" cy="10125"/>
            </a:xfrm>
            <a:custGeom>
              <a:rect b="b" l="l" r="r" t="t"/>
              <a:pathLst>
                <a:path extrusionOk="0" h="405" w="18988">
                  <a:moveTo>
                    <a:pt x="224" y="0"/>
                  </a:moveTo>
                  <a:cubicBezTo>
                    <a:pt x="139" y="139"/>
                    <a:pt x="65" y="266"/>
                    <a:pt x="1" y="405"/>
                  </a:cubicBezTo>
                  <a:lnTo>
                    <a:pt x="18988" y="405"/>
                  </a:lnTo>
                  <a:cubicBezTo>
                    <a:pt x="18924" y="266"/>
                    <a:pt x="18849" y="128"/>
                    <a:pt x="18764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1418325" y="6073088"/>
              <a:ext cx="261725" cy="10150"/>
            </a:xfrm>
            <a:custGeom>
              <a:rect b="b" l="l" r="r" t="t"/>
              <a:pathLst>
                <a:path extrusionOk="0" h="406" w="10469">
                  <a:moveTo>
                    <a:pt x="1406" y="1"/>
                  </a:moveTo>
                  <a:cubicBezTo>
                    <a:pt x="1001" y="107"/>
                    <a:pt x="512" y="235"/>
                    <a:pt x="0" y="406"/>
                  </a:cubicBezTo>
                  <a:lnTo>
                    <a:pt x="10468" y="406"/>
                  </a:lnTo>
                  <a:cubicBezTo>
                    <a:pt x="9957" y="235"/>
                    <a:pt x="9478" y="107"/>
                    <a:pt x="9063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360825" y="6099988"/>
              <a:ext cx="376725" cy="10150"/>
            </a:xfrm>
            <a:custGeom>
              <a:rect b="b" l="l" r="r" t="t"/>
              <a:pathLst>
                <a:path extrusionOk="0" h="406" w="15069">
                  <a:moveTo>
                    <a:pt x="682" y="0"/>
                  </a:moveTo>
                  <a:cubicBezTo>
                    <a:pt x="448" y="128"/>
                    <a:pt x="224" y="256"/>
                    <a:pt x="0" y="405"/>
                  </a:cubicBezTo>
                  <a:lnTo>
                    <a:pt x="15068" y="405"/>
                  </a:lnTo>
                  <a:cubicBezTo>
                    <a:pt x="14845" y="256"/>
                    <a:pt x="14621" y="128"/>
                    <a:pt x="14387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414850" y="5848538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2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2" y="2196"/>
                    <a:pt x="772" y="2772"/>
                    <a:pt x="1299" y="2772"/>
                  </a:cubicBezTo>
                  <a:cubicBezTo>
                    <a:pt x="1367" y="2772"/>
                    <a:pt x="1435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1624900" y="5848538"/>
              <a:ext cx="60475" cy="69300"/>
            </a:xfrm>
            <a:custGeom>
              <a:rect b="b" l="l" r="r" t="t"/>
              <a:pathLst>
                <a:path extrusionOk="0" h="2772" w="2419">
                  <a:moveTo>
                    <a:pt x="1261" y="1"/>
                  </a:moveTo>
                  <a:cubicBezTo>
                    <a:pt x="977" y="1"/>
                    <a:pt x="552" y="125"/>
                    <a:pt x="331" y="815"/>
                  </a:cubicBezTo>
                  <a:cubicBezTo>
                    <a:pt x="1" y="1859"/>
                    <a:pt x="310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80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1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1436950" y="5723513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6" y="11613"/>
                    <a:pt x="4711" y="11615"/>
                    <a:pt x="4776" y="11615"/>
                  </a:cubicBezTo>
                  <a:cubicBezTo>
                    <a:pt x="7248" y="11615"/>
                    <a:pt x="9159" y="8681"/>
                    <a:pt x="8754" y="4251"/>
                  </a:cubicBezTo>
                  <a:cubicBezTo>
                    <a:pt x="8395" y="342"/>
                    <a:pt x="5780" y="0"/>
                    <a:pt x="4869" y="0"/>
                  </a:cubicBezTo>
                  <a:cubicBezTo>
                    <a:pt x="4725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559950" y="5883013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5" y="459"/>
                    <a:pt x="277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09" y="1641"/>
                  </a:cubicBezTo>
                  <a:cubicBezTo>
                    <a:pt x="405" y="1566"/>
                    <a:pt x="501" y="1481"/>
                    <a:pt x="586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6" y="1087"/>
                    <a:pt x="565" y="980"/>
                  </a:cubicBezTo>
                  <a:cubicBezTo>
                    <a:pt x="544" y="863"/>
                    <a:pt x="522" y="757"/>
                    <a:pt x="490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1513900" y="5950113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0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8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1578575" y="5824888"/>
              <a:ext cx="53825" cy="19825"/>
            </a:xfrm>
            <a:custGeom>
              <a:rect b="b" l="l" r="r" t="t"/>
              <a:pathLst>
                <a:path extrusionOk="0" h="793" w="2153">
                  <a:moveTo>
                    <a:pt x="1008" y="0"/>
                  </a:moveTo>
                  <a:cubicBezTo>
                    <a:pt x="918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3" y="121"/>
                    <a:pt x="470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7" y="505"/>
                    <a:pt x="44" y="601"/>
                    <a:pt x="1" y="697"/>
                  </a:cubicBezTo>
                  <a:cubicBezTo>
                    <a:pt x="107" y="654"/>
                    <a:pt x="193" y="590"/>
                    <a:pt x="278" y="547"/>
                  </a:cubicBezTo>
                  <a:cubicBezTo>
                    <a:pt x="363" y="505"/>
                    <a:pt x="459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8" y="377"/>
                    <a:pt x="1439" y="430"/>
                    <a:pt x="1598" y="505"/>
                  </a:cubicBezTo>
                  <a:cubicBezTo>
                    <a:pt x="1790" y="590"/>
                    <a:pt x="1982" y="686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1"/>
                    <a:pt x="1343" y="26"/>
                    <a:pt x="1108" y="4"/>
                  </a:cubicBezTo>
                  <a:cubicBezTo>
                    <a:pt x="1074" y="1"/>
                    <a:pt x="1041" y="0"/>
                    <a:pt x="100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1471300" y="5824888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2" y="10"/>
                    <a:pt x="757" y="26"/>
                  </a:cubicBezTo>
                  <a:cubicBezTo>
                    <a:pt x="693" y="47"/>
                    <a:pt x="639" y="68"/>
                    <a:pt x="586" y="90"/>
                  </a:cubicBezTo>
                  <a:cubicBezTo>
                    <a:pt x="522" y="121"/>
                    <a:pt x="480" y="143"/>
                    <a:pt x="426" y="185"/>
                  </a:cubicBezTo>
                  <a:cubicBezTo>
                    <a:pt x="331" y="249"/>
                    <a:pt x="245" y="324"/>
                    <a:pt x="171" y="409"/>
                  </a:cubicBezTo>
                  <a:cubicBezTo>
                    <a:pt x="107" y="505"/>
                    <a:pt x="54" y="601"/>
                    <a:pt x="1" y="697"/>
                  </a:cubicBezTo>
                  <a:cubicBezTo>
                    <a:pt x="107" y="654"/>
                    <a:pt x="192" y="590"/>
                    <a:pt x="288" y="547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97" y="377"/>
                    <a:pt x="847" y="353"/>
                    <a:pt x="992" y="353"/>
                  </a:cubicBezTo>
                  <a:cubicBezTo>
                    <a:pt x="1020" y="353"/>
                    <a:pt x="1048" y="354"/>
                    <a:pt x="1076" y="356"/>
                  </a:cubicBezTo>
                  <a:cubicBezTo>
                    <a:pt x="1268" y="377"/>
                    <a:pt x="1438" y="430"/>
                    <a:pt x="1608" y="505"/>
                  </a:cubicBezTo>
                  <a:cubicBezTo>
                    <a:pt x="1790" y="579"/>
                    <a:pt x="1971" y="675"/>
                    <a:pt x="2162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1"/>
                    <a:pt x="1353" y="26"/>
                    <a:pt x="1119" y="4"/>
                  </a:cubicBezTo>
                  <a:cubicBezTo>
                    <a:pt x="1084" y="1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1486475" y="58633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7" y="107"/>
                    <a:pt x="192" y="182"/>
                    <a:pt x="128" y="288"/>
                  </a:cubicBezTo>
                  <a:cubicBezTo>
                    <a:pt x="2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5" y="235"/>
                    <a:pt x="1161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1582850" y="58617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7" y="107"/>
                    <a:pt x="192" y="193"/>
                    <a:pt x="128" y="28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8" y="533"/>
                    <a:pt x="1363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414850" y="5705638"/>
              <a:ext cx="145125" cy="184600"/>
            </a:xfrm>
            <a:custGeom>
              <a:rect b="b" l="l" r="r" t="t"/>
              <a:pathLst>
                <a:path extrusionOk="0" h="7384" w="5805">
                  <a:moveTo>
                    <a:pt x="4284" y="1"/>
                  </a:moveTo>
                  <a:cubicBezTo>
                    <a:pt x="2908" y="1"/>
                    <a:pt x="1099" y="1433"/>
                    <a:pt x="640" y="3103"/>
                  </a:cubicBezTo>
                  <a:cubicBezTo>
                    <a:pt x="1" y="5424"/>
                    <a:pt x="1364" y="7383"/>
                    <a:pt x="1364" y="7383"/>
                  </a:cubicBezTo>
                  <a:cubicBezTo>
                    <a:pt x="1577" y="6499"/>
                    <a:pt x="1662" y="5573"/>
                    <a:pt x="1598" y="4657"/>
                  </a:cubicBezTo>
                  <a:cubicBezTo>
                    <a:pt x="5805" y="3497"/>
                    <a:pt x="5592" y="728"/>
                    <a:pt x="5592" y="728"/>
                  </a:cubicBezTo>
                  <a:cubicBezTo>
                    <a:pt x="5292" y="219"/>
                    <a:pt x="4821" y="1"/>
                    <a:pt x="428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1544500" y="5705638"/>
              <a:ext cx="145125" cy="193650"/>
            </a:xfrm>
            <a:custGeom>
              <a:rect b="b" l="l" r="r" t="t"/>
              <a:pathLst>
                <a:path extrusionOk="0" h="7746" w="5805">
                  <a:moveTo>
                    <a:pt x="1408" y="1"/>
                  </a:moveTo>
                  <a:cubicBezTo>
                    <a:pt x="856" y="1"/>
                    <a:pt x="375" y="219"/>
                    <a:pt x="75" y="728"/>
                  </a:cubicBezTo>
                  <a:cubicBezTo>
                    <a:pt x="75" y="728"/>
                    <a:pt x="1" y="3497"/>
                    <a:pt x="4207" y="4657"/>
                  </a:cubicBezTo>
                  <a:cubicBezTo>
                    <a:pt x="4207" y="4657"/>
                    <a:pt x="4005" y="6425"/>
                    <a:pt x="4367" y="7745"/>
                  </a:cubicBezTo>
                  <a:cubicBezTo>
                    <a:pt x="4367" y="7745"/>
                    <a:pt x="5805" y="5424"/>
                    <a:pt x="5166" y="3103"/>
                  </a:cubicBezTo>
                  <a:cubicBezTo>
                    <a:pt x="4698" y="1433"/>
                    <a:pt x="2822" y="1"/>
                    <a:pt x="140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1414850" y="5777338"/>
              <a:ext cx="56200" cy="112900"/>
            </a:xfrm>
            <a:custGeom>
              <a:rect b="b" l="l" r="r" t="t"/>
              <a:pathLst>
                <a:path extrusionOk="0" h="4516" w="2248">
                  <a:moveTo>
                    <a:pt x="714" y="0"/>
                  </a:moveTo>
                  <a:cubicBezTo>
                    <a:pt x="693" y="75"/>
                    <a:pt x="661" y="149"/>
                    <a:pt x="651" y="235"/>
                  </a:cubicBezTo>
                  <a:cubicBezTo>
                    <a:pt x="1" y="2556"/>
                    <a:pt x="1364" y="4515"/>
                    <a:pt x="1364" y="4515"/>
                  </a:cubicBezTo>
                  <a:cubicBezTo>
                    <a:pt x="1588" y="3631"/>
                    <a:pt x="1673" y="2705"/>
                    <a:pt x="1609" y="1789"/>
                  </a:cubicBezTo>
                  <a:cubicBezTo>
                    <a:pt x="1822" y="1736"/>
                    <a:pt x="2035" y="1661"/>
                    <a:pt x="2248" y="1598"/>
                  </a:cubicBezTo>
                  <a:cubicBezTo>
                    <a:pt x="1630" y="1172"/>
                    <a:pt x="1108" y="639"/>
                    <a:pt x="71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7"/>
          <p:cNvGrpSpPr/>
          <p:nvPr/>
        </p:nvGrpSpPr>
        <p:grpSpPr>
          <a:xfrm>
            <a:off x="3135770" y="2752096"/>
            <a:ext cx="689613" cy="786379"/>
            <a:chOff x="3946800" y="2180875"/>
            <a:chExt cx="524500" cy="593225"/>
          </a:xfrm>
        </p:grpSpPr>
        <p:sp>
          <p:nvSpPr>
            <p:cNvPr id="662" name="Google Shape;662;p27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7"/>
          <p:cNvGrpSpPr/>
          <p:nvPr/>
        </p:nvGrpSpPr>
        <p:grpSpPr>
          <a:xfrm>
            <a:off x="3137326" y="605325"/>
            <a:ext cx="675793" cy="786411"/>
            <a:chOff x="3171738" y="605325"/>
            <a:chExt cx="675793" cy="786411"/>
          </a:xfrm>
        </p:grpSpPr>
        <p:grpSp>
          <p:nvGrpSpPr>
            <p:cNvPr id="698" name="Google Shape;698;p27"/>
            <p:cNvGrpSpPr/>
            <p:nvPr/>
          </p:nvGrpSpPr>
          <p:grpSpPr>
            <a:xfrm>
              <a:off x="3171738" y="605325"/>
              <a:ext cx="675775" cy="786411"/>
              <a:chOff x="242875" y="2938775"/>
              <a:chExt cx="504950" cy="585825"/>
            </a:xfrm>
          </p:grpSpPr>
          <p:sp>
            <p:nvSpPr>
              <p:cNvPr id="699" name="Google Shape;699;p27"/>
              <p:cNvSpPr/>
              <p:nvPr/>
            </p:nvSpPr>
            <p:spPr>
              <a:xfrm>
                <a:off x="246575" y="3247000"/>
                <a:ext cx="501250" cy="277600"/>
              </a:xfrm>
              <a:custGeom>
                <a:rect b="b" l="l" r="r" t="t"/>
                <a:pathLst>
                  <a:path extrusionOk="0" h="11104" w="20050">
                    <a:moveTo>
                      <a:pt x="8259" y="1"/>
                    </a:moveTo>
                    <a:cubicBezTo>
                      <a:pt x="8259" y="1"/>
                      <a:pt x="8597" y="2613"/>
                      <a:pt x="7519" y="3395"/>
                    </a:cubicBezTo>
                    <a:cubicBezTo>
                      <a:pt x="6683" y="4008"/>
                      <a:pt x="1872" y="5013"/>
                      <a:pt x="1090" y="7128"/>
                    </a:cubicBezTo>
                    <a:cubicBezTo>
                      <a:pt x="603" y="8418"/>
                      <a:pt x="244" y="9750"/>
                      <a:pt x="0" y="11104"/>
                    </a:cubicBezTo>
                    <a:lnTo>
                      <a:pt x="20049" y="11104"/>
                    </a:lnTo>
                    <a:cubicBezTo>
                      <a:pt x="19806" y="9750"/>
                      <a:pt x="19447" y="8418"/>
                      <a:pt x="18960" y="7128"/>
                    </a:cubicBezTo>
                    <a:cubicBezTo>
                      <a:pt x="18178" y="5013"/>
                      <a:pt x="13377" y="4008"/>
                      <a:pt x="12531" y="3395"/>
                    </a:cubicBezTo>
                    <a:cubicBezTo>
                      <a:pt x="11452" y="2613"/>
                      <a:pt x="11791" y="1"/>
                      <a:pt x="11791" y="1"/>
                    </a:cubicBezTo>
                    <a:lnTo>
                      <a:pt x="11791" y="1"/>
                    </a:lnTo>
                    <a:lnTo>
                      <a:pt x="10025" y="54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453025" y="3247000"/>
                <a:ext cx="96525" cy="72725"/>
              </a:xfrm>
              <a:custGeom>
                <a:rect b="b" l="l" r="r" t="t"/>
                <a:pathLst>
                  <a:path extrusionOk="0" h="2909" w="3861">
                    <a:moveTo>
                      <a:pt x="1" y="1"/>
                    </a:moveTo>
                    <a:lnTo>
                      <a:pt x="1" y="1"/>
                    </a:lnTo>
                    <a:cubicBezTo>
                      <a:pt x="43" y="403"/>
                      <a:pt x="64" y="815"/>
                      <a:pt x="43" y="1217"/>
                    </a:cubicBezTo>
                    <a:cubicBezTo>
                      <a:pt x="487" y="1608"/>
                      <a:pt x="963" y="1957"/>
                      <a:pt x="1481" y="2253"/>
                    </a:cubicBezTo>
                    <a:cubicBezTo>
                      <a:pt x="2200" y="2655"/>
                      <a:pt x="3036" y="2824"/>
                      <a:pt x="3861" y="2909"/>
                    </a:cubicBezTo>
                    <a:cubicBezTo>
                      <a:pt x="3290" y="1862"/>
                      <a:pt x="3533" y="1"/>
                      <a:pt x="3533" y="1"/>
                    </a:cubicBezTo>
                    <a:lnTo>
                      <a:pt x="3533" y="1"/>
                    </a:lnTo>
                    <a:lnTo>
                      <a:pt x="1767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242875" y="3331875"/>
                <a:ext cx="504950" cy="192725"/>
              </a:xfrm>
              <a:custGeom>
                <a:rect b="b" l="l" r="r" t="t"/>
                <a:pathLst>
                  <a:path extrusionOk="0" h="7709" w="20198">
                    <a:moveTo>
                      <a:pt x="7476" y="0"/>
                    </a:moveTo>
                    <a:cubicBezTo>
                      <a:pt x="6408" y="624"/>
                      <a:pt x="1861" y="1650"/>
                      <a:pt x="1089" y="3701"/>
                    </a:cubicBezTo>
                    <a:cubicBezTo>
                      <a:pt x="614" y="5002"/>
                      <a:pt x="244" y="6345"/>
                      <a:pt x="0" y="7709"/>
                    </a:cubicBezTo>
                    <a:lnTo>
                      <a:pt x="20197" y="7709"/>
                    </a:lnTo>
                    <a:cubicBezTo>
                      <a:pt x="19954" y="6345"/>
                      <a:pt x="19595" y="5002"/>
                      <a:pt x="19108" y="3701"/>
                    </a:cubicBezTo>
                    <a:cubicBezTo>
                      <a:pt x="18410" y="1829"/>
                      <a:pt x="14593" y="825"/>
                      <a:pt x="13102" y="180"/>
                    </a:cubicBezTo>
                    <a:cubicBezTo>
                      <a:pt x="12277" y="582"/>
                      <a:pt x="11368" y="783"/>
                      <a:pt x="10458" y="783"/>
                    </a:cubicBezTo>
                    <a:cubicBezTo>
                      <a:pt x="9411" y="783"/>
                      <a:pt x="8386" y="518"/>
                      <a:pt x="7476" y="0"/>
                    </a:cubicBezTo>
                    <a:close/>
                  </a:path>
                </a:pathLst>
              </a:custGeom>
              <a:solidFill>
                <a:srgbClr val="E04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242875" y="3400600"/>
                <a:ext cx="89100" cy="124000"/>
              </a:xfrm>
              <a:custGeom>
                <a:rect b="b" l="l" r="r" t="t"/>
                <a:pathLst>
                  <a:path extrusionOk="0" h="4960" w="3564">
                    <a:moveTo>
                      <a:pt x="1766" y="0"/>
                    </a:moveTo>
                    <a:cubicBezTo>
                      <a:pt x="1470" y="265"/>
                      <a:pt x="1238" y="593"/>
                      <a:pt x="1089" y="952"/>
                    </a:cubicBezTo>
                    <a:cubicBezTo>
                      <a:pt x="614" y="2253"/>
                      <a:pt x="244" y="3596"/>
                      <a:pt x="0" y="4960"/>
                    </a:cubicBezTo>
                    <a:lnTo>
                      <a:pt x="3564" y="4960"/>
                    </a:lnTo>
                    <a:cubicBezTo>
                      <a:pt x="3247" y="2581"/>
                      <a:pt x="2432" y="963"/>
                      <a:pt x="1766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409675" y="3331875"/>
                <a:ext cx="181900" cy="41850"/>
              </a:xfrm>
              <a:custGeom>
                <a:rect b="b" l="l" r="r" t="t"/>
                <a:pathLst>
                  <a:path extrusionOk="0" h="1674" w="7276">
                    <a:moveTo>
                      <a:pt x="804" y="0"/>
                    </a:moveTo>
                    <a:cubicBezTo>
                      <a:pt x="540" y="138"/>
                      <a:pt x="276" y="264"/>
                      <a:pt x="1" y="360"/>
                    </a:cubicBezTo>
                    <a:cubicBezTo>
                      <a:pt x="605" y="902"/>
                      <a:pt x="1784" y="1673"/>
                      <a:pt x="3607" y="1673"/>
                    </a:cubicBezTo>
                    <a:cubicBezTo>
                      <a:pt x="3666" y="1673"/>
                      <a:pt x="3726" y="1672"/>
                      <a:pt x="3786" y="1671"/>
                    </a:cubicBezTo>
                    <a:cubicBezTo>
                      <a:pt x="5045" y="1650"/>
                      <a:pt x="6261" y="1248"/>
                      <a:pt x="7276" y="518"/>
                    </a:cubicBezTo>
                    <a:cubicBezTo>
                      <a:pt x="6948" y="391"/>
                      <a:pt x="6663" y="286"/>
                      <a:pt x="6430" y="190"/>
                    </a:cubicBezTo>
                    <a:cubicBezTo>
                      <a:pt x="5625" y="572"/>
                      <a:pt x="4739" y="783"/>
                      <a:pt x="3851" y="783"/>
                    </a:cubicBezTo>
                    <a:cubicBezTo>
                      <a:pt x="3830" y="783"/>
                      <a:pt x="3808" y="783"/>
                      <a:pt x="3786" y="783"/>
                    </a:cubicBezTo>
                    <a:cubicBezTo>
                      <a:pt x="3767" y="783"/>
                      <a:pt x="3748" y="783"/>
                      <a:pt x="3728" y="783"/>
                    </a:cubicBezTo>
                    <a:cubicBezTo>
                      <a:pt x="2701" y="783"/>
                      <a:pt x="1697" y="509"/>
                      <a:pt x="804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64325" y="3128250"/>
                <a:ext cx="51850" cy="59400"/>
              </a:xfrm>
              <a:custGeom>
                <a:rect b="b" l="l" r="r" t="t"/>
                <a:pathLst>
                  <a:path extrusionOk="0" h="2376" w="2074">
                    <a:moveTo>
                      <a:pt x="1081" y="1"/>
                    </a:moveTo>
                    <a:cubicBezTo>
                      <a:pt x="841" y="1"/>
                      <a:pt x="477" y="109"/>
                      <a:pt x="286" y="701"/>
                    </a:cubicBezTo>
                    <a:cubicBezTo>
                      <a:pt x="1" y="1589"/>
                      <a:pt x="265" y="2276"/>
                      <a:pt x="794" y="2350"/>
                    </a:cubicBezTo>
                    <a:cubicBezTo>
                      <a:pt x="851" y="2367"/>
                      <a:pt x="909" y="2376"/>
                      <a:pt x="967" y="2376"/>
                    </a:cubicBezTo>
                    <a:cubicBezTo>
                      <a:pt x="1410" y="2376"/>
                      <a:pt x="1845" y="1885"/>
                      <a:pt x="1957" y="1071"/>
                    </a:cubicBezTo>
                    <a:cubicBezTo>
                      <a:pt x="2073" y="151"/>
                      <a:pt x="1375" y="56"/>
                      <a:pt x="1312" y="35"/>
                    </a:cubicBezTo>
                    <a:cubicBezTo>
                      <a:pt x="1291" y="28"/>
                      <a:pt x="1201" y="1"/>
                      <a:pt x="1081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80325" y="3128250"/>
                <a:ext cx="52125" cy="59400"/>
              </a:xfrm>
              <a:custGeom>
                <a:rect b="b" l="l" r="r" t="t"/>
                <a:pathLst>
                  <a:path extrusionOk="0" h="2376" w="2085">
                    <a:moveTo>
                      <a:pt x="1004" y="1"/>
                    </a:moveTo>
                    <a:cubicBezTo>
                      <a:pt x="883" y="1"/>
                      <a:pt x="794" y="28"/>
                      <a:pt x="773" y="35"/>
                    </a:cubicBezTo>
                    <a:cubicBezTo>
                      <a:pt x="709" y="56"/>
                      <a:pt x="1" y="151"/>
                      <a:pt x="128" y="1071"/>
                    </a:cubicBezTo>
                    <a:cubicBezTo>
                      <a:pt x="231" y="1885"/>
                      <a:pt x="665" y="2376"/>
                      <a:pt x="1115" y="2376"/>
                    </a:cubicBezTo>
                    <a:cubicBezTo>
                      <a:pt x="1174" y="2376"/>
                      <a:pt x="1232" y="2367"/>
                      <a:pt x="1291" y="2350"/>
                    </a:cubicBezTo>
                    <a:cubicBezTo>
                      <a:pt x="1809" y="2276"/>
                      <a:pt x="2084" y="1589"/>
                      <a:pt x="1799" y="701"/>
                    </a:cubicBezTo>
                    <a:cubicBezTo>
                      <a:pt x="1608" y="109"/>
                      <a:pt x="1244" y="1"/>
                      <a:pt x="1004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401725" y="3019600"/>
                <a:ext cx="196750" cy="249250"/>
              </a:xfrm>
              <a:custGeom>
                <a:rect b="b" l="l" r="r" t="t"/>
                <a:pathLst>
                  <a:path extrusionOk="0" h="9970" w="7870">
                    <a:moveTo>
                      <a:pt x="3671" y="1"/>
                    </a:moveTo>
                    <a:cubicBezTo>
                      <a:pt x="2870" y="1"/>
                      <a:pt x="650" y="308"/>
                      <a:pt x="350" y="3651"/>
                    </a:cubicBezTo>
                    <a:cubicBezTo>
                      <a:pt x="1" y="7445"/>
                      <a:pt x="1641" y="9970"/>
                      <a:pt x="3755" y="9970"/>
                    </a:cubicBezTo>
                    <a:cubicBezTo>
                      <a:pt x="3814" y="9970"/>
                      <a:pt x="3875" y="9968"/>
                      <a:pt x="3935" y="9964"/>
                    </a:cubicBezTo>
                    <a:cubicBezTo>
                      <a:pt x="3996" y="9968"/>
                      <a:pt x="4056" y="9970"/>
                      <a:pt x="4116" y="9970"/>
                    </a:cubicBezTo>
                    <a:cubicBezTo>
                      <a:pt x="6229" y="9970"/>
                      <a:pt x="7869" y="7445"/>
                      <a:pt x="7520" y="3651"/>
                    </a:cubicBezTo>
                    <a:cubicBezTo>
                      <a:pt x="7220" y="308"/>
                      <a:pt x="4992" y="1"/>
                      <a:pt x="4196" y="1"/>
                    </a:cubicBezTo>
                    <a:cubicBezTo>
                      <a:pt x="4066" y="1"/>
                      <a:pt x="3974" y="9"/>
                      <a:pt x="3935" y="13"/>
                    </a:cubicBezTo>
                    <a:cubicBezTo>
                      <a:pt x="3895" y="9"/>
                      <a:pt x="3802" y="1"/>
                      <a:pt x="3671" y="1"/>
                    </a:cubicBez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01150" y="3143900"/>
                <a:ext cx="12725" cy="49200"/>
              </a:xfrm>
              <a:custGeom>
                <a:rect b="b" l="l" r="r" t="t"/>
                <a:pathLst>
                  <a:path extrusionOk="0" h="1968" w="509">
                    <a:moveTo>
                      <a:pt x="233" y="1"/>
                    </a:moveTo>
                    <a:cubicBezTo>
                      <a:pt x="223" y="265"/>
                      <a:pt x="244" y="519"/>
                      <a:pt x="265" y="783"/>
                    </a:cubicBezTo>
                    <a:cubicBezTo>
                      <a:pt x="295" y="1028"/>
                      <a:pt x="336" y="1273"/>
                      <a:pt x="386" y="1518"/>
                    </a:cubicBezTo>
                    <a:lnTo>
                      <a:pt x="386" y="1518"/>
                    </a:lnTo>
                    <a:cubicBezTo>
                      <a:pt x="319" y="1587"/>
                      <a:pt x="260" y="1656"/>
                      <a:pt x="201" y="1724"/>
                    </a:cubicBezTo>
                    <a:cubicBezTo>
                      <a:pt x="138" y="1809"/>
                      <a:pt x="64" y="1883"/>
                      <a:pt x="0" y="1968"/>
                    </a:cubicBezTo>
                    <a:cubicBezTo>
                      <a:pt x="85" y="1904"/>
                      <a:pt x="170" y="1841"/>
                      <a:pt x="254" y="1777"/>
                    </a:cubicBezTo>
                    <a:cubicBezTo>
                      <a:pt x="328" y="1714"/>
                      <a:pt x="413" y="1650"/>
                      <a:pt x="487" y="1587"/>
                    </a:cubicBezTo>
                    <a:lnTo>
                      <a:pt x="508" y="1566"/>
                    </a:lnTo>
                    <a:lnTo>
                      <a:pt x="508" y="1534"/>
                    </a:lnTo>
                    <a:cubicBezTo>
                      <a:pt x="487" y="1270"/>
                      <a:pt x="455" y="1016"/>
                      <a:pt x="413" y="762"/>
                    </a:cubicBezTo>
                    <a:cubicBezTo>
                      <a:pt x="371" y="508"/>
                      <a:pt x="307" y="255"/>
                      <a:pt x="233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473925" y="3214750"/>
                <a:ext cx="57125" cy="10925"/>
              </a:xfrm>
              <a:custGeom>
                <a:rect b="b" l="l" r="r" t="t"/>
                <a:pathLst>
                  <a:path extrusionOk="0" h="437" w="2285">
                    <a:moveTo>
                      <a:pt x="2284" y="1"/>
                    </a:moveTo>
                    <a:lnTo>
                      <a:pt x="2284" y="1"/>
                    </a:lnTo>
                    <a:cubicBezTo>
                      <a:pt x="1925" y="170"/>
                      <a:pt x="1544" y="265"/>
                      <a:pt x="1142" y="286"/>
                    </a:cubicBezTo>
                    <a:cubicBezTo>
                      <a:pt x="1123" y="287"/>
                      <a:pt x="1103" y="287"/>
                      <a:pt x="1083" y="287"/>
                    </a:cubicBezTo>
                    <a:cubicBezTo>
                      <a:pt x="712" y="287"/>
                      <a:pt x="342" y="193"/>
                      <a:pt x="0" y="22"/>
                    </a:cubicBezTo>
                    <a:lnTo>
                      <a:pt x="0" y="22"/>
                    </a:lnTo>
                    <a:cubicBezTo>
                      <a:pt x="159" y="159"/>
                      <a:pt x="339" y="276"/>
                      <a:pt x="529" y="339"/>
                    </a:cubicBezTo>
                    <a:cubicBezTo>
                      <a:pt x="705" y="404"/>
                      <a:pt x="889" y="436"/>
                      <a:pt x="1074" y="436"/>
                    </a:cubicBezTo>
                    <a:cubicBezTo>
                      <a:pt x="1100" y="436"/>
                      <a:pt x="1126" y="436"/>
                      <a:pt x="1153" y="434"/>
                    </a:cubicBezTo>
                    <a:cubicBezTo>
                      <a:pt x="1565" y="424"/>
                      <a:pt x="1967" y="276"/>
                      <a:pt x="2284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3925" y="3132275"/>
                <a:ext cx="12200" cy="26450"/>
              </a:xfrm>
              <a:custGeom>
                <a:rect b="b" l="l" r="r" t="t"/>
                <a:pathLst>
                  <a:path extrusionOk="0" h="1058" w="488">
                    <a:moveTo>
                      <a:pt x="244" y="0"/>
                    </a:moveTo>
                    <a:cubicBezTo>
                      <a:pt x="106" y="0"/>
                      <a:pt x="1" y="233"/>
                      <a:pt x="1" y="529"/>
                    </a:cubicBezTo>
                    <a:cubicBezTo>
                      <a:pt x="1" y="815"/>
                      <a:pt x="106" y="1058"/>
                      <a:pt x="244" y="1058"/>
                    </a:cubicBezTo>
                    <a:cubicBezTo>
                      <a:pt x="371" y="1058"/>
                      <a:pt x="487" y="815"/>
                      <a:pt x="487" y="529"/>
                    </a:cubicBezTo>
                    <a:cubicBezTo>
                      <a:pt x="48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450650" y="3132275"/>
                <a:ext cx="11925" cy="26450"/>
              </a:xfrm>
              <a:custGeom>
                <a:rect b="b" l="l" r="r" t="t"/>
                <a:pathLst>
                  <a:path extrusionOk="0" h="1058" w="477">
                    <a:moveTo>
                      <a:pt x="244" y="0"/>
                    </a:moveTo>
                    <a:cubicBezTo>
                      <a:pt x="107" y="0"/>
                      <a:pt x="1" y="233"/>
                      <a:pt x="1" y="529"/>
                    </a:cubicBezTo>
                    <a:cubicBezTo>
                      <a:pt x="1" y="815"/>
                      <a:pt x="107" y="1058"/>
                      <a:pt x="244" y="1058"/>
                    </a:cubicBezTo>
                    <a:cubicBezTo>
                      <a:pt x="371" y="1058"/>
                      <a:pt x="477" y="815"/>
                      <a:pt x="477" y="529"/>
                    </a:cubicBezTo>
                    <a:cubicBezTo>
                      <a:pt x="47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5186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38" y="323"/>
                    </a:cubicBezTo>
                    <a:cubicBezTo>
                      <a:pt x="85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9" y="278"/>
                      <a:pt x="775" y="278"/>
                    </a:cubicBezTo>
                    <a:cubicBezTo>
                      <a:pt x="799" y="278"/>
                      <a:pt x="823" y="279"/>
                      <a:pt x="846" y="281"/>
                    </a:cubicBezTo>
                    <a:cubicBezTo>
                      <a:pt x="984" y="302"/>
                      <a:pt x="1132" y="334"/>
                      <a:pt x="1259" y="397"/>
                    </a:cubicBezTo>
                    <a:cubicBezTo>
                      <a:pt x="1407" y="460"/>
                      <a:pt x="1555" y="535"/>
                      <a:pt x="1692" y="619"/>
                    </a:cubicBezTo>
                    <a:cubicBezTo>
                      <a:pt x="1629" y="450"/>
                      <a:pt x="1512" y="312"/>
                      <a:pt x="1375" y="207"/>
                    </a:cubicBezTo>
                    <a:cubicBezTo>
                      <a:pt x="1227" y="90"/>
                      <a:pt x="1058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4348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27" y="323"/>
                    </a:cubicBezTo>
                    <a:cubicBezTo>
                      <a:pt x="74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1" y="278"/>
                      <a:pt x="765" y="278"/>
                    </a:cubicBezTo>
                    <a:cubicBezTo>
                      <a:pt x="788" y="278"/>
                      <a:pt x="812" y="279"/>
                      <a:pt x="836" y="281"/>
                    </a:cubicBezTo>
                    <a:cubicBezTo>
                      <a:pt x="984" y="302"/>
                      <a:pt x="1121" y="334"/>
                      <a:pt x="1259" y="397"/>
                    </a:cubicBezTo>
                    <a:cubicBezTo>
                      <a:pt x="1407" y="460"/>
                      <a:pt x="1544" y="535"/>
                      <a:pt x="1692" y="619"/>
                    </a:cubicBezTo>
                    <a:cubicBezTo>
                      <a:pt x="1618" y="450"/>
                      <a:pt x="1512" y="312"/>
                      <a:pt x="1364" y="207"/>
                    </a:cubicBezTo>
                    <a:cubicBezTo>
                      <a:pt x="1227" y="90"/>
                      <a:pt x="1047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85100" y="2938775"/>
                <a:ext cx="210175" cy="223125"/>
              </a:xfrm>
              <a:custGeom>
                <a:rect b="b" l="l" r="r" t="t"/>
                <a:pathLst>
                  <a:path extrusionOk="0" h="8925" w="8407">
                    <a:moveTo>
                      <a:pt x="3902" y="0"/>
                    </a:moveTo>
                    <a:lnTo>
                      <a:pt x="3902" y="0"/>
                    </a:lnTo>
                    <a:cubicBezTo>
                      <a:pt x="4251" y="455"/>
                      <a:pt x="4716" y="994"/>
                      <a:pt x="5076" y="1396"/>
                    </a:cubicBezTo>
                    <a:cubicBezTo>
                      <a:pt x="3680" y="127"/>
                      <a:pt x="1787" y="127"/>
                      <a:pt x="1787" y="127"/>
                    </a:cubicBezTo>
                    <a:cubicBezTo>
                      <a:pt x="2157" y="349"/>
                      <a:pt x="2718" y="867"/>
                      <a:pt x="3141" y="1280"/>
                    </a:cubicBezTo>
                    <a:cubicBezTo>
                      <a:pt x="2136" y="508"/>
                      <a:pt x="857" y="455"/>
                      <a:pt x="857" y="455"/>
                    </a:cubicBezTo>
                    <a:lnTo>
                      <a:pt x="857" y="455"/>
                    </a:lnTo>
                    <a:lnTo>
                      <a:pt x="1386" y="2115"/>
                    </a:lnTo>
                    <a:cubicBezTo>
                      <a:pt x="1058" y="1777"/>
                      <a:pt x="201" y="1544"/>
                      <a:pt x="201" y="1544"/>
                    </a:cubicBezTo>
                    <a:lnTo>
                      <a:pt x="201" y="1544"/>
                    </a:lnTo>
                    <a:cubicBezTo>
                      <a:pt x="0" y="3098"/>
                      <a:pt x="857" y="4558"/>
                      <a:pt x="857" y="4558"/>
                    </a:cubicBezTo>
                    <a:lnTo>
                      <a:pt x="1026" y="8925"/>
                    </a:lnTo>
                    <a:cubicBezTo>
                      <a:pt x="1153" y="8914"/>
                      <a:pt x="1132" y="8904"/>
                      <a:pt x="1259" y="8893"/>
                    </a:cubicBezTo>
                    <a:lnTo>
                      <a:pt x="1449" y="6535"/>
                    </a:lnTo>
                    <a:cubicBezTo>
                      <a:pt x="1946" y="6080"/>
                      <a:pt x="1851" y="4759"/>
                      <a:pt x="1851" y="4759"/>
                    </a:cubicBezTo>
                    <a:lnTo>
                      <a:pt x="1851" y="4759"/>
                    </a:lnTo>
                    <a:cubicBezTo>
                      <a:pt x="2310" y="4849"/>
                      <a:pt x="2758" y="4885"/>
                      <a:pt x="3181" y="4885"/>
                    </a:cubicBezTo>
                    <a:cubicBezTo>
                      <a:pt x="4895" y="4885"/>
                      <a:pt x="6207" y="4293"/>
                      <a:pt x="6207" y="4293"/>
                    </a:cubicBezTo>
                    <a:cubicBezTo>
                      <a:pt x="6472" y="5879"/>
                      <a:pt x="7635" y="5943"/>
                      <a:pt x="7635" y="5943"/>
                    </a:cubicBezTo>
                    <a:lnTo>
                      <a:pt x="7868" y="8734"/>
                    </a:lnTo>
                    <a:cubicBezTo>
                      <a:pt x="8005" y="8724"/>
                      <a:pt x="8047" y="8713"/>
                      <a:pt x="8195" y="8713"/>
                    </a:cubicBezTo>
                    <a:cubicBezTo>
                      <a:pt x="8280" y="7222"/>
                      <a:pt x="8407" y="4484"/>
                      <a:pt x="8259" y="3172"/>
                    </a:cubicBezTo>
                    <a:cubicBezTo>
                      <a:pt x="8058" y="1322"/>
                      <a:pt x="5880" y="296"/>
                      <a:pt x="5880" y="296"/>
                    </a:cubicBezTo>
                    <a:lnTo>
                      <a:pt x="5880" y="296"/>
                    </a:lnTo>
                    <a:cubicBezTo>
                      <a:pt x="5911" y="370"/>
                      <a:pt x="6165" y="920"/>
                      <a:pt x="6250" y="1047"/>
                    </a:cubicBezTo>
                    <a:cubicBezTo>
                      <a:pt x="5573" y="487"/>
                      <a:pt x="4759" y="127"/>
                      <a:pt x="3902" y="0"/>
                    </a:cubicBezTo>
                    <a:close/>
                  </a:path>
                </a:pathLst>
              </a:custGeom>
              <a:solidFill>
                <a:srgbClr val="C449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497450" y="2966775"/>
                <a:ext cx="97825" cy="190375"/>
              </a:xfrm>
              <a:custGeom>
                <a:rect b="b" l="l" r="r" t="t"/>
                <a:pathLst>
                  <a:path extrusionOk="0" h="7615" w="3913">
                    <a:moveTo>
                      <a:pt x="2602" y="1"/>
                    </a:moveTo>
                    <a:cubicBezTo>
                      <a:pt x="2179" y="1481"/>
                      <a:pt x="1259" y="2771"/>
                      <a:pt x="0" y="3660"/>
                    </a:cubicBezTo>
                    <a:cubicBezTo>
                      <a:pt x="593" y="3565"/>
                      <a:pt x="1164" y="3395"/>
                      <a:pt x="1713" y="3173"/>
                    </a:cubicBezTo>
                    <a:cubicBezTo>
                      <a:pt x="1978" y="4759"/>
                      <a:pt x="3141" y="4823"/>
                      <a:pt x="3141" y="4823"/>
                    </a:cubicBezTo>
                    <a:lnTo>
                      <a:pt x="3374" y="7614"/>
                    </a:lnTo>
                    <a:cubicBezTo>
                      <a:pt x="3511" y="7604"/>
                      <a:pt x="3553" y="7593"/>
                      <a:pt x="3701" y="7593"/>
                    </a:cubicBezTo>
                    <a:cubicBezTo>
                      <a:pt x="3786" y="6113"/>
                      <a:pt x="3913" y="3364"/>
                      <a:pt x="3775" y="2052"/>
                    </a:cubicBezTo>
                    <a:cubicBezTo>
                      <a:pt x="3680" y="1175"/>
                      <a:pt x="3141" y="487"/>
                      <a:pt x="2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5" name="Google Shape;715;p27"/>
            <p:cNvSpPr/>
            <p:nvPr/>
          </p:nvSpPr>
          <p:spPr>
            <a:xfrm flipH="1">
              <a:off x="3728288" y="1225279"/>
              <a:ext cx="119243" cy="166458"/>
            </a:xfrm>
            <a:custGeom>
              <a:rect b="b" l="l" r="r" t="t"/>
              <a:pathLst>
                <a:path extrusionOk="0" h="4960" w="3564">
                  <a:moveTo>
                    <a:pt x="1766" y="0"/>
                  </a:moveTo>
                  <a:cubicBezTo>
                    <a:pt x="1470" y="265"/>
                    <a:pt x="1238" y="593"/>
                    <a:pt x="1089" y="952"/>
                  </a:cubicBezTo>
                  <a:cubicBezTo>
                    <a:pt x="614" y="2253"/>
                    <a:pt x="244" y="3596"/>
                    <a:pt x="0" y="4960"/>
                  </a:cubicBezTo>
                  <a:lnTo>
                    <a:pt x="3564" y="4960"/>
                  </a:lnTo>
                  <a:cubicBezTo>
                    <a:pt x="3247" y="2581"/>
                    <a:pt x="2432" y="963"/>
                    <a:pt x="176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54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actual</a:t>
            </a:r>
            <a:endParaRPr/>
          </a:p>
        </p:txBody>
      </p:sp>
      <p:sp>
        <p:nvSpPr>
          <p:cNvPr id="2408" name="Google Shape;2408;p54"/>
          <p:cNvSpPr txBox="1"/>
          <p:nvPr>
            <p:ph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409" name="Google Shape;2409;p54"/>
          <p:cNvGrpSpPr/>
          <p:nvPr/>
        </p:nvGrpSpPr>
        <p:grpSpPr>
          <a:xfrm>
            <a:off x="4206078" y="3823695"/>
            <a:ext cx="685785" cy="722550"/>
            <a:chOff x="315050" y="2231900"/>
            <a:chExt cx="512775" cy="535500"/>
          </a:xfrm>
        </p:grpSpPr>
        <p:sp>
          <p:nvSpPr>
            <p:cNvPr id="2410" name="Google Shape;2410;p54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54"/>
          <p:cNvGrpSpPr/>
          <p:nvPr/>
        </p:nvGrpSpPr>
        <p:grpSpPr>
          <a:xfrm>
            <a:off x="5283282" y="3879636"/>
            <a:ext cx="681720" cy="730437"/>
            <a:chOff x="1952050" y="2261800"/>
            <a:chExt cx="507950" cy="546325"/>
          </a:xfrm>
        </p:grpSpPr>
        <p:sp>
          <p:nvSpPr>
            <p:cNvPr id="2433" name="Google Shape;2433;p54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54"/>
          <p:cNvGrpSpPr/>
          <p:nvPr/>
        </p:nvGrpSpPr>
        <p:grpSpPr>
          <a:xfrm>
            <a:off x="6327114" y="2752153"/>
            <a:ext cx="737215" cy="786365"/>
            <a:chOff x="4497175" y="2190950"/>
            <a:chExt cx="548850" cy="583400"/>
          </a:xfrm>
        </p:grpSpPr>
        <p:sp>
          <p:nvSpPr>
            <p:cNvPr id="2454" name="Google Shape;2454;p54"/>
            <p:cNvSpPr/>
            <p:nvPr/>
          </p:nvSpPr>
          <p:spPr>
            <a:xfrm>
              <a:off x="4512000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6" y="1"/>
                  </a:moveTo>
                  <a:lnTo>
                    <a:pt x="10236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1" y="2962"/>
                    <a:pt x="7741" y="3575"/>
                  </a:cubicBezTo>
                  <a:cubicBezTo>
                    <a:pt x="6620" y="4188"/>
                    <a:pt x="0" y="4484"/>
                    <a:pt x="709" y="11315"/>
                  </a:cubicBezTo>
                  <a:lnTo>
                    <a:pt x="20123" y="11315"/>
                  </a:lnTo>
                  <a:cubicBezTo>
                    <a:pt x="20842" y="4484"/>
                    <a:pt x="14212" y="4178"/>
                    <a:pt x="13091" y="3575"/>
                  </a:cubicBezTo>
                  <a:cubicBezTo>
                    <a:pt x="11970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4720050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4" y="1"/>
                  </a:moveTo>
                  <a:lnTo>
                    <a:pt x="1914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0" y="2814"/>
                  </a:cubicBezTo>
                  <a:cubicBezTo>
                    <a:pt x="1343" y="2613"/>
                    <a:pt x="2686" y="2401"/>
                    <a:pt x="4018" y="2190"/>
                  </a:cubicBezTo>
                  <a:cubicBezTo>
                    <a:pt x="3913" y="1471"/>
                    <a:pt x="3891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4515175" y="2589025"/>
              <a:ext cx="514450" cy="185075"/>
            </a:xfrm>
            <a:custGeom>
              <a:rect b="b" l="l" r="r" t="t"/>
              <a:pathLst>
                <a:path extrusionOk="0" h="7403" w="20578">
                  <a:moveTo>
                    <a:pt x="6546" y="0"/>
                  </a:moveTo>
                  <a:cubicBezTo>
                    <a:pt x="4335" y="592"/>
                    <a:pt x="0" y="1809"/>
                    <a:pt x="582" y="7402"/>
                  </a:cubicBezTo>
                  <a:lnTo>
                    <a:pt x="19996" y="7402"/>
                  </a:lnTo>
                  <a:cubicBezTo>
                    <a:pt x="20578" y="1809"/>
                    <a:pt x="16253" y="603"/>
                    <a:pt x="14043" y="0"/>
                  </a:cubicBezTo>
                  <a:cubicBezTo>
                    <a:pt x="13133" y="815"/>
                    <a:pt x="11790" y="1333"/>
                    <a:pt x="10289" y="1333"/>
                  </a:cubicBezTo>
                  <a:cubicBezTo>
                    <a:pt x="8787" y="1333"/>
                    <a:pt x="7455" y="815"/>
                    <a:pt x="6546" y="0"/>
                  </a:cubicBezTo>
                  <a:close/>
                </a:path>
              </a:pathLst>
            </a:custGeom>
            <a:solidFill>
              <a:srgbClr val="E08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4528375" y="2646375"/>
              <a:ext cx="493050" cy="127725"/>
            </a:xfrm>
            <a:custGeom>
              <a:rect b="b" l="l" r="r" t="t"/>
              <a:pathLst>
                <a:path extrusionOk="0" h="5109" w="19722">
                  <a:moveTo>
                    <a:pt x="18030" y="1"/>
                  </a:moveTo>
                  <a:cubicBezTo>
                    <a:pt x="11971" y="1058"/>
                    <a:pt x="5965" y="2433"/>
                    <a:pt x="11" y="3945"/>
                  </a:cubicBezTo>
                  <a:cubicBezTo>
                    <a:pt x="1" y="4336"/>
                    <a:pt x="11" y="4728"/>
                    <a:pt x="54" y="5108"/>
                  </a:cubicBezTo>
                  <a:lnTo>
                    <a:pt x="19468" y="5108"/>
                  </a:lnTo>
                  <a:cubicBezTo>
                    <a:pt x="19722" y="2687"/>
                    <a:pt x="19045" y="1080"/>
                    <a:pt x="18030" y="1"/>
                  </a:cubicBezTo>
                  <a:close/>
                </a:path>
              </a:pathLst>
            </a:custGeom>
            <a:solidFill>
              <a:srgbClr val="DB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4497175" y="2582675"/>
              <a:ext cx="202800" cy="191675"/>
            </a:xfrm>
            <a:custGeom>
              <a:rect b="b" l="l" r="r" t="t"/>
              <a:pathLst>
                <a:path extrusionOk="0" h="7667" w="8112">
                  <a:moveTo>
                    <a:pt x="6959" y="1"/>
                  </a:moveTo>
                  <a:cubicBezTo>
                    <a:pt x="1" y="1143"/>
                    <a:pt x="794" y="7667"/>
                    <a:pt x="794" y="7667"/>
                  </a:cubicBezTo>
                  <a:lnTo>
                    <a:pt x="8111" y="7667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4614025" y="2582675"/>
              <a:ext cx="85950" cy="191675"/>
            </a:xfrm>
            <a:custGeom>
              <a:rect b="b" l="l" r="r" t="t"/>
              <a:pathLst>
                <a:path extrusionOk="0" h="7667" w="3438">
                  <a:moveTo>
                    <a:pt x="2285" y="1"/>
                  </a:moveTo>
                  <a:cubicBezTo>
                    <a:pt x="1502" y="43"/>
                    <a:pt x="720" y="223"/>
                    <a:pt x="1" y="529"/>
                  </a:cubicBezTo>
                  <a:lnTo>
                    <a:pt x="1587" y="1143"/>
                  </a:lnTo>
                  <a:lnTo>
                    <a:pt x="350" y="2813"/>
                  </a:lnTo>
                  <a:lnTo>
                    <a:pt x="3437" y="7667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4843500" y="2582675"/>
              <a:ext cx="202525" cy="191675"/>
            </a:xfrm>
            <a:custGeom>
              <a:rect b="b" l="l" r="r" t="t"/>
              <a:pathLst>
                <a:path extrusionOk="0" h="7667" w="8101">
                  <a:moveTo>
                    <a:pt x="1142" y="1"/>
                  </a:moveTo>
                  <a:lnTo>
                    <a:pt x="0" y="7667"/>
                  </a:lnTo>
                  <a:lnTo>
                    <a:pt x="7307" y="7667"/>
                  </a:lnTo>
                  <a:cubicBezTo>
                    <a:pt x="7307" y="7667"/>
                    <a:pt x="8100" y="1143"/>
                    <a:pt x="1142" y="1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4843500" y="2582675"/>
              <a:ext cx="85925" cy="191675"/>
            </a:xfrm>
            <a:custGeom>
              <a:rect b="b" l="l" r="r" t="t"/>
              <a:pathLst>
                <a:path extrusionOk="0" h="7667" w="3437">
                  <a:moveTo>
                    <a:pt x="1142" y="1"/>
                  </a:moveTo>
                  <a:lnTo>
                    <a:pt x="0" y="7667"/>
                  </a:lnTo>
                  <a:lnTo>
                    <a:pt x="3077" y="2813"/>
                  </a:lnTo>
                  <a:lnTo>
                    <a:pt x="1851" y="1143"/>
                  </a:lnTo>
                  <a:lnTo>
                    <a:pt x="3437" y="529"/>
                  </a:lnTo>
                  <a:cubicBezTo>
                    <a:pt x="2707" y="223"/>
                    <a:pt x="1935" y="43"/>
                    <a:pt x="1142" y="1"/>
                  </a:cubicBezTo>
                  <a:close/>
                </a:path>
              </a:pathLst>
            </a:custGeom>
            <a:solidFill>
              <a:srgbClr val="CC6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4638625" y="2362925"/>
              <a:ext cx="60025" cy="69000"/>
            </a:xfrm>
            <a:custGeom>
              <a:rect b="b" l="l" r="r" t="t"/>
              <a:pathLst>
                <a:path extrusionOk="0" h="2760" w="2401">
                  <a:moveTo>
                    <a:pt x="1155" y="1"/>
                  </a:moveTo>
                  <a:cubicBezTo>
                    <a:pt x="1011" y="1"/>
                    <a:pt x="903" y="35"/>
                    <a:pt x="878" y="46"/>
                  </a:cubicBezTo>
                  <a:cubicBezTo>
                    <a:pt x="804" y="77"/>
                    <a:pt x="0" y="172"/>
                    <a:pt x="138" y="1230"/>
                  </a:cubicBezTo>
                  <a:cubicBezTo>
                    <a:pt x="260" y="2170"/>
                    <a:pt x="767" y="2759"/>
                    <a:pt x="1294" y="2759"/>
                  </a:cubicBezTo>
                  <a:cubicBezTo>
                    <a:pt x="1360" y="2759"/>
                    <a:pt x="1426" y="2750"/>
                    <a:pt x="1491" y="2731"/>
                  </a:cubicBezTo>
                  <a:cubicBezTo>
                    <a:pt x="2083" y="2636"/>
                    <a:pt x="2401" y="1843"/>
                    <a:pt x="2073" y="807"/>
                  </a:cubicBezTo>
                  <a:cubicBezTo>
                    <a:pt x="1856" y="129"/>
                    <a:pt x="1437" y="1"/>
                    <a:pt x="1155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484692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9" y="1"/>
                  </a:moveTo>
                  <a:cubicBezTo>
                    <a:pt x="971" y="1"/>
                    <a:pt x="556" y="129"/>
                    <a:pt x="339" y="807"/>
                  </a:cubicBezTo>
                  <a:cubicBezTo>
                    <a:pt x="1" y="1843"/>
                    <a:pt x="318" y="2636"/>
                    <a:pt x="921" y="2721"/>
                  </a:cubicBezTo>
                  <a:cubicBezTo>
                    <a:pt x="986" y="2740"/>
                    <a:pt x="1052" y="2749"/>
                    <a:pt x="1117" y="2749"/>
                  </a:cubicBezTo>
                  <a:cubicBezTo>
                    <a:pt x="1636" y="2749"/>
                    <a:pt x="2143" y="2169"/>
                    <a:pt x="2274" y="1230"/>
                  </a:cubicBezTo>
                  <a:cubicBezTo>
                    <a:pt x="2412" y="172"/>
                    <a:pt x="1598" y="77"/>
                    <a:pt x="1524" y="46"/>
                  </a:cubicBezTo>
                  <a:cubicBezTo>
                    <a:pt x="1498" y="35"/>
                    <a:pt x="1392" y="1"/>
                    <a:pt x="1249" y="1"/>
                  </a:cubicBez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4660325" y="2238700"/>
              <a:ext cx="227325" cy="288400"/>
            </a:xfrm>
            <a:custGeom>
              <a:rect b="b" l="l" r="r" t="t"/>
              <a:pathLst>
                <a:path extrusionOk="0" h="11536" w="9093">
                  <a:moveTo>
                    <a:pt x="4260" y="0"/>
                  </a:moveTo>
                  <a:cubicBezTo>
                    <a:pt x="3354" y="0"/>
                    <a:pt x="757" y="340"/>
                    <a:pt x="401" y="4222"/>
                  </a:cubicBezTo>
                  <a:cubicBezTo>
                    <a:pt x="0" y="8624"/>
                    <a:pt x="1890" y="11535"/>
                    <a:pt x="4339" y="11535"/>
                  </a:cubicBezTo>
                  <a:cubicBezTo>
                    <a:pt x="4408" y="11535"/>
                    <a:pt x="4477" y="11533"/>
                    <a:pt x="4546" y="11528"/>
                  </a:cubicBezTo>
                  <a:cubicBezTo>
                    <a:pt x="4616" y="11533"/>
                    <a:pt x="4685" y="11535"/>
                    <a:pt x="4754" y="11535"/>
                  </a:cubicBezTo>
                  <a:cubicBezTo>
                    <a:pt x="7203" y="11535"/>
                    <a:pt x="9093" y="8624"/>
                    <a:pt x="8691" y="4222"/>
                  </a:cubicBezTo>
                  <a:cubicBezTo>
                    <a:pt x="8344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6" y="13"/>
                  </a:cubicBezTo>
                  <a:cubicBezTo>
                    <a:pt x="4503" y="9"/>
                    <a:pt x="4402" y="0"/>
                    <a:pt x="4260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4776075" y="2357700"/>
              <a:ext cx="21700" cy="76175"/>
            </a:xfrm>
            <a:custGeom>
              <a:rect b="b" l="l" r="r" t="t"/>
              <a:pathLst>
                <a:path extrusionOk="0" h="3047" w="868">
                  <a:moveTo>
                    <a:pt x="508" y="1"/>
                  </a:moveTo>
                  <a:lnTo>
                    <a:pt x="508" y="1"/>
                  </a:lnTo>
                  <a:cubicBezTo>
                    <a:pt x="530" y="424"/>
                    <a:pt x="561" y="836"/>
                    <a:pt x="593" y="1259"/>
                  </a:cubicBezTo>
                  <a:cubicBezTo>
                    <a:pt x="623" y="1661"/>
                    <a:pt x="653" y="2064"/>
                    <a:pt x="693" y="2466"/>
                  </a:cubicBezTo>
                  <a:lnTo>
                    <a:pt x="693" y="2466"/>
                  </a:lnTo>
                  <a:cubicBezTo>
                    <a:pt x="635" y="2494"/>
                    <a:pt x="579" y="2527"/>
                    <a:pt x="530" y="2560"/>
                  </a:cubicBezTo>
                  <a:cubicBezTo>
                    <a:pt x="466" y="2602"/>
                    <a:pt x="403" y="2644"/>
                    <a:pt x="339" y="2697"/>
                  </a:cubicBezTo>
                  <a:cubicBezTo>
                    <a:pt x="212" y="2792"/>
                    <a:pt x="96" y="2909"/>
                    <a:pt x="1" y="3046"/>
                  </a:cubicBezTo>
                  <a:cubicBezTo>
                    <a:pt x="159" y="3014"/>
                    <a:pt x="308" y="2951"/>
                    <a:pt x="445" y="2866"/>
                  </a:cubicBezTo>
                  <a:cubicBezTo>
                    <a:pt x="508" y="2824"/>
                    <a:pt x="582" y="2782"/>
                    <a:pt x="646" y="2740"/>
                  </a:cubicBezTo>
                  <a:cubicBezTo>
                    <a:pt x="709" y="2687"/>
                    <a:pt x="773" y="2644"/>
                    <a:pt x="826" y="2592"/>
                  </a:cubicBezTo>
                  <a:lnTo>
                    <a:pt x="868" y="2549"/>
                  </a:lnTo>
                  <a:lnTo>
                    <a:pt x="868" y="2507"/>
                  </a:lnTo>
                  <a:cubicBezTo>
                    <a:pt x="815" y="2084"/>
                    <a:pt x="762" y="1672"/>
                    <a:pt x="699" y="1249"/>
                  </a:cubicBezTo>
                  <a:cubicBezTo>
                    <a:pt x="635" y="836"/>
                    <a:pt x="582" y="413"/>
                    <a:pt x="508" y="1"/>
                  </a:cubicBezTo>
                  <a:close/>
                </a:path>
              </a:pathLst>
            </a:custGeom>
            <a:solidFill>
              <a:srgbClr val="CA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4739600" y="2453925"/>
              <a:ext cx="78025" cy="14500"/>
            </a:xfrm>
            <a:custGeom>
              <a:rect b="b" l="l" r="r" t="t"/>
              <a:pathLst>
                <a:path extrusionOk="0" h="580" w="3121">
                  <a:moveTo>
                    <a:pt x="3120" y="1"/>
                  </a:moveTo>
                  <a:lnTo>
                    <a:pt x="1" y="33"/>
                  </a:lnTo>
                  <a:cubicBezTo>
                    <a:pt x="522" y="389"/>
                    <a:pt x="1103" y="580"/>
                    <a:pt x="1655" y="580"/>
                  </a:cubicBezTo>
                  <a:cubicBezTo>
                    <a:pt x="2199" y="580"/>
                    <a:pt x="2716" y="395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4797500" y="2327475"/>
              <a:ext cx="57125" cy="21800"/>
            </a:xfrm>
            <a:custGeom>
              <a:rect b="b" l="l" r="r" t="t"/>
              <a:pathLst>
                <a:path extrusionOk="0" h="872" w="2285">
                  <a:moveTo>
                    <a:pt x="1077" y="0"/>
                  </a:moveTo>
                  <a:cubicBezTo>
                    <a:pt x="979" y="0"/>
                    <a:pt x="878" y="12"/>
                    <a:pt x="783" y="36"/>
                  </a:cubicBezTo>
                  <a:cubicBezTo>
                    <a:pt x="656" y="68"/>
                    <a:pt x="540" y="131"/>
                    <a:pt x="434" y="205"/>
                  </a:cubicBezTo>
                  <a:cubicBezTo>
                    <a:pt x="328" y="269"/>
                    <a:pt x="244" y="353"/>
                    <a:pt x="170" y="459"/>
                  </a:cubicBezTo>
                  <a:cubicBezTo>
                    <a:pt x="127" y="501"/>
                    <a:pt x="96" y="554"/>
                    <a:pt x="74" y="618"/>
                  </a:cubicBezTo>
                  <a:cubicBezTo>
                    <a:pt x="53" y="671"/>
                    <a:pt x="22" y="723"/>
                    <a:pt x="0" y="776"/>
                  </a:cubicBezTo>
                  <a:cubicBezTo>
                    <a:pt x="127" y="745"/>
                    <a:pt x="222" y="702"/>
                    <a:pt x="328" y="660"/>
                  </a:cubicBezTo>
                  <a:cubicBezTo>
                    <a:pt x="423" y="628"/>
                    <a:pt x="519" y="597"/>
                    <a:pt x="614" y="575"/>
                  </a:cubicBezTo>
                  <a:lnTo>
                    <a:pt x="677" y="565"/>
                  </a:lnTo>
                  <a:cubicBezTo>
                    <a:pt x="698" y="554"/>
                    <a:pt x="719" y="544"/>
                    <a:pt x="751" y="544"/>
                  </a:cubicBezTo>
                  <a:cubicBezTo>
                    <a:pt x="793" y="544"/>
                    <a:pt x="836" y="533"/>
                    <a:pt x="878" y="533"/>
                  </a:cubicBezTo>
                  <a:cubicBezTo>
                    <a:pt x="920" y="528"/>
                    <a:pt x="963" y="525"/>
                    <a:pt x="1005" y="525"/>
                  </a:cubicBezTo>
                  <a:cubicBezTo>
                    <a:pt x="1047" y="525"/>
                    <a:pt x="1090" y="528"/>
                    <a:pt x="1132" y="533"/>
                  </a:cubicBezTo>
                  <a:cubicBezTo>
                    <a:pt x="1322" y="544"/>
                    <a:pt x="1502" y="586"/>
                    <a:pt x="1671" y="649"/>
                  </a:cubicBezTo>
                  <a:cubicBezTo>
                    <a:pt x="1861" y="702"/>
                    <a:pt x="2052" y="787"/>
                    <a:pt x="2284" y="871"/>
                  </a:cubicBezTo>
                  <a:cubicBezTo>
                    <a:pt x="2210" y="639"/>
                    <a:pt x="2062" y="438"/>
                    <a:pt x="1872" y="290"/>
                  </a:cubicBezTo>
                  <a:cubicBezTo>
                    <a:pt x="1671" y="121"/>
                    <a:pt x="1428" y="25"/>
                    <a:pt x="1174" y="4"/>
                  </a:cubicBezTo>
                  <a:cubicBezTo>
                    <a:pt x="1142" y="2"/>
                    <a:pt x="1110" y="0"/>
                    <a:pt x="107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4699675" y="2327300"/>
              <a:ext cx="58975" cy="21450"/>
            </a:xfrm>
            <a:custGeom>
              <a:rect b="b" l="l" r="r" t="t"/>
              <a:pathLst>
                <a:path extrusionOk="0" h="858" w="2359">
                  <a:moveTo>
                    <a:pt x="1164" y="1"/>
                  </a:moveTo>
                  <a:cubicBezTo>
                    <a:pt x="1027" y="1"/>
                    <a:pt x="889" y="22"/>
                    <a:pt x="762" y="54"/>
                  </a:cubicBezTo>
                  <a:cubicBezTo>
                    <a:pt x="635" y="96"/>
                    <a:pt x="519" y="159"/>
                    <a:pt x="413" y="244"/>
                  </a:cubicBezTo>
                  <a:cubicBezTo>
                    <a:pt x="308" y="318"/>
                    <a:pt x="223" y="413"/>
                    <a:pt x="149" y="519"/>
                  </a:cubicBezTo>
                  <a:cubicBezTo>
                    <a:pt x="117" y="572"/>
                    <a:pt x="85" y="625"/>
                    <a:pt x="64" y="678"/>
                  </a:cubicBezTo>
                  <a:cubicBezTo>
                    <a:pt x="33" y="741"/>
                    <a:pt x="11" y="794"/>
                    <a:pt x="1" y="857"/>
                  </a:cubicBezTo>
                  <a:cubicBezTo>
                    <a:pt x="117" y="815"/>
                    <a:pt x="223" y="752"/>
                    <a:pt x="318" y="720"/>
                  </a:cubicBezTo>
                  <a:cubicBezTo>
                    <a:pt x="413" y="678"/>
                    <a:pt x="508" y="635"/>
                    <a:pt x="614" y="614"/>
                  </a:cubicBezTo>
                  <a:lnTo>
                    <a:pt x="678" y="593"/>
                  </a:lnTo>
                  <a:cubicBezTo>
                    <a:pt x="699" y="582"/>
                    <a:pt x="720" y="572"/>
                    <a:pt x="752" y="572"/>
                  </a:cubicBezTo>
                  <a:cubicBezTo>
                    <a:pt x="794" y="561"/>
                    <a:pt x="836" y="551"/>
                    <a:pt x="879" y="540"/>
                  </a:cubicBezTo>
                  <a:cubicBezTo>
                    <a:pt x="963" y="529"/>
                    <a:pt x="1058" y="529"/>
                    <a:pt x="1143" y="529"/>
                  </a:cubicBezTo>
                  <a:cubicBezTo>
                    <a:pt x="1333" y="529"/>
                    <a:pt x="1524" y="561"/>
                    <a:pt x="1714" y="604"/>
                  </a:cubicBezTo>
                  <a:cubicBezTo>
                    <a:pt x="1915" y="656"/>
                    <a:pt x="2116" y="720"/>
                    <a:pt x="2359" y="783"/>
                  </a:cubicBezTo>
                  <a:cubicBezTo>
                    <a:pt x="2264" y="561"/>
                    <a:pt x="2095" y="360"/>
                    <a:pt x="1894" y="233"/>
                  </a:cubicBezTo>
                  <a:cubicBezTo>
                    <a:pt x="1672" y="85"/>
                    <a:pt x="1418" y="1"/>
                    <a:pt x="116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4709475" y="2367750"/>
              <a:ext cx="35700" cy="22225"/>
            </a:xfrm>
            <a:custGeom>
              <a:rect b="b" l="l" r="r" t="t"/>
              <a:pathLst>
                <a:path extrusionOk="0" h="889" w="1428">
                  <a:moveTo>
                    <a:pt x="698" y="1"/>
                  </a:moveTo>
                  <a:cubicBezTo>
                    <a:pt x="582" y="1"/>
                    <a:pt x="476" y="11"/>
                    <a:pt x="370" y="54"/>
                  </a:cubicBezTo>
                  <a:cubicBezTo>
                    <a:pt x="275" y="106"/>
                    <a:pt x="190" y="180"/>
                    <a:pt x="138" y="276"/>
                  </a:cubicBezTo>
                  <a:cubicBezTo>
                    <a:pt x="32" y="466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8" y="170"/>
                    <a:pt x="613" y="159"/>
                    <a:pt x="698" y="159"/>
                  </a:cubicBezTo>
                  <a:cubicBezTo>
                    <a:pt x="878" y="159"/>
                    <a:pt x="1047" y="233"/>
                    <a:pt x="1163" y="371"/>
                  </a:cubicBezTo>
                  <a:cubicBezTo>
                    <a:pt x="1280" y="519"/>
                    <a:pt x="1364" y="699"/>
                    <a:pt x="1417" y="889"/>
                  </a:cubicBezTo>
                  <a:cubicBezTo>
                    <a:pt x="1428" y="677"/>
                    <a:pt x="1364" y="466"/>
                    <a:pt x="1248" y="297"/>
                  </a:cubicBezTo>
                  <a:cubicBezTo>
                    <a:pt x="1132" y="106"/>
                    <a:pt x="920" y="1"/>
                    <a:pt x="6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4805175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8" y="0"/>
                  </a:moveTo>
                  <a:cubicBezTo>
                    <a:pt x="592" y="0"/>
                    <a:pt x="476" y="21"/>
                    <a:pt x="381" y="64"/>
                  </a:cubicBezTo>
                  <a:cubicBezTo>
                    <a:pt x="275" y="106"/>
                    <a:pt x="190" y="191"/>
                    <a:pt x="138" y="286"/>
                  </a:cubicBezTo>
                  <a:cubicBezTo>
                    <a:pt x="32" y="465"/>
                    <a:pt x="0" y="677"/>
                    <a:pt x="53" y="878"/>
                  </a:cubicBezTo>
                  <a:cubicBezTo>
                    <a:pt x="64" y="688"/>
                    <a:pt x="127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8" y="169"/>
                    <a:pt x="603" y="159"/>
                    <a:pt x="698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4" y="698"/>
                    <a:pt x="1406" y="888"/>
                  </a:cubicBezTo>
                  <a:cubicBezTo>
                    <a:pt x="1417" y="677"/>
                    <a:pt x="1364" y="465"/>
                    <a:pt x="1258" y="296"/>
                  </a:cubicBezTo>
                  <a:cubicBezTo>
                    <a:pt x="1132" y="106"/>
                    <a:pt x="920" y="0"/>
                    <a:pt x="69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4722950" y="2433700"/>
              <a:ext cx="107875" cy="21050"/>
            </a:xfrm>
            <a:custGeom>
              <a:rect b="b" l="l" r="r" t="t"/>
              <a:pathLst>
                <a:path extrusionOk="0" h="842" w="4315">
                  <a:moveTo>
                    <a:pt x="2341" y="1"/>
                  </a:moveTo>
                  <a:cubicBezTo>
                    <a:pt x="2271" y="1"/>
                    <a:pt x="2200" y="2"/>
                    <a:pt x="2126" y="6"/>
                  </a:cubicBezTo>
                  <a:cubicBezTo>
                    <a:pt x="455" y="91"/>
                    <a:pt x="307" y="493"/>
                    <a:pt x="0" y="799"/>
                  </a:cubicBezTo>
                  <a:lnTo>
                    <a:pt x="2115" y="799"/>
                  </a:lnTo>
                  <a:lnTo>
                    <a:pt x="4315" y="842"/>
                  </a:lnTo>
                  <a:cubicBezTo>
                    <a:pt x="4315" y="842"/>
                    <a:pt x="3851" y="1"/>
                    <a:pt x="234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4641525" y="2190950"/>
              <a:ext cx="262000" cy="260625"/>
            </a:xfrm>
            <a:custGeom>
              <a:rect b="b" l="l" r="r" t="t"/>
              <a:pathLst>
                <a:path extrusionOk="0" h="10425" w="10480">
                  <a:moveTo>
                    <a:pt x="5576" y="1"/>
                  </a:moveTo>
                  <a:cubicBezTo>
                    <a:pt x="4461" y="1"/>
                    <a:pt x="3247" y="481"/>
                    <a:pt x="2115" y="1923"/>
                  </a:cubicBezTo>
                  <a:cubicBezTo>
                    <a:pt x="2115" y="1923"/>
                    <a:pt x="170" y="1965"/>
                    <a:pt x="85" y="4122"/>
                  </a:cubicBezTo>
                  <a:cubicBezTo>
                    <a:pt x="1" y="6280"/>
                    <a:pt x="529" y="7073"/>
                    <a:pt x="529" y="7073"/>
                  </a:cubicBezTo>
                  <a:cubicBezTo>
                    <a:pt x="529" y="7073"/>
                    <a:pt x="630" y="6992"/>
                    <a:pt x="750" y="6992"/>
                  </a:cubicBezTo>
                  <a:cubicBezTo>
                    <a:pt x="878" y="6992"/>
                    <a:pt x="1029" y="7085"/>
                    <a:pt x="1100" y="7474"/>
                  </a:cubicBezTo>
                  <a:cubicBezTo>
                    <a:pt x="1227" y="8225"/>
                    <a:pt x="1100" y="9367"/>
                    <a:pt x="1587" y="10425"/>
                  </a:cubicBezTo>
                  <a:lnTo>
                    <a:pt x="2380" y="9854"/>
                  </a:lnTo>
                  <a:cubicBezTo>
                    <a:pt x="2380" y="9854"/>
                    <a:pt x="1365" y="7474"/>
                    <a:pt x="1587" y="5486"/>
                  </a:cubicBezTo>
                  <a:cubicBezTo>
                    <a:pt x="1587" y="5486"/>
                    <a:pt x="2866" y="5222"/>
                    <a:pt x="2686" y="3202"/>
                  </a:cubicBezTo>
                  <a:lnTo>
                    <a:pt x="2686" y="3202"/>
                  </a:lnTo>
                  <a:cubicBezTo>
                    <a:pt x="2687" y="3203"/>
                    <a:pt x="4125" y="5049"/>
                    <a:pt x="6269" y="5049"/>
                  </a:cubicBezTo>
                  <a:cubicBezTo>
                    <a:pt x="6465" y="5049"/>
                    <a:pt x="6667" y="5034"/>
                    <a:pt x="6874" y="5000"/>
                  </a:cubicBezTo>
                  <a:lnTo>
                    <a:pt x="6303" y="4207"/>
                  </a:lnTo>
                  <a:lnTo>
                    <a:pt x="6303" y="4207"/>
                  </a:lnTo>
                  <a:cubicBezTo>
                    <a:pt x="6303" y="4207"/>
                    <a:pt x="7000" y="4538"/>
                    <a:pt x="8245" y="4538"/>
                  </a:cubicBezTo>
                  <a:cubicBezTo>
                    <a:pt x="8821" y="4538"/>
                    <a:pt x="9514" y="4467"/>
                    <a:pt x="10311" y="4260"/>
                  </a:cubicBezTo>
                  <a:cubicBezTo>
                    <a:pt x="10311" y="4260"/>
                    <a:pt x="10480" y="1521"/>
                    <a:pt x="6208" y="908"/>
                  </a:cubicBezTo>
                  <a:lnTo>
                    <a:pt x="6208" y="908"/>
                  </a:lnTo>
                  <a:cubicBezTo>
                    <a:pt x="6208" y="908"/>
                    <a:pt x="8238" y="1088"/>
                    <a:pt x="9644" y="1923"/>
                  </a:cubicBezTo>
                  <a:cubicBezTo>
                    <a:pt x="9644" y="1923"/>
                    <a:pt x="7807" y="1"/>
                    <a:pt x="557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4850625" y="2287400"/>
              <a:ext cx="47625" cy="169725"/>
            </a:xfrm>
            <a:custGeom>
              <a:rect b="b" l="l" r="r" t="t"/>
              <a:pathLst>
                <a:path extrusionOk="0" h="6789" w="1905">
                  <a:moveTo>
                    <a:pt x="1323" y="0"/>
                  </a:moveTo>
                  <a:lnTo>
                    <a:pt x="360" y="307"/>
                  </a:lnTo>
                  <a:cubicBezTo>
                    <a:pt x="1027" y="2221"/>
                    <a:pt x="900" y="4314"/>
                    <a:pt x="1" y="6123"/>
                  </a:cubicBezTo>
                  <a:lnTo>
                    <a:pt x="530" y="6789"/>
                  </a:lnTo>
                  <a:cubicBezTo>
                    <a:pt x="1904" y="4843"/>
                    <a:pt x="1323" y="0"/>
                    <a:pt x="132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54"/>
          <p:cNvGrpSpPr/>
          <p:nvPr/>
        </p:nvGrpSpPr>
        <p:grpSpPr>
          <a:xfrm>
            <a:off x="3131967" y="2752153"/>
            <a:ext cx="686509" cy="786382"/>
            <a:chOff x="6825125" y="2172400"/>
            <a:chExt cx="504675" cy="579500"/>
          </a:xfrm>
        </p:grpSpPr>
        <p:sp>
          <p:nvSpPr>
            <p:cNvPr id="2475" name="Google Shape;2475;p54"/>
            <p:cNvSpPr/>
            <p:nvPr/>
          </p:nvSpPr>
          <p:spPr>
            <a:xfrm>
              <a:off x="6825125" y="2474300"/>
              <a:ext cx="501250" cy="277600"/>
            </a:xfrm>
            <a:custGeom>
              <a:rect b="b" l="l" r="r" t="t"/>
              <a:pathLst>
                <a:path extrusionOk="0" h="11104" w="20050">
                  <a:moveTo>
                    <a:pt x="8259" y="0"/>
                  </a:moveTo>
                  <a:lnTo>
                    <a:pt x="8259" y="0"/>
                  </a:lnTo>
                  <a:cubicBezTo>
                    <a:pt x="8259" y="0"/>
                    <a:pt x="8597" y="2612"/>
                    <a:pt x="7519" y="3394"/>
                  </a:cubicBezTo>
                  <a:cubicBezTo>
                    <a:pt x="6683" y="4008"/>
                    <a:pt x="1872" y="5012"/>
                    <a:pt x="1090" y="7127"/>
                  </a:cubicBezTo>
                  <a:cubicBezTo>
                    <a:pt x="603" y="8417"/>
                    <a:pt x="244" y="9750"/>
                    <a:pt x="0" y="11103"/>
                  </a:cubicBezTo>
                  <a:lnTo>
                    <a:pt x="20049" y="11103"/>
                  </a:lnTo>
                  <a:cubicBezTo>
                    <a:pt x="19806" y="9750"/>
                    <a:pt x="19447" y="8417"/>
                    <a:pt x="18960" y="7127"/>
                  </a:cubicBezTo>
                  <a:cubicBezTo>
                    <a:pt x="18178" y="5012"/>
                    <a:pt x="13377" y="4008"/>
                    <a:pt x="12531" y="3394"/>
                  </a:cubicBezTo>
                  <a:cubicBezTo>
                    <a:pt x="11452" y="2612"/>
                    <a:pt x="11791" y="0"/>
                    <a:pt x="11791" y="0"/>
                  </a:cubicBezTo>
                  <a:lnTo>
                    <a:pt x="11791" y="0"/>
                  </a:lnTo>
                  <a:lnTo>
                    <a:pt x="10025" y="53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7023400" y="2474300"/>
              <a:ext cx="96500" cy="72700"/>
            </a:xfrm>
            <a:custGeom>
              <a:rect b="b" l="l" r="r" t="t"/>
              <a:pathLst>
                <a:path extrusionOk="0" h="2908" w="3860">
                  <a:moveTo>
                    <a:pt x="328" y="0"/>
                  </a:moveTo>
                  <a:cubicBezTo>
                    <a:pt x="328" y="0"/>
                    <a:pt x="571" y="1861"/>
                    <a:pt x="0" y="2908"/>
                  </a:cubicBezTo>
                  <a:cubicBezTo>
                    <a:pt x="825" y="2823"/>
                    <a:pt x="1660" y="2654"/>
                    <a:pt x="2379" y="2252"/>
                  </a:cubicBezTo>
                  <a:cubicBezTo>
                    <a:pt x="2898" y="1956"/>
                    <a:pt x="3373" y="1607"/>
                    <a:pt x="3818" y="1216"/>
                  </a:cubicBezTo>
                  <a:cubicBezTo>
                    <a:pt x="3796" y="814"/>
                    <a:pt x="3818" y="402"/>
                    <a:pt x="3860" y="0"/>
                  </a:cubicBezTo>
                  <a:lnTo>
                    <a:pt x="3860" y="0"/>
                  </a:lnTo>
                  <a:lnTo>
                    <a:pt x="2094" y="4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6825125" y="2559150"/>
              <a:ext cx="504675" cy="192750"/>
            </a:xfrm>
            <a:custGeom>
              <a:rect b="b" l="l" r="r" t="t"/>
              <a:pathLst>
                <a:path extrusionOk="0" h="7710" w="20187">
                  <a:moveTo>
                    <a:pt x="12721" y="0"/>
                  </a:moveTo>
                  <a:cubicBezTo>
                    <a:pt x="11829" y="509"/>
                    <a:pt x="10824" y="783"/>
                    <a:pt x="9798" y="783"/>
                  </a:cubicBezTo>
                  <a:cubicBezTo>
                    <a:pt x="9778" y="783"/>
                    <a:pt x="9759" y="783"/>
                    <a:pt x="9739" y="783"/>
                  </a:cubicBezTo>
                  <a:cubicBezTo>
                    <a:pt x="8819" y="783"/>
                    <a:pt x="7921" y="582"/>
                    <a:pt x="7096" y="191"/>
                  </a:cubicBezTo>
                  <a:cubicBezTo>
                    <a:pt x="5605" y="825"/>
                    <a:pt x="1788" y="1830"/>
                    <a:pt x="1090" y="3701"/>
                  </a:cubicBezTo>
                  <a:cubicBezTo>
                    <a:pt x="603" y="5002"/>
                    <a:pt x="244" y="6345"/>
                    <a:pt x="0" y="7709"/>
                  </a:cubicBezTo>
                  <a:lnTo>
                    <a:pt x="20187" y="7709"/>
                  </a:lnTo>
                  <a:cubicBezTo>
                    <a:pt x="19944" y="6345"/>
                    <a:pt x="19584" y="5002"/>
                    <a:pt x="19108" y="3701"/>
                  </a:cubicBezTo>
                  <a:cubicBezTo>
                    <a:pt x="18336" y="1650"/>
                    <a:pt x="13789" y="624"/>
                    <a:pt x="1272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7002500" y="2532175"/>
              <a:ext cx="144900" cy="49850"/>
            </a:xfrm>
            <a:custGeom>
              <a:rect b="b" l="l" r="r" t="t"/>
              <a:pathLst>
                <a:path extrusionOk="0" h="1994" w="5796">
                  <a:moveTo>
                    <a:pt x="5055" y="1"/>
                  </a:moveTo>
                  <a:lnTo>
                    <a:pt x="794" y="212"/>
                  </a:lnTo>
                  <a:cubicBezTo>
                    <a:pt x="646" y="847"/>
                    <a:pt x="1" y="1270"/>
                    <a:pt x="1" y="1270"/>
                  </a:cubicBezTo>
                  <a:cubicBezTo>
                    <a:pt x="860" y="1810"/>
                    <a:pt x="1764" y="1993"/>
                    <a:pt x="2596" y="1993"/>
                  </a:cubicBezTo>
                  <a:cubicBezTo>
                    <a:pt x="4354" y="1993"/>
                    <a:pt x="5788" y="1175"/>
                    <a:pt x="5796" y="1175"/>
                  </a:cubicBezTo>
                  <a:cubicBezTo>
                    <a:pt x="5203" y="857"/>
                    <a:pt x="5055" y="1"/>
                    <a:pt x="5055" y="1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6956775" y="2355525"/>
              <a:ext cx="51850" cy="59425"/>
            </a:xfrm>
            <a:custGeom>
              <a:rect b="b" l="l" r="r" t="t"/>
              <a:pathLst>
                <a:path extrusionOk="0" h="2377" w="2074">
                  <a:moveTo>
                    <a:pt x="993" y="1"/>
                  </a:moveTo>
                  <a:cubicBezTo>
                    <a:pt x="872" y="1"/>
                    <a:pt x="783" y="28"/>
                    <a:pt x="762" y="35"/>
                  </a:cubicBezTo>
                  <a:cubicBezTo>
                    <a:pt x="698" y="56"/>
                    <a:pt x="1" y="151"/>
                    <a:pt x="117" y="1071"/>
                  </a:cubicBezTo>
                  <a:cubicBezTo>
                    <a:pt x="229" y="1885"/>
                    <a:pt x="664" y="2376"/>
                    <a:pt x="1107" y="2376"/>
                  </a:cubicBezTo>
                  <a:cubicBezTo>
                    <a:pt x="1165" y="2376"/>
                    <a:pt x="1223" y="2368"/>
                    <a:pt x="1280" y="2351"/>
                  </a:cubicBezTo>
                  <a:cubicBezTo>
                    <a:pt x="1809" y="2277"/>
                    <a:pt x="2073" y="1589"/>
                    <a:pt x="1788" y="701"/>
                  </a:cubicBezTo>
                  <a:cubicBezTo>
                    <a:pt x="1597" y="109"/>
                    <a:pt x="1233" y="1"/>
                    <a:pt x="993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7140500" y="2355525"/>
              <a:ext cx="52100" cy="59425"/>
            </a:xfrm>
            <a:custGeom>
              <a:rect b="b" l="l" r="r" t="t"/>
              <a:pathLst>
                <a:path extrusionOk="0" h="2377" w="2084">
                  <a:moveTo>
                    <a:pt x="1081" y="1"/>
                  </a:moveTo>
                  <a:cubicBezTo>
                    <a:pt x="841" y="1"/>
                    <a:pt x="477" y="109"/>
                    <a:pt x="286" y="701"/>
                  </a:cubicBezTo>
                  <a:cubicBezTo>
                    <a:pt x="1" y="1589"/>
                    <a:pt x="276" y="2277"/>
                    <a:pt x="794" y="2351"/>
                  </a:cubicBezTo>
                  <a:cubicBezTo>
                    <a:pt x="852" y="2368"/>
                    <a:pt x="911" y="2376"/>
                    <a:pt x="970" y="2376"/>
                  </a:cubicBezTo>
                  <a:cubicBezTo>
                    <a:pt x="1420" y="2376"/>
                    <a:pt x="1854" y="1885"/>
                    <a:pt x="1957" y="1071"/>
                  </a:cubicBezTo>
                  <a:cubicBezTo>
                    <a:pt x="2084" y="151"/>
                    <a:pt x="1375" y="56"/>
                    <a:pt x="1312" y="35"/>
                  </a:cubicBezTo>
                  <a:cubicBezTo>
                    <a:pt x="1291" y="28"/>
                    <a:pt x="1201" y="1"/>
                    <a:pt x="108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6974725" y="2246900"/>
              <a:ext cx="196475" cy="249250"/>
            </a:xfrm>
            <a:custGeom>
              <a:rect b="b" l="l" r="r" t="t"/>
              <a:pathLst>
                <a:path extrusionOk="0" h="9970" w="7859">
                  <a:moveTo>
                    <a:pt x="3664" y="0"/>
                  </a:moveTo>
                  <a:cubicBezTo>
                    <a:pt x="2870" y="0"/>
                    <a:pt x="649" y="307"/>
                    <a:pt x="340" y="3650"/>
                  </a:cubicBezTo>
                  <a:cubicBezTo>
                    <a:pt x="1" y="7445"/>
                    <a:pt x="1631" y="9969"/>
                    <a:pt x="3744" y="9969"/>
                  </a:cubicBezTo>
                  <a:cubicBezTo>
                    <a:pt x="3804" y="9969"/>
                    <a:pt x="3864" y="9967"/>
                    <a:pt x="3925" y="9963"/>
                  </a:cubicBezTo>
                  <a:cubicBezTo>
                    <a:pt x="3985" y="9967"/>
                    <a:pt x="4045" y="9969"/>
                    <a:pt x="4105" y="9969"/>
                  </a:cubicBezTo>
                  <a:cubicBezTo>
                    <a:pt x="6219" y="9969"/>
                    <a:pt x="7859" y="7445"/>
                    <a:pt x="7509" y="3650"/>
                  </a:cubicBezTo>
                  <a:cubicBezTo>
                    <a:pt x="7210" y="307"/>
                    <a:pt x="4989" y="0"/>
                    <a:pt x="4189" y="0"/>
                  </a:cubicBezTo>
                  <a:cubicBezTo>
                    <a:pt x="4058" y="0"/>
                    <a:pt x="3965" y="8"/>
                    <a:pt x="3925" y="13"/>
                  </a:cubicBezTo>
                  <a:cubicBezTo>
                    <a:pt x="3886" y="8"/>
                    <a:pt x="3794" y="0"/>
                    <a:pt x="3664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7077575" y="2371200"/>
              <a:ext cx="12725" cy="49175"/>
            </a:xfrm>
            <a:custGeom>
              <a:rect b="b" l="l" r="r" t="t"/>
              <a:pathLst>
                <a:path extrusionOk="0" h="1967" w="509">
                  <a:moveTo>
                    <a:pt x="234" y="0"/>
                  </a:moveTo>
                  <a:cubicBezTo>
                    <a:pt x="234" y="264"/>
                    <a:pt x="244" y="518"/>
                    <a:pt x="265" y="783"/>
                  </a:cubicBezTo>
                  <a:cubicBezTo>
                    <a:pt x="296" y="1027"/>
                    <a:pt x="336" y="1281"/>
                    <a:pt x="386" y="1526"/>
                  </a:cubicBezTo>
                  <a:lnTo>
                    <a:pt x="386" y="1526"/>
                  </a:lnTo>
                  <a:cubicBezTo>
                    <a:pt x="315" y="1592"/>
                    <a:pt x="258" y="1658"/>
                    <a:pt x="202" y="1724"/>
                  </a:cubicBezTo>
                  <a:cubicBezTo>
                    <a:pt x="138" y="1808"/>
                    <a:pt x="64" y="1882"/>
                    <a:pt x="1" y="1967"/>
                  </a:cubicBezTo>
                  <a:cubicBezTo>
                    <a:pt x="86" y="1914"/>
                    <a:pt x="170" y="1840"/>
                    <a:pt x="255" y="1777"/>
                  </a:cubicBezTo>
                  <a:cubicBezTo>
                    <a:pt x="329" y="1713"/>
                    <a:pt x="413" y="1650"/>
                    <a:pt x="487" y="1586"/>
                  </a:cubicBezTo>
                  <a:lnTo>
                    <a:pt x="509" y="1565"/>
                  </a:lnTo>
                  <a:lnTo>
                    <a:pt x="509" y="1533"/>
                  </a:lnTo>
                  <a:cubicBezTo>
                    <a:pt x="487" y="1269"/>
                    <a:pt x="456" y="1015"/>
                    <a:pt x="413" y="761"/>
                  </a:cubicBezTo>
                  <a:cubicBezTo>
                    <a:pt x="371" y="508"/>
                    <a:pt x="308" y="254"/>
                    <a:pt x="23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7030000" y="2433575"/>
              <a:ext cx="87800" cy="15750"/>
            </a:xfrm>
            <a:custGeom>
              <a:rect b="b" l="l" r="r" t="t"/>
              <a:pathLst>
                <a:path extrusionOk="0" h="630" w="3512">
                  <a:moveTo>
                    <a:pt x="3511" y="1"/>
                  </a:moveTo>
                  <a:lnTo>
                    <a:pt x="1" y="43"/>
                  </a:lnTo>
                  <a:cubicBezTo>
                    <a:pt x="688" y="481"/>
                    <a:pt x="1300" y="629"/>
                    <a:pt x="1814" y="629"/>
                  </a:cubicBezTo>
                  <a:cubicBezTo>
                    <a:pt x="2873" y="629"/>
                    <a:pt x="3511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7052475" y="2445750"/>
              <a:ext cx="56850" cy="14150"/>
            </a:xfrm>
            <a:custGeom>
              <a:rect b="b" l="l" r="r" t="t"/>
              <a:pathLst>
                <a:path extrusionOk="0" h="566" w="2274">
                  <a:moveTo>
                    <a:pt x="2274" y="0"/>
                  </a:moveTo>
                  <a:cubicBezTo>
                    <a:pt x="1946" y="222"/>
                    <a:pt x="1565" y="360"/>
                    <a:pt x="1174" y="402"/>
                  </a:cubicBezTo>
                  <a:cubicBezTo>
                    <a:pt x="1098" y="408"/>
                    <a:pt x="1022" y="411"/>
                    <a:pt x="947" y="411"/>
                  </a:cubicBezTo>
                  <a:cubicBezTo>
                    <a:pt x="624" y="411"/>
                    <a:pt x="309" y="357"/>
                    <a:pt x="0" y="254"/>
                  </a:cubicBezTo>
                  <a:lnTo>
                    <a:pt x="0" y="254"/>
                  </a:lnTo>
                  <a:cubicBezTo>
                    <a:pt x="309" y="460"/>
                    <a:pt x="675" y="566"/>
                    <a:pt x="1041" y="566"/>
                  </a:cubicBezTo>
                  <a:cubicBezTo>
                    <a:pt x="1089" y="566"/>
                    <a:pt x="1137" y="564"/>
                    <a:pt x="1185" y="560"/>
                  </a:cubicBezTo>
                  <a:cubicBezTo>
                    <a:pt x="1396" y="539"/>
                    <a:pt x="1597" y="476"/>
                    <a:pt x="1787" y="381"/>
                  </a:cubicBezTo>
                  <a:cubicBezTo>
                    <a:pt x="1967" y="286"/>
                    <a:pt x="2136" y="159"/>
                    <a:pt x="2274" y="0"/>
                  </a:cubicBezTo>
                  <a:close/>
                </a:path>
              </a:pathLst>
            </a:custGeom>
            <a:solidFill>
              <a:srgbClr val="DC7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7027100" y="2359550"/>
              <a:ext cx="12175" cy="26475"/>
            </a:xfrm>
            <a:custGeom>
              <a:rect b="b" l="l" r="r" t="t"/>
              <a:pathLst>
                <a:path extrusionOk="0" h="1059" w="487">
                  <a:moveTo>
                    <a:pt x="24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43" y="1058"/>
                  </a:cubicBezTo>
                  <a:cubicBezTo>
                    <a:pt x="370" y="1058"/>
                    <a:pt x="487" y="815"/>
                    <a:pt x="487" y="530"/>
                  </a:cubicBezTo>
                  <a:cubicBezTo>
                    <a:pt x="487" y="233"/>
                    <a:pt x="370" y="1"/>
                    <a:pt x="24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7110375" y="2359550"/>
              <a:ext cx="11900" cy="26475"/>
            </a:xfrm>
            <a:custGeom>
              <a:rect b="b" l="l" r="r" t="t"/>
              <a:pathLst>
                <a:path extrusionOk="0" h="1059" w="476">
                  <a:moveTo>
                    <a:pt x="233" y="1"/>
                  </a:moveTo>
                  <a:cubicBezTo>
                    <a:pt x="106" y="1"/>
                    <a:pt x="0" y="233"/>
                    <a:pt x="0" y="530"/>
                  </a:cubicBezTo>
                  <a:cubicBezTo>
                    <a:pt x="0" y="815"/>
                    <a:pt x="106" y="1058"/>
                    <a:pt x="233" y="1058"/>
                  </a:cubicBezTo>
                  <a:cubicBezTo>
                    <a:pt x="370" y="1058"/>
                    <a:pt x="476" y="815"/>
                    <a:pt x="476" y="530"/>
                  </a:cubicBezTo>
                  <a:cubicBezTo>
                    <a:pt x="476" y="233"/>
                    <a:pt x="370" y="1"/>
                    <a:pt x="23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70120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35" y="17"/>
                    <a:pt x="466" y="91"/>
                    <a:pt x="318" y="207"/>
                  </a:cubicBezTo>
                  <a:cubicBezTo>
                    <a:pt x="180" y="313"/>
                    <a:pt x="64" y="450"/>
                    <a:pt x="1" y="619"/>
                  </a:cubicBezTo>
                  <a:cubicBezTo>
                    <a:pt x="138" y="535"/>
                    <a:pt x="286" y="461"/>
                    <a:pt x="434" y="397"/>
                  </a:cubicBezTo>
                  <a:cubicBezTo>
                    <a:pt x="561" y="334"/>
                    <a:pt x="709" y="302"/>
                    <a:pt x="846" y="281"/>
                  </a:cubicBezTo>
                  <a:cubicBezTo>
                    <a:pt x="869" y="279"/>
                    <a:pt x="893" y="278"/>
                    <a:pt x="916" y="278"/>
                  </a:cubicBezTo>
                  <a:cubicBezTo>
                    <a:pt x="1033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08" y="514"/>
                    <a:pt x="1692" y="545"/>
                  </a:cubicBezTo>
                  <a:cubicBezTo>
                    <a:pt x="1650" y="471"/>
                    <a:pt x="1608" y="387"/>
                    <a:pt x="1555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7095825" y="2335625"/>
              <a:ext cx="42325" cy="15500"/>
            </a:xfrm>
            <a:custGeom>
              <a:rect b="b" l="l" r="r" t="t"/>
              <a:pathLst>
                <a:path extrusionOk="0" h="620" w="1693">
                  <a:moveTo>
                    <a:pt x="919" y="1"/>
                  </a:moveTo>
                  <a:cubicBezTo>
                    <a:pt x="888" y="1"/>
                    <a:pt x="857" y="3"/>
                    <a:pt x="825" y="6"/>
                  </a:cubicBezTo>
                  <a:cubicBezTo>
                    <a:pt x="646" y="17"/>
                    <a:pt x="466" y="91"/>
                    <a:pt x="318" y="207"/>
                  </a:cubicBezTo>
                  <a:cubicBezTo>
                    <a:pt x="180" y="313"/>
                    <a:pt x="75" y="450"/>
                    <a:pt x="1" y="619"/>
                  </a:cubicBezTo>
                  <a:cubicBezTo>
                    <a:pt x="149" y="535"/>
                    <a:pt x="286" y="461"/>
                    <a:pt x="434" y="397"/>
                  </a:cubicBezTo>
                  <a:cubicBezTo>
                    <a:pt x="572" y="334"/>
                    <a:pt x="709" y="302"/>
                    <a:pt x="857" y="281"/>
                  </a:cubicBezTo>
                  <a:cubicBezTo>
                    <a:pt x="880" y="279"/>
                    <a:pt x="903" y="278"/>
                    <a:pt x="926" y="278"/>
                  </a:cubicBezTo>
                  <a:cubicBezTo>
                    <a:pt x="1040" y="278"/>
                    <a:pt x="1153" y="300"/>
                    <a:pt x="1259" y="345"/>
                  </a:cubicBezTo>
                  <a:cubicBezTo>
                    <a:pt x="1333" y="366"/>
                    <a:pt x="1407" y="397"/>
                    <a:pt x="1470" y="429"/>
                  </a:cubicBezTo>
                  <a:cubicBezTo>
                    <a:pt x="1544" y="461"/>
                    <a:pt x="1618" y="514"/>
                    <a:pt x="1692" y="545"/>
                  </a:cubicBezTo>
                  <a:cubicBezTo>
                    <a:pt x="1661" y="471"/>
                    <a:pt x="1618" y="387"/>
                    <a:pt x="1566" y="323"/>
                  </a:cubicBezTo>
                  <a:cubicBezTo>
                    <a:pt x="1502" y="249"/>
                    <a:pt x="1439" y="196"/>
                    <a:pt x="1365" y="144"/>
                  </a:cubicBezTo>
                  <a:cubicBezTo>
                    <a:pt x="1232" y="46"/>
                    <a:pt x="1077" y="1"/>
                    <a:pt x="91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6937225" y="2172400"/>
              <a:ext cx="251150" cy="223400"/>
            </a:xfrm>
            <a:custGeom>
              <a:rect b="b" l="l" r="r" t="t"/>
              <a:pathLst>
                <a:path extrusionOk="0" h="8936" w="10046">
                  <a:moveTo>
                    <a:pt x="8946" y="0"/>
                  </a:moveTo>
                  <a:cubicBezTo>
                    <a:pt x="8586" y="656"/>
                    <a:pt x="7053" y="1798"/>
                    <a:pt x="7053" y="1798"/>
                  </a:cubicBezTo>
                  <a:lnTo>
                    <a:pt x="7793" y="698"/>
                  </a:lnTo>
                  <a:cubicBezTo>
                    <a:pt x="7713" y="694"/>
                    <a:pt x="7633" y="692"/>
                    <a:pt x="7555" y="692"/>
                  </a:cubicBezTo>
                  <a:cubicBezTo>
                    <a:pt x="5939" y="692"/>
                    <a:pt x="4938" y="1491"/>
                    <a:pt x="4938" y="1491"/>
                  </a:cubicBezTo>
                  <a:lnTo>
                    <a:pt x="5774" y="571"/>
                  </a:lnTo>
                  <a:lnTo>
                    <a:pt x="5774" y="571"/>
                  </a:lnTo>
                  <a:cubicBezTo>
                    <a:pt x="3394" y="793"/>
                    <a:pt x="2422" y="2422"/>
                    <a:pt x="2422" y="2422"/>
                  </a:cubicBezTo>
                  <a:cubicBezTo>
                    <a:pt x="0" y="3437"/>
                    <a:pt x="1851" y="8936"/>
                    <a:pt x="1851" y="8936"/>
                  </a:cubicBezTo>
                  <a:lnTo>
                    <a:pt x="2115" y="8936"/>
                  </a:lnTo>
                  <a:lnTo>
                    <a:pt x="2115" y="6916"/>
                  </a:lnTo>
                  <a:cubicBezTo>
                    <a:pt x="2115" y="6916"/>
                    <a:pt x="2993" y="6472"/>
                    <a:pt x="2950" y="4230"/>
                  </a:cubicBezTo>
                  <a:lnTo>
                    <a:pt x="2950" y="4230"/>
                  </a:lnTo>
                  <a:cubicBezTo>
                    <a:pt x="3743" y="4436"/>
                    <a:pt x="4558" y="4539"/>
                    <a:pt x="5372" y="4539"/>
                  </a:cubicBezTo>
                  <a:cubicBezTo>
                    <a:pt x="6186" y="4539"/>
                    <a:pt x="7000" y="4436"/>
                    <a:pt x="7793" y="4230"/>
                  </a:cubicBezTo>
                  <a:lnTo>
                    <a:pt x="7793" y="4230"/>
                  </a:lnTo>
                  <a:cubicBezTo>
                    <a:pt x="7793" y="4230"/>
                    <a:pt x="7487" y="6514"/>
                    <a:pt x="8766" y="6736"/>
                  </a:cubicBezTo>
                  <a:lnTo>
                    <a:pt x="8724" y="8809"/>
                  </a:lnTo>
                  <a:lnTo>
                    <a:pt x="8724" y="8809"/>
                  </a:lnTo>
                  <a:lnTo>
                    <a:pt x="9030" y="8766"/>
                  </a:lnTo>
                  <a:cubicBezTo>
                    <a:pt x="10046" y="6250"/>
                    <a:pt x="9601" y="3257"/>
                    <a:pt x="9601" y="3257"/>
                  </a:cubicBezTo>
                  <a:cubicBezTo>
                    <a:pt x="9813" y="2496"/>
                    <a:pt x="9781" y="1703"/>
                    <a:pt x="9517" y="962"/>
                  </a:cubicBezTo>
                  <a:cubicBezTo>
                    <a:pt x="9517" y="1713"/>
                    <a:pt x="8851" y="2644"/>
                    <a:pt x="8851" y="2644"/>
                  </a:cubicBezTo>
                  <a:cubicBezTo>
                    <a:pt x="9432" y="1756"/>
                    <a:pt x="8946" y="1"/>
                    <a:pt x="894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6937225" y="2228975"/>
              <a:ext cx="126900" cy="166825"/>
            </a:xfrm>
            <a:custGeom>
              <a:rect b="b" l="l" r="r" t="t"/>
              <a:pathLst>
                <a:path extrusionOk="0" h="6673" w="5076">
                  <a:moveTo>
                    <a:pt x="2538" y="0"/>
                  </a:moveTo>
                  <a:cubicBezTo>
                    <a:pt x="2496" y="42"/>
                    <a:pt x="2464" y="106"/>
                    <a:pt x="2422" y="159"/>
                  </a:cubicBezTo>
                  <a:cubicBezTo>
                    <a:pt x="0" y="1174"/>
                    <a:pt x="1851" y="6673"/>
                    <a:pt x="1851" y="6673"/>
                  </a:cubicBezTo>
                  <a:lnTo>
                    <a:pt x="2115" y="6673"/>
                  </a:lnTo>
                  <a:lnTo>
                    <a:pt x="2115" y="4653"/>
                  </a:lnTo>
                  <a:cubicBezTo>
                    <a:pt x="2115" y="4653"/>
                    <a:pt x="2993" y="4209"/>
                    <a:pt x="2950" y="1967"/>
                  </a:cubicBezTo>
                  <a:lnTo>
                    <a:pt x="2950" y="1967"/>
                  </a:lnTo>
                  <a:cubicBezTo>
                    <a:pt x="3638" y="2157"/>
                    <a:pt x="4357" y="2252"/>
                    <a:pt x="5076" y="2274"/>
                  </a:cubicBezTo>
                  <a:cubicBezTo>
                    <a:pt x="4589" y="2062"/>
                    <a:pt x="4124" y="1808"/>
                    <a:pt x="3690" y="1523"/>
                  </a:cubicBezTo>
                  <a:cubicBezTo>
                    <a:pt x="3151" y="1142"/>
                    <a:pt x="2749" y="613"/>
                    <a:pt x="2538" y="0"/>
                  </a:cubicBezTo>
                  <a:close/>
                </a:path>
              </a:pathLst>
            </a:custGeom>
            <a:solidFill>
              <a:srgbClr val="E7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1" name="Google Shape;2491;p54"/>
          <p:cNvGrpSpPr/>
          <p:nvPr/>
        </p:nvGrpSpPr>
        <p:grpSpPr>
          <a:xfrm>
            <a:off x="2020617" y="1678707"/>
            <a:ext cx="760619" cy="786408"/>
            <a:chOff x="1278550" y="5705638"/>
            <a:chExt cx="541250" cy="557025"/>
          </a:xfrm>
        </p:grpSpPr>
        <p:sp>
          <p:nvSpPr>
            <p:cNvPr id="2492" name="Google Shape;2492;p54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1353625" y="5903588"/>
              <a:ext cx="203425" cy="233600"/>
            </a:xfrm>
            <a:custGeom>
              <a:rect b="b" l="l" r="r" t="t"/>
              <a:pathLst>
                <a:path extrusionOk="0" h="9344" w="8137">
                  <a:moveTo>
                    <a:pt x="3783" y="0"/>
                  </a:moveTo>
                  <a:cubicBezTo>
                    <a:pt x="3449" y="0"/>
                    <a:pt x="2948" y="105"/>
                    <a:pt x="2844" y="711"/>
                  </a:cubicBezTo>
                  <a:cubicBezTo>
                    <a:pt x="2781" y="1075"/>
                    <a:pt x="2845" y="1326"/>
                    <a:pt x="2945" y="1496"/>
                  </a:cubicBezTo>
                  <a:lnTo>
                    <a:pt x="2945" y="1496"/>
                  </a:lnTo>
                  <a:cubicBezTo>
                    <a:pt x="2750" y="1363"/>
                    <a:pt x="2503" y="1240"/>
                    <a:pt x="2251" y="1240"/>
                  </a:cubicBezTo>
                  <a:cubicBezTo>
                    <a:pt x="2057" y="1240"/>
                    <a:pt x="1860" y="1313"/>
                    <a:pt x="1683" y="1510"/>
                  </a:cubicBezTo>
                  <a:cubicBezTo>
                    <a:pt x="1002" y="2266"/>
                    <a:pt x="2130" y="2915"/>
                    <a:pt x="2130" y="2915"/>
                  </a:cubicBezTo>
                  <a:cubicBezTo>
                    <a:pt x="2130" y="2915"/>
                    <a:pt x="1654" y="2655"/>
                    <a:pt x="1233" y="2655"/>
                  </a:cubicBezTo>
                  <a:cubicBezTo>
                    <a:pt x="972" y="2655"/>
                    <a:pt x="733" y="2754"/>
                    <a:pt x="640" y="3075"/>
                  </a:cubicBezTo>
                  <a:cubicBezTo>
                    <a:pt x="405" y="3916"/>
                    <a:pt x="1406" y="4438"/>
                    <a:pt x="1406" y="4438"/>
                  </a:cubicBezTo>
                  <a:cubicBezTo>
                    <a:pt x="1406" y="4438"/>
                    <a:pt x="1332" y="4432"/>
                    <a:pt x="1222" y="4432"/>
                  </a:cubicBezTo>
                  <a:cubicBezTo>
                    <a:pt x="914" y="4432"/>
                    <a:pt x="331" y="4479"/>
                    <a:pt x="363" y="4832"/>
                  </a:cubicBezTo>
                  <a:cubicBezTo>
                    <a:pt x="379" y="5013"/>
                    <a:pt x="538" y="5070"/>
                    <a:pt x="730" y="5070"/>
                  </a:cubicBezTo>
                  <a:cubicBezTo>
                    <a:pt x="847" y="5070"/>
                    <a:pt x="976" y="5049"/>
                    <a:pt x="1092" y="5023"/>
                  </a:cubicBezTo>
                  <a:lnTo>
                    <a:pt x="1092" y="5023"/>
                  </a:lnTo>
                  <a:cubicBezTo>
                    <a:pt x="658" y="5188"/>
                    <a:pt x="1" y="5577"/>
                    <a:pt x="160" y="6398"/>
                  </a:cubicBezTo>
                  <a:cubicBezTo>
                    <a:pt x="275" y="6962"/>
                    <a:pt x="601" y="7112"/>
                    <a:pt x="914" y="7112"/>
                  </a:cubicBezTo>
                  <a:cubicBezTo>
                    <a:pt x="1239" y="7112"/>
                    <a:pt x="1551" y="6951"/>
                    <a:pt x="1602" y="6923"/>
                  </a:cubicBezTo>
                  <a:lnTo>
                    <a:pt x="1602" y="6923"/>
                  </a:lnTo>
                  <a:cubicBezTo>
                    <a:pt x="1516" y="6972"/>
                    <a:pt x="695" y="7477"/>
                    <a:pt x="927" y="8921"/>
                  </a:cubicBezTo>
                  <a:cubicBezTo>
                    <a:pt x="974" y="9222"/>
                    <a:pt x="1279" y="9343"/>
                    <a:pt x="1739" y="9343"/>
                  </a:cubicBezTo>
                  <a:cubicBezTo>
                    <a:pt x="3606" y="9343"/>
                    <a:pt x="8019" y="7356"/>
                    <a:pt x="8019" y="7356"/>
                  </a:cubicBezTo>
                  <a:lnTo>
                    <a:pt x="8136" y="3235"/>
                  </a:lnTo>
                  <a:lnTo>
                    <a:pt x="4090" y="30"/>
                  </a:lnTo>
                  <a:cubicBezTo>
                    <a:pt x="4090" y="30"/>
                    <a:pt x="3960" y="0"/>
                    <a:pt x="378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1552500" y="5903588"/>
              <a:ext cx="203325" cy="233600"/>
            </a:xfrm>
            <a:custGeom>
              <a:rect b="b" l="l" r="r" t="t"/>
              <a:pathLst>
                <a:path extrusionOk="0" h="9344" w="8133">
                  <a:moveTo>
                    <a:pt x="4343" y="0"/>
                  </a:moveTo>
                  <a:cubicBezTo>
                    <a:pt x="4166" y="0"/>
                    <a:pt x="4036" y="30"/>
                    <a:pt x="4036" y="30"/>
                  </a:cubicBezTo>
                  <a:lnTo>
                    <a:pt x="0" y="3235"/>
                  </a:lnTo>
                  <a:lnTo>
                    <a:pt x="118" y="7356"/>
                  </a:lnTo>
                  <a:cubicBezTo>
                    <a:pt x="118" y="7356"/>
                    <a:pt x="4524" y="9343"/>
                    <a:pt x="6394" y="9343"/>
                  </a:cubicBezTo>
                  <a:cubicBezTo>
                    <a:pt x="6854" y="9343"/>
                    <a:pt x="7161" y="9222"/>
                    <a:pt x="7210" y="8921"/>
                  </a:cubicBezTo>
                  <a:cubicBezTo>
                    <a:pt x="7433" y="7468"/>
                    <a:pt x="6609" y="6965"/>
                    <a:pt x="6534" y="6922"/>
                  </a:cubicBezTo>
                  <a:lnTo>
                    <a:pt x="6534" y="6922"/>
                  </a:lnTo>
                  <a:cubicBezTo>
                    <a:pt x="6579" y="6947"/>
                    <a:pt x="6894" y="7112"/>
                    <a:pt x="7221" y="7112"/>
                  </a:cubicBezTo>
                  <a:cubicBezTo>
                    <a:pt x="7533" y="7112"/>
                    <a:pt x="7856" y="6962"/>
                    <a:pt x="7966" y="6398"/>
                  </a:cubicBezTo>
                  <a:cubicBezTo>
                    <a:pt x="8133" y="5578"/>
                    <a:pt x="7479" y="5188"/>
                    <a:pt x="7045" y="5023"/>
                  </a:cubicBezTo>
                  <a:lnTo>
                    <a:pt x="7045" y="5023"/>
                  </a:lnTo>
                  <a:cubicBezTo>
                    <a:pt x="7161" y="5049"/>
                    <a:pt x="7289" y="5070"/>
                    <a:pt x="7404" y="5070"/>
                  </a:cubicBezTo>
                  <a:cubicBezTo>
                    <a:pt x="7595" y="5070"/>
                    <a:pt x="7751" y="5013"/>
                    <a:pt x="7763" y="4832"/>
                  </a:cubicBezTo>
                  <a:cubicBezTo>
                    <a:pt x="7795" y="4479"/>
                    <a:pt x="7218" y="4432"/>
                    <a:pt x="6913" y="4432"/>
                  </a:cubicBezTo>
                  <a:cubicBezTo>
                    <a:pt x="6804" y="4432"/>
                    <a:pt x="6730" y="4438"/>
                    <a:pt x="6730" y="4438"/>
                  </a:cubicBezTo>
                  <a:cubicBezTo>
                    <a:pt x="6730" y="4438"/>
                    <a:pt x="7731" y="3916"/>
                    <a:pt x="7487" y="3075"/>
                  </a:cubicBezTo>
                  <a:cubicBezTo>
                    <a:pt x="7393" y="2754"/>
                    <a:pt x="7155" y="2655"/>
                    <a:pt x="6897" y="2655"/>
                  </a:cubicBezTo>
                  <a:cubicBezTo>
                    <a:pt x="6479" y="2655"/>
                    <a:pt x="6006" y="2915"/>
                    <a:pt x="6006" y="2915"/>
                  </a:cubicBezTo>
                  <a:cubicBezTo>
                    <a:pt x="6006" y="2915"/>
                    <a:pt x="7124" y="2266"/>
                    <a:pt x="6443" y="1510"/>
                  </a:cubicBezTo>
                  <a:cubicBezTo>
                    <a:pt x="6266" y="1313"/>
                    <a:pt x="6070" y="1240"/>
                    <a:pt x="5877" y="1240"/>
                  </a:cubicBezTo>
                  <a:cubicBezTo>
                    <a:pt x="5624" y="1240"/>
                    <a:pt x="5376" y="1365"/>
                    <a:pt x="5183" y="1500"/>
                  </a:cubicBezTo>
                  <a:lnTo>
                    <a:pt x="5183" y="1500"/>
                  </a:lnTo>
                  <a:cubicBezTo>
                    <a:pt x="5282" y="1329"/>
                    <a:pt x="5346" y="1077"/>
                    <a:pt x="5282" y="711"/>
                  </a:cubicBezTo>
                  <a:cubicBezTo>
                    <a:pt x="5178" y="105"/>
                    <a:pt x="4677" y="0"/>
                    <a:pt x="434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1287350" y="5977788"/>
              <a:ext cx="524725" cy="284875"/>
            </a:xfrm>
            <a:custGeom>
              <a:rect b="b" l="l" r="r" t="t"/>
              <a:pathLst>
                <a:path extrusionOk="0" h="11395" w="20989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4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5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1497125" y="5977788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0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1278550" y="6027563"/>
              <a:ext cx="541250" cy="234850"/>
            </a:xfrm>
            <a:custGeom>
              <a:rect b="b" l="l" r="r" t="t"/>
              <a:pathLst>
                <a:path extrusionOk="0" h="9394" w="21650">
                  <a:moveTo>
                    <a:pt x="12811" y="1"/>
                  </a:moveTo>
                  <a:cubicBezTo>
                    <a:pt x="12150" y="146"/>
                    <a:pt x="11478" y="218"/>
                    <a:pt x="10806" y="218"/>
                  </a:cubicBezTo>
                  <a:cubicBezTo>
                    <a:pt x="10147" y="218"/>
                    <a:pt x="9488" y="149"/>
                    <a:pt x="8839" y="12"/>
                  </a:cubicBezTo>
                  <a:cubicBezTo>
                    <a:pt x="8722" y="651"/>
                    <a:pt x="8499" y="1247"/>
                    <a:pt x="8051" y="1481"/>
                  </a:cubicBezTo>
                  <a:cubicBezTo>
                    <a:pt x="6880" y="2099"/>
                    <a:pt x="1" y="2408"/>
                    <a:pt x="746" y="9393"/>
                  </a:cubicBezTo>
                  <a:lnTo>
                    <a:pt x="20904" y="9393"/>
                  </a:lnTo>
                  <a:cubicBezTo>
                    <a:pt x="21650" y="2429"/>
                    <a:pt x="14771" y="2109"/>
                    <a:pt x="13599" y="1481"/>
                  </a:cubicBezTo>
                  <a:cubicBezTo>
                    <a:pt x="13152" y="1247"/>
                    <a:pt x="12928" y="651"/>
                    <a:pt x="12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1296650" y="6208063"/>
              <a:ext cx="505050" cy="10150"/>
            </a:xfrm>
            <a:custGeom>
              <a:rect b="b" l="l" r="r" t="t"/>
              <a:pathLst>
                <a:path extrusionOk="0" h="406" w="20202">
                  <a:moveTo>
                    <a:pt x="54" y="1"/>
                  </a:moveTo>
                  <a:cubicBezTo>
                    <a:pt x="33" y="129"/>
                    <a:pt x="12" y="267"/>
                    <a:pt x="1" y="405"/>
                  </a:cubicBezTo>
                  <a:lnTo>
                    <a:pt x="20202" y="405"/>
                  </a:lnTo>
                  <a:cubicBezTo>
                    <a:pt x="20191" y="267"/>
                    <a:pt x="20170" y="129"/>
                    <a:pt x="20148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1295600" y="6234963"/>
              <a:ext cx="506900" cy="10125"/>
            </a:xfrm>
            <a:custGeom>
              <a:rect b="b" l="l" r="r" t="t"/>
              <a:pathLst>
                <a:path extrusionOk="0" h="405" w="20276">
                  <a:moveTo>
                    <a:pt x="11" y="0"/>
                  </a:moveTo>
                  <a:cubicBezTo>
                    <a:pt x="0" y="139"/>
                    <a:pt x="11" y="267"/>
                    <a:pt x="11" y="405"/>
                  </a:cubicBezTo>
                  <a:lnTo>
                    <a:pt x="20276" y="405"/>
                  </a:lnTo>
                  <a:cubicBezTo>
                    <a:pt x="20276" y="277"/>
                    <a:pt x="20276" y="139"/>
                    <a:pt x="20276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1329675" y="6127138"/>
              <a:ext cx="438750" cy="10150"/>
            </a:xfrm>
            <a:custGeom>
              <a:rect b="b" l="l" r="r" t="t"/>
              <a:pathLst>
                <a:path extrusionOk="0" h="406" w="17550">
                  <a:moveTo>
                    <a:pt x="394" y="1"/>
                  </a:moveTo>
                  <a:cubicBezTo>
                    <a:pt x="256" y="128"/>
                    <a:pt x="128" y="256"/>
                    <a:pt x="0" y="405"/>
                  </a:cubicBezTo>
                  <a:lnTo>
                    <a:pt x="17550" y="405"/>
                  </a:lnTo>
                  <a:cubicBezTo>
                    <a:pt x="17432" y="256"/>
                    <a:pt x="17305" y="128"/>
                    <a:pt x="17166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1301450" y="6181188"/>
              <a:ext cx="495725" cy="10125"/>
            </a:xfrm>
            <a:custGeom>
              <a:rect b="b" l="l" r="r" t="t"/>
              <a:pathLst>
                <a:path extrusionOk="0" h="405" w="19829">
                  <a:moveTo>
                    <a:pt x="128" y="0"/>
                  </a:moveTo>
                  <a:cubicBezTo>
                    <a:pt x="75" y="128"/>
                    <a:pt x="33" y="266"/>
                    <a:pt x="1" y="405"/>
                  </a:cubicBezTo>
                  <a:lnTo>
                    <a:pt x="19829" y="405"/>
                  </a:lnTo>
                  <a:cubicBezTo>
                    <a:pt x="19786" y="266"/>
                    <a:pt x="19743" y="128"/>
                    <a:pt x="1970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1489125" y="6046213"/>
              <a:ext cx="120100" cy="10150"/>
            </a:xfrm>
            <a:custGeom>
              <a:rect b="b" l="l" r="r" t="t"/>
              <a:pathLst>
                <a:path extrusionOk="0" h="406" w="4804">
                  <a:moveTo>
                    <a:pt x="214" y="0"/>
                  </a:moveTo>
                  <a:cubicBezTo>
                    <a:pt x="161" y="139"/>
                    <a:pt x="86" y="277"/>
                    <a:pt x="1" y="405"/>
                  </a:cubicBezTo>
                  <a:lnTo>
                    <a:pt x="4804" y="405"/>
                  </a:lnTo>
                  <a:cubicBezTo>
                    <a:pt x="4718" y="277"/>
                    <a:pt x="4644" y="139"/>
                    <a:pt x="459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1311825" y="6154038"/>
              <a:ext cx="474700" cy="10125"/>
            </a:xfrm>
            <a:custGeom>
              <a:rect b="b" l="l" r="r" t="t"/>
              <a:pathLst>
                <a:path extrusionOk="0" h="405" w="18988">
                  <a:moveTo>
                    <a:pt x="224" y="0"/>
                  </a:moveTo>
                  <a:cubicBezTo>
                    <a:pt x="139" y="139"/>
                    <a:pt x="65" y="266"/>
                    <a:pt x="1" y="405"/>
                  </a:cubicBezTo>
                  <a:lnTo>
                    <a:pt x="18988" y="405"/>
                  </a:lnTo>
                  <a:cubicBezTo>
                    <a:pt x="18924" y="266"/>
                    <a:pt x="18849" y="128"/>
                    <a:pt x="18764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1418325" y="6073088"/>
              <a:ext cx="261725" cy="10150"/>
            </a:xfrm>
            <a:custGeom>
              <a:rect b="b" l="l" r="r" t="t"/>
              <a:pathLst>
                <a:path extrusionOk="0" h="406" w="10469">
                  <a:moveTo>
                    <a:pt x="1406" y="1"/>
                  </a:moveTo>
                  <a:cubicBezTo>
                    <a:pt x="1001" y="107"/>
                    <a:pt x="512" y="235"/>
                    <a:pt x="0" y="406"/>
                  </a:cubicBezTo>
                  <a:lnTo>
                    <a:pt x="10468" y="406"/>
                  </a:lnTo>
                  <a:cubicBezTo>
                    <a:pt x="9957" y="235"/>
                    <a:pt x="9478" y="107"/>
                    <a:pt x="9063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1360825" y="6099988"/>
              <a:ext cx="376725" cy="10150"/>
            </a:xfrm>
            <a:custGeom>
              <a:rect b="b" l="l" r="r" t="t"/>
              <a:pathLst>
                <a:path extrusionOk="0" h="406" w="15069">
                  <a:moveTo>
                    <a:pt x="682" y="0"/>
                  </a:moveTo>
                  <a:cubicBezTo>
                    <a:pt x="448" y="128"/>
                    <a:pt x="224" y="256"/>
                    <a:pt x="0" y="405"/>
                  </a:cubicBezTo>
                  <a:lnTo>
                    <a:pt x="15068" y="405"/>
                  </a:lnTo>
                  <a:cubicBezTo>
                    <a:pt x="14845" y="256"/>
                    <a:pt x="14621" y="128"/>
                    <a:pt x="14387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1414850" y="5848538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2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2" y="2196"/>
                    <a:pt x="772" y="2772"/>
                    <a:pt x="1299" y="2772"/>
                  </a:cubicBezTo>
                  <a:cubicBezTo>
                    <a:pt x="1367" y="2772"/>
                    <a:pt x="1435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1624900" y="5848538"/>
              <a:ext cx="60475" cy="69300"/>
            </a:xfrm>
            <a:custGeom>
              <a:rect b="b" l="l" r="r" t="t"/>
              <a:pathLst>
                <a:path extrusionOk="0" h="2772" w="2419">
                  <a:moveTo>
                    <a:pt x="1261" y="1"/>
                  </a:moveTo>
                  <a:cubicBezTo>
                    <a:pt x="977" y="1"/>
                    <a:pt x="552" y="125"/>
                    <a:pt x="331" y="815"/>
                  </a:cubicBezTo>
                  <a:cubicBezTo>
                    <a:pt x="1" y="1859"/>
                    <a:pt x="310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80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1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1436950" y="5723513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6" y="11613"/>
                    <a:pt x="4711" y="11615"/>
                    <a:pt x="4776" y="11615"/>
                  </a:cubicBezTo>
                  <a:cubicBezTo>
                    <a:pt x="7248" y="11615"/>
                    <a:pt x="9159" y="8681"/>
                    <a:pt x="8754" y="4251"/>
                  </a:cubicBezTo>
                  <a:cubicBezTo>
                    <a:pt x="8395" y="342"/>
                    <a:pt x="5780" y="0"/>
                    <a:pt x="4869" y="0"/>
                  </a:cubicBezTo>
                  <a:cubicBezTo>
                    <a:pt x="4725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1559950" y="5883013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5" y="459"/>
                    <a:pt x="277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09" y="1641"/>
                  </a:cubicBezTo>
                  <a:cubicBezTo>
                    <a:pt x="405" y="1566"/>
                    <a:pt x="501" y="1481"/>
                    <a:pt x="586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6" y="1087"/>
                    <a:pt x="565" y="980"/>
                  </a:cubicBezTo>
                  <a:cubicBezTo>
                    <a:pt x="544" y="863"/>
                    <a:pt x="522" y="757"/>
                    <a:pt x="490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1513900" y="5950113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0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8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1578575" y="5824888"/>
              <a:ext cx="53825" cy="19825"/>
            </a:xfrm>
            <a:custGeom>
              <a:rect b="b" l="l" r="r" t="t"/>
              <a:pathLst>
                <a:path extrusionOk="0" h="793" w="2153">
                  <a:moveTo>
                    <a:pt x="1008" y="0"/>
                  </a:moveTo>
                  <a:cubicBezTo>
                    <a:pt x="918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3" y="121"/>
                    <a:pt x="470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7" y="505"/>
                    <a:pt x="44" y="601"/>
                    <a:pt x="1" y="697"/>
                  </a:cubicBezTo>
                  <a:cubicBezTo>
                    <a:pt x="107" y="654"/>
                    <a:pt x="193" y="590"/>
                    <a:pt x="278" y="547"/>
                  </a:cubicBezTo>
                  <a:cubicBezTo>
                    <a:pt x="363" y="505"/>
                    <a:pt x="459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8" y="377"/>
                    <a:pt x="1439" y="430"/>
                    <a:pt x="1598" y="505"/>
                  </a:cubicBezTo>
                  <a:cubicBezTo>
                    <a:pt x="1790" y="590"/>
                    <a:pt x="1982" y="686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1"/>
                    <a:pt x="1343" y="26"/>
                    <a:pt x="1108" y="4"/>
                  </a:cubicBezTo>
                  <a:cubicBezTo>
                    <a:pt x="1074" y="1"/>
                    <a:pt x="1041" y="0"/>
                    <a:pt x="100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1471300" y="5824888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2" y="10"/>
                    <a:pt x="757" y="26"/>
                  </a:cubicBezTo>
                  <a:cubicBezTo>
                    <a:pt x="693" y="47"/>
                    <a:pt x="639" y="68"/>
                    <a:pt x="586" y="90"/>
                  </a:cubicBezTo>
                  <a:cubicBezTo>
                    <a:pt x="522" y="121"/>
                    <a:pt x="480" y="143"/>
                    <a:pt x="426" y="185"/>
                  </a:cubicBezTo>
                  <a:cubicBezTo>
                    <a:pt x="331" y="249"/>
                    <a:pt x="245" y="324"/>
                    <a:pt x="171" y="409"/>
                  </a:cubicBezTo>
                  <a:cubicBezTo>
                    <a:pt x="107" y="505"/>
                    <a:pt x="54" y="601"/>
                    <a:pt x="1" y="697"/>
                  </a:cubicBezTo>
                  <a:cubicBezTo>
                    <a:pt x="107" y="654"/>
                    <a:pt x="192" y="590"/>
                    <a:pt x="288" y="547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97" y="377"/>
                    <a:pt x="847" y="353"/>
                    <a:pt x="992" y="353"/>
                  </a:cubicBezTo>
                  <a:cubicBezTo>
                    <a:pt x="1020" y="353"/>
                    <a:pt x="1048" y="354"/>
                    <a:pt x="1076" y="356"/>
                  </a:cubicBezTo>
                  <a:cubicBezTo>
                    <a:pt x="1268" y="377"/>
                    <a:pt x="1438" y="430"/>
                    <a:pt x="1608" y="505"/>
                  </a:cubicBezTo>
                  <a:cubicBezTo>
                    <a:pt x="1790" y="579"/>
                    <a:pt x="1971" y="675"/>
                    <a:pt x="2162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1"/>
                    <a:pt x="1353" y="26"/>
                    <a:pt x="1119" y="4"/>
                  </a:cubicBezTo>
                  <a:cubicBezTo>
                    <a:pt x="1084" y="1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1486475" y="58633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7" y="107"/>
                    <a:pt x="192" y="182"/>
                    <a:pt x="128" y="288"/>
                  </a:cubicBezTo>
                  <a:cubicBezTo>
                    <a:pt x="2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5" y="235"/>
                    <a:pt x="1161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1582850" y="5861713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7" y="107"/>
                    <a:pt x="192" y="193"/>
                    <a:pt x="128" y="28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8" y="533"/>
                    <a:pt x="1363" y="704"/>
                    <a:pt x="1417" y="895"/>
                  </a:cubicBezTo>
                  <a:cubicBezTo>
                    <a:pt x="1427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1414850" y="5705638"/>
              <a:ext cx="145125" cy="184600"/>
            </a:xfrm>
            <a:custGeom>
              <a:rect b="b" l="l" r="r" t="t"/>
              <a:pathLst>
                <a:path extrusionOk="0" h="7384" w="5805">
                  <a:moveTo>
                    <a:pt x="4284" y="1"/>
                  </a:moveTo>
                  <a:cubicBezTo>
                    <a:pt x="2908" y="1"/>
                    <a:pt x="1099" y="1433"/>
                    <a:pt x="640" y="3103"/>
                  </a:cubicBezTo>
                  <a:cubicBezTo>
                    <a:pt x="1" y="5424"/>
                    <a:pt x="1364" y="7383"/>
                    <a:pt x="1364" y="7383"/>
                  </a:cubicBezTo>
                  <a:cubicBezTo>
                    <a:pt x="1577" y="6499"/>
                    <a:pt x="1662" y="5573"/>
                    <a:pt x="1598" y="4657"/>
                  </a:cubicBezTo>
                  <a:cubicBezTo>
                    <a:pt x="5805" y="3497"/>
                    <a:pt x="5592" y="728"/>
                    <a:pt x="5592" y="728"/>
                  </a:cubicBezTo>
                  <a:cubicBezTo>
                    <a:pt x="5292" y="219"/>
                    <a:pt x="4821" y="1"/>
                    <a:pt x="428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1544500" y="5705638"/>
              <a:ext cx="145125" cy="193650"/>
            </a:xfrm>
            <a:custGeom>
              <a:rect b="b" l="l" r="r" t="t"/>
              <a:pathLst>
                <a:path extrusionOk="0" h="7746" w="5805">
                  <a:moveTo>
                    <a:pt x="1408" y="1"/>
                  </a:moveTo>
                  <a:cubicBezTo>
                    <a:pt x="856" y="1"/>
                    <a:pt x="375" y="219"/>
                    <a:pt x="75" y="728"/>
                  </a:cubicBezTo>
                  <a:cubicBezTo>
                    <a:pt x="75" y="728"/>
                    <a:pt x="1" y="3497"/>
                    <a:pt x="4207" y="4657"/>
                  </a:cubicBezTo>
                  <a:cubicBezTo>
                    <a:pt x="4207" y="4657"/>
                    <a:pt x="4005" y="6425"/>
                    <a:pt x="4367" y="7745"/>
                  </a:cubicBezTo>
                  <a:cubicBezTo>
                    <a:pt x="4367" y="7745"/>
                    <a:pt x="5805" y="5424"/>
                    <a:pt x="5166" y="3103"/>
                  </a:cubicBezTo>
                  <a:cubicBezTo>
                    <a:pt x="4698" y="1433"/>
                    <a:pt x="2822" y="1"/>
                    <a:pt x="140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1414850" y="5777338"/>
              <a:ext cx="56200" cy="112900"/>
            </a:xfrm>
            <a:custGeom>
              <a:rect b="b" l="l" r="r" t="t"/>
              <a:pathLst>
                <a:path extrusionOk="0" h="4516" w="2248">
                  <a:moveTo>
                    <a:pt x="714" y="0"/>
                  </a:moveTo>
                  <a:cubicBezTo>
                    <a:pt x="693" y="75"/>
                    <a:pt x="661" y="149"/>
                    <a:pt x="651" y="235"/>
                  </a:cubicBezTo>
                  <a:cubicBezTo>
                    <a:pt x="1" y="2556"/>
                    <a:pt x="1364" y="4515"/>
                    <a:pt x="1364" y="4515"/>
                  </a:cubicBezTo>
                  <a:cubicBezTo>
                    <a:pt x="1588" y="3631"/>
                    <a:pt x="1673" y="2705"/>
                    <a:pt x="1609" y="1789"/>
                  </a:cubicBezTo>
                  <a:cubicBezTo>
                    <a:pt x="1822" y="1736"/>
                    <a:pt x="2035" y="1661"/>
                    <a:pt x="2248" y="1598"/>
                  </a:cubicBezTo>
                  <a:cubicBezTo>
                    <a:pt x="1630" y="1172"/>
                    <a:pt x="1108" y="639"/>
                    <a:pt x="71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>
            <a:off x="2056120" y="3791783"/>
            <a:ext cx="689613" cy="786379"/>
            <a:chOff x="3946800" y="2180875"/>
            <a:chExt cx="524500" cy="593225"/>
          </a:xfrm>
        </p:grpSpPr>
        <p:sp>
          <p:nvSpPr>
            <p:cNvPr id="2520" name="Google Shape;2520;p54"/>
            <p:cNvSpPr/>
            <p:nvPr/>
          </p:nvSpPr>
          <p:spPr>
            <a:xfrm>
              <a:off x="3950225" y="2491200"/>
              <a:ext cx="521075" cy="282900"/>
            </a:xfrm>
            <a:custGeom>
              <a:rect b="b" l="l" r="r" t="t"/>
              <a:pathLst>
                <a:path extrusionOk="0" h="11316" w="20843">
                  <a:moveTo>
                    <a:pt x="10237" y="1"/>
                  </a:moveTo>
                  <a:lnTo>
                    <a:pt x="10237" y="107"/>
                  </a:lnTo>
                  <a:lnTo>
                    <a:pt x="8555" y="1"/>
                  </a:lnTo>
                  <a:lnTo>
                    <a:pt x="8555" y="1"/>
                  </a:lnTo>
                  <a:cubicBezTo>
                    <a:pt x="8555" y="1"/>
                    <a:pt x="8862" y="2962"/>
                    <a:pt x="7741" y="3575"/>
                  </a:cubicBezTo>
                  <a:cubicBezTo>
                    <a:pt x="6620" y="4188"/>
                    <a:pt x="1" y="4484"/>
                    <a:pt x="709" y="11315"/>
                  </a:cubicBezTo>
                  <a:lnTo>
                    <a:pt x="20124" y="11315"/>
                  </a:lnTo>
                  <a:cubicBezTo>
                    <a:pt x="20843" y="4484"/>
                    <a:pt x="14213" y="4178"/>
                    <a:pt x="13092" y="3575"/>
                  </a:cubicBezTo>
                  <a:cubicBezTo>
                    <a:pt x="11971" y="2962"/>
                    <a:pt x="12277" y="1"/>
                    <a:pt x="12277" y="1"/>
                  </a:cubicBezTo>
                  <a:lnTo>
                    <a:pt x="12277" y="1"/>
                  </a:lnTo>
                  <a:lnTo>
                    <a:pt x="10596" y="107"/>
                  </a:lnTo>
                  <a:lnTo>
                    <a:pt x="10596" y="1"/>
                  </a:lnTo>
                  <a:lnTo>
                    <a:pt x="10416" y="54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4158275" y="2491200"/>
              <a:ext cx="100475" cy="70350"/>
            </a:xfrm>
            <a:custGeom>
              <a:rect b="b" l="l" r="r" t="t"/>
              <a:pathLst>
                <a:path extrusionOk="0" h="2814" w="4019">
                  <a:moveTo>
                    <a:pt x="1915" y="1"/>
                  </a:moveTo>
                  <a:lnTo>
                    <a:pt x="1915" y="107"/>
                  </a:lnTo>
                  <a:lnTo>
                    <a:pt x="233" y="1"/>
                  </a:lnTo>
                  <a:lnTo>
                    <a:pt x="233" y="1"/>
                  </a:lnTo>
                  <a:cubicBezTo>
                    <a:pt x="233" y="1"/>
                    <a:pt x="413" y="1724"/>
                    <a:pt x="1" y="2814"/>
                  </a:cubicBezTo>
                  <a:cubicBezTo>
                    <a:pt x="1344" y="2613"/>
                    <a:pt x="2687" y="2401"/>
                    <a:pt x="4019" y="2190"/>
                  </a:cubicBezTo>
                  <a:cubicBezTo>
                    <a:pt x="3913" y="1471"/>
                    <a:pt x="3892" y="730"/>
                    <a:pt x="3955" y="1"/>
                  </a:cubicBezTo>
                  <a:lnTo>
                    <a:pt x="3955" y="1"/>
                  </a:lnTo>
                  <a:lnTo>
                    <a:pt x="2274" y="107"/>
                  </a:lnTo>
                  <a:lnTo>
                    <a:pt x="2274" y="1"/>
                  </a:lnTo>
                  <a:lnTo>
                    <a:pt x="2094" y="5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3946800" y="2525850"/>
              <a:ext cx="524500" cy="248250"/>
            </a:xfrm>
            <a:custGeom>
              <a:rect b="b" l="l" r="r" t="t"/>
              <a:pathLst>
                <a:path extrusionOk="0" h="9930" w="20980">
                  <a:moveTo>
                    <a:pt x="8365" y="0"/>
                  </a:moveTo>
                  <a:cubicBezTo>
                    <a:pt x="8312" y="857"/>
                    <a:pt x="8121" y="1808"/>
                    <a:pt x="7529" y="2136"/>
                  </a:cubicBezTo>
                  <a:cubicBezTo>
                    <a:pt x="6398" y="2749"/>
                    <a:pt x="0" y="3056"/>
                    <a:pt x="709" y="9929"/>
                  </a:cubicBezTo>
                  <a:lnTo>
                    <a:pt x="20261" y="9929"/>
                  </a:lnTo>
                  <a:cubicBezTo>
                    <a:pt x="20980" y="3056"/>
                    <a:pt x="14709" y="2749"/>
                    <a:pt x="13578" y="2136"/>
                  </a:cubicBezTo>
                  <a:cubicBezTo>
                    <a:pt x="13017" y="1829"/>
                    <a:pt x="12816" y="941"/>
                    <a:pt x="12742" y="127"/>
                  </a:cubicBezTo>
                  <a:cubicBezTo>
                    <a:pt x="12256" y="317"/>
                    <a:pt x="11272" y="423"/>
                    <a:pt x="10627" y="423"/>
                  </a:cubicBezTo>
                  <a:cubicBezTo>
                    <a:pt x="9877" y="423"/>
                    <a:pt x="8914" y="264"/>
                    <a:pt x="8365" y="0"/>
                  </a:cubicBezTo>
                  <a:close/>
                </a:path>
              </a:pathLst>
            </a:custGeom>
            <a:solidFill>
              <a:srgbClr val="E04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4112679" y="2526100"/>
              <a:ext cx="192750" cy="92825"/>
            </a:xfrm>
            <a:custGeom>
              <a:rect b="b" l="l" r="r" t="t"/>
              <a:pathLst>
                <a:path extrusionOk="0" h="3713" w="7710">
                  <a:moveTo>
                    <a:pt x="1724" y="1"/>
                  </a:moveTo>
                  <a:cubicBezTo>
                    <a:pt x="1671" y="847"/>
                    <a:pt x="1470" y="1809"/>
                    <a:pt x="878" y="2126"/>
                  </a:cubicBezTo>
                  <a:cubicBezTo>
                    <a:pt x="593" y="2253"/>
                    <a:pt x="307" y="2359"/>
                    <a:pt x="0" y="2422"/>
                  </a:cubicBezTo>
                  <a:cubicBezTo>
                    <a:pt x="952" y="3215"/>
                    <a:pt x="2316" y="3712"/>
                    <a:pt x="3839" y="3712"/>
                  </a:cubicBezTo>
                  <a:cubicBezTo>
                    <a:pt x="5383" y="3712"/>
                    <a:pt x="6768" y="3205"/>
                    <a:pt x="7709" y="2390"/>
                  </a:cubicBezTo>
                  <a:cubicBezTo>
                    <a:pt x="7445" y="2327"/>
                    <a:pt x="7180" y="2242"/>
                    <a:pt x="6927" y="2126"/>
                  </a:cubicBezTo>
                  <a:cubicBezTo>
                    <a:pt x="6377" y="1819"/>
                    <a:pt x="6165" y="942"/>
                    <a:pt x="6102" y="117"/>
                  </a:cubicBezTo>
                  <a:cubicBezTo>
                    <a:pt x="5605" y="307"/>
                    <a:pt x="4621" y="413"/>
                    <a:pt x="3987" y="413"/>
                  </a:cubicBezTo>
                  <a:cubicBezTo>
                    <a:pt x="3226" y="413"/>
                    <a:pt x="2263" y="265"/>
                    <a:pt x="1724" y="1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4031650" y="2728075"/>
              <a:ext cx="53175" cy="25675"/>
            </a:xfrm>
            <a:custGeom>
              <a:rect b="b" l="l" r="r" t="t"/>
              <a:pathLst>
                <a:path extrusionOk="0" fill="none" h="1027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4338300" y="2728075"/>
              <a:ext cx="56875" cy="25675"/>
            </a:xfrm>
            <a:custGeom>
              <a:rect b="b" l="l" r="r" t="t"/>
              <a:pathLst>
                <a:path extrusionOk="0" fill="none" h="1027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4287275" y="2728075"/>
              <a:ext cx="55025" cy="25675"/>
            </a:xfrm>
            <a:custGeom>
              <a:rect b="b" l="l" r="r" t="t"/>
              <a:pathLst>
                <a:path extrusionOk="0" fill="none" h="1027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4237850" y="2728075"/>
              <a:ext cx="52900" cy="25675"/>
            </a:xfrm>
            <a:custGeom>
              <a:rect b="b" l="l" r="r" t="t"/>
              <a:pathLst>
                <a:path extrusionOk="0" fill="none" h="1027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4183650" y="2728075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4134750" y="2728075"/>
              <a:ext cx="53150" cy="25675"/>
            </a:xfrm>
            <a:custGeom>
              <a:rect b="b" l="l" r="r" t="t"/>
              <a:pathLst>
                <a:path extrusionOk="0" fill="none" h="1027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4081075" y="2728075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607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4031650" y="2702700"/>
              <a:ext cx="53175" cy="25650"/>
            </a:xfrm>
            <a:custGeom>
              <a:rect b="b" l="l" r="r" t="t"/>
              <a:pathLst>
                <a:path extrusionOk="0" fill="none" h="1026" w="2127">
                  <a:moveTo>
                    <a:pt x="1" y="1026"/>
                  </a:moveTo>
                  <a:lnTo>
                    <a:pt x="110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4338300" y="2702700"/>
              <a:ext cx="56875" cy="25650"/>
            </a:xfrm>
            <a:custGeom>
              <a:rect b="b" l="l" r="r" t="t"/>
              <a:pathLst>
                <a:path extrusionOk="0" fill="none" h="1026" w="2275">
                  <a:moveTo>
                    <a:pt x="1" y="984"/>
                  </a:moveTo>
                  <a:lnTo>
                    <a:pt x="1249" y="0"/>
                  </a:lnTo>
                  <a:lnTo>
                    <a:pt x="2274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4287275" y="2702700"/>
              <a:ext cx="55025" cy="25650"/>
            </a:xfrm>
            <a:custGeom>
              <a:rect b="b" l="l" r="r" t="t"/>
              <a:pathLst>
                <a:path extrusionOk="0" fill="none" h="1026" w="2201">
                  <a:moveTo>
                    <a:pt x="1" y="994"/>
                  </a:moveTo>
                  <a:lnTo>
                    <a:pt x="1175" y="0"/>
                  </a:lnTo>
                  <a:lnTo>
                    <a:pt x="2200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237850" y="2702700"/>
              <a:ext cx="52900" cy="25650"/>
            </a:xfrm>
            <a:custGeom>
              <a:rect b="b" l="l" r="r" t="t"/>
              <a:pathLst>
                <a:path extrusionOk="0" fill="none" h="1026" w="2116">
                  <a:moveTo>
                    <a:pt x="1" y="1026"/>
                  </a:moveTo>
                  <a:lnTo>
                    <a:pt x="1090" y="0"/>
                  </a:lnTo>
                  <a:lnTo>
                    <a:pt x="2115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183650" y="2702700"/>
              <a:ext cx="57675" cy="25125"/>
            </a:xfrm>
            <a:custGeom>
              <a:rect b="b" l="l" r="r" t="t"/>
              <a:pathLst>
                <a:path extrusionOk="0" fill="none" h="1005" w="2307">
                  <a:moveTo>
                    <a:pt x="1" y="1005"/>
                  </a:moveTo>
                  <a:lnTo>
                    <a:pt x="1196" y="0"/>
                  </a:lnTo>
                  <a:lnTo>
                    <a:pt x="2306" y="1005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134750" y="2702700"/>
              <a:ext cx="53150" cy="25650"/>
            </a:xfrm>
            <a:custGeom>
              <a:rect b="b" l="l" r="r" t="t"/>
              <a:pathLst>
                <a:path extrusionOk="0" fill="none" h="1026" w="2126">
                  <a:moveTo>
                    <a:pt x="1" y="1026"/>
                  </a:moveTo>
                  <a:lnTo>
                    <a:pt x="1090" y="0"/>
                  </a:lnTo>
                  <a:lnTo>
                    <a:pt x="2126" y="1026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081075" y="2702700"/>
              <a:ext cx="56875" cy="25125"/>
            </a:xfrm>
            <a:custGeom>
              <a:rect b="b" l="l" r="r" t="t"/>
              <a:pathLst>
                <a:path extrusionOk="0" fill="none" h="1005" w="2275">
                  <a:moveTo>
                    <a:pt x="1" y="1005"/>
                  </a:moveTo>
                  <a:lnTo>
                    <a:pt x="1175" y="0"/>
                  </a:lnTo>
                  <a:lnTo>
                    <a:pt x="2274" y="984"/>
                  </a:lnTo>
                </a:path>
              </a:pathLst>
            </a:custGeom>
            <a:noFill/>
            <a:ln cap="flat" cmpd="sng" w="3425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3956050" y="2620225"/>
              <a:ext cx="84350" cy="153875"/>
            </a:xfrm>
            <a:custGeom>
              <a:rect b="b" l="l" r="r" t="t"/>
              <a:pathLst>
                <a:path extrusionOk="0" h="6155" w="3374">
                  <a:moveTo>
                    <a:pt x="2908" y="0"/>
                  </a:moveTo>
                  <a:cubicBezTo>
                    <a:pt x="1322" y="1036"/>
                    <a:pt x="0" y="2823"/>
                    <a:pt x="349" y="6154"/>
                  </a:cubicBezTo>
                  <a:lnTo>
                    <a:pt x="3173" y="6154"/>
                  </a:lnTo>
                  <a:cubicBezTo>
                    <a:pt x="3300" y="5340"/>
                    <a:pt x="3363" y="4515"/>
                    <a:pt x="3363" y="3680"/>
                  </a:cubicBezTo>
                  <a:cubicBezTo>
                    <a:pt x="3374" y="2443"/>
                    <a:pt x="3225" y="1206"/>
                    <a:pt x="2908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376650" y="2618900"/>
              <a:ext cx="85675" cy="155200"/>
            </a:xfrm>
            <a:custGeom>
              <a:rect b="b" l="l" r="r" t="t"/>
              <a:pathLst>
                <a:path extrusionOk="0" h="6208" w="3427">
                  <a:moveTo>
                    <a:pt x="486" y="0"/>
                  </a:moveTo>
                  <a:cubicBezTo>
                    <a:pt x="159" y="1216"/>
                    <a:pt x="0" y="2475"/>
                    <a:pt x="21" y="3733"/>
                  </a:cubicBezTo>
                  <a:cubicBezTo>
                    <a:pt x="11" y="4568"/>
                    <a:pt x="74" y="5393"/>
                    <a:pt x="212" y="6207"/>
                  </a:cubicBezTo>
                  <a:lnTo>
                    <a:pt x="3067" y="6207"/>
                  </a:lnTo>
                  <a:cubicBezTo>
                    <a:pt x="3426" y="2813"/>
                    <a:pt x="2073" y="1026"/>
                    <a:pt x="48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4076600" y="2362925"/>
              <a:ext cx="60300" cy="69000"/>
            </a:xfrm>
            <a:custGeom>
              <a:rect b="b" l="l" r="r" t="t"/>
              <a:pathLst>
                <a:path extrusionOk="0" h="2760" w="2412">
                  <a:moveTo>
                    <a:pt x="1164" y="1"/>
                  </a:moveTo>
                  <a:cubicBezTo>
                    <a:pt x="1020" y="1"/>
                    <a:pt x="914" y="35"/>
                    <a:pt x="888" y="46"/>
                  </a:cubicBezTo>
                  <a:cubicBezTo>
                    <a:pt x="814" y="77"/>
                    <a:pt x="0" y="172"/>
                    <a:pt x="148" y="1230"/>
                  </a:cubicBezTo>
                  <a:cubicBezTo>
                    <a:pt x="270" y="2170"/>
                    <a:pt x="777" y="2759"/>
                    <a:pt x="1305" y="2759"/>
                  </a:cubicBezTo>
                  <a:cubicBezTo>
                    <a:pt x="1370" y="2759"/>
                    <a:pt x="1436" y="2750"/>
                    <a:pt x="1502" y="2731"/>
                  </a:cubicBezTo>
                  <a:cubicBezTo>
                    <a:pt x="2094" y="2636"/>
                    <a:pt x="2411" y="1843"/>
                    <a:pt x="2083" y="807"/>
                  </a:cubicBezTo>
                  <a:cubicBezTo>
                    <a:pt x="1860" y="129"/>
                    <a:pt x="1442" y="1"/>
                    <a:pt x="1164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4285175" y="2362925"/>
              <a:ext cx="60300" cy="68750"/>
            </a:xfrm>
            <a:custGeom>
              <a:rect b="b" l="l" r="r" t="t"/>
              <a:pathLst>
                <a:path extrusionOk="0" h="2750" w="2412">
                  <a:moveTo>
                    <a:pt x="1248" y="1"/>
                  </a:moveTo>
                  <a:cubicBezTo>
                    <a:pt x="970" y="1"/>
                    <a:pt x="555" y="129"/>
                    <a:pt x="339" y="807"/>
                  </a:cubicBezTo>
                  <a:cubicBezTo>
                    <a:pt x="0" y="1843"/>
                    <a:pt x="318" y="2636"/>
                    <a:pt x="920" y="2721"/>
                  </a:cubicBezTo>
                  <a:cubicBezTo>
                    <a:pt x="986" y="2740"/>
                    <a:pt x="1051" y="2749"/>
                    <a:pt x="1117" y="2749"/>
                  </a:cubicBezTo>
                  <a:cubicBezTo>
                    <a:pt x="1636" y="2749"/>
                    <a:pt x="2142" y="2169"/>
                    <a:pt x="2274" y="1230"/>
                  </a:cubicBezTo>
                  <a:cubicBezTo>
                    <a:pt x="2411" y="172"/>
                    <a:pt x="1597" y="77"/>
                    <a:pt x="1523" y="46"/>
                  </a:cubicBezTo>
                  <a:cubicBezTo>
                    <a:pt x="1498" y="35"/>
                    <a:pt x="1391" y="1"/>
                    <a:pt x="124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098550" y="2238700"/>
              <a:ext cx="227350" cy="288400"/>
            </a:xfrm>
            <a:custGeom>
              <a:rect b="b" l="l" r="r" t="t"/>
              <a:pathLst>
                <a:path extrusionOk="0" h="11536" w="9094">
                  <a:moveTo>
                    <a:pt x="4260" y="0"/>
                  </a:moveTo>
                  <a:cubicBezTo>
                    <a:pt x="3355" y="0"/>
                    <a:pt x="758" y="340"/>
                    <a:pt x="402" y="4222"/>
                  </a:cubicBezTo>
                  <a:cubicBezTo>
                    <a:pt x="1" y="8624"/>
                    <a:pt x="1891" y="11535"/>
                    <a:pt x="4339" y="11535"/>
                  </a:cubicBezTo>
                  <a:cubicBezTo>
                    <a:pt x="4408" y="11535"/>
                    <a:pt x="4477" y="11533"/>
                    <a:pt x="4547" y="11528"/>
                  </a:cubicBezTo>
                  <a:cubicBezTo>
                    <a:pt x="4616" y="11533"/>
                    <a:pt x="4686" y="11535"/>
                    <a:pt x="4754" y="11535"/>
                  </a:cubicBezTo>
                  <a:cubicBezTo>
                    <a:pt x="7203" y="11535"/>
                    <a:pt x="9093" y="8624"/>
                    <a:pt x="8692" y="4222"/>
                  </a:cubicBezTo>
                  <a:cubicBezTo>
                    <a:pt x="8345" y="340"/>
                    <a:pt x="5749" y="0"/>
                    <a:pt x="4837" y="0"/>
                  </a:cubicBezTo>
                  <a:cubicBezTo>
                    <a:pt x="4693" y="0"/>
                    <a:pt x="4591" y="9"/>
                    <a:pt x="4547" y="13"/>
                  </a:cubicBezTo>
                  <a:cubicBezTo>
                    <a:pt x="4504" y="9"/>
                    <a:pt x="4403" y="0"/>
                    <a:pt x="4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4081350" y="2265400"/>
              <a:ext cx="83125" cy="125650"/>
            </a:xfrm>
            <a:custGeom>
              <a:rect b="b" l="l" r="r" t="t"/>
              <a:pathLst>
                <a:path extrusionOk="0" h="5026" w="3325">
                  <a:moveTo>
                    <a:pt x="1088" y="1"/>
                  </a:moveTo>
                  <a:cubicBezTo>
                    <a:pt x="984" y="1"/>
                    <a:pt x="921" y="2"/>
                    <a:pt x="921" y="2"/>
                  </a:cubicBezTo>
                  <a:cubicBezTo>
                    <a:pt x="921" y="2"/>
                    <a:pt x="1" y="595"/>
                    <a:pt x="656" y="2646"/>
                  </a:cubicBezTo>
                  <a:lnTo>
                    <a:pt x="1058" y="4951"/>
                  </a:lnTo>
                  <a:lnTo>
                    <a:pt x="1386" y="5025"/>
                  </a:lnTo>
                  <a:cubicBezTo>
                    <a:pt x="1386" y="5025"/>
                    <a:pt x="1259" y="1515"/>
                    <a:pt x="2380" y="721"/>
                  </a:cubicBezTo>
                  <a:cubicBezTo>
                    <a:pt x="3324" y="53"/>
                    <a:pt x="1641" y="1"/>
                    <a:pt x="1088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054675" y="2180875"/>
              <a:ext cx="296075" cy="223125"/>
            </a:xfrm>
            <a:custGeom>
              <a:rect b="b" l="l" r="r" t="t"/>
              <a:pathLst>
                <a:path extrusionOk="0" h="8925" w="11843">
                  <a:moveTo>
                    <a:pt x="4552" y="0"/>
                  </a:moveTo>
                  <a:cubicBezTo>
                    <a:pt x="4494" y="0"/>
                    <a:pt x="4432" y="3"/>
                    <a:pt x="4367" y="10"/>
                  </a:cubicBezTo>
                  <a:cubicBezTo>
                    <a:pt x="3045" y="137"/>
                    <a:pt x="3383" y="1258"/>
                    <a:pt x="3383" y="1258"/>
                  </a:cubicBezTo>
                  <a:cubicBezTo>
                    <a:pt x="3330" y="1251"/>
                    <a:pt x="3272" y="1248"/>
                    <a:pt x="3211" y="1248"/>
                  </a:cubicBezTo>
                  <a:cubicBezTo>
                    <a:pt x="2133" y="1248"/>
                    <a:pt x="1" y="2299"/>
                    <a:pt x="2252" y="4240"/>
                  </a:cubicBezTo>
                  <a:cubicBezTo>
                    <a:pt x="2928" y="4820"/>
                    <a:pt x="3770" y="5028"/>
                    <a:pt x="4629" y="5028"/>
                  </a:cubicBezTo>
                  <a:cubicBezTo>
                    <a:pt x="6792" y="5028"/>
                    <a:pt x="9062" y="3711"/>
                    <a:pt x="9062" y="3711"/>
                  </a:cubicBezTo>
                  <a:lnTo>
                    <a:pt x="9062" y="3711"/>
                  </a:lnTo>
                  <a:cubicBezTo>
                    <a:pt x="8911" y="5549"/>
                    <a:pt x="9586" y="5777"/>
                    <a:pt x="9929" y="5777"/>
                  </a:cubicBezTo>
                  <a:cubicBezTo>
                    <a:pt x="10042" y="5777"/>
                    <a:pt x="10119" y="5752"/>
                    <a:pt x="10119" y="5752"/>
                  </a:cubicBezTo>
                  <a:lnTo>
                    <a:pt x="10119" y="8924"/>
                  </a:lnTo>
                  <a:lnTo>
                    <a:pt x="10447" y="8924"/>
                  </a:lnTo>
                  <a:lnTo>
                    <a:pt x="10584" y="8332"/>
                  </a:lnTo>
                  <a:cubicBezTo>
                    <a:pt x="10584" y="8332"/>
                    <a:pt x="11843" y="4631"/>
                    <a:pt x="11504" y="3510"/>
                  </a:cubicBezTo>
                  <a:cubicBezTo>
                    <a:pt x="11345" y="2965"/>
                    <a:pt x="11028" y="2825"/>
                    <a:pt x="10745" y="2825"/>
                  </a:cubicBezTo>
                  <a:cubicBezTo>
                    <a:pt x="10445" y="2825"/>
                    <a:pt x="10183" y="2982"/>
                    <a:pt x="10183" y="2982"/>
                  </a:cubicBezTo>
                  <a:cubicBezTo>
                    <a:pt x="10384" y="1332"/>
                    <a:pt x="9390" y="1195"/>
                    <a:pt x="7412" y="1195"/>
                  </a:cubicBezTo>
                  <a:cubicBezTo>
                    <a:pt x="5522" y="1195"/>
                    <a:pt x="5668" y="0"/>
                    <a:pt x="4552" y="0"/>
                  </a:cubicBezTo>
                  <a:close/>
                </a:path>
              </a:pathLst>
            </a:custGeom>
            <a:solidFill>
              <a:srgbClr val="5386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4264550" y="2215225"/>
              <a:ext cx="86200" cy="189025"/>
            </a:xfrm>
            <a:custGeom>
              <a:rect b="b" l="l" r="r" t="t"/>
              <a:pathLst>
                <a:path extrusionOk="0" h="7561" w="3448">
                  <a:moveTo>
                    <a:pt x="984" y="0"/>
                  </a:moveTo>
                  <a:cubicBezTo>
                    <a:pt x="868" y="963"/>
                    <a:pt x="529" y="1872"/>
                    <a:pt x="1" y="2676"/>
                  </a:cubicBezTo>
                  <a:cubicBezTo>
                    <a:pt x="413" y="2485"/>
                    <a:pt x="667" y="2337"/>
                    <a:pt x="667" y="2337"/>
                  </a:cubicBezTo>
                  <a:lnTo>
                    <a:pt x="667" y="2337"/>
                  </a:lnTo>
                  <a:cubicBezTo>
                    <a:pt x="515" y="4187"/>
                    <a:pt x="1199" y="4412"/>
                    <a:pt x="1541" y="4412"/>
                  </a:cubicBezTo>
                  <a:cubicBezTo>
                    <a:pt x="1650" y="4412"/>
                    <a:pt x="1724" y="4389"/>
                    <a:pt x="1724" y="4389"/>
                  </a:cubicBezTo>
                  <a:lnTo>
                    <a:pt x="1724" y="7561"/>
                  </a:lnTo>
                  <a:lnTo>
                    <a:pt x="2052" y="7561"/>
                  </a:lnTo>
                  <a:lnTo>
                    <a:pt x="2189" y="6969"/>
                  </a:lnTo>
                  <a:cubicBezTo>
                    <a:pt x="2189" y="6969"/>
                    <a:pt x="3448" y="3257"/>
                    <a:pt x="3109" y="2136"/>
                  </a:cubicBezTo>
                  <a:cubicBezTo>
                    <a:pt x="2950" y="1591"/>
                    <a:pt x="2633" y="1451"/>
                    <a:pt x="2350" y="1451"/>
                  </a:cubicBezTo>
                  <a:cubicBezTo>
                    <a:pt x="2050" y="1451"/>
                    <a:pt x="1788" y="1608"/>
                    <a:pt x="1788" y="1608"/>
                  </a:cubicBezTo>
                  <a:cubicBezTo>
                    <a:pt x="1904" y="656"/>
                    <a:pt x="1629" y="212"/>
                    <a:pt x="984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4214325" y="2357450"/>
              <a:ext cx="21700" cy="76425"/>
            </a:xfrm>
            <a:custGeom>
              <a:rect b="b" l="l" r="r" t="t"/>
              <a:pathLst>
                <a:path extrusionOk="0" h="3057" w="868">
                  <a:moveTo>
                    <a:pt x="508" y="0"/>
                  </a:moveTo>
                  <a:cubicBezTo>
                    <a:pt x="487" y="423"/>
                    <a:pt x="497" y="846"/>
                    <a:pt x="540" y="1269"/>
                  </a:cubicBezTo>
                  <a:cubicBezTo>
                    <a:pt x="561" y="1481"/>
                    <a:pt x="582" y="1692"/>
                    <a:pt x="603" y="1904"/>
                  </a:cubicBezTo>
                  <a:cubicBezTo>
                    <a:pt x="623" y="2097"/>
                    <a:pt x="651" y="2282"/>
                    <a:pt x="688" y="2475"/>
                  </a:cubicBezTo>
                  <a:lnTo>
                    <a:pt x="688" y="2475"/>
                  </a:lnTo>
                  <a:cubicBezTo>
                    <a:pt x="575" y="2559"/>
                    <a:pt x="463" y="2645"/>
                    <a:pt x="360" y="2739"/>
                  </a:cubicBezTo>
                  <a:cubicBezTo>
                    <a:pt x="233" y="2845"/>
                    <a:pt x="117" y="2940"/>
                    <a:pt x="0" y="3056"/>
                  </a:cubicBezTo>
                  <a:cubicBezTo>
                    <a:pt x="148" y="2982"/>
                    <a:pt x="286" y="2908"/>
                    <a:pt x="423" y="2834"/>
                  </a:cubicBezTo>
                  <a:cubicBezTo>
                    <a:pt x="561" y="2750"/>
                    <a:pt x="698" y="2676"/>
                    <a:pt x="836" y="2591"/>
                  </a:cubicBezTo>
                  <a:lnTo>
                    <a:pt x="868" y="2570"/>
                  </a:lnTo>
                  <a:lnTo>
                    <a:pt x="868" y="2506"/>
                  </a:lnTo>
                  <a:cubicBezTo>
                    <a:pt x="857" y="2295"/>
                    <a:pt x="846" y="2083"/>
                    <a:pt x="825" y="1882"/>
                  </a:cubicBezTo>
                  <a:cubicBezTo>
                    <a:pt x="804" y="1671"/>
                    <a:pt x="772" y="1459"/>
                    <a:pt x="751" y="1248"/>
                  </a:cubicBezTo>
                  <a:cubicBezTo>
                    <a:pt x="688" y="825"/>
                    <a:pt x="614" y="413"/>
                    <a:pt x="508" y="0"/>
                  </a:cubicBezTo>
                  <a:close/>
                </a:path>
              </a:pathLst>
            </a:custGeom>
            <a:solidFill>
              <a:srgbClr val="C34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4174925" y="2453925"/>
              <a:ext cx="80925" cy="14650"/>
            </a:xfrm>
            <a:custGeom>
              <a:rect b="b" l="l" r="r" t="t"/>
              <a:pathLst>
                <a:path extrusionOk="0" h="586" w="3237">
                  <a:moveTo>
                    <a:pt x="3237" y="1"/>
                  </a:moveTo>
                  <a:lnTo>
                    <a:pt x="1" y="43"/>
                  </a:lnTo>
                  <a:cubicBezTo>
                    <a:pt x="524" y="397"/>
                    <a:pt x="1130" y="585"/>
                    <a:pt x="1706" y="585"/>
                  </a:cubicBezTo>
                  <a:cubicBezTo>
                    <a:pt x="2282" y="585"/>
                    <a:pt x="2829" y="397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4239175" y="2329575"/>
              <a:ext cx="53675" cy="19700"/>
            </a:xfrm>
            <a:custGeom>
              <a:rect b="b" l="l" r="r" t="t"/>
              <a:pathLst>
                <a:path extrusionOk="0" h="788" w="2147">
                  <a:moveTo>
                    <a:pt x="1005" y="1"/>
                  </a:moveTo>
                  <a:cubicBezTo>
                    <a:pt x="917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1" y="90"/>
                  </a:cubicBezTo>
                  <a:cubicBezTo>
                    <a:pt x="519" y="121"/>
                    <a:pt x="466" y="142"/>
                    <a:pt x="423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0" y="692"/>
                  </a:cubicBezTo>
                  <a:cubicBezTo>
                    <a:pt x="106" y="650"/>
                    <a:pt x="191" y="587"/>
                    <a:pt x="286" y="544"/>
                  </a:cubicBezTo>
                  <a:cubicBezTo>
                    <a:pt x="371" y="502"/>
                    <a:pt x="455" y="460"/>
                    <a:pt x="550" y="428"/>
                  </a:cubicBezTo>
                  <a:cubicBezTo>
                    <a:pt x="683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8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87" y="587"/>
                    <a:pt x="1967" y="682"/>
                    <a:pt x="2147" y="787"/>
                  </a:cubicBezTo>
                  <a:cubicBezTo>
                    <a:pt x="2052" y="576"/>
                    <a:pt x="1914" y="396"/>
                    <a:pt x="174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9" y="2"/>
                    <a:pt x="1037" y="1"/>
                    <a:pt x="10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4132900" y="2329575"/>
              <a:ext cx="53425" cy="19700"/>
            </a:xfrm>
            <a:custGeom>
              <a:rect b="b" l="l" r="r" t="t"/>
              <a:pathLst>
                <a:path extrusionOk="0" h="788" w="2137">
                  <a:moveTo>
                    <a:pt x="1000" y="1"/>
                  </a:moveTo>
                  <a:cubicBezTo>
                    <a:pt x="911" y="1"/>
                    <a:pt x="826" y="11"/>
                    <a:pt x="741" y="26"/>
                  </a:cubicBezTo>
                  <a:cubicBezTo>
                    <a:pt x="688" y="47"/>
                    <a:pt x="624" y="68"/>
                    <a:pt x="572" y="90"/>
                  </a:cubicBezTo>
                  <a:cubicBezTo>
                    <a:pt x="519" y="121"/>
                    <a:pt x="466" y="142"/>
                    <a:pt x="424" y="185"/>
                  </a:cubicBezTo>
                  <a:cubicBezTo>
                    <a:pt x="328" y="248"/>
                    <a:pt x="244" y="322"/>
                    <a:pt x="170" y="407"/>
                  </a:cubicBezTo>
                  <a:cubicBezTo>
                    <a:pt x="106" y="491"/>
                    <a:pt x="43" y="597"/>
                    <a:pt x="1" y="692"/>
                  </a:cubicBezTo>
                  <a:cubicBezTo>
                    <a:pt x="106" y="650"/>
                    <a:pt x="191" y="587"/>
                    <a:pt x="275" y="544"/>
                  </a:cubicBezTo>
                  <a:cubicBezTo>
                    <a:pt x="360" y="502"/>
                    <a:pt x="455" y="460"/>
                    <a:pt x="540" y="428"/>
                  </a:cubicBezTo>
                  <a:cubicBezTo>
                    <a:pt x="682" y="375"/>
                    <a:pt x="831" y="351"/>
                    <a:pt x="981" y="351"/>
                  </a:cubicBezTo>
                  <a:cubicBezTo>
                    <a:pt x="1010" y="351"/>
                    <a:pt x="1039" y="352"/>
                    <a:pt x="1069" y="354"/>
                  </a:cubicBezTo>
                  <a:cubicBezTo>
                    <a:pt x="1248" y="375"/>
                    <a:pt x="1428" y="428"/>
                    <a:pt x="1597" y="502"/>
                  </a:cubicBezTo>
                  <a:cubicBezTo>
                    <a:pt x="1766" y="576"/>
                    <a:pt x="1946" y="671"/>
                    <a:pt x="2137" y="787"/>
                  </a:cubicBezTo>
                  <a:cubicBezTo>
                    <a:pt x="2052" y="576"/>
                    <a:pt x="1914" y="396"/>
                    <a:pt x="1735" y="269"/>
                  </a:cubicBezTo>
                  <a:cubicBezTo>
                    <a:pt x="1555" y="121"/>
                    <a:pt x="1333" y="26"/>
                    <a:pt x="1100" y="5"/>
                  </a:cubicBezTo>
                  <a:cubicBezTo>
                    <a:pt x="1066" y="2"/>
                    <a:pt x="1033" y="1"/>
                    <a:pt x="100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4099850" y="2359300"/>
              <a:ext cx="231875" cy="26200"/>
            </a:xfrm>
            <a:custGeom>
              <a:rect b="b" l="l" r="r" t="t"/>
              <a:pathLst>
                <a:path extrusionOk="0" fill="none" h="1048" w="9275">
                  <a:moveTo>
                    <a:pt x="1" y="64"/>
                  </a:moveTo>
                  <a:lnTo>
                    <a:pt x="1153" y="952"/>
                  </a:lnTo>
                  <a:lnTo>
                    <a:pt x="4040" y="1047"/>
                  </a:lnTo>
                  <a:cubicBezTo>
                    <a:pt x="4040" y="1047"/>
                    <a:pt x="4780" y="0"/>
                    <a:pt x="5404" y="1047"/>
                  </a:cubicBezTo>
                  <a:lnTo>
                    <a:pt x="8386" y="1047"/>
                  </a:lnTo>
                  <a:lnTo>
                    <a:pt x="9274" y="201"/>
                  </a:lnTo>
                </a:path>
              </a:pathLst>
            </a:custGeom>
            <a:noFill/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4126300" y="2348200"/>
              <a:ext cx="74575" cy="74300"/>
            </a:xfrm>
            <a:custGeom>
              <a:rect b="b" l="l" r="r" t="t"/>
              <a:pathLst>
                <a:path extrusionOk="0" h="2972" w="2983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16" y="2972"/>
                    <a:pt x="2982" y="2305"/>
                    <a:pt x="2982" y="1481"/>
                  </a:cubicBezTo>
                  <a:cubicBezTo>
                    <a:pt x="2982" y="666"/>
                    <a:pt x="2316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234950" y="23482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491" y="0"/>
                  </a:moveTo>
                  <a:cubicBezTo>
                    <a:pt x="666" y="0"/>
                    <a:pt x="0" y="666"/>
                    <a:pt x="0" y="1481"/>
                  </a:cubicBezTo>
                  <a:cubicBezTo>
                    <a:pt x="0" y="2305"/>
                    <a:pt x="666" y="2972"/>
                    <a:pt x="1491" y="2972"/>
                  </a:cubicBezTo>
                  <a:cubicBezTo>
                    <a:pt x="2305" y="2972"/>
                    <a:pt x="2972" y="2305"/>
                    <a:pt x="2972" y="1481"/>
                  </a:cubicBezTo>
                  <a:cubicBezTo>
                    <a:pt x="2972" y="666"/>
                    <a:pt x="2305" y="0"/>
                    <a:pt x="1491" y="0"/>
                  </a:cubicBezTo>
                  <a:close/>
                </a:path>
              </a:pathLst>
            </a:custGeom>
            <a:solidFill>
              <a:srgbClr val="E1DED3"/>
            </a:solidFill>
            <a:ln cap="flat" cmpd="sng" w="4750">
              <a:solidFill>
                <a:srgbClr val="C3453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147700" y="2367750"/>
              <a:ext cx="35725" cy="22225"/>
            </a:xfrm>
            <a:custGeom>
              <a:rect b="b" l="l" r="r" t="t"/>
              <a:pathLst>
                <a:path extrusionOk="0" h="889" w="1429">
                  <a:moveTo>
                    <a:pt x="699" y="1"/>
                  </a:moveTo>
                  <a:cubicBezTo>
                    <a:pt x="582" y="1"/>
                    <a:pt x="477" y="11"/>
                    <a:pt x="371" y="54"/>
                  </a:cubicBezTo>
                  <a:cubicBezTo>
                    <a:pt x="276" y="106"/>
                    <a:pt x="191" y="180"/>
                    <a:pt x="128" y="276"/>
                  </a:cubicBezTo>
                  <a:cubicBezTo>
                    <a:pt x="32" y="466"/>
                    <a:pt x="1" y="677"/>
                    <a:pt x="54" y="878"/>
                  </a:cubicBezTo>
                  <a:cubicBezTo>
                    <a:pt x="64" y="688"/>
                    <a:pt x="128" y="508"/>
                    <a:pt x="233" y="350"/>
                  </a:cubicBezTo>
                  <a:cubicBezTo>
                    <a:pt x="286" y="286"/>
                    <a:pt x="360" y="233"/>
                    <a:pt x="434" y="202"/>
                  </a:cubicBezTo>
                  <a:cubicBezTo>
                    <a:pt x="519" y="170"/>
                    <a:pt x="614" y="159"/>
                    <a:pt x="699" y="159"/>
                  </a:cubicBezTo>
                  <a:cubicBezTo>
                    <a:pt x="878" y="159"/>
                    <a:pt x="1048" y="233"/>
                    <a:pt x="1164" y="371"/>
                  </a:cubicBezTo>
                  <a:cubicBezTo>
                    <a:pt x="1280" y="519"/>
                    <a:pt x="1365" y="699"/>
                    <a:pt x="1418" y="889"/>
                  </a:cubicBezTo>
                  <a:cubicBezTo>
                    <a:pt x="1428" y="677"/>
                    <a:pt x="1365" y="466"/>
                    <a:pt x="1248" y="297"/>
                  </a:cubicBezTo>
                  <a:cubicBezTo>
                    <a:pt x="1132" y="106"/>
                    <a:pt x="921" y="1"/>
                    <a:pt x="699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243400" y="2366175"/>
              <a:ext cx="35450" cy="22225"/>
            </a:xfrm>
            <a:custGeom>
              <a:rect b="b" l="l" r="r" t="t"/>
              <a:pathLst>
                <a:path extrusionOk="0" h="889" w="1418">
                  <a:moveTo>
                    <a:pt x="699" y="0"/>
                  </a:moveTo>
                  <a:cubicBezTo>
                    <a:pt x="593" y="0"/>
                    <a:pt x="476" y="21"/>
                    <a:pt x="381" y="64"/>
                  </a:cubicBezTo>
                  <a:cubicBezTo>
                    <a:pt x="276" y="106"/>
                    <a:pt x="191" y="191"/>
                    <a:pt x="138" y="286"/>
                  </a:cubicBezTo>
                  <a:cubicBezTo>
                    <a:pt x="32" y="465"/>
                    <a:pt x="1" y="677"/>
                    <a:pt x="53" y="878"/>
                  </a:cubicBezTo>
                  <a:cubicBezTo>
                    <a:pt x="64" y="688"/>
                    <a:pt x="128" y="508"/>
                    <a:pt x="233" y="349"/>
                  </a:cubicBezTo>
                  <a:cubicBezTo>
                    <a:pt x="286" y="286"/>
                    <a:pt x="360" y="233"/>
                    <a:pt x="434" y="201"/>
                  </a:cubicBezTo>
                  <a:cubicBezTo>
                    <a:pt x="519" y="169"/>
                    <a:pt x="603" y="159"/>
                    <a:pt x="699" y="159"/>
                  </a:cubicBezTo>
                  <a:cubicBezTo>
                    <a:pt x="878" y="159"/>
                    <a:pt x="1047" y="233"/>
                    <a:pt x="1153" y="370"/>
                  </a:cubicBezTo>
                  <a:cubicBezTo>
                    <a:pt x="1280" y="529"/>
                    <a:pt x="1365" y="698"/>
                    <a:pt x="1407" y="888"/>
                  </a:cubicBezTo>
                  <a:cubicBezTo>
                    <a:pt x="1418" y="677"/>
                    <a:pt x="1365" y="465"/>
                    <a:pt x="1259" y="296"/>
                  </a:cubicBezTo>
                  <a:cubicBezTo>
                    <a:pt x="1132" y="106"/>
                    <a:pt x="921" y="0"/>
                    <a:pt x="69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5" name="Google Shape;2555;p54"/>
          <p:cNvGrpSpPr/>
          <p:nvPr/>
        </p:nvGrpSpPr>
        <p:grpSpPr>
          <a:xfrm>
            <a:off x="3137326" y="605325"/>
            <a:ext cx="675793" cy="786411"/>
            <a:chOff x="3171738" y="605325"/>
            <a:chExt cx="675793" cy="786411"/>
          </a:xfrm>
        </p:grpSpPr>
        <p:grpSp>
          <p:nvGrpSpPr>
            <p:cNvPr id="2556" name="Google Shape;2556;p54"/>
            <p:cNvGrpSpPr/>
            <p:nvPr/>
          </p:nvGrpSpPr>
          <p:grpSpPr>
            <a:xfrm>
              <a:off x="3171738" y="605325"/>
              <a:ext cx="675775" cy="786411"/>
              <a:chOff x="242875" y="2938775"/>
              <a:chExt cx="504950" cy="585825"/>
            </a:xfrm>
          </p:grpSpPr>
          <p:sp>
            <p:nvSpPr>
              <p:cNvPr id="2557" name="Google Shape;2557;p54"/>
              <p:cNvSpPr/>
              <p:nvPr/>
            </p:nvSpPr>
            <p:spPr>
              <a:xfrm>
                <a:off x="246575" y="3247000"/>
                <a:ext cx="501250" cy="277600"/>
              </a:xfrm>
              <a:custGeom>
                <a:rect b="b" l="l" r="r" t="t"/>
                <a:pathLst>
                  <a:path extrusionOk="0" h="11104" w="20050">
                    <a:moveTo>
                      <a:pt x="8259" y="1"/>
                    </a:moveTo>
                    <a:cubicBezTo>
                      <a:pt x="8259" y="1"/>
                      <a:pt x="8597" y="2613"/>
                      <a:pt x="7519" y="3395"/>
                    </a:cubicBezTo>
                    <a:cubicBezTo>
                      <a:pt x="6683" y="4008"/>
                      <a:pt x="1872" y="5013"/>
                      <a:pt x="1090" y="7128"/>
                    </a:cubicBezTo>
                    <a:cubicBezTo>
                      <a:pt x="603" y="8418"/>
                      <a:pt x="244" y="9750"/>
                      <a:pt x="0" y="11104"/>
                    </a:cubicBezTo>
                    <a:lnTo>
                      <a:pt x="20049" y="11104"/>
                    </a:lnTo>
                    <a:cubicBezTo>
                      <a:pt x="19806" y="9750"/>
                      <a:pt x="19447" y="8418"/>
                      <a:pt x="18960" y="7128"/>
                    </a:cubicBezTo>
                    <a:cubicBezTo>
                      <a:pt x="18178" y="5013"/>
                      <a:pt x="13377" y="4008"/>
                      <a:pt x="12531" y="3395"/>
                    </a:cubicBezTo>
                    <a:cubicBezTo>
                      <a:pt x="11452" y="2613"/>
                      <a:pt x="11791" y="1"/>
                      <a:pt x="11791" y="1"/>
                    </a:cubicBezTo>
                    <a:lnTo>
                      <a:pt x="11791" y="1"/>
                    </a:lnTo>
                    <a:lnTo>
                      <a:pt x="10025" y="54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54"/>
              <p:cNvSpPr/>
              <p:nvPr/>
            </p:nvSpPr>
            <p:spPr>
              <a:xfrm>
                <a:off x="453025" y="3247000"/>
                <a:ext cx="96525" cy="72725"/>
              </a:xfrm>
              <a:custGeom>
                <a:rect b="b" l="l" r="r" t="t"/>
                <a:pathLst>
                  <a:path extrusionOk="0" h="2909" w="3861">
                    <a:moveTo>
                      <a:pt x="1" y="1"/>
                    </a:moveTo>
                    <a:lnTo>
                      <a:pt x="1" y="1"/>
                    </a:lnTo>
                    <a:cubicBezTo>
                      <a:pt x="43" y="403"/>
                      <a:pt x="64" y="815"/>
                      <a:pt x="43" y="1217"/>
                    </a:cubicBezTo>
                    <a:cubicBezTo>
                      <a:pt x="487" y="1608"/>
                      <a:pt x="963" y="1957"/>
                      <a:pt x="1481" y="2253"/>
                    </a:cubicBezTo>
                    <a:cubicBezTo>
                      <a:pt x="2200" y="2655"/>
                      <a:pt x="3036" y="2824"/>
                      <a:pt x="3861" y="2909"/>
                    </a:cubicBezTo>
                    <a:cubicBezTo>
                      <a:pt x="3290" y="1862"/>
                      <a:pt x="3533" y="1"/>
                      <a:pt x="3533" y="1"/>
                    </a:cubicBezTo>
                    <a:lnTo>
                      <a:pt x="3533" y="1"/>
                    </a:lnTo>
                    <a:lnTo>
                      <a:pt x="1767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54"/>
              <p:cNvSpPr/>
              <p:nvPr/>
            </p:nvSpPr>
            <p:spPr>
              <a:xfrm>
                <a:off x="242875" y="3331875"/>
                <a:ext cx="504950" cy="192725"/>
              </a:xfrm>
              <a:custGeom>
                <a:rect b="b" l="l" r="r" t="t"/>
                <a:pathLst>
                  <a:path extrusionOk="0" h="7709" w="20198">
                    <a:moveTo>
                      <a:pt x="7476" y="0"/>
                    </a:moveTo>
                    <a:cubicBezTo>
                      <a:pt x="6408" y="624"/>
                      <a:pt x="1861" y="1650"/>
                      <a:pt x="1089" y="3701"/>
                    </a:cubicBezTo>
                    <a:cubicBezTo>
                      <a:pt x="614" y="5002"/>
                      <a:pt x="244" y="6345"/>
                      <a:pt x="0" y="7709"/>
                    </a:cubicBezTo>
                    <a:lnTo>
                      <a:pt x="20197" y="7709"/>
                    </a:lnTo>
                    <a:cubicBezTo>
                      <a:pt x="19954" y="6345"/>
                      <a:pt x="19595" y="5002"/>
                      <a:pt x="19108" y="3701"/>
                    </a:cubicBezTo>
                    <a:cubicBezTo>
                      <a:pt x="18410" y="1829"/>
                      <a:pt x="14593" y="825"/>
                      <a:pt x="13102" y="180"/>
                    </a:cubicBezTo>
                    <a:cubicBezTo>
                      <a:pt x="12277" y="582"/>
                      <a:pt x="11368" y="783"/>
                      <a:pt x="10458" y="783"/>
                    </a:cubicBezTo>
                    <a:cubicBezTo>
                      <a:pt x="9411" y="783"/>
                      <a:pt x="8386" y="518"/>
                      <a:pt x="7476" y="0"/>
                    </a:cubicBezTo>
                    <a:close/>
                  </a:path>
                </a:pathLst>
              </a:custGeom>
              <a:solidFill>
                <a:srgbClr val="E04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54"/>
              <p:cNvSpPr/>
              <p:nvPr/>
            </p:nvSpPr>
            <p:spPr>
              <a:xfrm>
                <a:off x="242875" y="3400600"/>
                <a:ext cx="89100" cy="124000"/>
              </a:xfrm>
              <a:custGeom>
                <a:rect b="b" l="l" r="r" t="t"/>
                <a:pathLst>
                  <a:path extrusionOk="0" h="4960" w="3564">
                    <a:moveTo>
                      <a:pt x="1766" y="0"/>
                    </a:moveTo>
                    <a:cubicBezTo>
                      <a:pt x="1470" y="265"/>
                      <a:pt x="1238" y="593"/>
                      <a:pt x="1089" y="952"/>
                    </a:cubicBezTo>
                    <a:cubicBezTo>
                      <a:pt x="614" y="2253"/>
                      <a:pt x="244" y="3596"/>
                      <a:pt x="0" y="4960"/>
                    </a:cubicBezTo>
                    <a:lnTo>
                      <a:pt x="3564" y="4960"/>
                    </a:lnTo>
                    <a:cubicBezTo>
                      <a:pt x="3247" y="2581"/>
                      <a:pt x="2432" y="963"/>
                      <a:pt x="1766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54"/>
              <p:cNvSpPr/>
              <p:nvPr/>
            </p:nvSpPr>
            <p:spPr>
              <a:xfrm>
                <a:off x="409675" y="3331875"/>
                <a:ext cx="181900" cy="41850"/>
              </a:xfrm>
              <a:custGeom>
                <a:rect b="b" l="l" r="r" t="t"/>
                <a:pathLst>
                  <a:path extrusionOk="0" h="1674" w="7276">
                    <a:moveTo>
                      <a:pt x="804" y="0"/>
                    </a:moveTo>
                    <a:cubicBezTo>
                      <a:pt x="540" y="138"/>
                      <a:pt x="276" y="264"/>
                      <a:pt x="1" y="360"/>
                    </a:cubicBezTo>
                    <a:cubicBezTo>
                      <a:pt x="605" y="902"/>
                      <a:pt x="1784" y="1673"/>
                      <a:pt x="3607" y="1673"/>
                    </a:cubicBezTo>
                    <a:cubicBezTo>
                      <a:pt x="3666" y="1673"/>
                      <a:pt x="3726" y="1672"/>
                      <a:pt x="3786" y="1671"/>
                    </a:cubicBezTo>
                    <a:cubicBezTo>
                      <a:pt x="5045" y="1650"/>
                      <a:pt x="6261" y="1248"/>
                      <a:pt x="7276" y="518"/>
                    </a:cubicBezTo>
                    <a:cubicBezTo>
                      <a:pt x="6948" y="391"/>
                      <a:pt x="6663" y="286"/>
                      <a:pt x="6430" y="190"/>
                    </a:cubicBezTo>
                    <a:cubicBezTo>
                      <a:pt x="5625" y="572"/>
                      <a:pt x="4739" y="783"/>
                      <a:pt x="3851" y="783"/>
                    </a:cubicBezTo>
                    <a:cubicBezTo>
                      <a:pt x="3830" y="783"/>
                      <a:pt x="3808" y="783"/>
                      <a:pt x="3786" y="783"/>
                    </a:cubicBezTo>
                    <a:cubicBezTo>
                      <a:pt x="3767" y="783"/>
                      <a:pt x="3748" y="783"/>
                      <a:pt x="3728" y="783"/>
                    </a:cubicBezTo>
                    <a:cubicBezTo>
                      <a:pt x="2701" y="783"/>
                      <a:pt x="1697" y="509"/>
                      <a:pt x="804" y="0"/>
                    </a:cubicBezTo>
                    <a:close/>
                  </a:path>
                </a:pathLst>
              </a:custGeom>
              <a:solidFill>
                <a:srgbClr val="D6D2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54"/>
              <p:cNvSpPr/>
              <p:nvPr/>
            </p:nvSpPr>
            <p:spPr>
              <a:xfrm>
                <a:off x="564325" y="3128250"/>
                <a:ext cx="51850" cy="59400"/>
              </a:xfrm>
              <a:custGeom>
                <a:rect b="b" l="l" r="r" t="t"/>
                <a:pathLst>
                  <a:path extrusionOk="0" h="2376" w="2074">
                    <a:moveTo>
                      <a:pt x="1081" y="1"/>
                    </a:moveTo>
                    <a:cubicBezTo>
                      <a:pt x="841" y="1"/>
                      <a:pt x="477" y="109"/>
                      <a:pt x="286" y="701"/>
                    </a:cubicBezTo>
                    <a:cubicBezTo>
                      <a:pt x="1" y="1589"/>
                      <a:pt x="265" y="2276"/>
                      <a:pt x="794" y="2350"/>
                    </a:cubicBezTo>
                    <a:cubicBezTo>
                      <a:pt x="851" y="2367"/>
                      <a:pt x="909" y="2376"/>
                      <a:pt x="967" y="2376"/>
                    </a:cubicBezTo>
                    <a:cubicBezTo>
                      <a:pt x="1410" y="2376"/>
                      <a:pt x="1845" y="1885"/>
                      <a:pt x="1957" y="1071"/>
                    </a:cubicBezTo>
                    <a:cubicBezTo>
                      <a:pt x="2073" y="151"/>
                      <a:pt x="1375" y="56"/>
                      <a:pt x="1312" y="35"/>
                    </a:cubicBezTo>
                    <a:cubicBezTo>
                      <a:pt x="1291" y="28"/>
                      <a:pt x="1201" y="1"/>
                      <a:pt x="1081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54"/>
              <p:cNvSpPr/>
              <p:nvPr/>
            </p:nvSpPr>
            <p:spPr>
              <a:xfrm>
                <a:off x="380325" y="3128250"/>
                <a:ext cx="52125" cy="59400"/>
              </a:xfrm>
              <a:custGeom>
                <a:rect b="b" l="l" r="r" t="t"/>
                <a:pathLst>
                  <a:path extrusionOk="0" h="2376" w="2085">
                    <a:moveTo>
                      <a:pt x="1004" y="1"/>
                    </a:moveTo>
                    <a:cubicBezTo>
                      <a:pt x="883" y="1"/>
                      <a:pt x="794" y="28"/>
                      <a:pt x="773" y="35"/>
                    </a:cubicBezTo>
                    <a:cubicBezTo>
                      <a:pt x="709" y="56"/>
                      <a:pt x="1" y="151"/>
                      <a:pt x="128" y="1071"/>
                    </a:cubicBezTo>
                    <a:cubicBezTo>
                      <a:pt x="231" y="1885"/>
                      <a:pt x="665" y="2376"/>
                      <a:pt x="1115" y="2376"/>
                    </a:cubicBezTo>
                    <a:cubicBezTo>
                      <a:pt x="1174" y="2376"/>
                      <a:pt x="1232" y="2367"/>
                      <a:pt x="1291" y="2350"/>
                    </a:cubicBezTo>
                    <a:cubicBezTo>
                      <a:pt x="1809" y="2276"/>
                      <a:pt x="2084" y="1589"/>
                      <a:pt x="1799" y="701"/>
                    </a:cubicBezTo>
                    <a:cubicBezTo>
                      <a:pt x="1608" y="109"/>
                      <a:pt x="1244" y="1"/>
                      <a:pt x="1004" y="1"/>
                    </a:cubicBezTo>
                    <a:close/>
                  </a:path>
                </a:pathLst>
              </a:custGeom>
              <a:solidFill>
                <a:srgbClr val="F391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54"/>
              <p:cNvSpPr/>
              <p:nvPr/>
            </p:nvSpPr>
            <p:spPr>
              <a:xfrm>
                <a:off x="401725" y="3019600"/>
                <a:ext cx="196750" cy="249250"/>
              </a:xfrm>
              <a:custGeom>
                <a:rect b="b" l="l" r="r" t="t"/>
                <a:pathLst>
                  <a:path extrusionOk="0" h="9970" w="7870">
                    <a:moveTo>
                      <a:pt x="3671" y="1"/>
                    </a:moveTo>
                    <a:cubicBezTo>
                      <a:pt x="2870" y="1"/>
                      <a:pt x="650" y="308"/>
                      <a:pt x="350" y="3651"/>
                    </a:cubicBezTo>
                    <a:cubicBezTo>
                      <a:pt x="1" y="7445"/>
                      <a:pt x="1641" y="9970"/>
                      <a:pt x="3755" y="9970"/>
                    </a:cubicBezTo>
                    <a:cubicBezTo>
                      <a:pt x="3814" y="9970"/>
                      <a:pt x="3875" y="9968"/>
                      <a:pt x="3935" y="9964"/>
                    </a:cubicBezTo>
                    <a:cubicBezTo>
                      <a:pt x="3996" y="9968"/>
                      <a:pt x="4056" y="9970"/>
                      <a:pt x="4116" y="9970"/>
                    </a:cubicBezTo>
                    <a:cubicBezTo>
                      <a:pt x="6229" y="9970"/>
                      <a:pt x="7869" y="7445"/>
                      <a:pt x="7520" y="3651"/>
                    </a:cubicBezTo>
                    <a:cubicBezTo>
                      <a:pt x="7220" y="308"/>
                      <a:pt x="4992" y="1"/>
                      <a:pt x="4196" y="1"/>
                    </a:cubicBezTo>
                    <a:cubicBezTo>
                      <a:pt x="4066" y="1"/>
                      <a:pt x="3974" y="9"/>
                      <a:pt x="3935" y="13"/>
                    </a:cubicBezTo>
                    <a:cubicBezTo>
                      <a:pt x="3895" y="9"/>
                      <a:pt x="3802" y="1"/>
                      <a:pt x="3671" y="1"/>
                    </a:cubicBezTo>
                    <a:close/>
                  </a:path>
                </a:pathLst>
              </a:custGeom>
              <a:solidFill>
                <a:srgbClr val="FFC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54"/>
              <p:cNvSpPr/>
              <p:nvPr/>
            </p:nvSpPr>
            <p:spPr>
              <a:xfrm>
                <a:off x="501150" y="3143900"/>
                <a:ext cx="12725" cy="49200"/>
              </a:xfrm>
              <a:custGeom>
                <a:rect b="b" l="l" r="r" t="t"/>
                <a:pathLst>
                  <a:path extrusionOk="0" h="1968" w="509">
                    <a:moveTo>
                      <a:pt x="233" y="1"/>
                    </a:moveTo>
                    <a:cubicBezTo>
                      <a:pt x="223" y="265"/>
                      <a:pt x="244" y="519"/>
                      <a:pt x="265" y="783"/>
                    </a:cubicBezTo>
                    <a:cubicBezTo>
                      <a:pt x="295" y="1028"/>
                      <a:pt x="336" y="1273"/>
                      <a:pt x="386" y="1518"/>
                    </a:cubicBezTo>
                    <a:lnTo>
                      <a:pt x="386" y="1518"/>
                    </a:lnTo>
                    <a:cubicBezTo>
                      <a:pt x="319" y="1587"/>
                      <a:pt x="260" y="1656"/>
                      <a:pt x="201" y="1724"/>
                    </a:cubicBezTo>
                    <a:cubicBezTo>
                      <a:pt x="138" y="1809"/>
                      <a:pt x="64" y="1883"/>
                      <a:pt x="0" y="1968"/>
                    </a:cubicBezTo>
                    <a:cubicBezTo>
                      <a:pt x="85" y="1904"/>
                      <a:pt x="170" y="1841"/>
                      <a:pt x="254" y="1777"/>
                    </a:cubicBezTo>
                    <a:cubicBezTo>
                      <a:pt x="328" y="1714"/>
                      <a:pt x="413" y="1650"/>
                      <a:pt x="487" y="1587"/>
                    </a:cubicBezTo>
                    <a:lnTo>
                      <a:pt x="508" y="1566"/>
                    </a:lnTo>
                    <a:lnTo>
                      <a:pt x="508" y="1534"/>
                    </a:lnTo>
                    <a:cubicBezTo>
                      <a:pt x="487" y="1270"/>
                      <a:pt x="455" y="1016"/>
                      <a:pt x="413" y="762"/>
                    </a:cubicBezTo>
                    <a:cubicBezTo>
                      <a:pt x="371" y="508"/>
                      <a:pt x="307" y="255"/>
                      <a:pt x="233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54"/>
              <p:cNvSpPr/>
              <p:nvPr/>
            </p:nvSpPr>
            <p:spPr>
              <a:xfrm>
                <a:off x="473925" y="3214750"/>
                <a:ext cx="57125" cy="10925"/>
              </a:xfrm>
              <a:custGeom>
                <a:rect b="b" l="l" r="r" t="t"/>
                <a:pathLst>
                  <a:path extrusionOk="0" h="437" w="2285">
                    <a:moveTo>
                      <a:pt x="2284" y="1"/>
                    </a:moveTo>
                    <a:lnTo>
                      <a:pt x="2284" y="1"/>
                    </a:lnTo>
                    <a:cubicBezTo>
                      <a:pt x="1925" y="170"/>
                      <a:pt x="1544" y="265"/>
                      <a:pt x="1142" y="286"/>
                    </a:cubicBezTo>
                    <a:cubicBezTo>
                      <a:pt x="1123" y="287"/>
                      <a:pt x="1103" y="287"/>
                      <a:pt x="1083" y="287"/>
                    </a:cubicBezTo>
                    <a:cubicBezTo>
                      <a:pt x="712" y="287"/>
                      <a:pt x="342" y="193"/>
                      <a:pt x="0" y="22"/>
                    </a:cubicBezTo>
                    <a:lnTo>
                      <a:pt x="0" y="22"/>
                    </a:lnTo>
                    <a:cubicBezTo>
                      <a:pt x="159" y="159"/>
                      <a:pt x="339" y="276"/>
                      <a:pt x="529" y="339"/>
                    </a:cubicBezTo>
                    <a:cubicBezTo>
                      <a:pt x="705" y="404"/>
                      <a:pt x="889" y="436"/>
                      <a:pt x="1074" y="436"/>
                    </a:cubicBezTo>
                    <a:cubicBezTo>
                      <a:pt x="1100" y="436"/>
                      <a:pt x="1126" y="436"/>
                      <a:pt x="1153" y="434"/>
                    </a:cubicBezTo>
                    <a:cubicBezTo>
                      <a:pt x="1565" y="424"/>
                      <a:pt x="1967" y="276"/>
                      <a:pt x="2284" y="1"/>
                    </a:cubicBezTo>
                    <a:close/>
                  </a:path>
                </a:pathLst>
              </a:custGeom>
              <a:solidFill>
                <a:srgbClr val="DC77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54"/>
              <p:cNvSpPr/>
              <p:nvPr/>
            </p:nvSpPr>
            <p:spPr>
              <a:xfrm>
                <a:off x="533925" y="3132275"/>
                <a:ext cx="12200" cy="26450"/>
              </a:xfrm>
              <a:custGeom>
                <a:rect b="b" l="l" r="r" t="t"/>
                <a:pathLst>
                  <a:path extrusionOk="0" h="1058" w="488">
                    <a:moveTo>
                      <a:pt x="244" y="0"/>
                    </a:moveTo>
                    <a:cubicBezTo>
                      <a:pt x="106" y="0"/>
                      <a:pt x="1" y="233"/>
                      <a:pt x="1" y="529"/>
                    </a:cubicBezTo>
                    <a:cubicBezTo>
                      <a:pt x="1" y="815"/>
                      <a:pt x="106" y="1058"/>
                      <a:pt x="244" y="1058"/>
                    </a:cubicBezTo>
                    <a:cubicBezTo>
                      <a:pt x="371" y="1058"/>
                      <a:pt x="487" y="815"/>
                      <a:pt x="487" y="529"/>
                    </a:cubicBezTo>
                    <a:cubicBezTo>
                      <a:pt x="48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54"/>
              <p:cNvSpPr/>
              <p:nvPr/>
            </p:nvSpPr>
            <p:spPr>
              <a:xfrm>
                <a:off x="450650" y="3132275"/>
                <a:ext cx="11925" cy="26450"/>
              </a:xfrm>
              <a:custGeom>
                <a:rect b="b" l="l" r="r" t="t"/>
                <a:pathLst>
                  <a:path extrusionOk="0" h="1058" w="477">
                    <a:moveTo>
                      <a:pt x="244" y="0"/>
                    </a:moveTo>
                    <a:cubicBezTo>
                      <a:pt x="107" y="0"/>
                      <a:pt x="1" y="233"/>
                      <a:pt x="1" y="529"/>
                    </a:cubicBezTo>
                    <a:cubicBezTo>
                      <a:pt x="1" y="815"/>
                      <a:pt x="107" y="1058"/>
                      <a:pt x="244" y="1058"/>
                    </a:cubicBezTo>
                    <a:cubicBezTo>
                      <a:pt x="371" y="1058"/>
                      <a:pt x="477" y="815"/>
                      <a:pt x="477" y="529"/>
                    </a:cubicBezTo>
                    <a:cubicBezTo>
                      <a:pt x="477" y="23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54"/>
              <p:cNvSpPr/>
              <p:nvPr/>
            </p:nvSpPr>
            <p:spPr>
              <a:xfrm>
                <a:off x="5186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38" y="323"/>
                    </a:cubicBezTo>
                    <a:cubicBezTo>
                      <a:pt x="85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9" y="278"/>
                      <a:pt x="775" y="278"/>
                    </a:cubicBezTo>
                    <a:cubicBezTo>
                      <a:pt x="799" y="278"/>
                      <a:pt x="823" y="279"/>
                      <a:pt x="846" y="281"/>
                    </a:cubicBezTo>
                    <a:cubicBezTo>
                      <a:pt x="984" y="302"/>
                      <a:pt x="1132" y="334"/>
                      <a:pt x="1259" y="397"/>
                    </a:cubicBezTo>
                    <a:cubicBezTo>
                      <a:pt x="1407" y="460"/>
                      <a:pt x="1555" y="535"/>
                      <a:pt x="1692" y="619"/>
                    </a:cubicBezTo>
                    <a:cubicBezTo>
                      <a:pt x="1629" y="450"/>
                      <a:pt x="1512" y="312"/>
                      <a:pt x="1375" y="207"/>
                    </a:cubicBezTo>
                    <a:cubicBezTo>
                      <a:pt x="1227" y="90"/>
                      <a:pt x="1058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54"/>
              <p:cNvSpPr/>
              <p:nvPr/>
            </p:nvSpPr>
            <p:spPr>
              <a:xfrm>
                <a:off x="434800" y="3108350"/>
                <a:ext cx="42325" cy="15500"/>
              </a:xfrm>
              <a:custGeom>
                <a:rect b="b" l="l" r="r" t="t"/>
                <a:pathLst>
                  <a:path extrusionOk="0" h="620" w="1693">
                    <a:moveTo>
                      <a:pt x="774" y="1"/>
                    </a:moveTo>
                    <a:cubicBezTo>
                      <a:pt x="615" y="1"/>
                      <a:pt x="461" y="46"/>
                      <a:pt x="328" y="143"/>
                    </a:cubicBezTo>
                    <a:cubicBezTo>
                      <a:pt x="254" y="196"/>
                      <a:pt x="191" y="249"/>
                      <a:pt x="127" y="323"/>
                    </a:cubicBezTo>
                    <a:cubicBezTo>
                      <a:pt x="74" y="386"/>
                      <a:pt x="32" y="471"/>
                      <a:pt x="0" y="545"/>
                    </a:cubicBezTo>
                    <a:cubicBezTo>
                      <a:pt x="85" y="513"/>
                      <a:pt x="148" y="460"/>
                      <a:pt x="222" y="429"/>
                    </a:cubicBezTo>
                    <a:cubicBezTo>
                      <a:pt x="286" y="397"/>
                      <a:pt x="360" y="365"/>
                      <a:pt x="434" y="334"/>
                    </a:cubicBezTo>
                    <a:cubicBezTo>
                      <a:pt x="539" y="299"/>
                      <a:pt x="651" y="278"/>
                      <a:pt x="765" y="278"/>
                    </a:cubicBezTo>
                    <a:cubicBezTo>
                      <a:pt x="788" y="278"/>
                      <a:pt x="812" y="279"/>
                      <a:pt x="836" y="281"/>
                    </a:cubicBezTo>
                    <a:cubicBezTo>
                      <a:pt x="984" y="302"/>
                      <a:pt x="1121" y="334"/>
                      <a:pt x="1259" y="397"/>
                    </a:cubicBezTo>
                    <a:cubicBezTo>
                      <a:pt x="1407" y="460"/>
                      <a:pt x="1544" y="535"/>
                      <a:pt x="1692" y="619"/>
                    </a:cubicBezTo>
                    <a:cubicBezTo>
                      <a:pt x="1618" y="450"/>
                      <a:pt x="1512" y="312"/>
                      <a:pt x="1364" y="207"/>
                    </a:cubicBezTo>
                    <a:cubicBezTo>
                      <a:pt x="1227" y="90"/>
                      <a:pt x="1047" y="16"/>
                      <a:pt x="867" y="6"/>
                    </a:cubicBezTo>
                    <a:cubicBezTo>
                      <a:pt x="836" y="2"/>
                      <a:pt x="805" y="1"/>
                      <a:pt x="774" y="1"/>
                    </a:cubicBezTo>
                    <a:close/>
                  </a:path>
                </a:pathLst>
              </a:custGeom>
              <a:solidFill>
                <a:srgbClr val="14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54"/>
              <p:cNvSpPr/>
              <p:nvPr/>
            </p:nvSpPr>
            <p:spPr>
              <a:xfrm>
                <a:off x="385100" y="2938775"/>
                <a:ext cx="210175" cy="223125"/>
              </a:xfrm>
              <a:custGeom>
                <a:rect b="b" l="l" r="r" t="t"/>
                <a:pathLst>
                  <a:path extrusionOk="0" h="8925" w="8407">
                    <a:moveTo>
                      <a:pt x="3902" y="0"/>
                    </a:moveTo>
                    <a:lnTo>
                      <a:pt x="3902" y="0"/>
                    </a:lnTo>
                    <a:cubicBezTo>
                      <a:pt x="4251" y="455"/>
                      <a:pt x="4716" y="994"/>
                      <a:pt x="5076" y="1396"/>
                    </a:cubicBezTo>
                    <a:cubicBezTo>
                      <a:pt x="3680" y="127"/>
                      <a:pt x="1787" y="127"/>
                      <a:pt x="1787" y="127"/>
                    </a:cubicBezTo>
                    <a:cubicBezTo>
                      <a:pt x="2157" y="349"/>
                      <a:pt x="2718" y="867"/>
                      <a:pt x="3141" y="1280"/>
                    </a:cubicBezTo>
                    <a:cubicBezTo>
                      <a:pt x="2136" y="508"/>
                      <a:pt x="857" y="455"/>
                      <a:pt x="857" y="455"/>
                    </a:cubicBezTo>
                    <a:lnTo>
                      <a:pt x="857" y="455"/>
                    </a:lnTo>
                    <a:lnTo>
                      <a:pt x="1386" y="2115"/>
                    </a:lnTo>
                    <a:cubicBezTo>
                      <a:pt x="1058" y="1777"/>
                      <a:pt x="201" y="1544"/>
                      <a:pt x="201" y="1544"/>
                    </a:cubicBezTo>
                    <a:lnTo>
                      <a:pt x="201" y="1544"/>
                    </a:lnTo>
                    <a:cubicBezTo>
                      <a:pt x="0" y="3098"/>
                      <a:pt x="857" y="4558"/>
                      <a:pt x="857" y="4558"/>
                    </a:cubicBezTo>
                    <a:lnTo>
                      <a:pt x="1026" y="8925"/>
                    </a:lnTo>
                    <a:cubicBezTo>
                      <a:pt x="1153" y="8914"/>
                      <a:pt x="1132" y="8904"/>
                      <a:pt x="1259" y="8893"/>
                    </a:cubicBezTo>
                    <a:lnTo>
                      <a:pt x="1449" y="6535"/>
                    </a:lnTo>
                    <a:cubicBezTo>
                      <a:pt x="1946" y="6080"/>
                      <a:pt x="1851" y="4759"/>
                      <a:pt x="1851" y="4759"/>
                    </a:cubicBezTo>
                    <a:lnTo>
                      <a:pt x="1851" y="4759"/>
                    </a:lnTo>
                    <a:cubicBezTo>
                      <a:pt x="2310" y="4849"/>
                      <a:pt x="2758" y="4885"/>
                      <a:pt x="3181" y="4885"/>
                    </a:cubicBezTo>
                    <a:cubicBezTo>
                      <a:pt x="4895" y="4885"/>
                      <a:pt x="6207" y="4293"/>
                      <a:pt x="6207" y="4293"/>
                    </a:cubicBezTo>
                    <a:cubicBezTo>
                      <a:pt x="6472" y="5879"/>
                      <a:pt x="7635" y="5943"/>
                      <a:pt x="7635" y="5943"/>
                    </a:cubicBezTo>
                    <a:lnTo>
                      <a:pt x="7868" y="8734"/>
                    </a:lnTo>
                    <a:cubicBezTo>
                      <a:pt x="8005" y="8724"/>
                      <a:pt x="8047" y="8713"/>
                      <a:pt x="8195" y="8713"/>
                    </a:cubicBezTo>
                    <a:cubicBezTo>
                      <a:pt x="8280" y="7222"/>
                      <a:pt x="8407" y="4484"/>
                      <a:pt x="8259" y="3172"/>
                    </a:cubicBezTo>
                    <a:cubicBezTo>
                      <a:pt x="8058" y="1322"/>
                      <a:pt x="5880" y="296"/>
                      <a:pt x="5880" y="296"/>
                    </a:cubicBezTo>
                    <a:lnTo>
                      <a:pt x="5880" y="296"/>
                    </a:lnTo>
                    <a:cubicBezTo>
                      <a:pt x="5911" y="370"/>
                      <a:pt x="6165" y="920"/>
                      <a:pt x="6250" y="1047"/>
                    </a:cubicBezTo>
                    <a:cubicBezTo>
                      <a:pt x="5573" y="487"/>
                      <a:pt x="4759" y="127"/>
                      <a:pt x="3902" y="0"/>
                    </a:cubicBezTo>
                    <a:close/>
                  </a:path>
                </a:pathLst>
              </a:custGeom>
              <a:solidFill>
                <a:srgbClr val="C449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54"/>
              <p:cNvSpPr/>
              <p:nvPr/>
            </p:nvSpPr>
            <p:spPr>
              <a:xfrm>
                <a:off x="497450" y="2966775"/>
                <a:ext cx="97825" cy="190375"/>
              </a:xfrm>
              <a:custGeom>
                <a:rect b="b" l="l" r="r" t="t"/>
                <a:pathLst>
                  <a:path extrusionOk="0" h="7615" w="3913">
                    <a:moveTo>
                      <a:pt x="2602" y="1"/>
                    </a:moveTo>
                    <a:cubicBezTo>
                      <a:pt x="2179" y="1481"/>
                      <a:pt x="1259" y="2771"/>
                      <a:pt x="0" y="3660"/>
                    </a:cubicBezTo>
                    <a:cubicBezTo>
                      <a:pt x="593" y="3565"/>
                      <a:pt x="1164" y="3395"/>
                      <a:pt x="1713" y="3173"/>
                    </a:cubicBezTo>
                    <a:cubicBezTo>
                      <a:pt x="1978" y="4759"/>
                      <a:pt x="3141" y="4823"/>
                      <a:pt x="3141" y="4823"/>
                    </a:cubicBezTo>
                    <a:lnTo>
                      <a:pt x="3374" y="7614"/>
                    </a:lnTo>
                    <a:cubicBezTo>
                      <a:pt x="3511" y="7604"/>
                      <a:pt x="3553" y="7593"/>
                      <a:pt x="3701" y="7593"/>
                    </a:cubicBezTo>
                    <a:cubicBezTo>
                      <a:pt x="3786" y="6113"/>
                      <a:pt x="3913" y="3364"/>
                      <a:pt x="3775" y="2052"/>
                    </a:cubicBezTo>
                    <a:cubicBezTo>
                      <a:pt x="3680" y="1175"/>
                      <a:pt x="3141" y="487"/>
                      <a:pt x="2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3" name="Google Shape;2573;p54"/>
            <p:cNvSpPr/>
            <p:nvPr/>
          </p:nvSpPr>
          <p:spPr>
            <a:xfrm flipH="1">
              <a:off x="3728288" y="1225279"/>
              <a:ext cx="119243" cy="166458"/>
            </a:xfrm>
            <a:custGeom>
              <a:rect b="b" l="l" r="r" t="t"/>
              <a:pathLst>
                <a:path extrusionOk="0" h="4960" w="3564">
                  <a:moveTo>
                    <a:pt x="1766" y="0"/>
                  </a:moveTo>
                  <a:cubicBezTo>
                    <a:pt x="1470" y="265"/>
                    <a:pt x="1238" y="593"/>
                    <a:pt x="1089" y="952"/>
                  </a:cubicBezTo>
                  <a:cubicBezTo>
                    <a:pt x="614" y="2253"/>
                    <a:pt x="244" y="3596"/>
                    <a:pt x="0" y="4960"/>
                  </a:cubicBezTo>
                  <a:lnTo>
                    <a:pt x="3564" y="4960"/>
                  </a:lnTo>
                  <a:cubicBezTo>
                    <a:pt x="3247" y="2581"/>
                    <a:pt x="2432" y="963"/>
                    <a:pt x="1766" y="0"/>
                  </a:cubicBezTo>
                  <a:close/>
                </a:path>
              </a:pathLst>
            </a:custGeom>
            <a:solidFill>
              <a:srgbClr val="D6D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5"/>
          <p:cNvSpPr txBox="1"/>
          <p:nvPr>
            <p:ph type="title"/>
          </p:nvPr>
        </p:nvSpPr>
        <p:spPr>
          <a:xfrm>
            <a:off x="899350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2579" name="Google Shape;2579;p55"/>
          <p:cNvSpPr txBox="1"/>
          <p:nvPr>
            <p:ph idx="1" type="subTitle"/>
          </p:nvPr>
        </p:nvSpPr>
        <p:spPr>
          <a:xfrm>
            <a:off x="1972225" y="37527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apoya al comercio local.</a:t>
            </a:r>
            <a:endParaRPr/>
          </a:p>
        </p:txBody>
      </p:sp>
      <p:sp>
        <p:nvSpPr>
          <p:cNvPr id="2580" name="Google Shape;2580;p55"/>
          <p:cNvSpPr txBox="1"/>
          <p:nvPr>
            <p:ph idx="2" type="subTitle"/>
          </p:nvPr>
        </p:nvSpPr>
        <p:spPr>
          <a:xfrm>
            <a:off x="1972225" y="26820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tiempo entre que haces el pedido y llega, es superior.</a:t>
            </a:r>
            <a:endParaRPr/>
          </a:p>
        </p:txBody>
      </p:sp>
      <p:sp>
        <p:nvSpPr>
          <p:cNvPr id="2581" name="Google Shape;2581;p55"/>
          <p:cNvSpPr txBox="1"/>
          <p:nvPr>
            <p:ph idx="3" type="subTitle"/>
          </p:nvPr>
        </p:nvSpPr>
        <p:spPr>
          <a:xfrm>
            <a:off x="1972225" y="1608625"/>
            <a:ext cx="1931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 más conocido que nosotros.</a:t>
            </a:r>
            <a:endParaRPr/>
          </a:p>
        </p:txBody>
      </p:sp>
      <p:sp>
        <p:nvSpPr>
          <p:cNvPr id="2582" name="Google Shape;2582;p55"/>
          <p:cNvSpPr txBox="1"/>
          <p:nvPr>
            <p:ph idx="4" type="subTitle"/>
          </p:nvPr>
        </p:nvSpPr>
        <p:spPr>
          <a:xfrm>
            <a:off x="5193700" y="1609375"/>
            <a:ext cx="1931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hay envíos de productos frescos.</a:t>
            </a:r>
            <a:endParaRPr/>
          </a:p>
        </p:txBody>
      </p:sp>
      <p:sp>
        <p:nvSpPr>
          <p:cNvPr id="2583" name="Google Shape;2583;p55"/>
          <p:cNvSpPr txBox="1"/>
          <p:nvPr>
            <p:ph idx="5" type="subTitle"/>
          </p:nvPr>
        </p:nvSpPr>
        <p:spPr>
          <a:xfrm>
            <a:off x="5193700" y="2682013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 de envío más caro.</a:t>
            </a:r>
            <a:endParaRPr/>
          </a:p>
        </p:txBody>
      </p:sp>
      <p:sp>
        <p:nvSpPr>
          <p:cNvPr id="2584" name="Google Shape;2584;p55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55"/>
          <p:cNvSpPr/>
          <p:nvPr/>
        </p:nvSpPr>
        <p:spPr>
          <a:xfrm>
            <a:off x="4281348" y="2906029"/>
            <a:ext cx="534938" cy="41147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6" name="Google Shape;2586;p55"/>
          <p:cNvGrpSpPr/>
          <p:nvPr/>
        </p:nvGrpSpPr>
        <p:grpSpPr>
          <a:xfrm>
            <a:off x="7429328" y="668195"/>
            <a:ext cx="685785" cy="722550"/>
            <a:chOff x="315050" y="2231900"/>
            <a:chExt cx="512775" cy="535500"/>
          </a:xfrm>
        </p:grpSpPr>
        <p:sp>
          <p:nvSpPr>
            <p:cNvPr id="2587" name="Google Shape;2587;p55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5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5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5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5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5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5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5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9" name="Google Shape;2609;p55"/>
          <p:cNvSpPr/>
          <p:nvPr/>
        </p:nvSpPr>
        <p:spPr>
          <a:xfrm>
            <a:off x="7343525" y="160909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0" name="Google Shape;2610;p55"/>
          <p:cNvGrpSpPr/>
          <p:nvPr/>
        </p:nvGrpSpPr>
        <p:grpSpPr>
          <a:xfrm>
            <a:off x="1160347" y="1831079"/>
            <a:ext cx="410401" cy="411848"/>
            <a:chOff x="-30345325" y="3184750"/>
            <a:chExt cx="292225" cy="291450"/>
          </a:xfrm>
        </p:grpSpPr>
        <p:sp>
          <p:nvSpPr>
            <p:cNvPr id="2611" name="Google Shape;2611;p55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6" name="Google Shape;2616;p55"/>
          <p:cNvSpPr/>
          <p:nvPr/>
        </p:nvSpPr>
        <p:spPr>
          <a:xfrm>
            <a:off x="7343513" y="37537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7" name="Google Shape;2617;p55"/>
          <p:cNvGrpSpPr/>
          <p:nvPr/>
        </p:nvGrpSpPr>
        <p:grpSpPr>
          <a:xfrm>
            <a:off x="1124422" y="2905671"/>
            <a:ext cx="410401" cy="411833"/>
            <a:chOff x="-30735200" y="3192625"/>
            <a:chExt cx="292225" cy="292225"/>
          </a:xfrm>
        </p:grpSpPr>
        <p:sp>
          <p:nvSpPr>
            <p:cNvPr id="2618" name="Google Shape;2618;p55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55"/>
          <p:cNvGrpSpPr/>
          <p:nvPr/>
        </p:nvGrpSpPr>
        <p:grpSpPr>
          <a:xfrm>
            <a:off x="7426309" y="3836573"/>
            <a:ext cx="691830" cy="773505"/>
            <a:chOff x="2839875" y="2954850"/>
            <a:chExt cx="524750" cy="586700"/>
          </a:xfrm>
        </p:grpSpPr>
        <p:sp>
          <p:nvSpPr>
            <p:cNvPr id="2626" name="Google Shape;2626;p55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5" name="Google Shape;2645;p55"/>
          <p:cNvGrpSpPr/>
          <p:nvPr/>
        </p:nvGrpSpPr>
        <p:grpSpPr>
          <a:xfrm>
            <a:off x="1160004" y="3980245"/>
            <a:ext cx="339253" cy="339253"/>
            <a:chOff x="5049725" y="3806450"/>
            <a:chExt cx="481825" cy="481825"/>
          </a:xfrm>
        </p:grpSpPr>
        <p:sp>
          <p:nvSpPr>
            <p:cNvPr id="2646" name="Google Shape;2646;p55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49" name="Google Shape;2649;p55"/>
          <p:cNvGrpSpPr/>
          <p:nvPr/>
        </p:nvGrpSpPr>
        <p:grpSpPr>
          <a:xfrm>
            <a:off x="4343603" y="1770201"/>
            <a:ext cx="410407" cy="411838"/>
            <a:chOff x="3895050" y="3806775"/>
            <a:chExt cx="419725" cy="481175"/>
          </a:xfrm>
        </p:grpSpPr>
        <p:sp>
          <p:nvSpPr>
            <p:cNvPr id="2650" name="Google Shape;2650;p55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52" name="Google Shape;2652;p55"/>
          <p:cNvGrpSpPr/>
          <p:nvPr/>
        </p:nvGrpSpPr>
        <p:grpSpPr>
          <a:xfrm>
            <a:off x="4387144" y="3939481"/>
            <a:ext cx="369730" cy="420775"/>
            <a:chOff x="-778700" y="3612425"/>
            <a:chExt cx="256775" cy="292225"/>
          </a:xfrm>
        </p:grpSpPr>
        <p:sp>
          <p:nvSpPr>
            <p:cNvPr id="2653" name="Google Shape;2653;p55"/>
            <p:cNvSpPr/>
            <p:nvPr/>
          </p:nvSpPr>
          <p:spPr>
            <a:xfrm>
              <a:off x="-692850" y="3699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4" name="Google Shape;2654;p55"/>
            <p:cNvSpPr/>
            <p:nvPr/>
          </p:nvSpPr>
          <p:spPr>
            <a:xfrm>
              <a:off x="-777925" y="3612425"/>
              <a:ext cx="204800" cy="34675"/>
            </a:xfrm>
            <a:custGeom>
              <a:rect b="b" l="l" r="r" t="t"/>
              <a:pathLst>
                <a:path extrusionOk="0" h="1387" w="8192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5" name="Google Shape;2655;p55"/>
            <p:cNvSpPr/>
            <p:nvPr/>
          </p:nvSpPr>
          <p:spPr>
            <a:xfrm>
              <a:off x="-727525" y="3699050"/>
              <a:ext cx="17375" cy="17350"/>
            </a:xfrm>
            <a:custGeom>
              <a:rect b="b" l="l" r="r" t="t"/>
              <a:pathLst>
                <a:path extrusionOk="0" h="694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-778700" y="3664400"/>
              <a:ext cx="205575" cy="102425"/>
            </a:xfrm>
            <a:custGeom>
              <a:rect b="b" l="l" r="r" t="t"/>
              <a:pathLst>
                <a:path extrusionOk="0" h="4097" w="8223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-659775" y="3835325"/>
              <a:ext cx="137850" cy="69325"/>
            </a:xfrm>
            <a:custGeom>
              <a:rect b="b" l="l" r="r" t="t"/>
              <a:pathLst>
                <a:path extrusionOk="0" h="2773" w="5514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-658200" y="3669925"/>
              <a:ext cx="136275" cy="148875"/>
            </a:xfrm>
            <a:custGeom>
              <a:rect b="b" l="l" r="r" t="t"/>
              <a:pathLst>
                <a:path extrusionOk="0" h="5955" w="5451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659" name="Google Shape;2659;p55"/>
          <p:cNvSpPr txBox="1"/>
          <p:nvPr/>
        </p:nvSpPr>
        <p:spPr>
          <a:xfrm>
            <a:off x="5125738" y="3758575"/>
            <a:ext cx="1931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No incluye pago en efectivo.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56"/>
          <p:cNvSpPr txBox="1"/>
          <p:nvPr>
            <p:ph type="title"/>
          </p:nvPr>
        </p:nvSpPr>
        <p:spPr>
          <a:xfrm>
            <a:off x="899350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GLOVO</a:t>
            </a:r>
            <a:endParaRPr/>
          </a:p>
        </p:txBody>
      </p:sp>
      <p:sp>
        <p:nvSpPr>
          <p:cNvPr id="2665" name="Google Shape;2665;p56"/>
          <p:cNvSpPr txBox="1"/>
          <p:nvPr>
            <p:ph idx="1" type="subTitle"/>
          </p:nvPr>
        </p:nvSpPr>
        <p:spPr>
          <a:xfrm>
            <a:off x="1972225" y="37527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poya al comercio local.</a:t>
            </a:r>
            <a:endParaRPr/>
          </a:p>
        </p:txBody>
      </p:sp>
      <p:sp>
        <p:nvSpPr>
          <p:cNvPr id="2666" name="Google Shape;2666;p56"/>
          <p:cNvSpPr txBox="1"/>
          <p:nvPr>
            <p:ph idx="2" type="subTitle"/>
          </p:nvPr>
        </p:nvSpPr>
        <p:spPr>
          <a:xfrm>
            <a:off x="1972225" y="26820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entrega es igual que el nuestro.</a:t>
            </a:r>
            <a:endParaRPr/>
          </a:p>
        </p:txBody>
      </p:sp>
      <p:sp>
        <p:nvSpPr>
          <p:cNvPr id="2667" name="Google Shape;2667;p56"/>
          <p:cNvSpPr txBox="1"/>
          <p:nvPr>
            <p:ph idx="3" type="subTitle"/>
          </p:nvPr>
        </p:nvSpPr>
        <p:spPr>
          <a:xfrm>
            <a:off x="1972225" y="1608625"/>
            <a:ext cx="1931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 más conocido que nosotros.</a:t>
            </a:r>
            <a:endParaRPr/>
          </a:p>
        </p:txBody>
      </p:sp>
      <p:sp>
        <p:nvSpPr>
          <p:cNvPr id="2668" name="Google Shape;2668;p56"/>
          <p:cNvSpPr txBox="1"/>
          <p:nvPr>
            <p:ph idx="5" type="subTitle"/>
          </p:nvPr>
        </p:nvSpPr>
        <p:spPr>
          <a:xfrm>
            <a:off x="5193700" y="2682013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 de envío mucho más caros.</a:t>
            </a:r>
            <a:endParaRPr/>
          </a:p>
        </p:txBody>
      </p:sp>
      <p:sp>
        <p:nvSpPr>
          <p:cNvPr id="2669" name="Google Shape;2669;p56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56"/>
          <p:cNvSpPr/>
          <p:nvPr/>
        </p:nvSpPr>
        <p:spPr>
          <a:xfrm>
            <a:off x="4281348" y="2906029"/>
            <a:ext cx="534938" cy="41147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1" name="Google Shape;2671;p56"/>
          <p:cNvGrpSpPr/>
          <p:nvPr/>
        </p:nvGrpSpPr>
        <p:grpSpPr>
          <a:xfrm>
            <a:off x="7429328" y="668195"/>
            <a:ext cx="685785" cy="722550"/>
            <a:chOff x="315050" y="2231900"/>
            <a:chExt cx="512775" cy="535500"/>
          </a:xfrm>
        </p:grpSpPr>
        <p:sp>
          <p:nvSpPr>
            <p:cNvPr id="2672" name="Google Shape;2672;p56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6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6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6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6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6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6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6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6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6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6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6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6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6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6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4" name="Google Shape;2694;p56"/>
          <p:cNvSpPr/>
          <p:nvPr/>
        </p:nvSpPr>
        <p:spPr>
          <a:xfrm>
            <a:off x="7343525" y="160909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5" name="Google Shape;2695;p56"/>
          <p:cNvGrpSpPr/>
          <p:nvPr/>
        </p:nvGrpSpPr>
        <p:grpSpPr>
          <a:xfrm>
            <a:off x="1160347" y="1831079"/>
            <a:ext cx="410401" cy="411848"/>
            <a:chOff x="-30345325" y="3184750"/>
            <a:chExt cx="292225" cy="291450"/>
          </a:xfrm>
        </p:grpSpPr>
        <p:sp>
          <p:nvSpPr>
            <p:cNvPr id="2696" name="Google Shape;2696;p56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1" name="Google Shape;2701;p56"/>
          <p:cNvSpPr/>
          <p:nvPr/>
        </p:nvSpPr>
        <p:spPr>
          <a:xfrm>
            <a:off x="7343513" y="37537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2" name="Google Shape;2702;p56"/>
          <p:cNvGrpSpPr/>
          <p:nvPr/>
        </p:nvGrpSpPr>
        <p:grpSpPr>
          <a:xfrm>
            <a:off x="1124422" y="2905671"/>
            <a:ext cx="410401" cy="411833"/>
            <a:chOff x="-30735200" y="3192625"/>
            <a:chExt cx="292225" cy="292225"/>
          </a:xfrm>
        </p:grpSpPr>
        <p:sp>
          <p:nvSpPr>
            <p:cNvPr id="2703" name="Google Shape;2703;p56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0" name="Google Shape;2710;p56"/>
          <p:cNvGrpSpPr/>
          <p:nvPr/>
        </p:nvGrpSpPr>
        <p:grpSpPr>
          <a:xfrm>
            <a:off x="7426309" y="3836573"/>
            <a:ext cx="691830" cy="773505"/>
            <a:chOff x="2839875" y="2954850"/>
            <a:chExt cx="524750" cy="586700"/>
          </a:xfrm>
        </p:grpSpPr>
        <p:sp>
          <p:nvSpPr>
            <p:cNvPr id="2711" name="Google Shape;2711;p56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6"/>
          <p:cNvGrpSpPr/>
          <p:nvPr/>
        </p:nvGrpSpPr>
        <p:grpSpPr>
          <a:xfrm>
            <a:off x="4387144" y="3939481"/>
            <a:ext cx="369730" cy="420775"/>
            <a:chOff x="-778700" y="3612425"/>
            <a:chExt cx="256775" cy="292225"/>
          </a:xfrm>
        </p:grpSpPr>
        <p:sp>
          <p:nvSpPr>
            <p:cNvPr id="2731" name="Google Shape;2731;p56"/>
            <p:cNvSpPr/>
            <p:nvPr/>
          </p:nvSpPr>
          <p:spPr>
            <a:xfrm>
              <a:off x="-692850" y="3699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-777925" y="3612425"/>
              <a:ext cx="204800" cy="34675"/>
            </a:xfrm>
            <a:custGeom>
              <a:rect b="b" l="l" r="r" t="t"/>
              <a:pathLst>
                <a:path extrusionOk="0" h="1387" w="8192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-727525" y="3699050"/>
              <a:ext cx="17375" cy="17350"/>
            </a:xfrm>
            <a:custGeom>
              <a:rect b="b" l="l" r="r" t="t"/>
              <a:pathLst>
                <a:path extrusionOk="0" h="694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-778700" y="3664400"/>
              <a:ext cx="205575" cy="102425"/>
            </a:xfrm>
            <a:custGeom>
              <a:rect b="b" l="l" r="r" t="t"/>
              <a:pathLst>
                <a:path extrusionOk="0" h="4097" w="8223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-659775" y="3835325"/>
              <a:ext cx="137850" cy="69325"/>
            </a:xfrm>
            <a:custGeom>
              <a:rect b="b" l="l" r="r" t="t"/>
              <a:pathLst>
                <a:path extrusionOk="0" h="2773" w="5514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-658200" y="3669925"/>
              <a:ext cx="136275" cy="148875"/>
            </a:xfrm>
            <a:custGeom>
              <a:rect b="b" l="l" r="r" t="t"/>
              <a:pathLst>
                <a:path extrusionOk="0" h="5955" w="5451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737" name="Google Shape;2737;p56"/>
          <p:cNvSpPr txBox="1"/>
          <p:nvPr/>
        </p:nvSpPr>
        <p:spPr>
          <a:xfrm>
            <a:off x="5193700" y="3775625"/>
            <a:ext cx="1931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No incluye pago en efectivo.</a:t>
            </a:r>
            <a:endParaRPr/>
          </a:p>
        </p:txBody>
      </p:sp>
      <p:grpSp>
        <p:nvGrpSpPr>
          <p:cNvPr id="2738" name="Google Shape;2738;p56"/>
          <p:cNvGrpSpPr/>
          <p:nvPr/>
        </p:nvGrpSpPr>
        <p:grpSpPr>
          <a:xfrm>
            <a:off x="4379193" y="1832069"/>
            <a:ext cx="339243" cy="411479"/>
            <a:chOff x="3907325" y="2620775"/>
            <a:chExt cx="395250" cy="481825"/>
          </a:xfrm>
        </p:grpSpPr>
        <p:sp>
          <p:nvSpPr>
            <p:cNvPr id="2739" name="Google Shape;2739;p56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3" name="Google Shape;2743;p56"/>
          <p:cNvGrpSpPr/>
          <p:nvPr/>
        </p:nvGrpSpPr>
        <p:grpSpPr>
          <a:xfrm>
            <a:off x="1149758" y="3980248"/>
            <a:ext cx="339253" cy="339253"/>
            <a:chOff x="5651375" y="3806450"/>
            <a:chExt cx="481825" cy="481825"/>
          </a:xfrm>
        </p:grpSpPr>
        <p:sp>
          <p:nvSpPr>
            <p:cNvPr id="2744" name="Google Shape;2744;p56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175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48" name="Google Shape;2748;p56"/>
          <p:cNvSpPr txBox="1"/>
          <p:nvPr>
            <p:ph idx="5" type="subTitle"/>
          </p:nvPr>
        </p:nvSpPr>
        <p:spPr>
          <a:xfrm>
            <a:off x="5193688" y="1668938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dispone de catalogo. Solo hay un apartado: “Lo que sea”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57"/>
          <p:cNvSpPr txBox="1"/>
          <p:nvPr>
            <p:ph type="title"/>
          </p:nvPr>
        </p:nvSpPr>
        <p:spPr>
          <a:xfrm>
            <a:off x="899350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ALIEXPRESS</a:t>
            </a:r>
            <a:endParaRPr/>
          </a:p>
        </p:txBody>
      </p:sp>
      <p:sp>
        <p:nvSpPr>
          <p:cNvPr id="2754" name="Google Shape;2754;p57"/>
          <p:cNvSpPr txBox="1"/>
          <p:nvPr>
            <p:ph idx="1" type="subTitle"/>
          </p:nvPr>
        </p:nvSpPr>
        <p:spPr>
          <a:xfrm>
            <a:off x="1972225" y="37527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</a:t>
            </a:r>
            <a:r>
              <a:rPr lang="en"/>
              <a:t>poya al comercio local.</a:t>
            </a:r>
            <a:endParaRPr/>
          </a:p>
        </p:txBody>
      </p:sp>
      <p:sp>
        <p:nvSpPr>
          <p:cNvPr id="2755" name="Google Shape;2755;p57"/>
          <p:cNvSpPr txBox="1"/>
          <p:nvPr>
            <p:ph idx="2" type="subTitle"/>
          </p:nvPr>
        </p:nvSpPr>
        <p:spPr>
          <a:xfrm>
            <a:off x="1972225" y="2682025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 muy lenta</a:t>
            </a:r>
            <a:endParaRPr/>
          </a:p>
        </p:txBody>
      </p:sp>
      <p:sp>
        <p:nvSpPr>
          <p:cNvPr id="2756" name="Google Shape;2756;p57"/>
          <p:cNvSpPr txBox="1"/>
          <p:nvPr>
            <p:ph idx="3" type="subTitle"/>
          </p:nvPr>
        </p:nvSpPr>
        <p:spPr>
          <a:xfrm>
            <a:off x="1972225" y="1608625"/>
            <a:ext cx="1931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 más conocido que nosotros.</a:t>
            </a:r>
            <a:endParaRPr/>
          </a:p>
        </p:txBody>
      </p:sp>
      <p:sp>
        <p:nvSpPr>
          <p:cNvPr id="2757" name="Google Shape;2757;p57"/>
          <p:cNvSpPr txBox="1"/>
          <p:nvPr>
            <p:ph idx="5" type="subTitle"/>
          </p:nvPr>
        </p:nvSpPr>
        <p:spPr>
          <a:xfrm>
            <a:off x="5193700" y="2682013"/>
            <a:ext cx="1931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Costes de envío más barato.</a:t>
            </a:r>
            <a:endParaRPr/>
          </a:p>
        </p:txBody>
      </p:sp>
      <p:sp>
        <p:nvSpPr>
          <p:cNvPr id="2758" name="Google Shape;2758;p57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57"/>
          <p:cNvSpPr/>
          <p:nvPr/>
        </p:nvSpPr>
        <p:spPr>
          <a:xfrm>
            <a:off x="4281348" y="2906029"/>
            <a:ext cx="534938" cy="41147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0" name="Google Shape;2760;p57"/>
          <p:cNvGrpSpPr/>
          <p:nvPr/>
        </p:nvGrpSpPr>
        <p:grpSpPr>
          <a:xfrm>
            <a:off x="7429328" y="668195"/>
            <a:ext cx="685785" cy="722550"/>
            <a:chOff x="315050" y="2231900"/>
            <a:chExt cx="512775" cy="535500"/>
          </a:xfrm>
        </p:grpSpPr>
        <p:sp>
          <p:nvSpPr>
            <p:cNvPr id="2761" name="Google Shape;2761;p57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7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7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7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7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7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7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7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7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7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7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7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7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7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7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7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7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7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7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7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7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7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3" name="Google Shape;2783;p57"/>
          <p:cNvSpPr/>
          <p:nvPr/>
        </p:nvSpPr>
        <p:spPr>
          <a:xfrm>
            <a:off x="7343525" y="160909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4" name="Google Shape;2784;p57"/>
          <p:cNvGrpSpPr/>
          <p:nvPr/>
        </p:nvGrpSpPr>
        <p:grpSpPr>
          <a:xfrm>
            <a:off x="1160347" y="1831079"/>
            <a:ext cx="410401" cy="411848"/>
            <a:chOff x="-30345325" y="3184750"/>
            <a:chExt cx="292225" cy="291450"/>
          </a:xfrm>
        </p:grpSpPr>
        <p:sp>
          <p:nvSpPr>
            <p:cNvPr id="2785" name="Google Shape;2785;p57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7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7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7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7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0" name="Google Shape;2790;p57"/>
          <p:cNvSpPr/>
          <p:nvPr/>
        </p:nvSpPr>
        <p:spPr>
          <a:xfrm>
            <a:off x="7343513" y="37537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1" name="Google Shape;2791;p57"/>
          <p:cNvGrpSpPr/>
          <p:nvPr/>
        </p:nvGrpSpPr>
        <p:grpSpPr>
          <a:xfrm>
            <a:off x="1124422" y="2905671"/>
            <a:ext cx="410401" cy="411833"/>
            <a:chOff x="-30735200" y="3192625"/>
            <a:chExt cx="292225" cy="292225"/>
          </a:xfrm>
        </p:grpSpPr>
        <p:sp>
          <p:nvSpPr>
            <p:cNvPr id="2792" name="Google Shape;2792;p57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7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7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7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7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7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7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9" name="Google Shape;2799;p57"/>
          <p:cNvGrpSpPr/>
          <p:nvPr/>
        </p:nvGrpSpPr>
        <p:grpSpPr>
          <a:xfrm>
            <a:off x="7426309" y="3836573"/>
            <a:ext cx="691830" cy="773505"/>
            <a:chOff x="2839875" y="2954850"/>
            <a:chExt cx="524750" cy="586700"/>
          </a:xfrm>
        </p:grpSpPr>
        <p:sp>
          <p:nvSpPr>
            <p:cNvPr id="2800" name="Google Shape;2800;p57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7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7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7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7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7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7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7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7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7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7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7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7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7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7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7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7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7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7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57"/>
          <p:cNvGrpSpPr/>
          <p:nvPr/>
        </p:nvGrpSpPr>
        <p:grpSpPr>
          <a:xfrm>
            <a:off x="4387144" y="3939481"/>
            <a:ext cx="369730" cy="420775"/>
            <a:chOff x="-778700" y="3612425"/>
            <a:chExt cx="256775" cy="292225"/>
          </a:xfrm>
        </p:grpSpPr>
        <p:sp>
          <p:nvSpPr>
            <p:cNvPr id="2820" name="Google Shape;2820;p57"/>
            <p:cNvSpPr/>
            <p:nvPr/>
          </p:nvSpPr>
          <p:spPr>
            <a:xfrm>
              <a:off x="-692850" y="3699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-777925" y="3612425"/>
              <a:ext cx="204800" cy="34675"/>
            </a:xfrm>
            <a:custGeom>
              <a:rect b="b" l="l" r="r" t="t"/>
              <a:pathLst>
                <a:path extrusionOk="0" h="1387" w="8192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-727525" y="3699050"/>
              <a:ext cx="17375" cy="17350"/>
            </a:xfrm>
            <a:custGeom>
              <a:rect b="b" l="l" r="r" t="t"/>
              <a:pathLst>
                <a:path extrusionOk="0" h="694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-778700" y="3664400"/>
              <a:ext cx="205575" cy="102425"/>
            </a:xfrm>
            <a:custGeom>
              <a:rect b="b" l="l" r="r" t="t"/>
              <a:pathLst>
                <a:path extrusionOk="0" h="4097" w="8223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-659775" y="3835325"/>
              <a:ext cx="137850" cy="69325"/>
            </a:xfrm>
            <a:custGeom>
              <a:rect b="b" l="l" r="r" t="t"/>
              <a:pathLst>
                <a:path extrusionOk="0" h="2773" w="5514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-658200" y="3669925"/>
              <a:ext cx="136275" cy="148875"/>
            </a:xfrm>
            <a:custGeom>
              <a:rect b="b" l="l" r="r" t="t"/>
              <a:pathLst>
                <a:path extrusionOk="0" h="5955" w="5451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26" name="Google Shape;2826;p57"/>
          <p:cNvSpPr txBox="1"/>
          <p:nvPr/>
        </p:nvSpPr>
        <p:spPr>
          <a:xfrm>
            <a:off x="5193700" y="3775625"/>
            <a:ext cx="1931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No incluye pago en efectivo.</a:t>
            </a:r>
            <a:endParaRPr/>
          </a:p>
        </p:txBody>
      </p:sp>
      <p:grpSp>
        <p:nvGrpSpPr>
          <p:cNvPr id="2827" name="Google Shape;2827;p57"/>
          <p:cNvGrpSpPr/>
          <p:nvPr/>
        </p:nvGrpSpPr>
        <p:grpSpPr>
          <a:xfrm>
            <a:off x="1160004" y="3980245"/>
            <a:ext cx="339253" cy="339253"/>
            <a:chOff x="5049725" y="3806450"/>
            <a:chExt cx="481825" cy="481825"/>
          </a:xfrm>
        </p:grpSpPr>
        <p:sp>
          <p:nvSpPr>
            <p:cNvPr id="2828" name="Google Shape;2828;p57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31" name="Google Shape;2831;p57"/>
          <p:cNvSpPr txBox="1"/>
          <p:nvPr>
            <p:ph idx="4" type="subTitle"/>
          </p:nvPr>
        </p:nvSpPr>
        <p:spPr>
          <a:xfrm>
            <a:off x="5193700" y="1609375"/>
            <a:ext cx="1931700" cy="85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hay envíos de productos frescos.</a:t>
            </a:r>
            <a:endParaRPr/>
          </a:p>
        </p:txBody>
      </p:sp>
      <p:grpSp>
        <p:nvGrpSpPr>
          <p:cNvPr id="2832" name="Google Shape;2832;p57"/>
          <p:cNvGrpSpPr/>
          <p:nvPr/>
        </p:nvGrpSpPr>
        <p:grpSpPr>
          <a:xfrm>
            <a:off x="4343603" y="1770201"/>
            <a:ext cx="410407" cy="411838"/>
            <a:chOff x="3895050" y="3806775"/>
            <a:chExt cx="419725" cy="481175"/>
          </a:xfrm>
        </p:grpSpPr>
        <p:sp>
          <p:nvSpPr>
            <p:cNvPr id="2833" name="Google Shape;2833;p57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58"/>
          <p:cNvSpPr txBox="1"/>
          <p:nvPr>
            <p:ph type="ctrTitle"/>
          </p:nvPr>
        </p:nvSpPr>
        <p:spPr>
          <a:xfrm>
            <a:off x="4120825" y="533425"/>
            <a:ext cx="2027700" cy="8574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2840" name="Google Shape;2840;p58"/>
          <p:cNvSpPr txBox="1"/>
          <p:nvPr>
            <p:ph idx="1" type="subTitle"/>
          </p:nvPr>
        </p:nvSpPr>
        <p:spPr>
          <a:xfrm>
            <a:off x="4143275" y="1550625"/>
            <a:ext cx="41688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¿Tenéis alguna pregunta?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https://zestanegocioelectr.wixsite.com/misitio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1" name="Google Shape;2841;p58"/>
          <p:cNvGrpSpPr/>
          <p:nvPr/>
        </p:nvGrpSpPr>
        <p:grpSpPr>
          <a:xfrm>
            <a:off x="2061069" y="3879636"/>
            <a:ext cx="681720" cy="730437"/>
            <a:chOff x="1952050" y="2261800"/>
            <a:chExt cx="507950" cy="546325"/>
          </a:xfrm>
        </p:grpSpPr>
        <p:sp>
          <p:nvSpPr>
            <p:cNvPr id="2842" name="Google Shape;2842;p58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8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8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8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8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8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8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8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8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8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8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8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8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8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8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8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8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8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8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8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2" name="Google Shape;2862;p58"/>
          <p:cNvGrpSpPr/>
          <p:nvPr/>
        </p:nvGrpSpPr>
        <p:grpSpPr>
          <a:xfrm>
            <a:off x="3130895" y="660486"/>
            <a:ext cx="675629" cy="730257"/>
            <a:chOff x="2833225" y="2204425"/>
            <a:chExt cx="538050" cy="581600"/>
          </a:xfrm>
        </p:grpSpPr>
        <p:sp>
          <p:nvSpPr>
            <p:cNvPr id="2863" name="Google Shape;2863;p58"/>
            <p:cNvSpPr/>
            <p:nvPr/>
          </p:nvSpPr>
          <p:spPr>
            <a:xfrm>
              <a:off x="3004950" y="2492775"/>
              <a:ext cx="212525" cy="150450"/>
            </a:xfrm>
            <a:custGeom>
              <a:rect b="b" l="l" r="r" t="t"/>
              <a:pathLst>
                <a:path extrusionOk="0" h="6018" w="8501">
                  <a:moveTo>
                    <a:pt x="3481" y="1"/>
                  </a:moveTo>
                  <a:cubicBezTo>
                    <a:pt x="2323" y="1"/>
                    <a:pt x="2034" y="1709"/>
                    <a:pt x="2034" y="1709"/>
                  </a:cubicBezTo>
                  <a:cubicBezTo>
                    <a:pt x="2034" y="1709"/>
                    <a:pt x="0" y="2998"/>
                    <a:pt x="1107" y="4947"/>
                  </a:cubicBezTo>
                  <a:cubicBezTo>
                    <a:pt x="1498" y="5637"/>
                    <a:pt x="2703" y="6018"/>
                    <a:pt x="3929" y="6018"/>
                  </a:cubicBezTo>
                  <a:cubicBezTo>
                    <a:pt x="6182" y="6018"/>
                    <a:pt x="8501" y="4730"/>
                    <a:pt x="5942" y="1709"/>
                  </a:cubicBezTo>
                  <a:cubicBezTo>
                    <a:pt x="4856" y="428"/>
                    <a:pt x="4060" y="1"/>
                    <a:pt x="348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8"/>
            <p:cNvSpPr/>
            <p:nvPr/>
          </p:nvSpPr>
          <p:spPr>
            <a:xfrm>
              <a:off x="305285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2578" y="1"/>
                  </a:moveTo>
                  <a:cubicBezTo>
                    <a:pt x="2578" y="1"/>
                    <a:pt x="1" y="4484"/>
                    <a:pt x="2397" y="5144"/>
                  </a:cubicBezTo>
                  <a:cubicBezTo>
                    <a:pt x="2721" y="5235"/>
                    <a:pt x="3044" y="5276"/>
                    <a:pt x="3360" y="5276"/>
                  </a:cubicBezTo>
                  <a:cubicBezTo>
                    <a:pt x="5379" y="5276"/>
                    <a:pt x="7101" y="3584"/>
                    <a:pt x="6880" y="2258"/>
                  </a:cubicBezTo>
                  <a:cubicBezTo>
                    <a:pt x="6699" y="1193"/>
                    <a:pt x="7593" y="129"/>
                    <a:pt x="7593" y="129"/>
                  </a:cubicBezTo>
                  <a:lnTo>
                    <a:pt x="2578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8"/>
            <p:cNvSpPr/>
            <p:nvPr/>
          </p:nvSpPr>
          <p:spPr>
            <a:xfrm>
              <a:off x="296260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5016" y="1"/>
                  </a:moveTo>
                  <a:lnTo>
                    <a:pt x="1" y="129"/>
                  </a:lnTo>
                  <a:cubicBezTo>
                    <a:pt x="1" y="129"/>
                    <a:pt x="895" y="1193"/>
                    <a:pt x="714" y="2258"/>
                  </a:cubicBezTo>
                  <a:cubicBezTo>
                    <a:pt x="493" y="3584"/>
                    <a:pt x="2215" y="5276"/>
                    <a:pt x="4234" y="5276"/>
                  </a:cubicBezTo>
                  <a:cubicBezTo>
                    <a:pt x="4550" y="5276"/>
                    <a:pt x="4873" y="5235"/>
                    <a:pt x="5197" y="5144"/>
                  </a:cubicBezTo>
                  <a:cubicBezTo>
                    <a:pt x="7593" y="4484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8"/>
            <p:cNvSpPr/>
            <p:nvPr/>
          </p:nvSpPr>
          <p:spPr>
            <a:xfrm>
              <a:off x="3087475" y="2407975"/>
              <a:ext cx="155225" cy="87150"/>
            </a:xfrm>
            <a:custGeom>
              <a:rect b="b" l="l" r="r" t="t"/>
              <a:pathLst>
                <a:path extrusionOk="0" h="3486" w="6209">
                  <a:moveTo>
                    <a:pt x="1193" y="1"/>
                  </a:moveTo>
                  <a:cubicBezTo>
                    <a:pt x="1193" y="1"/>
                    <a:pt x="107" y="1907"/>
                    <a:pt x="0" y="3408"/>
                  </a:cubicBezTo>
                  <a:cubicBezTo>
                    <a:pt x="362" y="3451"/>
                    <a:pt x="735" y="3483"/>
                    <a:pt x="1097" y="3483"/>
                  </a:cubicBezTo>
                  <a:cubicBezTo>
                    <a:pt x="1164" y="3485"/>
                    <a:pt x="1230" y="3486"/>
                    <a:pt x="1296" y="3486"/>
                  </a:cubicBezTo>
                  <a:cubicBezTo>
                    <a:pt x="2336" y="3486"/>
                    <a:pt x="3361" y="3251"/>
                    <a:pt x="4292" y="2791"/>
                  </a:cubicBezTo>
                  <a:cubicBezTo>
                    <a:pt x="4771" y="2546"/>
                    <a:pt x="5175" y="2184"/>
                    <a:pt x="5495" y="1747"/>
                  </a:cubicBezTo>
                  <a:cubicBezTo>
                    <a:pt x="5591" y="874"/>
                    <a:pt x="6208" y="129"/>
                    <a:pt x="6208" y="129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8"/>
            <p:cNvSpPr/>
            <p:nvPr/>
          </p:nvSpPr>
          <p:spPr>
            <a:xfrm>
              <a:off x="2962600" y="2407975"/>
              <a:ext cx="155250" cy="87075"/>
            </a:xfrm>
            <a:custGeom>
              <a:rect b="b" l="l" r="r" t="t"/>
              <a:pathLst>
                <a:path extrusionOk="0" h="3483" w="6210">
                  <a:moveTo>
                    <a:pt x="5016" y="1"/>
                  </a:moveTo>
                  <a:lnTo>
                    <a:pt x="1" y="139"/>
                  </a:lnTo>
                  <a:cubicBezTo>
                    <a:pt x="1" y="139"/>
                    <a:pt x="789" y="1087"/>
                    <a:pt x="736" y="2077"/>
                  </a:cubicBezTo>
                  <a:cubicBezTo>
                    <a:pt x="2386" y="2961"/>
                    <a:pt x="4218" y="3440"/>
                    <a:pt x="6092" y="3483"/>
                  </a:cubicBezTo>
                  <a:lnTo>
                    <a:pt x="6209" y="3483"/>
                  </a:lnTo>
                  <a:cubicBezTo>
                    <a:pt x="6145" y="1960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8"/>
            <p:cNvSpPr/>
            <p:nvPr/>
          </p:nvSpPr>
          <p:spPr>
            <a:xfrm>
              <a:off x="2833225" y="2501150"/>
              <a:ext cx="538050" cy="284875"/>
            </a:xfrm>
            <a:custGeom>
              <a:rect b="b" l="l" r="r" t="t"/>
              <a:pathLst>
                <a:path extrusionOk="0" h="11395" w="21522">
                  <a:moveTo>
                    <a:pt x="10585" y="1"/>
                  </a:moveTo>
                  <a:lnTo>
                    <a:pt x="10585" y="107"/>
                  </a:lnTo>
                  <a:lnTo>
                    <a:pt x="8892" y="1"/>
                  </a:lnTo>
                  <a:lnTo>
                    <a:pt x="8892" y="1"/>
                  </a:lnTo>
                  <a:cubicBezTo>
                    <a:pt x="8892" y="1"/>
                    <a:pt x="9201" y="2982"/>
                    <a:pt x="8072" y="3600"/>
                  </a:cubicBezTo>
                  <a:cubicBezTo>
                    <a:pt x="6944" y="4218"/>
                    <a:pt x="1" y="4516"/>
                    <a:pt x="725" y="11395"/>
                  </a:cubicBezTo>
                  <a:lnTo>
                    <a:pt x="20808" y="11395"/>
                  </a:lnTo>
                  <a:cubicBezTo>
                    <a:pt x="21522" y="4516"/>
                    <a:pt x="14589" y="4207"/>
                    <a:pt x="13461" y="3600"/>
                  </a:cubicBezTo>
                  <a:cubicBezTo>
                    <a:pt x="12332" y="2982"/>
                    <a:pt x="12641" y="1"/>
                    <a:pt x="12641" y="1"/>
                  </a:cubicBezTo>
                  <a:lnTo>
                    <a:pt x="12641" y="1"/>
                  </a:lnTo>
                  <a:lnTo>
                    <a:pt x="10948" y="107"/>
                  </a:lnTo>
                  <a:lnTo>
                    <a:pt x="10948" y="1"/>
                  </a:lnTo>
                  <a:lnTo>
                    <a:pt x="10766" y="54"/>
                  </a:lnTo>
                  <a:lnTo>
                    <a:pt x="10585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8"/>
            <p:cNvSpPr/>
            <p:nvPr/>
          </p:nvSpPr>
          <p:spPr>
            <a:xfrm>
              <a:off x="3049675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5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8"/>
            <p:cNvSpPr/>
            <p:nvPr/>
          </p:nvSpPr>
          <p:spPr>
            <a:xfrm>
              <a:off x="2834550" y="2604175"/>
              <a:ext cx="536725" cy="181850"/>
            </a:xfrm>
            <a:custGeom>
              <a:rect b="b" l="l" r="r" t="t"/>
              <a:pathLst>
                <a:path extrusionOk="0" h="7274" w="21469">
                  <a:moveTo>
                    <a:pt x="5772" y="1"/>
                  </a:moveTo>
                  <a:cubicBezTo>
                    <a:pt x="3430" y="757"/>
                    <a:pt x="1" y="2386"/>
                    <a:pt x="512" y="7274"/>
                  </a:cubicBezTo>
                  <a:lnTo>
                    <a:pt x="20958" y="7274"/>
                  </a:lnTo>
                  <a:cubicBezTo>
                    <a:pt x="21469" y="2386"/>
                    <a:pt x="18051" y="757"/>
                    <a:pt x="15697" y="1"/>
                  </a:cubicBezTo>
                  <a:cubicBezTo>
                    <a:pt x="14717" y="895"/>
                    <a:pt x="13259" y="1524"/>
                    <a:pt x="11587" y="1683"/>
                  </a:cubicBezTo>
                  <a:lnTo>
                    <a:pt x="10692" y="4910"/>
                  </a:lnTo>
                  <a:lnTo>
                    <a:pt x="10224" y="1705"/>
                  </a:lnTo>
                  <a:cubicBezTo>
                    <a:pt x="8413" y="1598"/>
                    <a:pt x="6827" y="959"/>
                    <a:pt x="5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8"/>
            <p:cNvSpPr/>
            <p:nvPr/>
          </p:nvSpPr>
          <p:spPr>
            <a:xfrm>
              <a:off x="2947700" y="2604175"/>
              <a:ext cx="145375" cy="63125"/>
            </a:xfrm>
            <a:custGeom>
              <a:rect b="b" l="l" r="r" t="t"/>
              <a:pathLst>
                <a:path extrusionOk="0" h="2525" w="5815">
                  <a:moveTo>
                    <a:pt x="1246" y="1"/>
                  </a:moveTo>
                  <a:cubicBezTo>
                    <a:pt x="820" y="139"/>
                    <a:pt x="405" y="299"/>
                    <a:pt x="1" y="480"/>
                  </a:cubicBezTo>
                  <a:cubicBezTo>
                    <a:pt x="831" y="1609"/>
                    <a:pt x="3099" y="2439"/>
                    <a:pt x="5815" y="2525"/>
                  </a:cubicBezTo>
                  <a:lnTo>
                    <a:pt x="5687" y="1705"/>
                  </a:lnTo>
                  <a:cubicBezTo>
                    <a:pt x="3887" y="1598"/>
                    <a:pt x="2301" y="959"/>
                    <a:pt x="1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8"/>
            <p:cNvSpPr/>
            <p:nvPr/>
          </p:nvSpPr>
          <p:spPr>
            <a:xfrm>
              <a:off x="3118350" y="2604450"/>
              <a:ext cx="143250" cy="62850"/>
            </a:xfrm>
            <a:custGeom>
              <a:rect b="b" l="l" r="r" t="t"/>
              <a:pathLst>
                <a:path extrusionOk="0" h="2514" w="5730">
                  <a:moveTo>
                    <a:pt x="4345" y="0"/>
                  </a:moveTo>
                  <a:cubicBezTo>
                    <a:pt x="3365" y="895"/>
                    <a:pt x="1907" y="1513"/>
                    <a:pt x="235" y="1672"/>
                  </a:cubicBezTo>
                  <a:lnTo>
                    <a:pt x="0" y="2514"/>
                  </a:lnTo>
                  <a:cubicBezTo>
                    <a:pt x="2652" y="2418"/>
                    <a:pt x="4867" y="1619"/>
                    <a:pt x="5729" y="533"/>
                  </a:cubicBezTo>
                  <a:cubicBezTo>
                    <a:pt x="5282" y="320"/>
                    <a:pt x="4824" y="139"/>
                    <a:pt x="4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8"/>
            <p:cNvSpPr/>
            <p:nvPr/>
          </p:nvSpPr>
          <p:spPr>
            <a:xfrm>
              <a:off x="3096775" y="2737025"/>
              <a:ext cx="21600" cy="18725"/>
            </a:xfrm>
            <a:custGeom>
              <a:rect b="b" l="l" r="r" t="t"/>
              <a:pathLst>
                <a:path extrusionOk="0" h="749" w="864">
                  <a:moveTo>
                    <a:pt x="374" y="0"/>
                  </a:moveTo>
                  <a:cubicBezTo>
                    <a:pt x="161" y="0"/>
                    <a:pt x="1" y="171"/>
                    <a:pt x="1" y="373"/>
                  </a:cubicBezTo>
                  <a:cubicBezTo>
                    <a:pt x="1" y="597"/>
                    <a:pt x="183" y="748"/>
                    <a:pt x="373" y="748"/>
                  </a:cubicBezTo>
                  <a:cubicBezTo>
                    <a:pt x="463" y="748"/>
                    <a:pt x="554" y="715"/>
                    <a:pt x="629" y="639"/>
                  </a:cubicBezTo>
                  <a:cubicBezTo>
                    <a:pt x="863" y="405"/>
                    <a:pt x="70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8"/>
            <p:cNvSpPr/>
            <p:nvPr/>
          </p:nvSpPr>
          <p:spPr>
            <a:xfrm>
              <a:off x="2967400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20" y="78"/>
                    <a:pt x="1" y="174"/>
                    <a:pt x="139" y="1238"/>
                  </a:cubicBezTo>
                  <a:cubicBezTo>
                    <a:pt x="272" y="2185"/>
                    <a:pt x="783" y="2779"/>
                    <a:pt x="1307" y="2779"/>
                  </a:cubicBezTo>
                  <a:cubicBezTo>
                    <a:pt x="1372" y="2779"/>
                    <a:pt x="1437" y="2769"/>
                    <a:pt x="1502" y="2751"/>
                  </a:cubicBezTo>
                  <a:cubicBezTo>
                    <a:pt x="2109" y="2655"/>
                    <a:pt x="2428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8"/>
            <p:cNvSpPr/>
            <p:nvPr/>
          </p:nvSpPr>
          <p:spPr>
            <a:xfrm>
              <a:off x="3177450" y="2371975"/>
              <a:ext cx="60450" cy="69475"/>
            </a:xfrm>
            <a:custGeom>
              <a:rect b="b" l="l" r="r" t="t"/>
              <a:pathLst>
                <a:path extrusionOk="0" h="2779" w="2418">
                  <a:moveTo>
                    <a:pt x="1250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51"/>
                  </a:cubicBezTo>
                  <a:cubicBezTo>
                    <a:pt x="982" y="2769"/>
                    <a:pt x="1049" y="2779"/>
                    <a:pt x="1115" y="2779"/>
                  </a:cubicBezTo>
                  <a:cubicBezTo>
                    <a:pt x="1646" y="2779"/>
                    <a:pt x="2156" y="2185"/>
                    <a:pt x="2279" y="1238"/>
                  </a:cubicBezTo>
                  <a:cubicBezTo>
                    <a:pt x="2418" y="174"/>
                    <a:pt x="1608" y="78"/>
                    <a:pt x="1534" y="46"/>
                  </a:cubicBezTo>
                  <a:cubicBezTo>
                    <a:pt x="1505" y="35"/>
                    <a:pt x="1395" y="1"/>
                    <a:pt x="1250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8"/>
            <p:cNvSpPr/>
            <p:nvPr/>
          </p:nvSpPr>
          <p:spPr>
            <a:xfrm>
              <a:off x="2989525" y="2246875"/>
              <a:ext cx="228925" cy="290425"/>
            </a:xfrm>
            <a:custGeom>
              <a:rect b="b" l="l" r="r" t="t"/>
              <a:pathLst>
                <a:path extrusionOk="0" h="11617" w="9157">
                  <a:moveTo>
                    <a:pt x="4286" y="0"/>
                  </a:moveTo>
                  <a:cubicBezTo>
                    <a:pt x="3368" y="0"/>
                    <a:pt x="754" y="342"/>
                    <a:pt x="404" y="4251"/>
                  </a:cubicBezTo>
                  <a:cubicBezTo>
                    <a:pt x="0" y="8684"/>
                    <a:pt x="1903" y="11616"/>
                    <a:pt x="4369" y="11616"/>
                  </a:cubicBezTo>
                  <a:cubicBezTo>
                    <a:pt x="4439" y="11616"/>
                    <a:pt x="4508" y="11614"/>
                    <a:pt x="4578" y="11609"/>
                  </a:cubicBezTo>
                  <a:cubicBezTo>
                    <a:pt x="4648" y="11614"/>
                    <a:pt x="4718" y="11616"/>
                    <a:pt x="4787" y="11616"/>
                  </a:cubicBezTo>
                  <a:cubicBezTo>
                    <a:pt x="7253" y="11616"/>
                    <a:pt x="9157" y="8684"/>
                    <a:pt x="8753" y="4251"/>
                  </a:cubicBezTo>
                  <a:cubicBezTo>
                    <a:pt x="8394" y="342"/>
                    <a:pt x="5779" y="0"/>
                    <a:pt x="4867" y="0"/>
                  </a:cubicBezTo>
                  <a:cubicBezTo>
                    <a:pt x="4723" y="0"/>
                    <a:pt x="4622" y="9"/>
                    <a:pt x="4578" y="13"/>
                  </a:cubicBezTo>
                  <a:cubicBezTo>
                    <a:pt x="4533" y="9"/>
                    <a:pt x="4431" y="0"/>
                    <a:pt x="4286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8"/>
            <p:cNvSpPr/>
            <p:nvPr/>
          </p:nvSpPr>
          <p:spPr>
            <a:xfrm>
              <a:off x="2990300" y="2339050"/>
              <a:ext cx="229050" cy="203325"/>
            </a:xfrm>
            <a:custGeom>
              <a:rect b="b" l="l" r="r" t="t"/>
              <a:pathLst>
                <a:path extrusionOk="0" h="8133" w="9162">
                  <a:moveTo>
                    <a:pt x="447" y="0"/>
                  </a:moveTo>
                  <a:cubicBezTo>
                    <a:pt x="325" y="0"/>
                    <a:pt x="224" y="1427"/>
                    <a:pt x="224" y="1427"/>
                  </a:cubicBezTo>
                  <a:cubicBezTo>
                    <a:pt x="224" y="1427"/>
                    <a:pt x="0" y="7369"/>
                    <a:pt x="3514" y="8039"/>
                  </a:cubicBezTo>
                  <a:cubicBezTo>
                    <a:pt x="3845" y="8102"/>
                    <a:pt x="4163" y="8132"/>
                    <a:pt x="4469" y="8132"/>
                  </a:cubicBezTo>
                  <a:cubicBezTo>
                    <a:pt x="7406" y="8132"/>
                    <a:pt x="9161" y="5332"/>
                    <a:pt x="8881" y="1118"/>
                  </a:cubicBezTo>
                  <a:lnTo>
                    <a:pt x="8434" y="1075"/>
                  </a:lnTo>
                  <a:cubicBezTo>
                    <a:pt x="8434" y="1075"/>
                    <a:pt x="8147" y="5771"/>
                    <a:pt x="7082" y="5814"/>
                  </a:cubicBezTo>
                  <a:cubicBezTo>
                    <a:pt x="7067" y="5814"/>
                    <a:pt x="7053" y="5815"/>
                    <a:pt x="7039" y="5815"/>
                  </a:cubicBezTo>
                  <a:cubicBezTo>
                    <a:pt x="6060" y="5815"/>
                    <a:pt x="7564" y="4354"/>
                    <a:pt x="5548" y="4270"/>
                  </a:cubicBezTo>
                  <a:cubicBezTo>
                    <a:pt x="4611" y="4226"/>
                    <a:pt x="3891" y="4057"/>
                    <a:pt x="3370" y="4057"/>
                  </a:cubicBezTo>
                  <a:cubicBezTo>
                    <a:pt x="2761" y="4057"/>
                    <a:pt x="2424" y="4288"/>
                    <a:pt x="2332" y="5218"/>
                  </a:cubicBezTo>
                  <a:cubicBezTo>
                    <a:pt x="2311" y="5447"/>
                    <a:pt x="2239" y="5554"/>
                    <a:pt x="2135" y="5554"/>
                  </a:cubicBezTo>
                  <a:cubicBezTo>
                    <a:pt x="1711" y="5554"/>
                    <a:pt x="765" y="3794"/>
                    <a:pt x="629" y="1341"/>
                  </a:cubicBezTo>
                  <a:cubicBezTo>
                    <a:pt x="569" y="338"/>
                    <a:pt x="506" y="0"/>
                    <a:pt x="44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8"/>
            <p:cNvSpPr/>
            <p:nvPr/>
          </p:nvSpPr>
          <p:spPr>
            <a:xfrm>
              <a:off x="2995625" y="2339050"/>
              <a:ext cx="14650" cy="74025"/>
            </a:xfrm>
            <a:custGeom>
              <a:rect b="b" l="l" r="r" t="t"/>
              <a:pathLst>
                <a:path extrusionOk="0" h="2961" w="586">
                  <a:moveTo>
                    <a:pt x="234" y="0"/>
                  </a:moveTo>
                  <a:cubicBezTo>
                    <a:pt x="112" y="0"/>
                    <a:pt x="11" y="1427"/>
                    <a:pt x="11" y="1427"/>
                  </a:cubicBezTo>
                  <a:cubicBezTo>
                    <a:pt x="0" y="1938"/>
                    <a:pt x="32" y="2449"/>
                    <a:pt x="86" y="2960"/>
                  </a:cubicBezTo>
                  <a:cubicBezTo>
                    <a:pt x="245" y="2875"/>
                    <a:pt x="416" y="2790"/>
                    <a:pt x="586" y="2704"/>
                  </a:cubicBezTo>
                  <a:cubicBezTo>
                    <a:pt x="501" y="2257"/>
                    <a:pt x="437" y="1799"/>
                    <a:pt x="416" y="1341"/>
                  </a:cubicBezTo>
                  <a:cubicBezTo>
                    <a:pt x="356" y="338"/>
                    <a:pt x="293" y="0"/>
                    <a:pt x="234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8"/>
            <p:cNvSpPr/>
            <p:nvPr/>
          </p:nvSpPr>
          <p:spPr>
            <a:xfrm>
              <a:off x="3197675" y="2365925"/>
              <a:ext cx="15475" cy="41825"/>
            </a:xfrm>
            <a:custGeom>
              <a:rect b="b" l="l" r="r" t="t"/>
              <a:pathLst>
                <a:path extrusionOk="0" h="1673" w="619">
                  <a:moveTo>
                    <a:pt x="139" y="0"/>
                  </a:moveTo>
                  <a:cubicBezTo>
                    <a:pt x="139" y="0"/>
                    <a:pt x="107" y="639"/>
                    <a:pt x="1" y="1459"/>
                  </a:cubicBezTo>
                  <a:cubicBezTo>
                    <a:pt x="192" y="1523"/>
                    <a:pt x="395" y="1598"/>
                    <a:pt x="586" y="1672"/>
                  </a:cubicBezTo>
                  <a:cubicBezTo>
                    <a:pt x="618" y="1129"/>
                    <a:pt x="618" y="586"/>
                    <a:pt x="586" y="4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8"/>
            <p:cNvSpPr/>
            <p:nvPr/>
          </p:nvSpPr>
          <p:spPr>
            <a:xfrm>
              <a:off x="3106100" y="2366450"/>
              <a:ext cx="21850" cy="76950"/>
            </a:xfrm>
            <a:custGeom>
              <a:rect b="b" l="l" r="r" t="t"/>
              <a:pathLst>
                <a:path extrusionOk="0" h="3078" w="874">
                  <a:moveTo>
                    <a:pt x="512" y="1"/>
                  </a:moveTo>
                  <a:lnTo>
                    <a:pt x="512" y="1"/>
                  </a:lnTo>
                  <a:cubicBezTo>
                    <a:pt x="490" y="426"/>
                    <a:pt x="501" y="852"/>
                    <a:pt x="544" y="1278"/>
                  </a:cubicBezTo>
                  <a:cubicBezTo>
                    <a:pt x="554" y="1491"/>
                    <a:pt x="586" y="1704"/>
                    <a:pt x="608" y="1917"/>
                  </a:cubicBezTo>
                  <a:cubicBezTo>
                    <a:pt x="627" y="2114"/>
                    <a:pt x="656" y="2302"/>
                    <a:pt x="686" y="2498"/>
                  </a:cubicBezTo>
                  <a:lnTo>
                    <a:pt x="686" y="2498"/>
                  </a:lnTo>
                  <a:cubicBezTo>
                    <a:pt x="575" y="2581"/>
                    <a:pt x="465" y="2666"/>
                    <a:pt x="363" y="2759"/>
                  </a:cubicBezTo>
                  <a:cubicBezTo>
                    <a:pt x="235" y="2865"/>
                    <a:pt x="118" y="2961"/>
                    <a:pt x="1" y="3078"/>
                  </a:cubicBezTo>
                  <a:cubicBezTo>
                    <a:pt x="139" y="3003"/>
                    <a:pt x="288" y="2929"/>
                    <a:pt x="427" y="2854"/>
                  </a:cubicBezTo>
                  <a:cubicBezTo>
                    <a:pt x="565" y="2769"/>
                    <a:pt x="693" y="2695"/>
                    <a:pt x="831" y="2609"/>
                  </a:cubicBezTo>
                  <a:lnTo>
                    <a:pt x="874" y="2588"/>
                  </a:lnTo>
                  <a:lnTo>
                    <a:pt x="874" y="2524"/>
                  </a:lnTo>
                  <a:cubicBezTo>
                    <a:pt x="863" y="2311"/>
                    <a:pt x="842" y="2098"/>
                    <a:pt x="821" y="1896"/>
                  </a:cubicBezTo>
                  <a:cubicBezTo>
                    <a:pt x="810" y="1683"/>
                    <a:pt x="778" y="1470"/>
                    <a:pt x="746" y="1257"/>
                  </a:cubicBezTo>
                  <a:cubicBezTo>
                    <a:pt x="693" y="831"/>
                    <a:pt x="608" y="416"/>
                    <a:pt x="51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8"/>
            <p:cNvSpPr/>
            <p:nvPr/>
          </p:nvSpPr>
          <p:spPr>
            <a:xfrm>
              <a:off x="3131125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494"/>
                    <a:pt x="43" y="601"/>
                    <a:pt x="1" y="697"/>
                  </a:cubicBezTo>
                  <a:cubicBezTo>
                    <a:pt x="107" y="654"/>
                    <a:pt x="192" y="590"/>
                    <a:pt x="277" y="548"/>
                  </a:cubicBezTo>
                  <a:cubicBezTo>
                    <a:pt x="363" y="505"/>
                    <a:pt x="458" y="462"/>
                    <a:pt x="544" y="430"/>
                  </a:cubicBezTo>
                  <a:cubicBezTo>
                    <a:pt x="686" y="377"/>
                    <a:pt x="837" y="353"/>
                    <a:pt x="988" y="353"/>
                  </a:cubicBezTo>
                  <a:cubicBezTo>
                    <a:pt x="1017" y="353"/>
                    <a:pt x="1047" y="354"/>
                    <a:pt x="1076" y="356"/>
                  </a:cubicBezTo>
                  <a:cubicBezTo>
                    <a:pt x="1257" y="377"/>
                    <a:pt x="1438" y="430"/>
                    <a:pt x="1609" y="50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108" y="4"/>
                  </a:cubicBezTo>
                  <a:cubicBezTo>
                    <a:pt x="1074" y="2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8"/>
            <p:cNvSpPr/>
            <p:nvPr/>
          </p:nvSpPr>
          <p:spPr>
            <a:xfrm>
              <a:off x="3024100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6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7" y="494"/>
                    <a:pt x="43" y="601"/>
                    <a:pt x="1" y="697"/>
                  </a:cubicBezTo>
                  <a:cubicBezTo>
                    <a:pt x="97" y="654"/>
                    <a:pt x="182" y="590"/>
                    <a:pt x="278" y="548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7" y="377"/>
                    <a:pt x="1428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098" y="4"/>
                  </a:cubicBezTo>
                  <a:cubicBezTo>
                    <a:pt x="1066" y="2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8"/>
            <p:cNvSpPr/>
            <p:nvPr/>
          </p:nvSpPr>
          <p:spPr>
            <a:xfrm>
              <a:off x="3039025" y="23768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96" y="1"/>
                    <a:pt x="479" y="22"/>
                    <a:pt x="383" y="65"/>
                  </a:cubicBezTo>
                  <a:cubicBezTo>
                    <a:pt x="277" y="107"/>
                    <a:pt x="192" y="182"/>
                    <a:pt x="128" y="27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4" y="352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1"/>
                    <a:pt x="703" y="161"/>
                  </a:cubicBezTo>
                  <a:cubicBezTo>
                    <a:pt x="884" y="161"/>
                    <a:pt x="1054" y="235"/>
                    <a:pt x="1171" y="374"/>
                  </a:cubicBezTo>
                  <a:cubicBezTo>
                    <a:pt x="1289" y="523"/>
                    <a:pt x="1374" y="704"/>
                    <a:pt x="1416" y="895"/>
                  </a:cubicBezTo>
                  <a:cubicBezTo>
                    <a:pt x="1427" y="682"/>
                    <a:pt x="1374" y="480"/>
                    <a:pt x="1267" y="299"/>
                  </a:cubicBezTo>
                  <a:cubicBezTo>
                    <a:pt x="113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8"/>
            <p:cNvSpPr/>
            <p:nvPr/>
          </p:nvSpPr>
          <p:spPr>
            <a:xfrm>
              <a:off x="3135125" y="2375225"/>
              <a:ext cx="35950" cy="22400"/>
            </a:xfrm>
            <a:custGeom>
              <a:rect b="b" l="l" r="r" t="t"/>
              <a:pathLst>
                <a:path extrusionOk="0" h="896" w="1438">
                  <a:moveTo>
                    <a:pt x="703" y="1"/>
                  </a:moveTo>
                  <a:cubicBezTo>
                    <a:pt x="597" y="1"/>
                    <a:pt x="479" y="22"/>
                    <a:pt x="384" y="65"/>
                  </a:cubicBezTo>
                  <a:cubicBezTo>
                    <a:pt x="277" y="107"/>
                    <a:pt x="192" y="193"/>
                    <a:pt x="139" y="28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62" y="235"/>
                    <a:pt x="437" y="203"/>
                  </a:cubicBezTo>
                  <a:cubicBezTo>
                    <a:pt x="522" y="171"/>
                    <a:pt x="618" y="161"/>
                    <a:pt x="703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289" y="533"/>
                    <a:pt x="1374" y="704"/>
                    <a:pt x="1427" y="895"/>
                  </a:cubicBezTo>
                  <a:cubicBezTo>
                    <a:pt x="1438" y="682"/>
                    <a:pt x="1385" y="469"/>
                    <a:pt x="1267" y="299"/>
                  </a:cubicBezTo>
                  <a:cubicBezTo>
                    <a:pt x="1140" y="107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8"/>
            <p:cNvSpPr/>
            <p:nvPr/>
          </p:nvSpPr>
          <p:spPr>
            <a:xfrm>
              <a:off x="3066425" y="2463625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9" y="0"/>
                  </a:moveTo>
                  <a:lnTo>
                    <a:pt x="1" y="43"/>
                  </a:lnTo>
                  <a:cubicBezTo>
                    <a:pt x="523" y="400"/>
                    <a:pt x="1132" y="589"/>
                    <a:pt x="1713" y="589"/>
                  </a:cubicBezTo>
                  <a:cubicBezTo>
                    <a:pt x="2293" y="589"/>
                    <a:pt x="2844" y="400"/>
                    <a:pt x="3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8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8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8"/>
            <p:cNvSpPr/>
            <p:nvPr/>
          </p:nvSpPr>
          <p:spPr>
            <a:xfrm>
              <a:off x="3088900" y="2204425"/>
              <a:ext cx="198250" cy="229125"/>
            </a:xfrm>
            <a:custGeom>
              <a:rect b="b" l="l" r="r" t="t"/>
              <a:pathLst>
                <a:path extrusionOk="0" h="9165" w="7930">
                  <a:moveTo>
                    <a:pt x="2062" y="1"/>
                  </a:moveTo>
                  <a:cubicBezTo>
                    <a:pt x="0" y="1"/>
                    <a:pt x="433" y="1853"/>
                    <a:pt x="433" y="2371"/>
                  </a:cubicBezTo>
                  <a:cubicBezTo>
                    <a:pt x="433" y="2371"/>
                    <a:pt x="758" y="2314"/>
                    <a:pt x="1192" y="2314"/>
                  </a:cubicBezTo>
                  <a:cubicBezTo>
                    <a:pt x="1960" y="2314"/>
                    <a:pt x="3067" y="2492"/>
                    <a:pt x="3319" y="3479"/>
                  </a:cubicBezTo>
                  <a:cubicBezTo>
                    <a:pt x="3696" y="4929"/>
                    <a:pt x="3212" y="6842"/>
                    <a:pt x="4623" y="6842"/>
                  </a:cubicBezTo>
                  <a:cubicBezTo>
                    <a:pt x="4725" y="6842"/>
                    <a:pt x="4836" y="6832"/>
                    <a:pt x="4959" y="6812"/>
                  </a:cubicBezTo>
                  <a:cubicBezTo>
                    <a:pt x="4959" y="6812"/>
                    <a:pt x="6279" y="7078"/>
                    <a:pt x="5438" y="9165"/>
                  </a:cubicBezTo>
                  <a:cubicBezTo>
                    <a:pt x="5438" y="9165"/>
                    <a:pt x="7930" y="6769"/>
                    <a:pt x="6471" y="5033"/>
                  </a:cubicBezTo>
                  <a:cubicBezTo>
                    <a:pt x="5268" y="3628"/>
                    <a:pt x="5757" y="550"/>
                    <a:pt x="2829" y="71"/>
                  </a:cubicBezTo>
                  <a:cubicBezTo>
                    <a:pt x="2541" y="23"/>
                    <a:pt x="2287" y="1"/>
                    <a:pt x="206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8"/>
            <p:cNvSpPr/>
            <p:nvPr/>
          </p:nvSpPr>
          <p:spPr>
            <a:xfrm>
              <a:off x="3098650" y="2254600"/>
              <a:ext cx="124875" cy="145425"/>
            </a:xfrm>
            <a:custGeom>
              <a:rect b="b" l="l" r="r" t="t"/>
              <a:pathLst>
                <a:path extrusionOk="0" h="5817" w="4995">
                  <a:moveTo>
                    <a:pt x="132" y="0"/>
                  </a:moveTo>
                  <a:cubicBezTo>
                    <a:pt x="88" y="0"/>
                    <a:pt x="44" y="1"/>
                    <a:pt x="0" y="2"/>
                  </a:cubicBezTo>
                  <a:lnTo>
                    <a:pt x="22" y="353"/>
                  </a:lnTo>
                  <a:cubicBezTo>
                    <a:pt x="331" y="353"/>
                    <a:pt x="639" y="375"/>
                    <a:pt x="948" y="428"/>
                  </a:cubicBezTo>
                  <a:cubicBezTo>
                    <a:pt x="1257" y="471"/>
                    <a:pt x="1555" y="566"/>
                    <a:pt x="1843" y="684"/>
                  </a:cubicBezTo>
                  <a:cubicBezTo>
                    <a:pt x="2109" y="801"/>
                    <a:pt x="2343" y="982"/>
                    <a:pt x="2524" y="1216"/>
                  </a:cubicBezTo>
                  <a:cubicBezTo>
                    <a:pt x="2599" y="1344"/>
                    <a:pt x="2663" y="1472"/>
                    <a:pt x="2695" y="1621"/>
                  </a:cubicBezTo>
                  <a:cubicBezTo>
                    <a:pt x="2726" y="1770"/>
                    <a:pt x="2748" y="1919"/>
                    <a:pt x="2758" y="2079"/>
                  </a:cubicBezTo>
                  <a:cubicBezTo>
                    <a:pt x="2822" y="2707"/>
                    <a:pt x="2769" y="3356"/>
                    <a:pt x="2833" y="4027"/>
                  </a:cubicBezTo>
                  <a:cubicBezTo>
                    <a:pt x="2854" y="4187"/>
                    <a:pt x="2886" y="4357"/>
                    <a:pt x="2939" y="4517"/>
                  </a:cubicBezTo>
                  <a:cubicBezTo>
                    <a:pt x="3003" y="4688"/>
                    <a:pt x="3099" y="4837"/>
                    <a:pt x="3227" y="4954"/>
                  </a:cubicBezTo>
                  <a:cubicBezTo>
                    <a:pt x="3365" y="5071"/>
                    <a:pt x="3515" y="5145"/>
                    <a:pt x="3685" y="5167"/>
                  </a:cubicBezTo>
                  <a:cubicBezTo>
                    <a:pt x="3770" y="5177"/>
                    <a:pt x="3855" y="5183"/>
                    <a:pt x="3939" y="5183"/>
                  </a:cubicBezTo>
                  <a:cubicBezTo>
                    <a:pt x="4023" y="5183"/>
                    <a:pt x="4106" y="5177"/>
                    <a:pt x="4185" y="5167"/>
                  </a:cubicBezTo>
                  <a:cubicBezTo>
                    <a:pt x="4377" y="5177"/>
                    <a:pt x="4558" y="5241"/>
                    <a:pt x="4718" y="5337"/>
                  </a:cubicBezTo>
                  <a:cubicBezTo>
                    <a:pt x="4888" y="5444"/>
                    <a:pt x="4984" y="5625"/>
                    <a:pt x="4984" y="5816"/>
                  </a:cubicBezTo>
                  <a:cubicBezTo>
                    <a:pt x="4995" y="5720"/>
                    <a:pt x="4973" y="5625"/>
                    <a:pt x="4931" y="5529"/>
                  </a:cubicBezTo>
                  <a:cubicBezTo>
                    <a:pt x="4888" y="5444"/>
                    <a:pt x="4835" y="5358"/>
                    <a:pt x="4750" y="5305"/>
                  </a:cubicBezTo>
                  <a:cubicBezTo>
                    <a:pt x="4675" y="5241"/>
                    <a:pt x="4590" y="5188"/>
                    <a:pt x="4494" y="5156"/>
                  </a:cubicBezTo>
                  <a:cubicBezTo>
                    <a:pt x="4398" y="5124"/>
                    <a:pt x="4303" y="5092"/>
                    <a:pt x="4207" y="5082"/>
                  </a:cubicBezTo>
                  <a:lnTo>
                    <a:pt x="4196" y="5082"/>
                  </a:lnTo>
                  <a:cubicBezTo>
                    <a:pt x="4168" y="5082"/>
                    <a:pt x="4140" y="5083"/>
                    <a:pt x="4111" y="5083"/>
                  </a:cubicBezTo>
                  <a:cubicBezTo>
                    <a:pt x="3826" y="5083"/>
                    <a:pt x="3527" y="5030"/>
                    <a:pt x="3333" y="4837"/>
                  </a:cubicBezTo>
                  <a:cubicBezTo>
                    <a:pt x="3120" y="4634"/>
                    <a:pt x="3057" y="4315"/>
                    <a:pt x="3035" y="4006"/>
                  </a:cubicBezTo>
                  <a:cubicBezTo>
                    <a:pt x="2993" y="3367"/>
                    <a:pt x="3089" y="2718"/>
                    <a:pt x="3046" y="2057"/>
                  </a:cubicBezTo>
                  <a:cubicBezTo>
                    <a:pt x="3046" y="1887"/>
                    <a:pt x="3025" y="1717"/>
                    <a:pt x="2993" y="1546"/>
                  </a:cubicBezTo>
                  <a:cubicBezTo>
                    <a:pt x="2950" y="1376"/>
                    <a:pt x="2886" y="1205"/>
                    <a:pt x="2790" y="1046"/>
                  </a:cubicBezTo>
                  <a:cubicBezTo>
                    <a:pt x="2588" y="747"/>
                    <a:pt x="2311" y="524"/>
                    <a:pt x="1981" y="375"/>
                  </a:cubicBezTo>
                  <a:cubicBezTo>
                    <a:pt x="1672" y="236"/>
                    <a:pt x="1342" y="130"/>
                    <a:pt x="1012" y="77"/>
                  </a:cubicBezTo>
                  <a:cubicBezTo>
                    <a:pt x="725" y="30"/>
                    <a:pt x="429" y="0"/>
                    <a:pt x="132" y="0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0" name="Google Shape;2890;p58"/>
          <p:cNvGrpSpPr/>
          <p:nvPr/>
        </p:nvGrpSpPr>
        <p:grpSpPr>
          <a:xfrm>
            <a:off x="962560" y="1676902"/>
            <a:ext cx="733979" cy="786409"/>
            <a:chOff x="2469100" y="5638188"/>
            <a:chExt cx="508225" cy="550475"/>
          </a:xfrm>
        </p:grpSpPr>
        <p:sp>
          <p:nvSpPr>
            <p:cNvPr id="2891" name="Google Shape;2891;p58"/>
            <p:cNvSpPr/>
            <p:nvPr/>
          </p:nvSpPr>
          <p:spPr>
            <a:xfrm>
              <a:off x="2607350" y="5803963"/>
              <a:ext cx="99775" cy="160800"/>
            </a:xfrm>
            <a:custGeom>
              <a:rect b="b" l="l" r="r" t="t"/>
              <a:pathLst>
                <a:path extrusionOk="0" h="6432" w="3991">
                  <a:moveTo>
                    <a:pt x="1059" y="0"/>
                  </a:moveTo>
                  <a:cubicBezTo>
                    <a:pt x="1002" y="0"/>
                    <a:pt x="1" y="40"/>
                    <a:pt x="125" y="2843"/>
                  </a:cubicBezTo>
                  <a:cubicBezTo>
                    <a:pt x="263" y="5729"/>
                    <a:pt x="1860" y="6432"/>
                    <a:pt x="1860" y="6432"/>
                  </a:cubicBezTo>
                  <a:lnTo>
                    <a:pt x="1722" y="6080"/>
                  </a:lnTo>
                  <a:lnTo>
                    <a:pt x="1722" y="6080"/>
                  </a:lnTo>
                  <a:cubicBezTo>
                    <a:pt x="2100" y="6347"/>
                    <a:pt x="2545" y="6413"/>
                    <a:pt x="2895" y="6413"/>
                  </a:cubicBezTo>
                  <a:cubicBezTo>
                    <a:pt x="3245" y="6413"/>
                    <a:pt x="3500" y="6347"/>
                    <a:pt x="3500" y="6347"/>
                  </a:cubicBezTo>
                  <a:cubicBezTo>
                    <a:pt x="3990" y="3993"/>
                    <a:pt x="1062" y="0"/>
                    <a:pt x="1062" y="0"/>
                  </a:cubicBezTo>
                  <a:cubicBezTo>
                    <a:pt x="1062" y="0"/>
                    <a:pt x="1061" y="0"/>
                    <a:pt x="105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8"/>
            <p:cNvSpPr/>
            <p:nvPr/>
          </p:nvSpPr>
          <p:spPr>
            <a:xfrm>
              <a:off x="2697475" y="5814063"/>
              <a:ext cx="181100" cy="151875"/>
            </a:xfrm>
            <a:custGeom>
              <a:rect b="b" l="l" r="r" t="t"/>
              <a:pathLst>
                <a:path extrusionOk="0" h="6075" w="7244">
                  <a:moveTo>
                    <a:pt x="2185" y="1"/>
                  </a:moveTo>
                  <a:lnTo>
                    <a:pt x="1045" y="2929"/>
                  </a:lnTo>
                  <a:cubicBezTo>
                    <a:pt x="1045" y="2929"/>
                    <a:pt x="0" y="6075"/>
                    <a:pt x="1943" y="6075"/>
                  </a:cubicBezTo>
                  <a:cubicBezTo>
                    <a:pt x="2019" y="6075"/>
                    <a:pt x="2099" y="6070"/>
                    <a:pt x="2185" y="6060"/>
                  </a:cubicBezTo>
                  <a:cubicBezTo>
                    <a:pt x="4442" y="5794"/>
                    <a:pt x="4975" y="4196"/>
                    <a:pt x="4975" y="4196"/>
                  </a:cubicBezTo>
                  <a:lnTo>
                    <a:pt x="4975" y="5059"/>
                  </a:lnTo>
                  <a:cubicBezTo>
                    <a:pt x="7243" y="3994"/>
                    <a:pt x="6636" y="1460"/>
                    <a:pt x="6636" y="1460"/>
                  </a:cubicBezTo>
                  <a:lnTo>
                    <a:pt x="6636" y="119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8"/>
            <p:cNvSpPr/>
            <p:nvPr/>
          </p:nvSpPr>
          <p:spPr>
            <a:xfrm>
              <a:off x="2469100" y="5909113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cubicBezTo>
                    <a:pt x="8306" y="0"/>
                    <a:pt x="8658" y="2620"/>
                    <a:pt x="7572" y="3419"/>
                  </a:cubicBezTo>
                  <a:cubicBezTo>
                    <a:pt x="6720" y="4026"/>
                    <a:pt x="1874" y="5048"/>
                    <a:pt x="1086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35" y="9818"/>
                    <a:pt x="19573" y="8477"/>
                    <a:pt x="19094" y="7178"/>
                  </a:cubicBezTo>
                  <a:cubicBezTo>
                    <a:pt x="18295" y="5048"/>
                    <a:pt x="13460" y="4026"/>
                    <a:pt x="12608" y="3419"/>
                  </a:cubicBezTo>
                  <a:cubicBezTo>
                    <a:pt x="11522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85" y="43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8"/>
            <p:cNvSpPr/>
            <p:nvPr/>
          </p:nvSpPr>
          <p:spPr>
            <a:xfrm>
              <a:off x="2668500" y="5909113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0"/>
                    <a:pt x="575" y="1864"/>
                    <a:pt x="0" y="2929"/>
                  </a:cubicBezTo>
                  <a:cubicBezTo>
                    <a:pt x="841" y="2844"/>
                    <a:pt x="1672" y="2673"/>
                    <a:pt x="2396" y="2258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1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8"/>
            <p:cNvSpPr/>
            <p:nvPr/>
          </p:nvSpPr>
          <p:spPr>
            <a:xfrm>
              <a:off x="2469100" y="5966888"/>
              <a:ext cx="508225" cy="221775"/>
            </a:xfrm>
            <a:custGeom>
              <a:rect b="b" l="l" r="r" t="t"/>
              <a:pathLst>
                <a:path extrusionOk="0" h="8871" w="20329">
                  <a:moveTo>
                    <a:pt x="12321" y="0"/>
                  </a:moveTo>
                  <a:lnTo>
                    <a:pt x="7838" y="213"/>
                  </a:lnTo>
                  <a:cubicBezTo>
                    <a:pt x="7689" y="895"/>
                    <a:pt x="7007" y="1331"/>
                    <a:pt x="7007" y="1331"/>
                  </a:cubicBezTo>
                  <a:lnTo>
                    <a:pt x="7028" y="1342"/>
                  </a:lnTo>
                  <a:cubicBezTo>
                    <a:pt x="5452" y="1991"/>
                    <a:pt x="1779" y="3003"/>
                    <a:pt x="1097" y="4835"/>
                  </a:cubicBezTo>
                  <a:cubicBezTo>
                    <a:pt x="607" y="6144"/>
                    <a:pt x="245" y="7497"/>
                    <a:pt x="0" y="8870"/>
                  </a:cubicBezTo>
                  <a:lnTo>
                    <a:pt x="20329" y="8870"/>
                  </a:lnTo>
                  <a:cubicBezTo>
                    <a:pt x="20084" y="7497"/>
                    <a:pt x="19722" y="6144"/>
                    <a:pt x="19232" y="4845"/>
                  </a:cubicBezTo>
                  <a:cubicBezTo>
                    <a:pt x="18518" y="2907"/>
                    <a:pt x="14483" y="1885"/>
                    <a:pt x="13066" y="1246"/>
                  </a:cubicBezTo>
                  <a:lnTo>
                    <a:pt x="13088" y="1235"/>
                  </a:lnTo>
                  <a:cubicBezTo>
                    <a:pt x="12470" y="895"/>
                    <a:pt x="12321" y="0"/>
                    <a:pt x="12321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8"/>
            <p:cNvSpPr/>
            <p:nvPr/>
          </p:nvSpPr>
          <p:spPr>
            <a:xfrm>
              <a:off x="2623125" y="6166813"/>
              <a:ext cx="35550" cy="17600"/>
            </a:xfrm>
            <a:custGeom>
              <a:rect b="b" l="l" r="r" t="t"/>
              <a:pathLst>
                <a:path extrusionOk="0" h="704" w="1422">
                  <a:moveTo>
                    <a:pt x="1336" y="0"/>
                  </a:moveTo>
                  <a:cubicBezTo>
                    <a:pt x="1283" y="0"/>
                    <a:pt x="1240" y="11"/>
                    <a:pt x="1208" y="43"/>
                  </a:cubicBezTo>
                  <a:lnTo>
                    <a:pt x="676" y="554"/>
                  </a:lnTo>
                  <a:lnTo>
                    <a:pt x="207" y="107"/>
                  </a:lnTo>
                  <a:cubicBezTo>
                    <a:pt x="201" y="101"/>
                    <a:pt x="190" y="98"/>
                    <a:pt x="176" y="98"/>
                  </a:cubicBezTo>
                  <a:cubicBezTo>
                    <a:pt x="115" y="98"/>
                    <a:pt x="0" y="147"/>
                    <a:pt x="26" y="181"/>
                  </a:cubicBezTo>
                  <a:lnTo>
                    <a:pt x="569" y="692"/>
                  </a:lnTo>
                  <a:cubicBezTo>
                    <a:pt x="577" y="700"/>
                    <a:pt x="591" y="704"/>
                    <a:pt x="607" y="704"/>
                  </a:cubicBezTo>
                  <a:cubicBezTo>
                    <a:pt x="654" y="704"/>
                    <a:pt x="726" y="674"/>
                    <a:pt x="750" y="650"/>
                  </a:cubicBezTo>
                  <a:lnTo>
                    <a:pt x="1389" y="32"/>
                  </a:lnTo>
                  <a:cubicBezTo>
                    <a:pt x="1421" y="0"/>
                    <a:pt x="1357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8"/>
            <p:cNvSpPr/>
            <p:nvPr/>
          </p:nvSpPr>
          <p:spPr>
            <a:xfrm>
              <a:off x="2566975" y="6166538"/>
              <a:ext cx="35250" cy="18050"/>
            </a:xfrm>
            <a:custGeom>
              <a:rect b="b" l="l" r="r" t="t"/>
              <a:pathLst>
                <a:path extrusionOk="0" h="722" w="1410">
                  <a:moveTo>
                    <a:pt x="1335" y="1"/>
                  </a:moveTo>
                  <a:cubicBezTo>
                    <a:pt x="1282" y="1"/>
                    <a:pt x="1239" y="22"/>
                    <a:pt x="1197" y="54"/>
                  </a:cubicBezTo>
                  <a:lnTo>
                    <a:pt x="675" y="565"/>
                  </a:lnTo>
                  <a:lnTo>
                    <a:pt x="217" y="118"/>
                  </a:lnTo>
                  <a:cubicBezTo>
                    <a:pt x="208" y="109"/>
                    <a:pt x="193" y="105"/>
                    <a:pt x="175" y="105"/>
                  </a:cubicBezTo>
                  <a:cubicBezTo>
                    <a:pt x="108" y="105"/>
                    <a:pt x="0" y="159"/>
                    <a:pt x="25" y="192"/>
                  </a:cubicBezTo>
                  <a:lnTo>
                    <a:pt x="558" y="703"/>
                  </a:lnTo>
                  <a:cubicBezTo>
                    <a:pt x="570" y="716"/>
                    <a:pt x="588" y="721"/>
                    <a:pt x="608" y="721"/>
                  </a:cubicBezTo>
                  <a:cubicBezTo>
                    <a:pt x="656" y="721"/>
                    <a:pt x="716" y="691"/>
                    <a:pt x="739" y="661"/>
                  </a:cubicBezTo>
                  <a:lnTo>
                    <a:pt x="1378" y="43"/>
                  </a:lnTo>
                  <a:cubicBezTo>
                    <a:pt x="1410" y="11"/>
                    <a:pt x="1346" y="1"/>
                    <a:pt x="1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8"/>
            <p:cNvSpPr/>
            <p:nvPr/>
          </p:nvSpPr>
          <p:spPr>
            <a:xfrm>
              <a:off x="2595975" y="6117563"/>
              <a:ext cx="35525" cy="17725"/>
            </a:xfrm>
            <a:custGeom>
              <a:rect b="b" l="l" r="r" t="t"/>
              <a:pathLst>
                <a:path extrusionOk="0" h="709" w="1421">
                  <a:moveTo>
                    <a:pt x="1336" y="0"/>
                  </a:moveTo>
                  <a:cubicBezTo>
                    <a:pt x="1293" y="0"/>
                    <a:pt x="1240" y="22"/>
                    <a:pt x="1208" y="53"/>
                  </a:cubicBezTo>
                  <a:lnTo>
                    <a:pt x="676" y="554"/>
                  </a:lnTo>
                  <a:lnTo>
                    <a:pt x="218" y="117"/>
                  </a:lnTo>
                  <a:cubicBezTo>
                    <a:pt x="209" y="108"/>
                    <a:pt x="193" y="105"/>
                    <a:pt x="175" y="105"/>
                  </a:cubicBezTo>
                  <a:cubicBezTo>
                    <a:pt x="108" y="105"/>
                    <a:pt x="1" y="156"/>
                    <a:pt x="26" y="181"/>
                  </a:cubicBezTo>
                  <a:lnTo>
                    <a:pt x="558" y="692"/>
                  </a:lnTo>
                  <a:cubicBezTo>
                    <a:pt x="570" y="704"/>
                    <a:pt x="586" y="708"/>
                    <a:pt x="605" y="708"/>
                  </a:cubicBezTo>
                  <a:cubicBezTo>
                    <a:pt x="657" y="708"/>
                    <a:pt x="727" y="673"/>
                    <a:pt x="750" y="650"/>
                  </a:cubicBezTo>
                  <a:lnTo>
                    <a:pt x="1389" y="43"/>
                  </a:lnTo>
                  <a:cubicBezTo>
                    <a:pt x="1421" y="11"/>
                    <a:pt x="1357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8"/>
            <p:cNvSpPr/>
            <p:nvPr/>
          </p:nvSpPr>
          <p:spPr>
            <a:xfrm>
              <a:off x="2623225" y="6071813"/>
              <a:ext cx="35175" cy="19025"/>
            </a:xfrm>
            <a:custGeom>
              <a:rect b="b" l="l" r="r" t="t"/>
              <a:pathLst>
                <a:path extrusionOk="0" h="761" w="1407">
                  <a:moveTo>
                    <a:pt x="1309" y="1"/>
                  </a:moveTo>
                  <a:cubicBezTo>
                    <a:pt x="1272" y="1"/>
                    <a:pt x="1238" y="18"/>
                    <a:pt x="1215" y="41"/>
                  </a:cubicBezTo>
                  <a:lnTo>
                    <a:pt x="672" y="574"/>
                  </a:lnTo>
                  <a:lnTo>
                    <a:pt x="214" y="137"/>
                  </a:lnTo>
                  <a:cubicBezTo>
                    <a:pt x="195" y="112"/>
                    <a:pt x="169" y="102"/>
                    <a:pt x="142" y="102"/>
                  </a:cubicBezTo>
                  <a:cubicBezTo>
                    <a:pt x="123" y="102"/>
                    <a:pt x="104" y="107"/>
                    <a:pt x="86" y="116"/>
                  </a:cubicBezTo>
                  <a:cubicBezTo>
                    <a:pt x="54" y="137"/>
                    <a:pt x="1" y="190"/>
                    <a:pt x="33" y="222"/>
                  </a:cubicBezTo>
                  <a:cubicBezTo>
                    <a:pt x="214" y="393"/>
                    <a:pt x="384" y="563"/>
                    <a:pt x="565" y="733"/>
                  </a:cubicBezTo>
                  <a:cubicBezTo>
                    <a:pt x="589" y="752"/>
                    <a:pt x="616" y="761"/>
                    <a:pt x="643" y="761"/>
                  </a:cubicBezTo>
                  <a:cubicBezTo>
                    <a:pt x="678" y="761"/>
                    <a:pt x="712" y="747"/>
                    <a:pt x="736" y="723"/>
                  </a:cubicBezTo>
                  <a:lnTo>
                    <a:pt x="1375" y="105"/>
                  </a:lnTo>
                  <a:cubicBezTo>
                    <a:pt x="1407" y="73"/>
                    <a:pt x="1396" y="20"/>
                    <a:pt x="1353" y="9"/>
                  </a:cubicBezTo>
                  <a:cubicBezTo>
                    <a:pt x="1338" y="3"/>
                    <a:pt x="1324" y="1"/>
                    <a:pt x="1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8"/>
            <p:cNvSpPr/>
            <p:nvPr/>
          </p:nvSpPr>
          <p:spPr>
            <a:xfrm>
              <a:off x="2566450" y="6071813"/>
              <a:ext cx="35775" cy="19125"/>
            </a:xfrm>
            <a:custGeom>
              <a:rect b="b" l="l" r="r" t="t"/>
              <a:pathLst>
                <a:path extrusionOk="0" h="765" w="1431">
                  <a:moveTo>
                    <a:pt x="1329" y="1"/>
                  </a:moveTo>
                  <a:cubicBezTo>
                    <a:pt x="1296" y="1"/>
                    <a:pt x="1262" y="18"/>
                    <a:pt x="1239" y="41"/>
                  </a:cubicBezTo>
                  <a:lnTo>
                    <a:pt x="696" y="563"/>
                  </a:lnTo>
                  <a:lnTo>
                    <a:pt x="217" y="116"/>
                  </a:lnTo>
                  <a:cubicBezTo>
                    <a:pt x="203" y="102"/>
                    <a:pt x="184" y="96"/>
                    <a:pt x="164" y="96"/>
                  </a:cubicBezTo>
                  <a:cubicBezTo>
                    <a:pt x="91" y="96"/>
                    <a:pt x="1" y="174"/>
                    <a:pt x="68" y="233"/>
                  </a:cubicBezTo>
                  <a:lnTo>
                    <a:pt x="600" y="744"/>
                  </a:lnTo>
                  <a:cubicBezTo>
                    <a:pt x="615" y="759"/>
                    <a:pt x="635" y="765"/>
                    <a:pt x="655" y="765"/>
                  </a:cubicBezTo>
                  <a:cubicBezTo>
                    <a:pt x="695" y="765"/>
                    <a:pt x="739" y="744"/>
                    <a:pt x="760" y="723"/>
                  </a:cubicBezTo>
                  <a:lnTo>
                    <a:pt x="1399" y="105"/>
                  </a:lnTo>
                  <a:cubicBezTo>
                    <a:pt x="1431" y="73"/>
                    <a:pt x="1409" y="20"/>
                    <a:pt x="1367" y="9"/>
                  </a:cubicBezTo>
                  <a:cubicBezTo>
                    <a:pt x="1355" y="3"/>
                    <a:pt x="1342" y="1"/>
                    <a:pt x="1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8"/>
            <p:cNvSpPr/>
            <p:nvPr/>
          </p:nvSpPr>
          <p:spPr>
            <a:xfrm>
              <a:off x="2679475" y="5978063"/>
              <a:ext cx="35100" cy="18250"/>
            </a:xfrm>
            <a:custGeom>
              <a:rect b="b" l="l" r="r" t="t"/>
              <a:pathLst>
                <a:path extrusionOk="0" h="730" w="1404">
                  <a:moveTo>
                    <a:pt x="1350" y="0"/>
                  </a:moveTo>
                  <a:cubicBezTo>
                    <a:pt x="1308" y="0"/>
                    <a:pt x="1254" y="11"/>
                    <a:pt x="1222" y="43"/>
                  </a:cubicBezTo>
                  <a:lnTo>
                    <a:pt x="679" y="565"/>
                  </a:lnTo>
                  <a:lnTo>
                    <a:pt x="221" y="128"/>
                  </a:lnTo>
                  <a:cubicBezTo>
                    <a:pt x="208" y="115"/>
                    <a:pt x="188" y="110"/>
                    <a:pt x="165" y="110"/>
                  </a:cubicBezTo>
                  <a:cubicBezTo>
                    <a:pt x="94" y="110"/>
                    <a:pt x="0" y="162"/>
                    <a:pt x="40" y="203"/>
                  </a:cubicBezTo>
                  <a:lnTo>
                    <a:pt x="573" y="714"/>
                  </a:lnTo>
                  <a:cubicBezTo>
                    <a:pt x="588" y="725"/>
                    <a:pt x="608" y="730"/>
                    <a:pt x="629" y="730"/>
                  </a:cubicBezTo>
                  <a:cubicBezTo>
                    <a:pt x="670" y="730"/>
                    <a:pt x="715" y="713"/>
                    <a:pt x="743" y="692"/>
                  </a:cubicBezTo>
                  <a:lnTo>
                    <a:pt x="1371" y="75"/>
                  </a:lnTo>
                  <a:cubicBezTo>
                    <a:pt x="1403" y="43"/>
                    <a:pt x="1393" y="11"/>
                    <a:pt x="1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8"/>
            <p:cNvSpPr/>
            <p:nvPr/>
          </p:nvSpPr>
          <p:spPr>
            <a:xfrm>
              <a:off x="2652225" y="6117563"/>
              <a:ext cx="35450" cy="17775"/>
            </a:xfrm>
            <a:custGeom>
              <a:rect b="b" l="l" r="r" t="t"/>
              <a:pathLst>
                <a:path extrusionOk="0" h="711" w="1418">
                  <a:moveTo>
                    <a:pt x="1343" y="0"/>
                  </a:moveTo>
                  <a:cubicBezTo>
                    <a:pt x="1290" y="0"/>
                    <a:pt x="1237" y="11"/>
                    <a:pt x="1205" y="53"/>
                  </a:cubicBezTo>
                  <a:lnTo>
                    <a:pt x="672" y="554"/>
                  </a:lnTo>
                  <a:lnTo>
                    <a:pt x="215" y="117"/>
                  </a:lnTo>
                  <a:cubicBezTo>
                    <a:pt x="205" y="107"/>
                    <a:pt x="187" y="103"/>
                    <a:pt x="167" y="103"/>
                  </a:cubicBezTo>
                  <a:cubicBezTo>
                    <a:pt x="100" y="103"/>
                    <a:pt x="1" y="149"/>
                    <a:pt x="34" y="181"/>
                  </a:cubicBezTo>
                  <a:lnTo>
                    <a:pt x="566" y="692"/>
                  </a:lnTo>
                  <a:cubicBezTo>
                    <a:pt x="579" y="705"/>
                    <a:pt x="597" y="710"/>
                    <a:pt x="618" y="710"/>
                  </a:cubicBezTo>
                  <a:cubicBezTo>
                    <a:pt x="666" y="710"/>
                    <a:pt x="725" y="683"/>
                    <a:pt x="747" y="660"/>
                  </a:cubicBezTo>
                  <a:lnTo>
                    <a:pt x="1386" y="43"/>
                  </a:lnTo>
                  <a:cubicBezTo>
                    <a:pt x="1418" y="11"/>
                    <a:pt x="1365" y="0"/>
                    <a:pt x="1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8"/>
            <p:cNvSpPr/>
            <p:nvPr/>
          </p:nvSpPr>
          <p:spPr>
            <a:xfrm>
              <a:off x="2679675" y="6072788"/>
              <a:ext cx="34850" cy="17350"/>
            </a:xfrm>
            <a:custGeom>
              <a:rect b="b" l="l" r="r" t="t"/>
              <a:pathLst>
                <a:path extrusionOk="0" h="694" w="1394">
                  <a:moveTo>
                    <a:pt x="1360" y="1"/>
                  </a:moveTo>
                  <a:cubicBezTo>
                    <a:pt x="1349" y="1"/>
                    <a:pt x="1336" y="2"/>
                    <a:pt x="1332" y="2"/>
                  </a:cubicBezTo>
                  <a:cubicBezTo>
                    <a:pt x="1278" y="2"/>
                    <a:pt x="1236" y="13"/>
                    <a:pt x="1193" y="45"/>
                  </a:cubicBezTo>
                  <a:lnTo>
                    <a:pt x="671" y="556"/>
                  </a:lnTo>
                  <a:lnTo>
                    <a:pt x="213" y="109"/>
                  </a:lnTo>
                  <a:cubicBezTo>
                    <a:pt x="203" y="102"/>
                    <a:pt x="189" y="100"/>
                    <a:pt x="174" y="100"/>
                  </a:cubicBezTo>
                  <a:cubicBezTo>
                    <a:pt x="140" y="100"/>
                    <a:pt x="100" y="112"/>
                    <a:pt x="86" y="119"/>
                  </a:cubicBezTo>
                  <a:cubicBezTo>
                    <a:pt x="54" y="130"/>
                    <a:pt x="0" y="151"/>
                    <a:pt x="22" y="173"/>
                  </a:cubicBezTo>
                  <a:lnTo>
                    <a:pt x="554" y="684"/>
                  </a:lnTo>
                  <a:cubicBezTo>
                    <a:pt x="561" y="691"/>
                    <a:pt x="573" y="694"/>
                    <a:pt x="587" y="694"/>
                  </a:cubicBezTo>
                  <a:cubicBezTo>
                    <a:pt x="637" y="694"/>
                    <a:pt x="719" y="658"/>
                    <a:pt x="735" y="641"/>
                  </a:cubicBezTo>
                  <a:lnTo>
                    <a:pt x="1374" y="24"/>
                  </a:lnTo>
                  <a:cubicBezTo>
                    <a:pt x="1393" y="4"/>
                    <a:pt x="1378" y="1"/>
                    <a:pt x="1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8"/>
            <p:cNvSpPr/>
            <p:nvPr/>
          </p:nvSpPr>
          <p:spPr>
            <a:xfrm>
              <a:off x="2510750" y="6166813"/>
              <a:ext cx="35300" cy="17600"/>
            </a:xfrm>
            <a:custGeom>
              <a:rect b="b" l="l" r="r" t="t"/>
              <a:pathLst>
                <a:path extrusionOk="0" h="704" w="1412">
                  <a:moveTo>
                    <a:pt x="1327" y="0"/>
                  </a:moveTo>
                  <a:cubicBezTo>
                    <a:pt x="1284" y="0"/>
                    <a:pt x="1231" y="22"/>
                    <a:pt x="1199" y="53"/>
                  </a:cubicBezTo>
                  <a:lnTo>
                    <a:pt x="677" y="554"/>
                  </a:lnTo>
                  <a:lnTo>
                    <a:pt x="208" y="107"/>
                  </a:lnTo>
                  <a:cubicBezTo>
                    <a:pt x="203" y="101"/>
                    <a:pt x="193" y="99"/>
                    <a:pt x="181" y="99"/>
                  </a:cubicBezTo>
                  <a:cubicBezTo>
                    <a:pt x="121" y="99"/>
                    <a:pt x="1" y="155"/>
                    <a:pt x="27" y="181"/>
                  </a:cubicBezTo>
                  <a:lnTo>
                    <a:pt x="560" y="692"/>
                  </a:lnTo>
                  <a:cubicBezTo>
                    <a:pt x="568" y="700"/>
                    <a:pt x="581" y="704"/>
                    <a:pt x="597" y="704"/>
                  </a:cubicBezTo>
                  <a:cubicBezTo>
                    <a:pt x="645" y="704"/>
                    <a:pt x="717" y="674"/>
                    <a:pt x="741" y="650"/>
                  </a:cubicBezTo>
                  <a:lnTo>
                    <a:pt x="1380" y="32"/>
                  </a:lnTo>
                  <a:cubicBezTo>
                    <a:pt x="1412" y="0"/>
                    <a:pt x="1348" y="0"/>
                    <a:pt x="1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8"/>
            <p:cNvSpPr/>
            <p:nvPr/>
          </p:nvSpPr>
          <p:spPr>
            <a:xfrm>
              <a:off x="2878550" y="6030513"/>
              <a:ext cx="16775" cy="10675"/>
            </a:xfrm>
            <a:custGeom>
              <a:rect b="b" l="l" r="r" t="t"/>
              <a:pathLst>
                <a:path extrusionOk="0" h="427" w="671">
                  <a:moveTo>
                    <a:pt x="0" y="0"/>
                  </a:moveTo>
                  <a:lnTo>
                    <a:pt x="437" y="415"/>
                  </a:lnTo>
                  <a:cubicBezTo>
                    <a:pt x="447" y="423"/>
                    <a:pt x="462" y="427"/>
                    <a:pt x="478" y="427"/>
                  </a:cubicBezTo>
                  <a:cubicBezTo>
                    <a:pt x="528" y="427"/>
                    <a:pt x="594" y="397"/>
                    <a:pt x="618" y="373"/>
                  </a:cubicBezTo>
                  <a:lnTo>
                    <a:pt x="671" y="320"/>
                  </a:lnTo>
                  <a:lnTo>
                    <a:pt x="564" y="256"/>
                  </a:lnTo>
                  <a:lnTo>
                    <a:pt x="554" y="277"/>
                  </a:lnTo>
                  <a:lnTo>
                    <a:pt x="511" y="234"/>
                  </a:lnTo>
                  <a:cubicBezTo>
                    <a:pt x="341" y="149"/>
                    <a:pt x="170" y="7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8"/>
            <p:cNvSpPr/>
            <p:nvPr/>
          </p:nvSpPr>
          <p:spPr>
            <a:xfrm>
              <a:off x="2549750" y="6031313"/>
              <a:ext cx="15750" cy="10175"/>
            </a:xfrm>
            <a:custGeom>
              <a:rect b="b" l="l" r="r" t="t"/>
              <a:pathLst>
                <a:path extrusionOk="0" h="407" w="630">
                  <a:moveTo>
                    <a:pt x="629" y="0"/>
                  </a:moveTo>
                  <a:lnTo>
                    <a:pt x="629" y="0"/>
                  </a:lnTo>
                  <a:cubicBezTo>
                    <a:pt x="491" y="64"/>
                    <a:pt x="363" y="128"/>
                    <a:pt x="224" y="192"/>
                  </a:cubicBezTo>
                  <a:cubicBezTo>
                    <a:pt x="214" y="202"/>
                    <a:pt x="203" y="224"/>
                    <a:pt x="182" y="234"/>
                  </a:cubicBezTo>
                  <a:lnTo>
                    <a:pt x="171" y="224"/>
                  </a:lnTo>
                  <a:lnTo>
                    <a:pt x="1" y="309"/>
                  </a:lnTo>
                  <a:lnTo>
                    <a:pt x="86" y="383"/>
                  </a:lnTo>
                  <a:cubicBezTo>
                    <a:pt x="102" y="400"/>
                    <a:pt x="125" y="407"/>
                    <a:pt x="149" y="407"/>
                  </a:cubicBezTo>
                  <a:cubicBezTo>
                    <a:pt x="187" y="407"/>
                    <a:pt x="230" y="388"/>
                    <a:pt x="256" y="362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8"/>
            <p:cNvSpPr/>
            <p:nvPr/>
          </p:nvSpPr>
          <p:spPr>
            <a:xfrm>
              <a:off x="2594000" y="6023213"/>
              <a:ext cx="35125" cy="18200"/>
            </a:xfrm>
            <a:custGeom>
              <a:rect b="b" l="l" r="r" t="t"/>
              <a:pathLst>
                <a:path extrusionOk="0" h="728" w="1405">
                  <a:moveTo>
                    <a:pt x="1317" y="1"/>
                  </a:moveTo>
                  <a:cubicBezTo>
                    <a:pt x="1283" y="1"/>
                    <a:pt x="1247" y="13"/>
                    <a:pt x="1223" y="37"/>
                  </a:cubicBezTo>
                  <a:lnTo>
                    <a:pt x="680" y="558"/>
                  </a:lnTo>
                  <a:lnTo>
                    <a:pt x="222" y="122"/>
                  </a:lnTo>
                  <a:cubicBezTo>
                    <a:pt x="209" y="109"/>
                    <a:pt x="189" y="103"/>
                    <a:pt x="166" y="103"/>
                  </a:cubicBezTo>
                  <a:cubicBezTo>
                    <a:pt x="95" y="103"/>
                    <a:pt x="1" y="156"/>
                    <a:pt x="41" y="196"/>
                  </a:cubicBezTo>
                  <a:lnTo>
                    <a:pt x="574" y="707"/>
                  </a:lnTo>
                  <a:cubicBezTo>
                    <a:pt x="588" y="722"/>
                    <a:pt x="608" y="728"/>
                    <a:pt x="629" y="728"/>
                  </a:cubicBezTo>
                  <a:cubicBezTo>
                    <a:pt x="670" y="728"/>
                    <a:pt x="716" y="707"/>
                    <a:pt x="744" y="686"/>
                  </a:cubicBezTo>
                  <a:lnTo>
                    <a:pt x="1383" y="69"/>
                  </a:lnTo>
                  <a:cubicBezTo>
                    <a:pt x="1404" y="47"/>
                    <a:pt x="1404" y="15"/>
                    <a:pt x="1351" y="5"/>
                  </a:cubicBezTo>
                  <a:cubicBezTo>
                    <a:pt x="1340" y="2"/>
                    <a:pt x="1329" y="1"/>
                    <a:pt x="1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8"/>
            <p:cNvSpPr/>
            <p:nvPr/>
          </p:nvSpPr>
          <p:spPr>
            <a:xfrm>
              <a:off x="2708375" y="6116913"/>
              <a:ext cx="35475" cy="19225"/>
            </a:xfrm>
            <a:custGeom>
              <a:rect b="b" l="l" r="r" t="t"/>
              <a:pathLst>
                <a:path extrusionOk="0" h="769" w="1419">
                  <a:moveTo>
                    <a:pt x="1321" y="1"/>
                  </a:moveTo>
                  <a:cubicBezTo>
                    <a:pt x="1287" y="1"/>
                    <a:pt x="1251" y="13"/>
                    <a:pt x="1227" y="37"/>
                  </a:cubicBezTo>
                  <a:lnTo>
                    <a:pt x="684" y="569"/>
                  </a:lnTo>
                  <a:lnTo>
                    <a:pt x="215" y="122"/>
                  </a:lnTo>
                  <a:cubicBezTo>
                    <a:pt x="201" y="108"/>
                    <a:pt x="181" y="101"/>
                    <a:pt x="160" y="101"/>
                  </a:cubicBezTo>
                  <a:cubicBezTo>
                    <a:pt x="87" y="101"/>
                    <a:pt x="1" y="173"/>
                    <a:pt x="66" y="239"/>
                  </a:cubicBezTo>
                  <a:lnTo>
                    <a:pt x="599" y="750"/>
                  </a:lnTo>
                  <a:cubicBezTo>
                    <a:pt x="612" y="763"/>
                    <a:pt x="628" y="768"/>
                    <a:pt x="646" y="768"/>
                  </a:cubicBezTo>
                  <a:cubicBezTo>
                    <a:pt x="688" y="768"/>
                    <a:pt x="736" y="741"/>
                    <a:pt x="759" y="718"/>
                  </a:cubicBezTo>
                  <a:lnTo>
                    <a:pt x="1387" y="101"/>
                  </a:lnTo>
                  <a:cubicBezTo>
                    <a:pt x="1419" y="69"/>
                    <a:pt x="1397" y="16"/>
                    <a:pt x="1355" y="5"/>
                  </a:cubicBezTo>
                  <a:cubicBezTo>
                    <a:pt x="1344" y="2"/>
                    <a:pt x="1333" y="1"/>
                    <a:pt x="1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8"/>
            <p:cNvSpPr/>
            <p:nvPr/>
          </p:nvSpPr>
          <p:spPr>
            <a:xfrm>
              <a:off x="2510625" y="6071938"/>
              <a:ext cx="35175" cy="18875"/>
            </a:xfrm>
            <a:custGeom>
              <a:rect b="b" l="l" r="r" t="t"/>
              <a:pathLst>
                <a:path extrusionOk="0" h="755" w="1407">
                  <a:moveTo>
                    <a:pt x="1315" y="0"/>
                  </a:moveTo>
                  <a:cubicBezTo>
                    <a:pt x="1276" y="0"/>
                    <a:pt x="1239" y="14"/>
                    <a:pt x="1214" y="47"/>
                  </a:cubicBezTo>
                  <a:lnTo>
                    <a:pt x="671" y="569"/>
                  </a:lnTo>
                  <a:lnTo>
                    <a:pt x="213" y="132"/>
                  </a:lnTo>
                  <a:cubicBezTo>
                    <a:pt x="195" y="114"/>
                    <a:pt x="169" y="102"/>
                    <a:pt x="142" y="102"/>
                  </a:cubicBezTo>
                  <a:cubicBezTo>
                    <a:pt x="123" y="102"/>
                    <a:pt x="103" y="108"/>
                    <a:pt x="86" y="121"/>
                  </a:cubicBezTo>
                  <a:cubicBezTo>
                    <a:pt x="54" y="132"/>
                    <a:pt x="0" y="185"/>
                    <a:pt x="32" y="217"/>
                  </a:cubicBezTo>
                  <a:lnTo>
                    <a:pt x="565" y="728"/>
                  </a:lnTo>
                  <a:cubicBezTo>
                    <a:pt x="587" y="746"/>
                    <a:pt x="613" y="755"/>
                    <a:pt x="639" y="755"/>
                  </a:cubicBezTo>
                  <a:cubicBezTo>
                    <a:pt x="675" y="755"/>
                    <a:pt x="710" y="738"/>
                    <a:pt x="735" y="707"/>
                  </a:cubicBezTo>
                  <a:lnTo>
                    <a:pt x="1374" y="100"/>
                  </a:lnTo>
                  <a:cubicBezTo>
                    <a:pt x="1406" y="68"/>
                    <a:pt x="1395" y="15"/>
                    <a:pt x="1353" y="4"/>
                  </a:cubicBezTo>
                  <a:cubicBezTo>
                    <a:pt x="1340" y="2"/>
                    <a:pt x="132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8"/>
            <p:cNvSpPr/>
            <p:nvPr/>
          </p:nvSpPr>
          <p:spPr>
            <a:xfrm>
              <a:off x="2539900" y="6117463"/>
              <a:ext cx="34900" cy="18025"/>
            </a:xfrm>
            <a:custGeom>
              <a:rect b="b" l="l" r="r" t="t"/>
              <a:pathLst>
                <a:path extrusionOk="0" h="721" w="1396">
                  <a:moveTo>
                    <a:pt x="1314" y="0"/>
                  </a:moveTo>
                  <a:cubicBezTo>
                    <a:pt x="1275" y="0"/>
                    <a:pt x="1239" y="12"/>
                    <a:pt x="1215" y="36"/>
                  </a:cubicBezTo>
                  <a:lnTo>
                    <a:pt x="682" y="558"/>
                  </a:lnTo>
                  <a:lnTo>
                    <a:pt x="224" y="121"/>
                  </a:lnTo>
                  <a:cubicBezTo>
                    <a:pt x="212" y="108"/>
                    <a:pt x="191" y="103"/>
                    <a:pt x="168" y="103"/>
                  </a:cubicBezTo>
                  <a:cubicBezTo>
                    <a:pt x="96" y="103"/>
                    <a:pt x="0" y="156"/>
                    <a:pt x="33" y="196"/>
                  </a:cubicBezTo>
                  <a:lnTo>
                    <a:pt x="565" y="707"/>
                  </a:lnTo>
                  <a:cubicBezTo>
                    <a:pt x="575" y="717"/>
                    <a:pt x="591" y="721"/>
                    <a:pt x="609" y="721"/>
                  </a:cubicBezTo>
                  <a:cubicBezTo>
                    <a:pt x="650" y="721"/>
                    <a:pt x="706" y="701"/>
                    <a:pt x="736" y="686"/>
                  </a:cubicBezTo>
                  <a:lnTo>
                    <a:pt x="1364" y="68"/>
                  </a:lnTo>
                  <a:cubicBezTo>
                    <a:pt x="1396" y="36"/>
                    <a:pt x="1396" y="15"/>
                    <a:pt x="1353" y="4"/>
                  </a:cubicBezTo>
                  <a:cubicBezTo>
                    <a:pt x="1340" y="2"/>
                    <a:pt x="1327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8"/>
            <p:cNvSpPr/>
            <p:nvPr/>
          </p:nvSpPr>
          <p:spPr>
            <a:xfrm>
              <a:off x="2735725" y="6072563"/>
              <a:ext cx="35275" cy="17775"/>
            </a:xfrm>
            <a:custGeom>
              <a:rect b="b" l="l" r="r" t="t"/>
              <a:pathLst>
                <a:path extrusionOk="0" h="711" w="1411">
                  <a:moveTo>
                    <a:pt x="1336" y="1"/>
                  </a:moveTo>
                  <a:cubicBezTo>
                    <a:pt x="1283" y="1"/>
                    <a:pt x="1241" y="11"/>
                    <a:pt x="1198" y="43"/>
                  </a:cubicBezTo>
                  <a:lnTo>
                    <a:pt x="676" y="554"/>
                  </a:lnTo>
                  <a:lnTo>
                    <a:pt x="218" y="107"/>
                  </a:lnTo>
                  <a:cubicBezTo>
                    <a:pt x="210" y="101"/>
                    <a:pt x="197" y="98"/>
                    <a:pt x="182" y="98"/>
                  </a:cubicBezTo>
                  <a:cubicBezTo>
                    <a:pt x="115" y="98"/>
                    <a:pt x="1" y="147"/>
                    <a:pt x="27" y="182"/>
                  </a:cubicBezTo>
                  <a:lnTo>
                    <a:pt x="570" y="693"/>
                  </a:lnTo>
                  <a:cubicBezTo>
                    <a:pt x="579" y="706"/>
                    <a:pt x="596" y="711"/>
                    <a:pt x="615" y="711"/>
                  </a:cubicBezTo>
                  <a:cubicBezTo>
                    <a:pt x="660" y="711"/>
                    <a:pt x="721" y="683"/>
                    <a:pt x="751" y="661"/>
                  </a:cubicBezTo>
                  <a:lnTo>
                    <a:pt x="1379" y="43"/>
                  </a:lnTo>
                  <a:cubicBezTo>
                    <a:pt x="1411" y="11"/>
                    <a:pt x="1358" y="1"/>
                    <a:pt x="1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8"/>
            <p:cNvSpPr/>
            <p:nvPr/>
          </p:nvSpPr>
          <p:spPr>
            <a:xfrm>
              <a:off x="2484800" y="6117563"/>
              <a:ext cx="34100" cy="17775"/>
            </a:xfrm>
            <a:custGeom>
              <a:rect b="b" l="l" r="r" t="t"/>
              <a:pathLst>
                <a:path extrusionOk="0" h="711" w="1364">
                  <a:moveTo>
                    <a:pt x="1289" y="0"/>
                  </a:moveTo>
                  <a:cubicBezTo>
                    <a:pt x="1236" y="0"/>
                    <a:pt x="1183" y="22"/>
                    <a:pt x="1151" y="53"/>
                  </a:cubicBezTo>
                  <a:lnTo>
                    <a:pt x="629" y="554"/>
                  </a:lnTo>
                  <a:lnTo>
                    <a:pt x="171" y="117"/>
                  </a:lnTo>
                  <a:cubicBezTo>
                    <a:pt x="159" y="106"/>
                    <a:pt x="142" y="101"/>
                    <a:pt x="122" y="101"/>
                  </a:cubicBezTo>
                  <a:cubicBezTo>
                    <a:pt x="88" y="101"/>
                    <a:pt x="49" y="115"/>
                    <a:pt x="22" y="128"/>
                  </a:cubicBezTo>
                  <a:lnTo>
                    <a:pt x="1" y="203"/>
                  </a:lnTo>
                  <a:lnTo>
                    <a:pt x="512" y="692"/>
                  </a:lnTo>
                  <a:cubicBezTo>
                    <a:pt x="524" y="705"/>
                    <a:pt x="543" y="710"/>
                    <a:pt x="564" y="710"/>
                  </a:cubicBezTo>
                  <a:cubicBezTo>
                    <a:pt x="612" y="710"/>
                    <a:pt x="670" y="683"/>
                    <a:pt x="693" y="660"/>
                  </a:cubicBezTo>
                  <a:lnTo>
                    <a:pt x="1332" y="43"/>
                  </a:lnTo>
                  <a:cubicBezTo>
                    <a:pt x="1364" y="11"/>
                    <a:pt x="1300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8"/>
            <p:cNvSpPr/>
            <p:nvPr/>
          </p:nvSpPr>
          <p:spPr>
            <a:xfrm>
              <a:off x="2706525" y="6023313"/>
              <a:ext cx="35475" cy="18000"/>
            </a:xfrm>
            <a:custGeom>
              <a:rect b="b" l="l" r="r" t="t"/>
              <a:pathLst>
                <a:path extrusionOk="0" h="720" w="1419">
                  <a:moveTo>
                    <a:pt x="1333" y="1"/>
                  </a:moveTo>
                  <a:cubicBezTo>
                    <a:pt x="1280" y="1"/>
                    <a:pt x="1237" y="22"/>
                    <a:pt x="1205" y="54"/>
                  </a:cubicBezTo>
                  <a:lnTo>
                    <a:pt x="673" y="554"/>
                  </a:lnTo>
                  <a:lnTo>
                    <a:pt x="215" y="118"/>
                  </a:lnTo>
                  <a:cubicBezTo>
                    <a:pt x="206" y="109"/>
                    <a:pt x="191" y="105"/>
                    <a:pt x="173" y="105"/>
                  </a:cubicBezTo>
                  <a:cubicBezTo>
                    <a:pt x="106" y="105"/>
                    <a:pt x="0" y="159"/>
                    <a:pt x="34" y="192"/>
                  </a:cubicBezTo>
                  <a:lnTo>
                    <a:pt x="566" y="703"/>
                  </a:lnTo>
                  <a:cubicBezTo>
                    <a:pt x="578" y="715"/>
                    <a:pt x="593" y="719"/>
                    <a:pt x="611" y="719"/>
                  </a:cubicBezTo>
                  <a:cubicBezTo>
                    <a:pt x="660" y="719"/>
                    <a:pt x="724" y="684"/>
                    <a:pt x="747" y="661"/>
                  </a:cubicBezTo>
                  <a:lnTo>
                    <a:pt x="1386" y="43"/>
                  </a:lnTo>
                  <a:cubicBezTo>
                    <a:pt x="1418" y="11"/>
                    <a:pt x="1354" y="1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8"/>
            <p:cNvSpPr/>
            <p:nvPr/>
          </p:nvSpPr>
          <p:spPr>
            <a:xfrm>
              <a:off x="2933400" y="6119913"/>
              <a:ext cx="28750" cy="15625"/>
            </a:xfrm>
            <a:custGeom>
              <a:rect b="b" l="l" r="r" t="t"/>
              <a:pathLst>
                <a:path extrusionOk="0" h="625" w="1150">
                  <a:moveTo>
                    <a:pt x="181" y="0"/>
                  </a:moveTo>
                  <a:cubicBezTo>
                    <a:pt x="112" y="0"/>
                    <a:pt x="0" y="56"/>
                    <a:pt x="42" y="98"/>
                  </a:cubicBezTo>
                  <a:lnTo>
                    <a:pt x="575" y="609"/>
                  </a:lnTo>
                  <a:cubicBezTo>
                    <a:pt x="590" y="620"/>
                    <a:pt x="611" y="625"/>
                    <a:pt x="634" y="625"/>
                  </a:cubicBezTo>
                  <a:cubicBezTo>
                    <a:pt x="676" y="625"/>
                    <a:pt x="724" y="609"/>
                    <a:pt x="745" y="588"/>
                  </a:cubicBezTo>
                  <a:lnTo>
                    <a:pt x="1150" y="194"/>
                  </a:lnTo>
                  <a:cubicBezTo>
                    <a:pt x="1129" y="151"/>
                    <a:pt x="1118" y="98"/>
                    <a:pt x="1107" y="55"/>
                  </a:cubicBezTo>
                  <a:lnTo>
                    <a:pt x="681" y="460"/>
                  </a:lnTo>
                  <a:lnTo>
                    <a:pt x="223" y="13"/>
                  </a:lnTo>
                  <a:cubicBezTo>
                    <a:pt x="215" y="4"/>
                    <a:pt x="199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8"/>
            <p:cNvSpPr/>
            <p:nvPr/>
          </p:nvSpPr>
          <p:spPr>
            <a:xfrm>
              <a:off x="2762425" y="6022688"/>
              <a:ext cx="35750" cy="19200"/>
            </a:xfrm>
            <a:custGeom>
              <a:rect b="b" l="l" r="r" t="t"/>
              <a:pathLst>
                <a:path extrusionOk="0" h="768" w="1430">
                  <a:moveTo>
                    <a:pt x="1334" y="0"/>
                  </a:moveTo>
                  <a:cubicBezTo>
                    <a:pt x="1299" y="0"/>
                    <a:pt x="1262" y="14"/>
                    <a:pt x="1237" y="47"/>
                  </a:cubicBezTo>
                  <a:lnTo>
                    <a:pt x="694" y="569"/>
                  </a:lnTo>
                  <a:lnTo>
                    <a:pt x="215" y="121"/>
                  </a:lnTo>
                  <a:cubicBezTo>
                    <a:pt x="201" y="107"/>
                    <a:pt x="181" y="101"/>
                    <a:pt x="159" y="101"/>
                  </a:cubicBezTo>
                  <a:cubicBezTo>
                    <a:pt x="87" y="101"/>
                    <a:pt x="0" y="173"/>
                    <a:pt x="66" y="239"/>
                  </a:cubicBezTo>
                  <a:lnTo>
                    <a:pt x="599" y="750"/>
                  </a:lnTo>
                  <a:cubicBezTo>
                    <a:pt x="611" y="763"/>
                    <a:pt x="628" y="768"/>
                    <a:pt x="646" y="768"/>
                  </a:cubicBezTo>
                  <a:cubicBezTo>
                    <a:pt x="688" y="768"/>
                    <a:pt x="736" y="740"/>
                    <a:pt x="758" y="718"/>
                  </a:cubicBezTo>
                  <a:cubicBezTo>
                    <a:pt x="971" y="515"/>
                    <a:pt x="1184" y="313"/>
                    <a:pt x="1397" y="111"/>
                  </a:cubicBezTo>
                  <a:cubicBezTo>
                    <a:pt x="1429" y="68"/>
                    <a:pt x="1408" y="26"/>
                    <a:pt x="1365" y="4"/>
                  </a:cubicBezTo>
                  <a:cubicBezTo>
                    <a:pt x="1355" y="2"/>
                    <a:pt x="1345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8"/>
            <p:cNvSpPr/>
            <p:nvPr/>
          </p:nvSpPr>
          <p:spPr>
            <a:xfrm>
              <a:off x="2735900" y="5978213"/>
              <a:ext cx="34850" cy="18050"/>
            </a:xfrm>
            <a:custGeom>
              <a:rect b="b" l="l" r="r" t="t"/>
              <a:pathLst>
                <a:path extrusionOk="0" h="722" w="1394">
                  <a:moveTo>
                    <a:pt x="1313" y="1"/>
                  </a:moveTo>
                  <a:cubicBezTo>
                    <a:pt x="1276" y="1"/>
                    <a:pt x="1244" y="13"/>
                    <a:pt x="1212" y="37"/>
                  </a:cubicBezTo>
                  <a:lnTo>
                    <a:pt x="680" y="559"/>
                  </a:lnTo>
                  <a:lnTo>
                    <a:pt x="222" y="122"/>
                  </a:lnTo>
                  <a:cubicBezTo>
                    <a:pt x="212" y="109"/>
                    <a:pt x="192" y="104"/>
                    <a:pt x="170" y="104"/>
                  </a:cubicBezTo>
                  <a:cubicBezTo>
                    <a:pt x="101" y="104"/>
                    <a:pt x="1" y="156"/>
                    <a:pt x="41" y="197"/>
                  </a:cubicBezTo>
                  <a:lnTo>
                    <a:pt x="573" y="708"/>
                  </a:lnTo>
                  <a:cubicBezTo>
                    <a:pt x="583" y="717"/>
                    <a:pt x="598" y="721"/>
                    <a:pt x="615" y="721"/>
                  </a:cubicBezTo>
                  <a:cubicBezTo>
                    <a:pt x="657" y="721"/>
                    <a:pt x="714" y="698"/>
                    <a:pt x="744" y="676"/>
                  </a:cubicBezTo>
                  <a:lnTo>
                    <a:pt x="1383" y="69"/>
                  </a:lnTo>
                  <a:cubicBezTo>
                    <a:pt x="1393" y="37"/>
                    <a:pt x="1383" y="16"/>
                    <a:pt x="1351" y="5"/>
                  </a:cubicBezTo>
                  <a:cubicBezTo>
                    <a:pt x="1337" y="2"/>
                    <a:pt x="1325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8"/>
            <p:cNvSpPr/>
            <p:nvPr/>
          </p:nvSpPr>
          <p:spPr>
            <a:xfrm>
              <a:off x="2904625" y="6166338"/>
              <a:ext cx="35175" cy="18750"/>
            </a:xfrm>
            <a:custGeom>
              <a:rect b="b" l="l" r="r" t="t"/>
              <a:pathLst>
                <a:path extrusionOk="0" h="750" w="1407">
                  <a:moveTo>
                    <a:pt x="1305" y="0"/>
                  </a:moveTo>
                  <a:cubicBezTo>
                    <a:pt x="1272" y="0"/>
                    <a:pt x="1238" y="18"/>
                    <a:pt x="1215" y="41"/>
                  </a:cubicBezTo>
                  <a:lnTo>
                    <a:pt x="672" y="562"/>
                  </a:lnTo>
                  <a:lnTo>
                    <a:pt x="214" y="126"/>
                  </a:lnTo>
                  <a:cubicBezTo>
                    <a:pt x="196" y="108"/>
                    <a:pt x="172" y="100"/>
                    <a:pt x="147" y="100"/>
                  </a:cubicBezTo>
                  <a:cubicBezTo>
                    <a:pt x="126" y="100"/>
                    <a:pt x="105" y="106"/>
                    <a:pt x="86" y="115"/>
                  </a:cubicBezTo>
                  <a:cubicBezTo>
                    <a:pt x="54" y="126"/>
                    <a:pt x="1" y="179"/>
                    <a:pt x="43" y="211"/>
                  </a:cubicBezTo>
                  <a:lnTo>
                    <a:pt x="565" y="722"/>
                  </a:lnTo>
                  <a:cubicBezTo>
                    <a:pt x="588" y="741"/>
                    <a:pt x="616" y="749"/>
                    <a:pt x="643" y="749"/>
                  </a:cubicBezTo>
                  <a:cubicBezTo>
                    <a:pt x="678" y="749"/>
                    <a:pt x="712" y="735"/>
                    <a:pt x="735" y="711"/>
                  </a:cubicBezTo>
                  <a:cubicBezTo>
                    <a:pt x="948" y="498"/>
                    <a:pt x="1161" y="296"/>
                    <a:pt x="1374" y="94"/>
                  </a:cubicBezTo>
                  <a:cubicBezTo>
                    <a:pt x="1406" y="62"/>
                    <a:pt x="1385" y="9"/>
                    <a:pt x="1342" y="9"/>
                  </a:cubicBezTo>
                  <a:cubicBezTo>
                    <a:pt x="1331" y="3"/>
                    <a:pt x="1318" y="0"/>
                    <a:pt x="1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8"/>
            <p:cNvSpPr/>
            <p:nvPr/>
          </p:nvSpPr>
          <p:spPr>
            <a:xfrm>
              <a:off x="2469900" y="6166438"/>
              <a:ext cx="19450" cy="18225"/>
            </a:xfrm>
            <a:custGeom>
              <a:rect b="b" l="l" r="r" t="t"/>
              <a:pathLst>
                <a:path extrusionOk="0" h="729" w="778">
                  <a:moveTo>
                    <a:pt x="697" y="1"/>
                  </a:moveTo>
                  <a:cubicBezTo>
                    <a:pt x="660" y="1"/>
                    <a:pt x="628" y="13"/>
                    <a:pt x="597" y="37"/>
                  </a:cubicBezTo>
                  <a:lnTo>
                    <a:pt x="53" y="558"/>
                  </a:lnTo>
                  <a:lnTo>
                    <a:pt x="32" y="537"/>
                  </a:lnTo>
                  <a:cubicBezTo>
                    <a:pt x="21" y="612"/>
                    <a:pt x="11" y="675"/>
                    <a:pt x="0" y="729"/>
                  </a:cubicBezTo>
                  <a:cubicBezTo>
                    <a:pt x="43" y="729"/>
                    <a:pt x="85" y="718"/>
                    <a:pt x="117" y="686"/>
                  </a:cubicBezTo>
                  <a:lnTo>
                    <a:pt x="746" y="68"/>
                  </a:lnTo>
                  <a:cubicBezTo>
                    <a:pt x="778" y="47"/>
                    <a:pt x="767" y="15"/>
                    <a:pt x="735" y="5"/>
                  </a:cubicBezTo>
                  <a:cubicBezTo>
                    <a:pt x="722" y="2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8"/>
            <p:cNvSpPr/>
            <p:nvPr/>
          </p:nvSpPr>
          <p:spPr>
            <a:xfrm>
              <a:off x="2679550" y="6166813"/>
              <a:ext cx="35300" cy="17600"/>
            </a:xfrm>
            <a:custGeom>
              <a:rect b="b" l="l" r="r" t="t"/>
              <a:pathLst>
                <a:path extrusionOk="0" h="704" w="1412">
                  <a:moveTo>
                    <a:pt x="1337" y="0"/>
                  </a:moveTo>
                  <a:cubicBezTo>
                    <a:pt x="1283" y="0"/>
                    <a:pt x="1241" y="22"/>
                    <a:pt x="1198" y="53"/>
                  </a:cubicBezTo>
                  <a:lnTo>
                    <a:pt x="676" y="554"/>
                  </a:lnTo>
                  <a:lnTo>
                    <a:pt x="218" y="107"/>
                  </a:lnTo>
                  <a:cubicBezTo>
                    <a:pt x="211" y="101"/>
                    <a:pt x="200" y="99"/>
                    <a:pt x="186" y="99"/>
                  </a:cubicBezTo>
                  <a:cubicBezTo>
                    <a:pt x="120" y="99"/>
                    <a:pt x="0" y="155"/>
                    <a:pt x="27" y="181"/>
                  </a:cubicBezTo>
                  <a:lnTo>
                    <a:pt x="559" y="692"/>
                  </a:lnTo>
                  <a:cubicBezTo>
                    <a:pt x="567" y="700"/>
                    <a:pt x="581" y="704"/>
                    <a:pt x="598" y="704"/>
                  </a:cubicBezTo>
                  <a:cubicBezTo>
                    <a:pt x="648" y="704"/>
                    <a:pt x="724" y="674"/>
                    <a:pt x="740" y="650"/>
                  </a:cubicBezTo>
                  <a:lnTo>
                    <a:pt x="1379" y="32"/>
                  </a:lnTo>
                  <a:cubicBezTo>
                    <a:pt x="1411" y="0"/>
                    <a:pt x="1347" y="0"/>
                    <a:pt x="1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8"/>
            <p:cNvSpPr/>
            <p:nvPr/>
          </p:nvSpPr>
          <p:spPr>
            <a:xfrm>
              <a:off x="2650325" y="6023488"/>
              <a:ext cx="35225" cy="17700"/>
            </a:xfrm>
            <a:custGeom>
              <a:rect b="b" l="l" r="r" t="t"/>
              <a:pathLst>
                <a:path extrusionOk="0" h="708" w="1409">
                  <a:moveTo>
                    <a:pt x="1356" y="0"/>
                  </a:moveTo>
                  <a:cubicBezTo>
                    <a:pt x="1347" y="0"/>
                    <a:pt x="1339" y="2"/>
                    <a:pt x="1334" y="4"/>
                  </a:cubicBezTo>
                  <a:cubicBezTo>
                    <a:pt x="1281" y="4"/>
                    <a:pt x="1238" y="15"/>
                    <a:pt x="1206" y="47"/>
                  </a:cubicBezTo>
                  <a:lnTo>
                    <a:pt x="674" y="558"/>
                  </a:lnTo>
                  <a:lnTo>
                    <a:pt x="216" y="111"/>
                  </a:lnTo>
                  <a:cubicBezTo>
                    <a:pt x="208" y="105"/>
                    <a:pt x="195" y="102"/>
                    <a:pt x="180" y="102"/>
                  </a:cubicBezTo>
                  <a:cubicBezTo>
                    <a:pt x="113" y="102"/>
                    <a:pt x="0" y="151"/>
                    <a:pt x="35" y="185"/>
                  </a:cubicBezTo>
                  <a:lnTo>
                    <a:pt x="567" y="696"/>
                  </a:lnTo>
                  <a:cubicBezTo>
                    <a:pt x="575" y="704"/>
                    <a:pt x="589" y="708"/>
                    <a:pt x="605" y="708"/>
                  </a:cubicBezTo>
                  <a:cubicBezTo>
                    <a:pt x="653" y="708"/>
                    <a:pt x="725" y="678"/>
                    <a:pt x="748" y="654"/>
                  </a:cubicBezTo>
                  <a:lnTo>
                    <a:pt x="1377" y="36"/>
                  </a:lnTo>
                  <a:cubicBezTo>
                    <a:pt x="1409" y="12"/>
                    <a:pt x="1381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8"/>
            <p:cNvSpPr/>
            <p:nvPr/>
          </p:nvSpPr>
          <p:spPr>
            <a:xfrm>
              <a:off x="2904525" y="6072563"/>
              <a:ext cx="35275" cy="17725"/>
            </a:xfrm>
            <a:custGeom>
              <a:rect b="b" l="l" r="r" t="t"/>
              <a:pathLst>
                <a:path extrusionOk="0" h="709" w="1411">
                  <a:moveTo>
                    <a:pt x="1336" y="1"/>
                  </a:moveTo>
                  <a:cubicBezTo>
                    <a:pt x="1283" y="1"/>
                    <a:pt x="1240" y="22"/>
                    <a:pt x="1197" y="54"/>
                  </a:cubicBezTo>
                  <a:lnTo>
                    <a:pt x="676" y="554"/>
                  </a:lnTo>
                  <a:lnTo>
                    <a:pt x="218" y="118"/>
                  </a:lnTo>
                  <a:cubicBezTo>
                    <a:pt x="209" y="109"/>
                    <a:pt x="193" y="105"/>
                    <a:pt x="175" y="105"/>
                  </a:cubicBezTo>
                  <a:cubicBezTo>
                    <a:pt x="108" y="105"/>
                    <a:pt x="1" y="156"/>
                    <a:pt x="26" y="182"/>
                  </a:cubicBezTo>
                  <a:lnTo>
                    <a:pt x="569" y="693"/>
                  </a:lnTo>
                  <a:cubicBezTo>
                    <a:pt x="578" y="704"/>
                    <a:pt x="592" y="709"/>
                    <a:pt x="609" y="709"/>
                  </a:cubicBezTo>
                  <a:cubicBezTo>
                    <a:pt x="657" y="709"/>
                    <a:pt x="727" y="674"/>
                    <a:pt x="750" y="650"/>
                  </a:cubicBezTo>
                  <a:cubicBezTo>
                    <a:pt x="963" y="448"/>
                    <a:pt x="1176" y="246"/>
                    <a:pt x="1378" y="43"/>
                  </a:cubicBezTo>
                  <a:cubicBezTo>
                    <a:pt x="1410" y="11"/>
                    <a:pt x="1357" y="1"/>
                    <a:pt x="1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8"/>
            <p:cNvSpPr/>
            <p:nvPr/>
          </p:nvSpPr>
          <p:spPr>
            <a:xfrm>
              <a:off x="2735800" y="6166463"/>
              <a:ext cx="34950" cy="18175"/>
            </a:xfrm>
            <a:custGeom>
              <a:rect b="b" l="l" r="r" t="t"/>
              <a:pathLst>
                <a:path extrusionOk="0" h="727" w="1398">
                  <a:moveTo>
                    <a:pt x="1326" y="1"/>
                  </a:moveTo>
                  <a:cubicBezTo>
                    <a:pt x="1286" y="1"/>
                    <a:pt x="1251" y="18"/>
                    <a:pt x="1216" y="36"/>
                  </a:cubicBezTo>
                  <a:lnTo>
                    <a:pt x="684" y="557"/>
                  </a:lnTo>
                  <a:lnTo>
                    <a:pt x="226" y="121"/>
                  </a:lnTo>
                  <a:cubicBezTo>
                    <a:pt x="213" y="112"/>
                    <a:pt x="194" y="108"/>
                    <a:pt x="175" y="108"/>
                  </a:cubicBezTo>
                  <a:cubicBezTo>
                    <a:pt x="100" y="108"/>
                    <a:pt x="1" y="162"/>
                    <a:pt x="34" y="195"/>
                  </a:cubicBezTo>
                  <a:lnTo>
                    <a:pt x="567" y="706"/>
                  </a:lnTo>
                  <a:cubicBezTo>
                    <a:pt x="581" y="721"/>
                    <a:pt x="601" y="727"/>
                    <a:pt x="623" y="727"/>
                  </a:cubicBezTo>
                  <a:cubicBezTo>
                    <a:pt x="663" y="727"/>
                    <a:pt x="709" y="706"/>
                    <a:pt x="737" y="685"/>
                  </a:cubicBezTo>
                  <a:lnTo>
                    <a:pt x="1376" y="67"/>
                  </a:lnTo>
                  <a:cubicBezTo>
                    <a:pt x="1397" y="36"/>
                    <a:pt x="1397" y="14"/>
                    <a:pt x="1355" y="4"/>
                  </a:cubicBezTo>
                  <a:cubicBezTo>
                    <a:pt x="1345" y="2"/>
                    <a:pt x="1336" y="1"/>
                    <a:pt x="1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8"/>
            <p:cNvSpPr/>
            <p:nvPr/>
          </p:nvSpPr>
          <p:spPr>
            <a:xfrm>
              <a:off x="2819025" y="6022988"/>
              <a:ext cx="35325" cy="18475"/>
            </a:xfrm>
            <a:custGeom>
              <a:rect b="b" l="l" r="r" t="t"/>
              <a:pathLst>
                <a:path extrusionOk="0" h="739" w="1413">
                  <a:moveTo>
                    <a:pt x="1331" y="0"/>
                  </a:moveTo>
                  <a:cubicBezTo>
                    <a:pt x="1290" y="0"/>
                    <a:pt x="1255" y="19"/>
                    <a:pt x="1220" y="46"/>
                  </a:cubicBezTo>
                  <a:lnTo>
                    <a:pt x="677" y="567"/>
                  </a:lnTo>
                  <a:lnTo>
                    <a:pt x="230" y="131"/>
                  </a:lnTo>
                  <a:cubicBezTo>
                    <a:pt x="217" y="118"/>
                    <a:pt x="196" y="112"/>
                    <a:pt x="172" y="112"/>
                  </a:cubicBezTo>
                  <a:cubicBezTo>
                    <a:pt x="99" y="112"/>
                    <a:pt x="1" y="165"/>
                    <a:pt x="49" y="205"/>
                  </a:cubicBezTo>
                  <a:lnTo>
                    <a:pt x="581" y="716"/>
                  </a:lnTo>
                  <a:cubicBezTo>
                    <a:pt x="605" y="730"/>
                    <a:pt x="630" y="738"/>
                    <a:pt x="655" y="738"/>
                  </a:cubicBezTo>
                  <a:cubicBezTo>
                    <a:pt x="688" y="738"/>
                    <a:pt x="722" y="725"/>
                    <a:pt x="752" y="695"/>
                  </a:cubicBezTo>
                  <a:cubicBezTo>
                    <a:pt x="965" y="493"/>
                    <a:pt x="1167" y="290"/>
                    <a:pt x="1380" y="88"/>
                  </a:cubicBezTo>
                  <a:cubicBezTo>
                    <a:pt x="1412" y="56"/>
                    <a:pt x="1391" y="14"/>
                    <a:pt x="1359" y="3"/>
                  </a:cubicBezTo>
                  <a:cubicBezTo>
                    <a:pt x="1349" y="1"/>
                    <a:pt x="1340" y="0"/>
                    <a:pt x="1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8"/>
            <p:cNvSpPr/>
            <p:nvPr/>
          </p:nvSpPr>
          <p:spPr>
            <a:xfrm>
              <a:off x="2848000" y="6072238"/>
              <a:ext cx="35350" cy="18300"/>
            </a:xfrm>
            <a:custGeom>
              <a:rect b="b" l="l" r="r" t="t"/>
              <a:pathLst>
                <a:path extrusionOk="0" h="732" w="1414">
                  <a:moveTo>
                    <a:pt x="1343" y="0"/>
                  </a:moveTo>
                  <a:cubicBezTo>
                    <a:pt x="1300" y="0"/>
                    <a:pt x="1259" y="19"/>
                    <a:pt x="1233" y="46"/>
                  </a:cubicBezTo>
                  <a:lnTo>
                    <a:pt x="690" y="567"/>
                  </a:lnTo>
                  <a:lnTo>
                    <a:pt x="232" y="120"/>
                  </a:lnTo>
                  <a:cubicBezTo>
                    <a:pt x="221" y="111"/>
                    <a:pt x="203" y="107"/>
                    <a:pt x="184" y="107"/>
                  </a:cubicBezTo>
                  <a:cubicBezTo>
                    <a:pt x="109" y="107"/>
                    <a:pt x="0" y="161"/>
                    <a:pt x="51" y="195"/>
                  </a:cubicBezTo>
                  <a:cubicBezTo>
                    <a:pt x="221" y="365"/>
                    <a:pt x="402" y="535"/>
                    <a:pt x="583" y="716"/>
                  </a:cubicBezTo>
                  <a:cubicBezTo>
                    <a:pt x="597" y="727"/>
                    <a:pt x="616" y="732"/>
                    <a:pt x="637" y="732"/>
                  </a:cubicBezTo>
                  <a:cubicBezTo>
                    <a:pt x="678" y="732"/>
                    <a:pt x="725" y="713"/>
                    <a:pt x="754" y="684"/>
                  </a:cubicBezTo>
                  <a:lnTo>
                    <a:pt x="1382" y="78"/>
                  </a:lnTo>
                  <a:cubicBezTo>
                    <a:pt x="1414" y="46"/>
                    <a:pt x="1403" y="14"/>
                    <a:pt x="1371" y="3"/>
                  </a:cubicBezTo>
                  <a:cubicBezTo>
                    <a:pt x="1362" y="1"/>
                    <a:pt x="1352" y="0"/>
                    <a:pt x="1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8"/>
            <p:cNvSpPr/>
            <p:nvPr/>
          </p:nvSpPr>
          <p:spPr>
            <a:xfrm>
              <a:off x="2764875" y="6117813"/>
              <a:ext cx="35425" cy="17350"/>
            </a:xfrm>
            <a:custGeom>
              <a:rect b="b" l="l" r="r" t="t"/>
              <a:pathLst>
                <a:path extrusionOk="0" h="694" w="1417">
                  <a:moveTo>
                    <a:pt x="1342" y="1"/>
                  </a:moveTo>
                  <a:cubicBezTo>
                    <a:pt x="1289" y="1"/>
                    <a:pt x="1246" y="12"/>
                    <a:pt x="1203" y="43"/>
                  </a:cubicBezTo>
                  <a:lnTo>
                    <a:pt x="682" y="555"/>
                  </a:lnTo>
                  <a:lnTo>
                    <a:pt x="224" y="107"/>
                  </a:lnTo>
                  <a:cubicBezTo>
                    <a:pt x="214" y="101"/>
                    <a:pt x="200" y="98"/>
                    <a:pt x="184" y="98"/>
                  </a:cubicBezTo>
                  <a:cubicBezTo>
                    <a:pt x="150" y="98"/>
                    <a:pt x="107" y="111"/>
                    <a:pt x="85" y="118"/>
                  </a:cubicBezTo>
                  <a:cubicBezTo>
                    <a:pt x="53" y="139"/>
                    <a:pt x="0" y="150"/>
                    <a:pt x="21" y="171"/>
                  </a:cubicBezTo>
                  <a:lnTo>
                    <a:pt x="554" y="682"/>
                  </a:lnTo>
                  <a:cubicBezTo>
                    <a:pt x="564" y="690"/>
                    <a:pt x="580" y="694"/>
                    <a:pt x="599" y="694"/>
                  </a:cubicBezTo>
                  <a:cubicBezTo>
                    <a:pt x="654" y="694"/>
                    <a:pt x="729" y="664"/>
                    <a:pt x="745" y="640"/>
                  </a:cubicBezTo>
                  <a:lnTo>
                    <a:pt x="1384" y="22"/>
                  </a:lnTo>
                  <a:cubicBezTo>
                    <a:pt x="1416" y="1"/>
                    <a:pt x="1352" y="1"/>
                    <a:pt x="1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8"/>
            <p:cNvSpPr/>
            <p:nvPr/>
          </p:nvSpPr>
          <p:spPr>
            <a:xfrm>
              <a:off x="2792200" y="6072563"/>
              <a:ext cx="35250" cy="17625"/>
            </a:xfrm>
            <a:custGeom>
              <a:rect b="b" l="l" r="r" t="t"/>
              <a:pathLst>
                <a:path extrusionOk="0" h="705" w="1410">
                  <a:moveTo>
                    <a:pt x="1335" y="1"/>
                  </a:moveTo>
                  <a:cubicBezTo>
                    <a:pt x="1282" y="11"/>
                    <a:pt x="1239" y="22"/>
                    <a:pt x="1197" y="54"/>
                  </a:cubicBezTo>
                  <a:lnTo>
                    <a:pt x="675" y="554"/>
                  </a:lnTo>
                  <a:lnTo>
                    <a:pt x="206" y="118"/>
                  </a:lnTo>
                  <a:cubicBezTo>
                    <a:pt x="199" y="109"/>
                    <a:pt x="186" y="105"/>
                    <a:pt x="169" y="105"/>
                  </a:cubicBezTo>
                  <a:cubicBezTo>
                    <a:pt x="107" y="105"/>
                    <a:pt x="0" y="156"/>
                    <a:pt x="25" y="182"/>
                  </a:cubicBezTo>
                  <a:lnTo>
                    <a:pt x="558" y="693"/>
                  </a:lnTo>
                  <a:cubicBezTo>
                    <a:pt x="566" y="701"/>
                    <a:pt x="579" y="704"/>
                    <a:pt x="595" y="704"/>
                  </a:cubicBezTo>
                  <a:cubicBezTo>
                    <a:pt x="643" y="704"/>
                    <a:pt x="715" y="674"/>
                    <a:pt x="739" y="650"/>
                  </a:cubicBezTo>
                  <a:lnTo>
                    <a:pt x="1378" y="33"/>
                  </a:lnTo>
                  <a:cubicBezTo>
                    <a:pt x="1410" y="1"/>
                    <a:pt x="1346" y="1"/>
                    <a:pt x="1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8"/>
            <p:cNvSpPr/>
            <p:nvPr/>
          </p:nvSpPr>
          <p:spPr>
            <a:xfrm>
              <a:off x="2791600" y="6166438"/>
              <a:ext cx="35575" cy="18275"/>
            </a:xfrm>
            <a:custGeom>
              <a:rect b="b" l="l" r="r" t="t"/>
              <a:pathLst>
                <a:path extrusionOk="0" h="731" w="1423">
                  <a:moveTo>
                    <a:pt x="1332" y="1"/>
                  </a:moveTo>
                  <a:cubicBezTo>
                    <a:pt x="1295" y="1"/>
                    <a:pt x="1263" y="13"/>
                    <a:pt x="1231" y="37"/>
                  </a:cubicBezTo>
                  <a:lnTo>
                    <a:pt x="688" y="558"/>
                  </a:lnTo>
                  <a:lnTo>
                    <a:pt x="230" y="122"/>
                  </a:lnTo>
                  <a:cubicBezTo>
                    <a:pt x="217" y="109"/>
                    <a:pt x="196" y="103"/>
                    <a:pt x="173" y="103"/>
                  </a:cubicBezTo>
                  <a:cubicBezTo>
                    <a:pt x="99" y="103"/>
                    <a:pt x="1" y="156"/>
                    <a:pt x="49" y="196"/>
                  </a:cubicBezTo>
                  <a:lnTo>
                    <a:pt x="582" y="707"/>
                  </a:lnTo>
                  <a:cubicBezTo>
                    <a:pt x="598" y="724"/>
                    <a:pt x="620" y="731"/>
                    <a:pt x="644" y="731"/>
                  </a:cubicBezTo>
                  <a:cubicBezTo>
                    <a:pt x="683" y="731"/>
                    <a:pt x="726" y="712"/>
                    <a:pt x="752" y="686"/>
                  </a:cubicBezTo>
                  <a:lnTo>
                    <a:pt x="1391" y="79"/>
                  </a:lnTo>
                  <a:cubicBezTo>
                    <a:pt x="1423" y="47"/>
                    <a:pt x="1412" y="15"/>
                    <a:pt x="1370" y="5"/>
                  </a:cubicBezTo>
                  <a:cubicBezTo>
                    <a:pt x="1356" y="2"/>
                    <a:pt x="1344" y="1"/>
                    <a:pt x="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8"/>
            <p:cNvSpPr/>
            <p:nvPr/>
          </p:nvSpPr>
          <p:spPr>
            <a:xfrm>
              <a:off x="2848150" y="6166538"/>
              <a:ext cx="35475" cy="18050"/>
            </a:xfrm>
            <a:custGeom>
              <a:rect b="b" l="l" r="r" t="t"/>
              <a:pathLst>
                <a:path extrusionOk="0" h="722" w="1419">
                  <a:moveTo>
                    <a:pt x="1344" y="1"/>
                  </a:moveTo>
                  <a:cubicBezTo>
                    <a:pt x="1291" y="1"/>
                    <a:pt x="1237" y="22"/>
                    <a:pt x="1205" y="54"/>
                  </a:cubicBezTo>
                  <a:lnTo>
                    <a:pt x="673" y="565"/>
                  </a:lnTo>
                  <a:lnTo>
                    <a:pt x="215" y="118"/>
                  </a:lnTo>
                  <a:cubicBezTo>
                    <a:pt x="206" y="109"/>
                    <a:pt x="191" y="105"/>
                    <a:pt x="173" y="105"/>
                  </a:cubicBezTo>
                  <a:cubicBezTo>
                    <a:pt x="106" y="105"/>
                    <a:pt x="0" y="159"/>
                    <a:pt x="34" y="192"/>
                  </a:cubicBezTo>
                  <a:lnTo>
                    <a:pt x="567" y="703"/>
                  </a:lnTo>
                  <a:cubicBezTo>
                    <a:pt x="579" y="716"/>
                    <a:pt x="597" y="721"/>
                    <a:pt x="617" y="721"/>
                  </a:cubicBezTo>
                  <a:cubicBezTo>
                    <a:pt x="665" y="721"/>
                    <a:pt x="725" y="691"/>
                    <a:pt x="748" y="661"/>
                  </a:cubicBezTo>
                  <a:lnTo>
                    <a:pt x="1386" y="43"/>
                  </a:lnTo>
                  <a:cubicBezTo>
                    <a:pt x="1418" y="11"/>
                    <a:pt x="1355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8"/>
            <p:cNvSpPr/>
            <p:nvPr/>
          </p:nvSpPr>
          <p:spPr>
            <a:xfrm>
              <a:off x="2821050" y="6117463"/>
              <a:ext cx="35150" cy="18075"/>
            </a:xfrm>
            <a:custGeom>
              <a:rect b="b" l="l" r="r" t="t"/>
              <a:pathLst>
                <a:path extrusionOk="0" h="723" w="1406">
                  <a:moveTo>
                    <a:pt x="1319" y="0"/>
                  </a:moveTo>
                  <a:cubicBezTo>
                    <a:pt x="1284" y="0"/>
                    <a:pt x="1249" y="12"/>
                    <a:pt x="1225" y="36"/>
                  </a:cubicBezTo>
                  <a:lnTo>
                    <a:pt x="681" y="558"/>
                  </a:lnTo>
                  <a:lnTo>
                    <a:pt x="224" y="111"/>
                  </a:lnTo>
                  <a:cubicBezTo>
                    <a:pt x="215" y="102"/>
                    <a:pt x="200" y="98"/>
                    <a:pt x="181" y="98"/>
                  </a:cubicBezTo>
                  <a:cubicBezTo>
                    <a:pt x="112" y="98"/>
                    <a:pt x="0" y="154"/>
                    <a:pt x="43" y="196"/>
                  </a:cubicBezTo>
                  <a:lnTo>
                    <a:pt x="575" y="707"/>
                  </a:lnTo>
                  <a:cubicBezTo>
                    <a:pt x="586" y="718"/>
                    <a:pt x="605" y="723"/>
                    <a:pt x="627" y="723"/>
                  </a:cubicBezTo>
                  <a:cubicBezTo>
                    <a:pt x="667" y="723"/>
                    <a:pt x="718" y="707"/>
                    <a:pt x="745" y="686"/>
                  </a:cubicBezTo>
                  <a:lnTo>
                    <a:pt x="1374" y="68"/>
                  </a:lnTo>
                  <a:cubicBezTo>
                    <a:pt x="1406" y="36"/>
                    <a:pt x="1395" y="4"/>
                    <a:pt x="1352" y="4"/>
                  </a:cubicBezTo>
                  <a:cubicBezTo>
                    <a:pt x="1342" y="2"/>
                    <a:pt x="1330" y="0"/>
                    <a:pt x="1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8"/>
            <p:cNvSpPr/>
            <p:nvPr/>
          </p:nvSpPr>
          <p:spPr>
            <a:xfrm>
              <a:off x="2877475" y="6116938"/>
              <a:ext cx="35175" cy="18700"/>
            </a:xfrm>
            <a:custGeom>
              <a:rect b="b" l="l" r="r" t="t"/>
              <a:pathLst>
                <a:path extrusionOk="0" h="748" w="1407">
                  <a:moveTo>
                    <a:pt x="1315" y="0"/>
                  </a:moveTo>
                  <a:cubicBezTo>
                    <a:pt x="1276" y="0"/>
                    <a:pt x="1239" y="14"/>
                    <a:pt x="1214" y="47"/>
                  </a:cubicBezTo>
                  <a:cubicBezTo>
                    <a:pt x="1033" y="217"/>
                    <a:pt x="863" y="398"/>
                    <a:pt x="671" y="568"/>
                  </a:cubicBezTo>
                  <a:lnTo>
                    <a:pt x="224" y="132"/>
                  </a:lnTo>
                  <a:cubicBezTo>
                    <a:pt x="199" y="113"/>
                    <a:pt x="171" y="102"/>
                    <a:pt x="143" y="102"/>
                  </a:cubicBezTo>
                  <a:cubicBezTo>
                    <a:pt x="123" y="102"/>
                    <a:pt x="104" y="108"/>
                    <a:pt x="86" y="121"/>
                  </a:cubicBezTo>
                  <a:cubicBezTo>
                    <a:pt x="64" y="132"/>
                    <a:pt x="0" y="185"/>
                    <a:pt x="43" y="217"/>
                  </a:cubicBezTo>
                  <a:lnTo>
                    <a:pt x="576" y="728"/>
                  </a:lnTo>
                  <a:cubicBezTo>
                    <a:pt x="598" y="741"/>
                    <a:pt x="622" y="747"/>
                    <a:pt x="646" y="747"/>
                  </a:cubicBezTo>
                  <a:cubicBezTo>
                    <a:pt x="679" y="747"/>
                    <a:pt x="711" y="736"/>
                    <a:pt x="735" y="717"/>
                  </a:cubicBezTo>
                  <a:lnTo>
                    <a:pt x="1374" y="100"/>
                  </a:lnTo>
                  <a:cubicBezTo>
                    <a:pt x="1406" y="68"/>
                    <a:pt x="1395" y="15"/>
                    <a:pt x="1353" y="4"/>
                  </a:cubicBezTo>
                  <a:cubicBezTo>
                    <a:pt x="1340" y="1"/>
                    <a:pt x="132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8"/>
            <p:cNvSpPr/>
            <p:nvPr/>
          </p:nvSpPr>
          <p:spPr>
            <a:xfrm>
              <a:off x="2555625" y="5663613"/>
              <a:ext cx="132600" cy="272300"/>
            </a:xfrm>
            <a:custGeom>
              <a:rect b="b" l="l" r="r" t="t"/>
              <a:pathLst>
                <a:path extrusionOk="0" h="10892" w="5304">
                  <a:moveTo>
                    <a:pt x="3523" y="1"/>
                  </a:moveTo>
                  <a:cubicBezTo>
                    <a:pt x="2873" y="1"/>
                    <a:pt x="2147" y="328"/>
                    <a:pt x="1534" y="1419"/>
                  </a:cubicBezTo>
                  <a:cubicBezTo>
                    <a:pt x="0" y="4145"/>
                    <a:pt x="2002" y="8479"/>
                    <a:pt x="469" y="10342"/>
                  </a:cubicBezTo>
                  <a:cubicBezTo>
                    <a:pt x="469" y="10342"/>
                    <a:pt x="978" y="10892"/>
                    <a:pt x="1517" y="10892"/>
                  </a:cubicBezTo>
                  <a:cubicBezTo>
                    <a:pt x="1933" y="10892"/>
                    <a:pt x="2366" y="10565"/>
                    <a:pt x="2598" y="9405"/>
                  </a:cubicBezTo>
                  <a:cubicBezTo>
                    <a:pt x="3131" y="6743"/>
                    <a:pt x="3333" y="2420"/>
                    <a:pt x="3333" y="2420"/>
                  </a:cubicBezTo>
                  <a:lnTo>
                    <a:pt x="5303" y="737"/>
                  </a:lnTo>
                  <a:cubicBezTo>
                    <a:pt x="5303" y="737"/>
                    <a:pt x="4498" y="1"/>
                    <a:pt x="3523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8"/>
            <p:cNvSpPr/>
            <p:nvPr/>
          </p:nvSpPr>
          <p:spPr>
            <a:xfrm>
              <a:off x="2556425" y="5666813"/>
              <a:ext cx="122200" cy="253500"/>
            </a:xfrm>
            <a:custGeom>
              <a:rect b="b" l="l" r="r" t="t"/>
              <a:pathLst>
                <a:path extrusionOk="0" h="10140" w="4888">
                  <a:moveTo>
                    <a:pt x="3288" y="0"/>
                  </a:moveTo>
                  <a:cubicBezTo>
                    <a:pt x="2749" y="0"/>
                    <a:pt x="2127" y="310"/>
                    <a:pt x="1512" y="1291"/>
                  </a:cubicBezTo>
                  <a:cubicBezTo>
                    <a:pt x="116" y="3510"/>
                    <a:pt x="1150" y="6994"/>
                    <a:pt x="547" y="9105"/>
                  </a:cubicBezTo>
                  <a:lnTo>
                    <a:pt x="547" y="9105"/>
                  </a:lnTo>
                  <a:lnTo>
                    <a:pt x="4888" y="897"/>
                  </a:lnTo>
                  <a:cubicBezTo>
                    <a:pt x="4888" y="897"/>
                    <a:pt x="4207" y="0"/>
                    <a:pt x="3288" y="0"/>
                  </a:cubicBezTo>
                  <a:close/>
                  <a:moveTo>
                    <a:pt x="547" y="9105"/>
                  </a:moveTo>
                  <a:lnTo>
                    <a:pt x="0" y="10140"/>
                  </a:lnTo>
                  <a:cubicBezTo>
                    <a:pt x="260" y="9856"/>
                    <a:pt x="433" y="9505"/>
                    <a:pt x="547" y="9105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8"/>
            <p:cNvSpPr/>
            <p:nvPr/>
          </p:nvSpPr>
          <p:spPr>
            <a:xfrm>
              <a:off x="2595550" y="578518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10" y="1"/>
                  </a:moveTo>
                  <a:cubicBezTo>
                    <a:pt x="884" y="1"/>
                    <a:pt x="789" y="30"/>
                    <a:pt x="767" y="38"/>
                  </a:cubicBezTo>
                  <a:cubicBezTo>
                    <a:pt x="703" y="59"/>
                    <a:pt x="0" y="144"/>
                    <a:pt x="118" y="1081"/>
                  </a:cubicBezTo>
                  <a:cubicBezTo>
                    <a:pt x="221" y="1901"/>
                    <a:pt x="666" y="2395"/>
                    <a:pt x="1114" y="2395"/>
                  </a:cubicBezTo>
                  <a:cubicBezTo>
                    <a:pt x="1173" y="2395"/>
                    <a:pt x="1231" y="2387"/>
                    <a:pt x="1289" y="2370"/>
                  </a:cubicBezTo>
                  <a:cubicBezTo>
                    <a:pt x="1811" y="2285"/>
                    <a:pt x="2088" y="1592"/>
                    <a:pt x="1800" y="698"/>
                  </a:cubicBezTo>
                  <a:cubicBezTo>
                    <a:pt x="1611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8"/>
            <p:cNvSpPr/>
            <p:nvPr/>
          </p:nvSpPr>
          <p:spPr>
            <a:xfrm>
              <a:off x="2786700" y="578943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0" y="1603"/>
                    <a:pt x="266" y="2285"/>
                    <a:pt x="799" y="2370"/>
                  </a:cubicBezTo>
                  <a:cubicBezTo>
                    <a:pt x="857" y="2387"/>
                    <a:pt x="915" y="2396"/>
                    <a:pt x="973" y="2396"/>
                  </a:cubicBezTo>
                  <a:cubicBezTo>
                    <a:pt x="1419" y="2396"/>
                    <a:pt x="1857" y="1900"/>
                    <a:pt x="1970" y="1071"/>
                  </a:cubicBezTo>
                  <a:cubicBezTo>
                    <a:pt x="2087" y="145"/>
                    <a:pt x="1385" y="59"/>
                    <a:pt x="1321" y="38"/>
                  </a:cubicBezTo>
                  <a:cubicBezTo>
                    <a:pt x="1299" y="31"/>
                    <a:pt x="1204" y="1"/>
                    <a:pt x="1078" y="1"/>
                  </a:cubicBezTo>
                  <a:close/>
                </a:path>
              </a:pathLst>
            </a:custGeom>
            <a:solidFill>
              <a:srgbClr val="D9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8"/>
            <p:cNvSpPr/>
            <p:nvPr/>
          </p:nvSpPr>
          <p:spPr>
            <a:xfrm>
              <a:off x="2619475" y="5679863"/>
              <a:ext cx="197900" cy="251225"/>
            </a:xfrm>
            <a:custGeom>
              <a:rect b="b" l="l" r="r" t="t"/>
              <a:pathLst>
                <a:path extrusionOk="0" h="10049" w="7916">
                  <a:moveTo>
                    <a:pt x="3698" y="0"/>
                  </a:moveTo>
                  <a:cubicBezTo>
                    <a:pt x="2905" y="0"/>
                    <a:pt x="655" y="307"/>
                    <a:pt x="343" y="3676"/>
                  </a:cubicBezTo>
                  <a:cubicBezTo>
                    <a:pt x="0" y="7514"/>
                    <a:pt x="1649" y="10049"/>
                    <a:pt x="3782" y="10049"/>
                  </a:cubicBezTo>
                  <a:cubicBezTo>
                    <a:pt x="3839" y="10049"/>
                    <a:pt x="3895" y="10047"/>
                    <a:pt x="3953" y="10044"/>
                  </a:cubicBezTo>
                  <a:cubicBezTo>
                    <a:pt x="4010" y="10047"/>
                    <a:pt x="4067" y="10049"/>
                    <a:pt x="4123" y="10049"/>
                  </a:cubicBezTo>
                  <a:cubicBezTo>
                    <a:pt x="6267" y="10049"/>
                    <a:pt x="7915" y="7514"/>
                    <a:pt x="7573" y="3676"/>
                  </a:cubicBezTo>
                  <a:cubicBezTo>
                    <a:pt x="7261" y="307"/>
                    <a:pt x="5010" y="0"/>
                    <a:pt x="4211" y="0"/>
                  </a:cubicBezTo>
                  <a:cubicBezTo>
                    <a:pt x="4083" y="0"/>
                    <a:pt x="3992" y="8"/>
                    <a:pt x="3953" y="12"/>
                  </a:cubicBezTo>
                  <a:cubicBezTo>
                    <a:pt x="3914" y="8"/>
                    <a:pt x="3825" y="0"/>
                    <a:pt x="3698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8"/>
            <p:cNvSpPr/>
            <p:nvPr/>
          </p:nvSpPr>
          <p:spPr>
            <a:xfrm>
              <a:off x="2723325" y="5805288"/>
              <a:ext cx="12800" cy="49275"/>
            </a:xfrm>
            <a:custGeom>
              <a:rect b="b" l="l" r="r" t="t"/>
              <a:pathLst>
                <a:path extrusionOk="0" h="1971" w="512">
                  <a:moveTo>
                    <a:pt x="224" y="0"/>
                  </a:moveTo>
                  <a:cubicBezTo>
                    <a:pt x="224" y="256"/>
                    <a:pt x="235" y="522"/>
                    <a:pt x="267" y="778"/>
                  </a:cubicBezTo>
                  <a:cubicBezTo>
                    <a:pt x="298" y="1035"/>
                    <a:pt x="339" y="1281"/>
                    <a:pt x="380" y="1528"/>
                  </a:cubicBezTo>
                  <a:lnTo>
                    <a:pt x="380" y="1528"/>
                  </a:lnTo>
                  <a:cubicBezTo>
                    <a:pt x="316" y="1594"/>
                    <a:pt x="258" y="1661"/>
                    <a:pt x="193" y="1736"/>
                  </a:cubicBezTo>
                  <a:cubicBezTo>
                    <a:pt x="129" y="1811"/>
                    <a:pt x="65" y="1885"/>
                    <a:pt x="1" y="1970"/>
                  </a:cubicBezTo>
                  <a:cubicBezTo>
                    <a:pt x="86" y="1917"/>
                    <a:pt x="171" y="1853"/>
                    <a:pt x="246" y="1789"/>
                  </a:cubicBezTo>
                  <a:cubicBezTo>
                    <a:pt x="331" y="1725"/>
                    <a:pt x="405" y="1662"/>
                    <a:pt x="491" y="1587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48" y="1023"/>
                    <a:pt x="405" y="767"/>
                  </a:cubicBezTo>
                  <a:cubicBezTo>
                    <a:pt x="363" y="501"/>
                    <a:pt x="310" y="245"/>
                    <a:pt x="224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8"/>
            <p:cNvSpPr/>
            <p:nvPr/>
          </p:nvSpPr>
          <p:spPr>
            <a:xfrm>
              <a:off x="2675675" y="5868113"/>
              <a:ext cx="88150" cy="15650"/>
            </a:xfrm>
            <a:custGeom>
              <a:rect b="b" l="l" r="r" t="t"/>
              <a:pathLst>
                <a:path extrusionOk="0" h="626" w="3526">
                  <a:moveTo>
                    <a:pt x="3525" y="0"/>
                  </a:moveTo>
                  <a:lnTo>
                    <a:pt x="1" y="32"/>
                  </a:lnTo>
                  <a:cubicBezTo>
                    <a:pt x="693" y="476"/>
                    <a:pt x="1310" y="625"/>
                    <a:pt x="1827" y="625"/>
                  </a:cubicBezTo>
                  <a:cubicBezTo>
                    <a:pt x="2886" y="625"/>
                    <a:pt x="3525" y="0"/>
                    <a:pt x="3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8"/>
            <p:cNvSpPr/>
            <p:nvPr/>
          </p:nvSpPr>
          <p:spPr>
            <a:xfrm>
              <a:off x="2698050" y="5880363"/>
              <a:ext cx="57000" cy="14100"/>
            </a:xfrm>
            <a:custGeom>
              <a:rect b="b" l="l" r="r" t="t"/>
              <a:pathLst>
                <a:path extrusionOk="0" h="564" w="2280">
                  <a:moveTo>
                    <a:pt x="2279" y="0"/>
                  </a:moveTo>
                  <a:cubicBezTo>
                    <a:pt x="1949" y="224"/>
                    <a:pt x="1566" y="362"/>
                    <a:pt x="1172" y="405"/>
                  </a:cubicBezTo>
                  <a:cubicBezTo>
                    <a:pt x="1097" y="411"/>
                    <a:pt x="1022" y="414"/>
                    <a:pt x="946" y="414"/>
                  </a:cubicBezTo>
                  <a:cubicBezTo>
                    <a:pt x="625" y="414"/>
                    <a:pt x="302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48" y="563"/>
                    <a:pt x="1009" y="563"/>
                  </a:cubicBezTo>
                  <a:cubicBezTo>
                    <a:pt x="1070" y="563"/>
                    <a:pt x="1131" y="560"/>
                    <a:pt x="1193" y="554"/>
                  </a:cubicBezTo>
                  <a:cubicBezTo>
                    <a:pt x="1395" y="533"/>
                    <a:pt x="1608" y="469"/>
                    <a:pt x="1789" y="373"/>
                  </a:cubicBezTo>
                  <a:cubicBezTo>
                    <a:pt x="1981" y="288"/>
                    <a:pt x="2141" y="149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8"/>
            <p:cNvSpPr/>
            <p:nvPr/>
          </p:nvSpPr>
          <p:spPr>
            <a:xfrm>
              <a:off x="267222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07" y="0"/>
                    <a:pt x="0" y="245"/>
                    <a:pt x="0" y="533"/>
                  </a:cubicBezTo>
                  <a:cubicBezTo>
                    <a:pt x="0" y="831"/>
                    <a:pt x="107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8"/>
            <p:cNvSpPr/>
            <p:nvPr/>
          </p:nvSpPr>
          <p:spPr>
            <a:xfrm>
              <a:off x="2756075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8"/>
            <p:cNvSpPr/>
            <p:nvPr/>
          </p:nvSpPr>
          <p:spPr>
            <a:xfrm>
              <a:off x="2657300" y="5769488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05" y="1"/>
                  </a:moveTo>
                  <a:cubicBezTo>
                    <a:pt x="877" y="1"/>
                    <a:pt x="849" y="2"/>
                    <a:pt x="821" y="5"/>
                  </a:cubicBezTo>
                  <a:cubicBezTo>
                    <a:pt x="640" y="27"/>
                    <a:pt x="459" y="91"/>
                    <a:pt x="320" y="208"/>
                  </a:cubicBezTo>
                  <a:cubicBezTo>
                    <a:pt x="171" y="314"/>
                    <a:pt x="65" y="463"/>
                    <a:pt x="1" y="623"/>
                  </a:cubicBezTo>
                  <a:cubicBezTo>
                    <a:pt x="139" y="538"/>
                    <a:pt x="278" y="463"/>
                    <a:pt x="427" y="399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7"/>
                    <a:pt x="1407" y="399"/>
                    <a:pt x="1481" y="431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99"/>
                    <a:pt x="1566" y="325"/>
                  </a:cubicBezTo>
                  <a:cubicBezTo>
                    <a:pt x="1502" y="261"/>
                    <a:pt x="1439" y="197"/>
                    <a:pt x="1364" y="144"/>
                  </a:cubicBezTo>
                  <a:cubicBezTo>
                    <a:pt x="1228" y="53"/>
                    <a:pt x="1068" y="1"/>
                    <a:pt x="9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8"/>
            <p:cNvSpPr/>
            <p:nvPr/>
          </p:nvSpPr>
          <p:spPr>
            <a:xfrm>
              <a:off x="2741700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40" y="27"/>
                    <a:pt x="469" y="91"/>
                    <a:pt x="320" y="208"/>
                  </a:cubicBezTo>
                  <a:cubicBezTo>
                    <a:pt x="182" y="314"/>
                    <a:pt x="64" y="463"/>
                    <a:pt x="1" y="623"/>
                  </a:cubicBezTo>
                  <a:cubicBezTo>
                    <a:pt x="139" y="538"/>
                    <a:pt x="288" y="463"/>
                    <a:pt x="437" y="399"/>
                  </a:cubicBezTo>
                  <a:cubicBezTo>
                    <a:pt x="565" y="336"/>
                    <a:pt x="703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7"/>
                    <a:pt x="1406" y="399"/>
                    <a:pt x="1481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99"/>
                    <a:pt x="1566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8"/>
            <p:cNvSpPr/>
            <p:nvPr/>
          </p:nvSpPr>
          <p:spPr>
            <a:xfrm>
              <a:off x="2672775" y="5638188"/>
              <a:ext cx="205250" cy="219025"/>
            </a:xfrm>
            <a:custGeom>
              <a:rect b="b" l="l" r="r" t="t"/>
              <a:pathLst>
                <a:path extrusionOk="0" h="8761" w="8210">
                  <a:moveTo>
                    <a:pt x="3029" y="1"/>
                  </a:moveTo>
                  <a:cubicBezTo>
                    <a:pt x="1376" y="1"/>
                    <a:pt x="1" y="1140"/>
                    <a:pt x="42" y="2776"/>
                  </a:cubicBezTo>
                  <a:cubicBezTo>
                    <a:pt x="42" y="2776"/>
                    <a:pt x="828" y="1957"/>
                    <a:pt x="1615" y="1957"/>
                  </a:cubicBezTo>
                  <a:cubicBezTo>
                    <a:pt x="1927" y="1957"/>
                    <a:pt x="2239" y="2086"/>
                    <a:pt x="2502" y="2446"/>
                  </a:cubicBezTo>
                  <a:cubicBezTo>
                    <a:pt x="3439" y="3703"/>
                    <a:pt x="5036" y="8431"/>
                    <a:pt x="7699" y="8761"/>
                  </a:cubicBezTo>
                  <a:cubicBezTo>
                    <a:pt x="7699" y="8761"/>
                    <a:pt x="8210" y="3266"/>
                    <a:pt x="5814" y="1136"/>
                  </a:cubicBezTo>
                  <a:cubicBezTo>
                    <a:pt x="4927" y="344"/>
                    <a:pt x="3936" y="1"/>
                    <a:pt x="3029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8"/>
            <p:cNvSpPr/>
            <p:nvPr/>
          </p:nvSpPr>
          <p:spPr>
            <a:xfrm>
              <a:off x="2673825" y="5686163"/>
              <a:ext cx="162950" cy="174525"/>
            </a:xfrm>
            <a:custGeom>
              <a:rect b="b" l="l" r="r" t="t"/>
              <a:pathLst>
                <a:path extrusionOk="0" h="6981" w="6518">
                  <a:moveTo>
                    <a:pt x="1318" y="0"/>
                  </a:moveTo>
                  <a:cubicBezTo>
                    <a:pt x="641" y="0"/>
                    <a:pt x="0" y="719"/>
                    <a:pt x="0" y="719"/>
                  </a:cubicBezTo>
                  <a:lnTo>
                    <a:pt x="3951" y="4515"/>
                  </a:lnTo>
                  <a:lnTo>
                    <a:pt x="3951" y="4515"/>
                  </a:lnTo>
                  <a:cubicBezTo>
                    <a:pt x="3170" y="3004"/>
                    <a:pt x="2646" y="1234"/>
                    <a:pt x="2173" y="527"/>
                  </a:cubicBezTo>
                  <a:cubicBezTo>
                    <a:pt x="1914" y="136"/>
                    <a:pt x="1613" y="0"/>
                    <a:pt x="1318" y="0"/>
                  </a:cubicBezTo>
                  <a:close/>
                  <a:moveTo>
                    <a:pt x="3951" y="4515"/>
                  </a:moveTo>
                  <a:lnTo>
                    <a:pt x="3951" y="4515"/>
                  </a:lnTo>
                  <a:cubicBezTo>
                    <a:pt x="4594" y="5759"/>
                    <a:pt x="5411" y="6826"/>
                    <a:pt x="6517" y="6980"/>
                  </a:cubicBezTo>
                  <a:lnTo>
                    <a:pt x="3951" y="4515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8"/>
            <p:cNvSpPr/>
            <p:nvPr/>
          </p:nvSpPr>
          <p:spPr>
            <a:xfrm>
              <a:off x="2587300" y="5679788"/>
              <a:ext cx="96650" cy="285725"/>
            </a:xfrm>
            <a:custGeom>
              <a:rect b="b" l="l" r="r" t="t"/>
              <a:pathLst>
                <a:path extrusionOk="0" h="11429" w="3866">
                  <a:moveTo>
                    <a:pt x="2625" y="0"/>
                  </a:moveTo>
                  <a:cubicBezTo>
                    <a:pt x="2028" y="0"/>
                    <a:pt x="1398" y="346"/>
                    <a:pt x="1267" y="1442"/>
                  </a:cubicBezTo>
                  <a:cubicBezTo>
                    <a:pt x="927" y="4168"/>
                    <a:pt x="2332" y="8566"/>
                    <a:pt x="0" y="10888"/>
                  </a:cubicBezTo>
                  <a:cubicBezTo>
                    <a:pt x="0" y="10888"/>
                    <a:pt x="258" y="11194"/>
                    <a:pt x="634" y="11194"/>
                  </a:cubicBezTo>
                  <a:cubicBezTo>
                    <a:pt x="893" y="11194"/>
                    <a:pt x="1208" y="11049"/>
                    <a:pt x="1534" y="10558"/>
                  </a:cubicBezTo>
                  <a:lnTo>
                    <a:pt x="1534" y="10558"/>
                  </a:lnTo>
                  <a:cubicBezTo>
                    <a:pt x="1534" y="10558"/>
                    <a:pt x="1267" y="11356"/>
                    <a:pt x="799" y="11420"/>
                  </a:cubicBezTo>
                  <a:cubicBezTo>
                    <a:pt x="799" y="11420"/>
                    <a:pt x="845" y="11428"/>
                    <a:pt x="921" y="11428"/>
                  </a:cubicBezTo>
                  <a:cubicBezTo>
                    <a:pt x="1220" y="11428"/>
                    <a:pt x="1982" y="11300"/>
                    <a:pt x="2194" y="10025"/>
                  </a:cubicBezTo>
                  <a:cubicBezTo>
                    <a:pt x="2460" y="8428"/>
                    <a:pt x="1672" y="1240"/>
                    <a:pt x="3461" y="1112"/>
                  </a:cubicBezTo>
                  <a:cubicBezTo>
                    <a:pt x="3461" y="1112"/>
                    <a:pt x="3866" y="601"/>
                    <a:pt x="3653" y="378"/>
                  </a:cubicBezTo>
                  <a:cubicBezTo>
                    <a:pt x="3454" y="174"/>
                    <a:pt x="3048" y="0"/>
                    <a:pt x="262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6" name="Google Shape;2946;p58"/>
          <p:cNvGrpSpPr/>
          <p:nvPr/>
        </p:nvGrpSpPr>
        <p:grpSpPr>
          <a:xfrm>
            <a:off x="2052877" y="1636837"/>
            <a:ext cx="698120" cy="821336"/>
            <a:chOff x="-734325" y="5660388"/>
            <a:chExt cx="508500" cy="602550"/>
          </a:xfrm>
        </p:grpSpPr>
        <p:sp>
          <p:nvSpPr>
            <p:cNvPr id="2947" name="Google Shape;2947;p58"/>
            <p:cNvSpPr/>
            <p:nvPr/>
          </p:nvSpPr>
          <p:spPr>
            <a:xfrm>
              <a:off x="-730600" y="5983388"/>
              <a:ext cx="504775" cy="279550"/>
            </a:xfrm>
            <a:custGeom>
              <a:rect b="b" l="l" r="r" t="t"/>
              <a:pathLst>
                <a:path extrusionOk="0" h="11182" w="20191">
                  <a:moveTo>
                    <a:pt x="8317" y="0"/>
                  </a:moveTo>
                  <a:cubicBezTo>
                    <a:pt x="8317" y="0"/>
                    <a:pt x="8658" y="2631"/>
                    <a:pt x="7572" y="3419"/>
                  </a:cubicBezTo>
                  <a:cubicBezTo>
                    <a:pt x="6720" y="4036"/>
                    <a:pt x="1885" y="5048"/>
                    <a:pt x="109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90" y="11181"/>
                  </a:lnTo>
                  <a:cubicBezTo>
                    <a:pt x="19945" y="9818"/>
                    <a:pt x="19583" y="8477"/>
                    <a:pt x="19094" y="7178"/>
                  </a:cubicBezTo>
                  <a:cubicBezTo>
                    <a:pt x="18306" y="5048"/>
                    <a:pt x="13460" y="4036"/>
                    <a:pt x="12619" y="3419"/>
                  </a:cubicBezTo>
                  <a:cubicBezTo>
                    <a:pt x="11533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8"/>
            <p:cNvSpPr/>
            <p:nvPr/>
          </p:nvSpPr>
          <p:spPr>
            <a:xfrm>
              <a:off x="-522700" y="5983388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4" y="405"/>
                    <a:pt x="65" y="820"/>
                    <a:pt x="44" y="1225"/>
                  </a:cubicBezTo>
                  <a:cubicBezTo>
                    <a:pt x="491" y="1619"/>
                    <a:pt x="970" y="1970"/>
                    <a:pt x="1492" y="2268"/>
                  </a:cubicBezTo>
                  <a:cubicBezTo>
                    <a:pt x="2216" y="2673"/>
                    <a:pt x="3057" y="2844"/>
                    <a:pt x="3888" y="2929"/>
                  </a:cubicBezTo>
                  <a:cubicBezTo>
                    <a:pt x="3313" y="1874"/>
                    <a:pt x="3558" y="0"/>
                    <a:pt x="3558" y="0"/>
                  </a:cubicBezTo>
                  <a:lnTo>
                    <a:pt x="3558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8"/>
            <p:cNvSpPr/>
            <p:nvPr/>
          </p:nvSpPr>
          <p:spPr>
            <a:xfrm>
              <a:off x="-734325" y="6079763"/>
              <a:ext cx="508500" cy="183175"/>
            </a:xfrm>
            <a:custGeom>
              <a:rect b="b" l="l" r="r" t="t"/>
              <a:pathLst>
                <a:path extrusionOk="0" h="7327" w="20340">
                  <a:moveTo>
                    <a:pt x="6517" y="0"/>
                  </a:moveTo>
                  <a:cubicBezTo>
                    <a:pt x="4771" y="650"/>
                    <a:pt x="1715" y="1640"/>
                    <a:pt x="1097" y="3291"/>
                  </a:cubicBezTo>
                  <a:cubicBezTo>
                    <a:pt x="618" y="4600"/>
                    <a:pt x="245" y="5953"/>
                    <a:pt x="0" y="7326"/>
                  </a:cubicBezTo>
                  <a:lnTo>
                    <a:pt x="20339" y="7326"/>
                  </a:lnTo>
                  <a:cubicBezTo>
                    <a:pt x="20094" y="5953"/>
                    <a:pt x="19722" y="4600"/>
                    <a:pt x="19243" y="3291"/>
                  </a:cubicBezTo>
                  <a:cubicBezTo>
                    <a:pt x="18625" y="1640"/>
                    <a:pt x="15569" y="650"/>
                    <a:pt x="13822" y="0"/>
                  </a:cubicBezTo>
                  <a:cubicBezTo>
                    <a:pt x="13056" y="884"/>
                    <a:pt x="11714" y="1459"/>
                    <a:pt x="10170" y="1459"/>
                  </a:cubicBezTo>
                  <a:cubicBezTo>
                    <a:pt x="8626" y="1459"/>
                    <a:pt x="7284" y="873"/>
                    <a:pt x="6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8"/>
            <p:cNvSpPr/>
            <p:nvPr/>
          </p:nvSpPr>
          <p:spPr>
            <a:xfrm>
              <a:off x="-705575" y="6155363"/>
              <a:ext cx="450725" cy="3475"/>
            </a:xfrm>
            <a:custGeom>
              <a:rect b="b" l="l" r="r" t="t"/>
              <a:pathLst>
                <a:path extrusionOk="0" h="139" w="18029">
                  <a:moveTo>
                    <a:pt x="75" y="0"/>
                  </a:moveTo>
                  <a:cubicBezTo>
                    <a:pt x="53" y="43"/>
                    <a:pt x="32" y="96"/>
                    <a:pt x="0" y="139"/>
                  </a:cubicBezTo>
                  <a:lnTo>
                    <a:pt x="18029" y="139"/>
                  </a:lnTo>
                  <a:cubicBezTo>
                    <a:pt x="18007" y="96"/>
                    <a:pt x="17986" y="43"/>
                    <a:pt x="17965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8"/>
            <p:cNvSpPr/>
            <p:nvPr/>
          </p:nvSpPr>
          <p:spPr>
            <a:xfrm>
              <a:off x="-663525" y="6115438"/>
              <a:ext cx="366625" cy="3475"/>
            </a:xfrm>
            <a:custGeom>
              <a:rect b="b" l="l" r="r" t="t"/>
              <a:pathLst>
                <a:path extrusionOk="0" h="139" w="14665">
                  <a:moveTo>
                    <a:pt x="256" y="0"/>
                  </a:moveTo>
                  <a:cubicBezTo>
                    <a:pt x="171" y="43"/>
                    <a:pt x="86" y="96"/>
                    <a:pt x="1" y="138"/>
                  </a:cubicBezTo>
                  <a:lnTo>
                    <a:pt x="14664" y="138"/>
                  </a:lnTo>
                  <a:cubicBezTo>
                    <a:pt x="14590" y="96"/>
                    <a:pt x="14504" y="43"/>
                    <a:pt x="14419" y="0"/>
                  </a:cubicBezTo>
                  <a:lnTo>
                    <a:pt x="7987" y="0"/>
                  </a:lnTo>
                  <a:cubicBezTo>
                    <a:pt x="7769" y="21"/>
                    <a:pt x="7553" y="32"/>
                    <a:pt x="7338" y="32"/>
                  </a:cubicBezTo>
                  <a:cubicBezTo>
                    <a:pt x="7122" y="32"/>
                    <a:pt x="6906" y="21"/>
                    <a:pt x="668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8"/>
            <p:cNvSpPr/>
            <p:nvPr/>
          </p:nvSpPr>
          <p:spPr>
            <a:xfrm>
              <a:off x="-719150" y="6195288"/>
              <a:ext cx="477875" cy="3500"/>
            </a:xfrm>
            <a:custGeom>
              <a:rect b="b" l="l" r="r" t="t"/>
              <a:pathLst>
                <a:path extrusionOk="0" h="140" w="19115">
                  <a:moveTo>
                    <a:pt x="43" y="1"/>
                  </a:moveTo>
                  <a:cubicBezTo>
                    <a:pt x="21" y="43"/>
                    <a:pt x="11" y="96"/>
                    <a:pt x="0" y="139"/>
                  </a:cubicBezTo>
                  <a:lnTo>
                    <a:pt x="19115" y="139"/>
                  </a:lnTo>
                  <a:cubicBezTo>
                    <a:pt x="19104" y="96"/>
                    <a:pt x="19093" y="43"/>
                    <a:pt x="19072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8"/>
            <p:cNvSpPr/>
            <p:nvPr/>
          </p:nvSpPr>
          <p:spPr>
            <a:xfrm>
              <a:off x="-729550" y="6235213"/>
              <a:ext cx="498675" cy="3500"/>
            </a:xfrm>
            <a:custGeom>
              <a:rect b="b" l="l" r="r" t="t"/>
              <a:pathLst>
                <a:path extrusionOk="0" h="140" w="19947">
                  <a:moveTo>
                    <a:pt x="33" y="1"/>
                  </a:moveTo>
                  <a:cubicBezTo>
                    <a:pt x="22" y="44"/>
                    <a:pt x="11" y="97"/>
                    <a:pt x="1" y="139"/>
                  </a:cubicBezTo>
                  <a:lnTo>
                    <a:pt x="19946" y="139"/>
                  </a:lnTo>
                  <a:cubicBezTo>
                    <a:pt x="19935" y="97"/>
                    <a:pt x="19925" y="44"/>
                    <a:pt x="19914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8"/>
            <p:cNvSpPr/>
            <p:nvPr/>
          </p:nvSpPr>
          <p:spPr>
            <a:xfrm>
              <a:off x="-588700" y="6079763"/>
              <a:ext cx="217525" cy="53525"/>
            </a:xfrm>
            <a:custGeom>
              <a:rect b="b" l="l" r="r" t="t"/>
              <a:pathLst>
                <a:path extrusionOk="0" h="2141" w="8701">
                  <a:moveTo>
                    <a:pt x="692" y="0"/>
                  </a:moveTo>
                  <a:lnTo>
                    <a:pt x="0" y="256"/>
                  </a:lnTo>
                  <a:cubicBezTo>
                    <a:pt x="724" y="1363"/>
                    <a:pt x="2396" y="2141"/>
                    <a:pt x="4355" y="2141"/>
                  </a:cubicBezTo>
                  <a:cubicBezTo>
                    <a:pt x="6304" y="2141"/>
                    <a:pt x="7976" y="1363"/>
                    <a:pt x="8700" y="256"/>
                  </a:cubicBezTo>
                  <a:lnTo>
                    <a:pt x="7997" y="0"/>
                  </a:lnTo>
                  <a:cubicBezTo>
                    <a:pt x="7231" y="884"/>
                    <a:pt x="5889" y="1459"/>
                    <a:pt x="4345" y="1459"/>
                  </a:cubicBezTo>
                  <a:cubicBezTo>
                    <a:pt x="2801" y="1459"/>
                    <a:pt x="1459" y="873"/>
                    <a:pt x="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8"/>
            <p:cNvSpPr/>
            <p:nvPr/>
          </p:nvSpPr>
          <p:spPr>
            <a:xfrm>
              <a:off x="-410875" y="5863788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99" y="1"/>
                  </a:moveTo>
                  <a:cubicBezTo>
                    <a:pt x="857" y="1"/>
                    <a:pt x="490" y="110"/>
                    <a:pt x="299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7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2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8"/>
            <p:cNvSpPr/>
            <p:nvPr/>
          </p:nvSpPr>
          <p:spPr>
            <a:xfrm>
              <a:off x="-592450" y="5863788"/>
              <a:ext cx="52225" cy="59825"/>
            </a:xfrm>
            <a:custGeom>
              <a:rect b="b" l="l" r="r" t="t"/>
              <a:pathLst>
                <a:path extrusionOk="0" h="2393" w="208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22" y="1898"/>
                    <a:pt x="667" y="2393"/>
                    <a:pt x="1115" y="2393"/>
                  </a:cubicBezTo>
                  <a:cubicBezTo>
                    <a:pt x="1173" y="2393"/>
                    <a:pt x="1232" y="2384"/>
                    <a:pt x="1289" y="2367"/>
                  </a:cubicBezTo>
                  <a:cubicBezTo>
                    <a:pt x="1811" y="2293"/>
                    <a:pt x="2088" y="1600"/>
                    <a:pt x="1801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8"/>
            <p:cNvSpPr/>
            <p:nvPr/>
          </p:nvSpPr>
          <p:spPr>
            <a:xfrm>
              <a:off x="-574350" y="5754388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6" y="0"/>
                  </a:moveTo>
                  <a:cubicBezTo>
                    <a:pt x="2890" y="0"/>
                    <a:pt x="654" y="309"/>
                    <a:pt x="353" y="3676"/>
                  </a:cubicBezTo>
                  <a:cubicBezTo>
                    <a:pt x="0" y="7497"/>
                    <a:pt x="1652" y="10040"/>
                    <a:pt x="3781" y="10040"/>
                  </a:cubicBezTo>
                  <a:cubicBezTo>
                    <a:pt x="3841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5" y="0"/>
                  </a:cubicBezTo>
                  <a:cubicBezTo>
                    <a:pt x="4094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8"/>
            <p:cNvSpPr/>
            <p:nvPr/>
          </p:nvSpPr>
          <p:spPr>
            <a:xfrm>
              <a:off x="-484350" y="5879563"/>
              <a:ext cx="15200" cy="49525"/>
            </a:xfrm>
            <a:custGeom>
              <a:rect b="b" l="l" r="r" t="t"/>
              <a:pathLst>
                <a:path extrusionOk="0" h="1981" w="608">
                  <a:moveTo>
                    <a:pt x="277" y="0"/>
                  </a:moveTo>
                  <a:cubicBezTo>
                    <a:pt x="277" y="267"/>
                    <a:pt x="299" y="533"/>
                    <a:pt x="331" y="788"/>
                  </a:cubicBezTo>
                  <a:cubicBezTo>
                    <a:pt x="371" y="1032"/>
                    <a:pt x="412" y="1284"/>
                    <a:pt x="470" y="1529"/>
                  </a:cubicBezTo>
                  <a:lnTo>
                    <a:pt x="470" y="1529"/>
                  </a:lnTo>
                  <a:cubicBezTo>
                    <a:pt x="310" y="1670"/>
                    <a:pt x="151" y="1821"/>
                    <a:pt x="0" y="1981"/>
                  </a:cubicBezTo>
                  <a:cubicBezTo>
                    <a:pt x="203" y="1864"/>
                    <a:pt x="394" y="1736"/>
                    <a:pt x="575" y="1598"/>
                  </a:cubicBezTo>
                  <a:lnTo>
                    <a:pt x="607" y="1587"/>
                  </a:lnTo>
                  <a:lnTo>
                    <a:pt x="607" y="1544"/>
                  </a:lnTo>
                  <a:cubicBezTo>
                    <a:pt x="575" y="1278"/>
                    <a:pt x="533" y="1023"/>
                    <a:pt x="490" y="767"/>
                  </a:cubicBezTo>
                  <a:cubicBezTo>
                    <a:pt x="43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8"/>
            <p:cNvSpPr/>
            <p:nvPr/>
          </p:nvSpPr>
          <p:spPr>
            <a:xfrm>
              <a:off x="-503525" y="5943463"/>
              <a:ext cx="57000" cy="11900"/>
            </a:xfrm>
            <a:custGeom>
              <a:rect b="b" l="l" r="r" t="t"/>
              <a:pathLst>
                <a:path extrusionOk="0" h="476" w="2280">
                  <a:moveTo>
                    <a:pt x="2280" y="0"/>
                  </a:moveTo>
                  <a:lnTo>
                    <a:pt x="2280" y="0"/>
                  </a:lnTo>
                  <a:cubicBezTo>
                    <a:pt x="1928" y="181"/>
                    <a:pt x="1545" y="298"/>
                    <a:pt x="1151" y="330"/>
                  </a:cubicBezTo>
                  <a:cubicBezTo>
                    <a:pt x="1128" y="331"/>
                    <a:pt x="1106" y="331"/>
                    <a:pt x="1083" y="331"/>
                  </a:cubicBezTo>
                  <a:cubicBezTo>
                    <a:pt x="702" y="331"/>
                    <a:pt x="333" y="246"/>
                    <a:pt x="1" y="85"/>
                  </a:cubicBezTo>
                  <a:lnTo>
                    <a:pt x="1" y="85"/>
                  </a:lnTo>
                  <a:cubicBezTo>
                    <a:pt x="150" y="224"/>
                    <a:pt x="331" y="319"/>
                    <a:pt x="533" y="394"/>
                  </a:cubicBezTo>
                  <a:cubicBezTo>
                    <a:pt x="685" y="445"/>
                    <a:pt x="850" y="475"/>
                    <a:pt x="1018" y="475"/>
                  </a:cubicBezTo>
                  <a:cubicBezTo>
                    <a:pt x="1062" y="475"/>
                    <a:pt x="1106" y="473"/>
                    <a:pt x="1151" y="469"/>
                  </a:cubicBezTo>
                  <a:cubicBezTo>
                    <a:pt x="1566" y="447"/>
                    <a:pt x="1971" y="288"/>
                    <a:pt x="2280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8"/>
            <p:cNvSpPr/>
            <p:nvPr/>
          </p:nvSpPr>
          <p:spPr>
            <a:xfrm>
              <a:off x="-441500" y="5867838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8"/>
            <p:cNvSpPr/>
            <p:nvPr/>
          </p:nvSpPr>
          <p:spPr>
            <a:xfrm>
              <a:off x="-525075" y="5867838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4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34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3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8"/>
            <p:cNvSpPr/>
            <p:nvPr/>
          </p:nvSpPr>
          <p:spPr>
            <a:xfrm>
              <a:off x="-456675" y="5843763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80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3" y="250"/>
                    <a:pt x="139" y="325"/>
                  </a:cubicBezTo>
                  <a:cubicBezTo>
                    <a:pt x="86" y="389"/>
                    <a:pt x="33" y="474"/>
                    <a:pt x="1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3" y="282"/>
                  </a:cubicBezTo>
                  <a:cubicBezTo>
                    <a:pt x="991" y="304"/>
                    <a:pt x="1140" y="336"/>
                    <a:pt x="1268" y="399"/>
                  </a:cubicBezTo>
                  <a:cubicBezTo>
                    <a:pt x="1417" y="463"/>
                    <a:pt x="1566" y="538"/>
                    <a:pt x="1705" y="623"/>
                  </a:cubicBezTo>
                  <a:cubicBezTo>
                    <a:pt x="1630" y="453"/>
                    <a:pt x="1524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3" y="2"/>
                    <a:pt x="811" y="0"/>
                    <a:pt x="78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8"/>
            <p:cNvSpPr/>
            <p:nvPr/>
          </p:nvSpPr>
          <p:spPr>
            <a:xfrm>
              <a:off x="-541050" y="5843763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79" y="0"/>
                  </a:moveTo>
                  <a:cubicBezTo>
                    <a:pt x="620" y="0"/>
                    <a:pt x="464" y="46"/>
                    <a:pt x="330" y="144"/>
                  </a:cubicBezTo>
                  <a:cubicBezTo>
                    <a:pt x="256" y="186"/>
                    <a:pt x="181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26" y="336"/>
                  </a:cubicBezTo>
                  <a:cubicBezTo>
                    <a:pt x="541" y="300"/>
                    <a:pt x="656" y="280"/>
                    <a:pt x="770" y="280"/>
                  </a:cubicBezTo>
                  <a:cubicBezTo>
                    <a:pt x="794" y="280"/>
                    <a:pt x="818" y="280"/>
                    <a:pt x="841" y="282"/>
                  </a:cubicBezTo>
                  <a:cubicBezTo>
                    <a:pt x="991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693" y="623"/>
                  </a:cubicBezTo>
                  <a:cubicBezTo>
                    <a:pt x="1629" y="453"/>
                    <a:pt x="1523" y="314"/>
                    <a:pt x="137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2" y="2"/>
                    <a:pt x="810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8"/>
            <p:cNvSpPr/>
            <p:nvPr/>
          </p:nvSpPr>
          <p:spPr>
            <a:xfrm>
              <a:off x="-534675" y="5660388"/>
              <a:ext cx="101450" cy="89825"/>
            </a:xfrm>
            <a:custGeom>
              <a:rect b="b" l="l" r="r" t="t"/>
              <a:pathLst>
                <a:path extrusionOk="0" h="3593" w="4058">
                  <a:moveTo>
                    <a:pt x="2679" y="0"/>
                  </a:moveTo>
                  <a:cubicBezTo>
                    <a:pt x="2317" y="0"/>
                    <a:pt x="1884" y="82"/>
                    <a:pt x="1396" y="216"/>
                  </a:cubicBezTo>
                  <a:cubicBezTo>
                    <a:pt x="1" y="600"/>
                    <a:pt x="1460" y="2964"/>
                    <a:pt x="1460" y="2964"/>
                  </a:cubicBezTo>
                  <a:lnTo>
                    <a:pt x="3419" y="3592"/>
                  </a:lnTo>
                  <a:cubicBezTo>
                    <a:pt x="3419" y="3592"/>
                    <a:pt x="4058" y="2197"/>
                    <a:pt x="3888" y="1036"/>
                  </a:cubicBezTo>
                  <a:cubicBezTo>
                    <a:pt x="3784" y="282"/>
                    <a:pt x="3352" y="0"/>
                    <a:pt x="2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8"/>
            <p:cNvSpPr/>
            <p:nvPr/>
          </p:nvSpPr>
          <p:spPr>
            <a:xfrm>
              <a:off x="-505925" y="5725963"/>
              <a:ext cx="67925" cy="44200"/>
            </a:xfrm>
            <a:custGeom>
              <a:rect b="b" l="l" r="r" t="t"/>
              <a:pathLst>
                <a:path extrusionOk="0" h="1768" w="2717">
                  <a:moveTo>
                    <a:pt x="1364" y="0"/>
                  </a:moveTo>
                  <a:cubicBezTo>
                    <a:pt x="608" y="0"/>
                    <a:pt x="1" y="394"/>
                    <a:pt x="1" y="884"/>
                  </a:cubicBezTo>
                  <a:cubicBezTo>
                    <a:pt x="1" y="1374"/>
                    <a:pt x="608" y="1768"/>
                    <a:pt x="1364" y="1768"/>
                  </a:cubicBezTo>
                  <a:cubicBezTo>
                    <a:pt x="2109" y="1768"/>
                    <a:pt x="2716" y="1374"/>
                    <a:pt x="2716" y="884"/>
                  </a:cubicBezTo>
                  <a:cubicBezTo>
                    <a:pt x="2716" y="394"/>
                    <a:pt x="2109" y="0"/>
                    <a:pt x="136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8"/>
            <p:cNvSpPr/>
            <p:nvPr/>
          </p:nvSpPr>
          <p:spPr>
            <a:xfrm>
              <a:off x="-584975" y="5735263"/>
              <a:ext cx="225250" cy="178650"/>
            </a:xfrm>
            <a:custGeom>
              <a:rect b="b" l="l" r="r" t="t"/>
              <a:pathLst>
                <a:path extrusionOk="0" h="7146" w="9010">
                  <a:moveTo>
                    <a:pt x="4361" y="0"/>
                  </a:moveTo>
                  <a:cubicBezTo>
                    <a:pt x="3998" y="0"/>
                    <a:pt x="1672" y="63"/>
                    <a:pt x="809" y="1662"/>
                  </a:cubicBezTo>
                  <a:cubicBezTo>
                    <a:pt x="0" y="3174"/>
                    <a:pt x="724" y="6795"/>
                    <a:pt x="724" y="6795"/>
                  </a:cubicBezTo>
                  <a:lnTo>
                    <a:pt x="1108" y="6795"/>
                  </a:lnTo>
                  <a:lnTo>
                    <a:pt x="1022" y="4590"/>
                  </a:lnTo>
                  <a:cubicBezTo>
                    <a:pt x="1022" y="4590"/>
                    <a:pt x="2002" y="4409"/>
                    <a:pt x="2119" y="2471"/>
                  </a:cubicBezTo>
                  <a:cubicBezTo>
                    <a:pt x="2171" y="1685"/>
                    <a:pt x="3268" y="1563"/>
                    <a:pt x="3942" y="1563"/>
                  </a:cubicBezTo>
                  <a:cubicBezTo>
                    <a:pt x="4244" y="1563"/>
                    <a:pt x="4462" y="1587"/>
                    <a:pt x="4462" y="1587"/>
                  </a:cubicBezTo>
                  <a:cubicBezTo>
                    <a:pt x="4462" y="1587"/>
                    <a:pt x="6730" y="2088"/>
                    <a:pt x="7028" y="2365"/>
                  </a:cubicBezTo>
                  <a:cubicBezTo>
                    <a:pt x="7327" y="2642"/>
                    <a:pt x="6847" y="4228"/>
                    <a:pt x="7902" y="4963"/>
                  </a:cubicBezTo>
                  <a:lnTo>
                    <a:pt x="7667" y="6954"/>
                  </a:lnTo>
                  <a:lnTo>
                    <a:pt x="7976" y="7146"/>
                  </a:lnTo>
                  <a:cubicBezTo>
                    <a:pt x="7976" y="7146"/>
                    <a:pt x="9009" y="2918"/>
                    <a:pt x="8061" y="1566"/>
                  </a:cubicBezTo>
                  <a:cubicBezTo>
                    <a:pt x="7124" y="214"/>
                    <a:pt x="4409" y="1"/>
                    <a:pt x="4409" y="1"/>
                  </a:cubicBezTo>
                  <a:cubicBezTo>
                    <a:pt x="4409" y="1"/>
                    <a:pt x="4392" y="0"/>
                    <a:pt x="43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8"/>
            <p:cNvSpPr/>
            <p:nvPr/>
          </p:nvSpPr>
          <p:spPr>
            <a:xfrm>
              <a:off x="-465975" y="5764563"/>
              <a:ext cx="70025" cy="103575"/>
            </a:xfrm>
            <a:custGeom>
              <a:rect b="b" l="l" r="r" t="t"/>
              <a:pathLst>
                <a:path extrusionOk="0" h="4143" w="2801">
                  <a:moveTo>
                    <a:pt x="117" y="0"/>
                  </a:moveTo>
                  <a:lnTo>
                    <a:pt x="0" y="469"/>
                  </a:lnTo>
                  <a:cubicBezTo>
                    <a:pt x="426" y="522"/>
                    <a:pt x="852" y="650"/>
                    <a:pt x="1257" y="831"/>
                  </a:cubicBezTo>
                  <a:cubicBezTo>
                    <a:pt x="1459" y="916"/>
                    <a:pt x="1640" y="1033"/>
                    <a:pt x="1789" y="1182"/>
                  </a:cubicBezTo>
                  <a:cubicBezTo>
                    <a:pt x="1938" y="1321"/>
                    <a:pt x="2013" y="1523"/>
                    <a:pt x="1991" y="1736"/>
                  </a:cubicBezTo>
                  <a:cubicBezTo>
                    <a:pt x="1885" y="2183"/>
                    <a:pt x="1874" y="2652"/>
                    <a:pt x="1970" y="3110"/>
                  </a:cubicBezTo>
                  <a:cubicBezTo>
                    <a:pt x="2023" y="3333"/>
                    <a:pt x="2119" y="3535"/>
                    <a:pt x="2268" y="3716"/>
                  </a:cubicBezTo>
                  <a:cubicBezTo>
                    <a:pt x="2417" y="3887"/>
                    <a:pt x="2598" y="4036"/>
                    <a:pt x="2801" y="4142"/>
                  </a:cubicBezTo>
                  <a:cubicBezTo>
                    <a:pt x="2609" y="4025"/>
                    <a:pt x="2439" y="3876"/>
                    <a:pt x="2290" y="3706"/>
                  </a:cubicBezTo>
                  <a:cubicBezTo>
                    <a:pt x="2151" y="3525"/>
                    <a:pt x="2066" y="3312"/>
                    <a:pt x="2023" y="3099"/>
                  </a:cubicBezTo>
                  <a:cubicBezTo>
                    <a:pt x="1938" y="2652"/>
                    <a:pt x="2023" y="2204"/>
                    <a:pt x="2130" y="1768"/>
                  </a:cubicBezTo>
                  <a:cubicBezTo>
                    <a:pt x="2162" y="1640"/>
                    <a:pt x="2162" y="1512"/>
                    <a:pt x="2130" y="1384"/>
                  </a:cubicBezTo>
                  <a:cubicBezTo>
                    <a:pt x="2098" y="1267"/>
                    <a:pt x="2034" y="1161"/>
                    <a:pt x="1960" y="1054"/>
                  </a:cubicBezTo>
                  <a:cubicBezTo>
                    <a:pt x="1800" y="873"/>
                    <a:pt x="1619" y="714"/>
                    <a:pt x="1406" y="596"/>
                  </a:cubicBezTo>
                  <a:cubicBezTo>
                    <a:pt x="1203" y="469"/>
                    <a:pt x="1001" y="352"/>
                    <a:pt x="788" y="266"/>
                  </a:cubicBezTo>
                  <a:cubicBezTo>
                    <a:pt x="565" y="160"/>
                    <a:pt x="352" y="75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58"/>
          <p:cNvGrpSpPr/>
          <p:nvPr/>
        </p:nvGrpSpPr>
        <p:grpSpPr>
          <a:xfrm>
            <a:off x="3128358" y="2751203"/>
            <a:ext cx="680728" cy="786409"/>
            <a:chOff x="3409850" y="2172075"/>
            <a:chExt cx="526350" cy="613950"/>
          </a:xfrm>
        </p:grpSpPr>
        <p:sp>
          <p:nvSpPr>
            <p:cNvPr id="2969" name="Google Shape;2969;p58"/>
            <p:cNvSpPr/>
            <p:nvPr/>
          </p:nvSpPr>
          <p:spPr>
            <a:xfrm>
              <a:off x="3410650" y="2501150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82"/>
                    <a:pt x="7806" y="3600"/>
                  </a:cubicBezTo>
                  <a:cubicBezTo>
                    <a:pt x="6678" y="4218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600"/>
                  </a:cubicBezTo>
                  <a:cubicBezTo>
                    <a:pt x="12055" y="2982"/>
                    <a:pt x="12364" y="1"/>
                    <a:pt x="12364" y="1"/>
                  </a:cubicBezTo>
                  <a:lnTo>
                    <a:pt x="12364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8"/>
            <p:cNvSpPr/>
            <p:nvPr/>
          </p:nvSpPr>
          <p:spPr>
            <a:xfrm>
              <a:off x="3620450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4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72" y="1"/>
                  </a:cubicBezTo>
                  <a:lnTo>
                    <a:pt x="3972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8"/>
            <p:cNvSpPr/>
            <p:nvPr/>
          </p:nvSpPr>
          <p:spPr>
            <a:xfrm>
              <a:off x="3409850" y="2598050"/>
              <a:ext cx="526350" cy="187975"/>
            </a:xfrm>
            <a:custGeom>
              <a:rect b="b" l="l" r="r" t="t"/>
              <a:pathLst>
                <a:path extrusionOk="0" h="7519" w="21054">
                  <a:moveTo>
                    <a:pt x="6411" y="1"/>
                  </a:moveTo>
                  <a:cubicBezTo>
                    <a:pt x="4090" y="640"/>
                    <a:pt x="1" y="2003"/>
                    <a:pt x="576" y="7519"/>
                  </a:cubicBezTo>
                  <a:lnTo>
                    <a:pt x="20489" y="7519"/>
                  </a:lnTo>
                  <a:cubicBezTo>
                    <a:pt x="21054" y="2003"/>
                    <a:pt x="16964" y="640"/>
                    <a:pt x="14643" y="1"/>
                  </a:cubicBezTo>
                  <a:cubicBezTo>
                    <a:pt x="14036" y="1588"/>
                    <a:pt x="12417" y="2716"/>
                    <a:pt x="10522" y="2716"/>
                  </a:cubicBezTo>
                  <a:cubicBezTo>
                    <a:pt x="8626" y="2716"/>
                    <a:pt x="7018" y="1588"/>
                    <a:pt x="6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8"/>
            <p:cNvSpPr/>
            <p:nvPr/>
          </p:nvSpPr>
          <p:spPr>
            <a:xfrm>
              <a:off x="3475875" y="2652100"/>
              <a:ext cx="452875" cy="133925"/>
            </a:xfrm>
            <a:custGeom>
              <a:rect b="b" l="l" r="r" t="t"/>
              <a:pathLst>
                <a:path extrusionOk="0" h="5357" w="18115">
                  <a:moveTo>
                    <a:pt x="16251" y="1"/>
                  </a:moveTo>
                  <a:cubicBezTo>
                    <a:pt x="13748" y="1619"/>
                    <a:pt x="10745" y="2247"/>
                    <a:pt x="7945" y="3142"/>
                  </a:cubicBezTo>
                  <a:cubicBezTo>
                    <a:pt x="5336" y="3973"/>
                    <a:pt x="2674" y="4697"/>
                    <a:pt x="1" y="5357"/>
                  </a:cubicBezTo>
                  <a:lnTo>
                    <a:pt x="17838" y="5357"/>
                  </a:lnTo>
                  <a:cubicBezTo>
                    <a:pt x="18114" y="2791"/>
                    <a:pt x="17358" y="1119"/>
                    <a:pt x="1625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8"/>
            <p:cNvSpPr/>
            <p:nvPr/>
          </p:nvSpPr>
          <p:spPr>
            <a:xfrm>
              <a:off x="3785750" y="2601000"/>
              <a:ext cx="149650" cy="185025"/>
            </a:xfrm>
            <a:custGeom>
              <a:rect b="b" l="l" r="r" t="t"/>
              <a:pathLst>
                <a:path extrusionOk="0" h="7401" w="5986">
                  <a:moveTo>
                    <a:pt x="1" y="0"/>
                  </a:moveTo>
                  <a:lnTo>
                    <a:pt x="1" y="7401"/>
                  </a:lnTo>
                  <a:lnTo>
                    <a:pt x="5453" y="7401"/>
                  </a:lnTo>
                  <a:cubicBezTo>
                    <a:pt x="5986" y="2194"/>
                    <a:pt x="2365" y="68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8"/>
            <p:cNvSpPr/>
            <p:nvPr/>
          </p:nvSpPr>
          <p:spPr>
            <a:xfrm>
              <a:off x="3410650" y="2601250"/>
              <a:ext cx="148850" cy="184775"/>
            </a:xfrm>
            <a:custGeom>
              <a:rect b="b" l="l" r="r" t="t"/>
              <a:pathLst>
                <a:path extrusionOk="0" h="7391" w="5954">
                  <a:moveTo>
                    <a:pt x="5953" y="1"/>
                  </a:moveTo>
                  <a:cubicBezTo>
                    <a:pt x="3589" y="693"/>
                    <a:pt x="1" y="2205"/>
                    <a:pt x="544" y="7391"/>
                  </a:cubicBezTo>
                  <a:lnTo>
                    <a:pt x="5953" y="7391"/>
                  </a:lnTo>
                  <a:lnTo>
                    <a:pt x="5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8"/>
            <p:cNvSpPr/>
            <p:nvPr/>
          </p:nvSpPr>
          <p:spPr>
            <a:xfrm>
              <a:off x="3492925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1919" y="0"/>
                  </a:moveTo>
                  <a:cubicBezTo>
                    <a:pt x="1185" y="0"/>
                    <a:pt x="218" y="403"/>
                    <a:pt x="128" y="1446"/>
                  </a:cubicBezTo>
                  <a:cubicBezTo>
                    <a:pt x="0" y="3043"/>
                    <a:pt x="2726" y="7697"/>
                    <a:pt x="2726" y="7697"/>
                  </a:cubicBezTo>
                  <a:lnTo>
                    <a:pt x="2726" y="307"/>
                  </a:lnTo>
                  <a:cubicBezTo>
                    <a:pt x="2634" y="114"/>
                    <a:pt x="2309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8"/>
            <p:cNvSpPr/>
            <p:nvPr/>
          </p:nvSpPr>
          <p:spPr>
            <a:xfrm>
              <a:off x="3782300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808" y="0"/>
                  </a:moveTo>
                  <a:cubicBezTo>
                    <a:pt x="418" y="0"/>
                    <a:pt x="93" y="114"/>
                    <a:pt x="1" y="307"/>
                  </a:cubicBezTo>
                  <a:lnTo>
                    <a:pt x="1" y="7697"/>
                  </a:lnTo>
                  <a:cubicBezTo>
                    <a:pt x="1" y="7697"/>
                    <a:pt x="2727" y="3043"/>
                    <a:pt x="2588" y="1446"/>
                  </a:cubicBezTo>
                  <a:cubicBezTo>
                    <a:pt x="2505" y="403"/>
                    <a:pt x="1541" y="0"/>
                    <a:pt x="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8"/>
            <p:cNvSpPr/>
            <p:nvPr/>
          </p:nvSpPr>
          <p:spPr>
            <a:xfrm>
              <a:off x="3538175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10" y="78"/>
                    <a:pt x="1" y="174"/>
                    <a:pt x="139" y="1238"/>
                  </a:cubicBezTo>
                  <a:cubicBezTo>
                    <a:pt x="262" y="2185"/>
                    <a:pt x="781" y="2779"/>
                    <a:pt x="1314" y="2779"/>
                  </a:cubicBezTo>
                  <a:cubicBezTo>
                    <a:pt x="1380" y="2779"/>
                    <a:pt x="1447" y="2769"/>
                    <a:pt x="1513" y="2751"/>
                  </a:cubicBezTo>
                  <a:cubicBezTo>
                    <a:pt x="2109" y="2655"/>
                    <a:pt x="2429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8"/>
            <p:cNvSpPr/>
            <p:nvPr/>
          </p:nvSpPr>
          <p:spPr>
            <a:xfrm>
              <a:off x="3748225" y="2371975"/>
              <a:ext cx="60450" cy="69225"/>
            </a:xfrm>
            <a:custGeom>
              <a:rect b="b" l="l" r="r" t="t"/>
              <a:pathLst>
                <a:path extrusionOk="0" h="2769" w="2418">
                  <a:moveTo>
                    <a:pt x="1247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40"/>
                  </a:cubicBezTo>
                  <a:cubicBezTo>
                    <a:pt x="983" y="2759"/>
                    <a:pt x="1050" y="2768"/>
                    <a:pt x="1117" y="2768"/>
                  </a:cubicBezTo>
                  <a:cubicBezTo>
                    <a:pt x="1647" y="2768"/>
                    <a:pt x="2156" y="2184"/>
                    <a:pt x="2279" y="1238"/>
                  </a:cubicBezTo>
                  <a:cubicBezTo>
                    <a:pt x="2418" y="174"/>
                    <a:pt x="1608" y="78"/>
                    <a:pt x="1523" y="46"/>
                  </a:cubicBezTo>
                  <a:cubicBezTo>
                    <a:pt x="1498" y="35"/>
                    <a:pt x="1390" y="1"/>
                    <a:pt x="1247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8"/>
            <p:cNvSpPr/>
            <p:nvPr/>
          </p:nvSpPr>
          <p:spPr>
            <a:xfrm>
              <a:off x="3560025" y="2246875"/>
              <a:ext cx="229200" cy="290425"/>
            </a:xfrm>
            <a:custGeom>
              <a:rect b="b" l="l" r="r" t="t"/>
              <a:pathLst>
                <a:path extrusionOk="0" h="11617" w="9168">
                  <a:moveTo>
                    <a:pt x="4297" y="0"/>
                  </a:moveTo>
                  <a:cubicBezTo>
                    <a:pt x="3378" y="0"/>
                    <a:pt x="763" y="342"/>
                    <a:pt x="404" y="4251"/>
                  </a:cubicBezTo>
                  <a:cubicBezTo>
                    <a:pt x="0" y="8684"/>
                    <a:pt x="1914" y="11616"/>
                    <a:pt x="4380" y="11616"/>
                  </a:cubicBezTo>
                  <a:cubicBezTo>
                    <a:pt x="4450" y="11616"/>
                    <a:pt x="4519" y="11614"/>
                    <a:pt x="4589" y="11609"/>
                  </a:cubicBezTo>
                  <a:cubicBezTo>
                    <a:pt x="4659" y="11614"/>
                    <a:pt x="4729" y="11616"/>
                    <a:pt x="4798" y="11616"/>
                  </a:cubicBezTo>
                  <a:cubicBezTo>
                    <a:pt x="7254" y="11616"/>
                    <a:pt x="9168" y="8684"/>
                    <a:pt x="8764" y="4251"/>
                  </a:cubicBezTo>
                  <a:cubicBezTo>
                    <a:pt x="8405" y="342"/>
                    <a:pt x="5790" y="0"/>
                    <a:pt x="4878" y="0"/>
                  </a:cubicBezTo>
                  <a:cubicBezTo>
                    <a:pt x="4734" y="0"/>
                    <a:pt x="4633" y="9"/>
                    <a:pt x="4589" y="13"/>
                  </a:cubicBezTo>
                  <a:cubicBezTo>
                    <a:pt x="4544" y="9"/>
                    <a:pt x="4442" y="0"/>
                    <a:pt x="429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8"/>
            <p:cNvSpPr/>
            <p:nvPr/>
          </p:nvSpPr>
          <p:spPr>
            <a:xfrm>
              <a:off x="3676600" y="2366450"/>
              <a:ext cx="22125" cy="76950"/>
            </a:xfrm>
            <a:custGeom>
              <a:rect b="b" l="l" r="r" t="t"/>
              <a:pathLst>
                <a:path extrusionOk="0" h="3078" w="885">
                  <a:moveTo>
                    <a:pt x="512" y="1"/>
                  </a:moveTo>
                  <a:lnTo>
                    <a:pt x="512" y="1"/>
                  </a:lnTo>
                  <a:cubicBezTo>
                    <a:pt x="501" y="426"/>
                    <a:pt x="512" y="852"/>
                    <a:pt x="544" y="1278"/>
                  </a:cubicBezTo>
                  <a:cubicBezTo>
                    <a:pt x="565" y="1491"/>
                    <a:pt x="587" y="1704"/>
                    <a:pt x="608" y="1917"/>
                  </a:cubicBezTo>
                  <a:cubicBezTo>
                    <a:pt x="637" y="2113"/>
                    <a:pt x="667" y="2299"/>
                    <a:pt x="696" y="2493"/>
                  </a:cubicBezTo>
                  <a:lnTo>
                    <a:pt x="696" y="2493"/>
                  </a:lnTo>
                  <a:cubicBezTo>
                    <a:pt x="590" y="2578"/>
                    <a:pt x="476" y="2664"/>
                    <a:pt x="363" y="2759"/>
                  </a:cubicBezTo>
                  <a:cubicBezTo>
                    <a:pt x="246" y="2865"/>
                    <a:pt x="118" y="2961"/>
                    <a:pt x="1" y="3078"/>
                  </a:cubicBezTo>
                  <a:cubicBezTo>
                    <a:pt x="150" y="3003"/>
                    <a:pt x="299" y="2929"/>
                    <a:pt x="427" y="2854"/>
                  </a:cubicBezTo>
                  <a:cubicBezTo>
                    <a:pt x="565" y="2769"/>
                    <a:pt x="704" y="2695"/>
                    <a:pt x="842" y="2609"/>
                  </a:cubicBezTo>
                  <a:lnTo>
                    <a:pt x="885" y="2588"/>
                  </a:lnTo>
                  <a:lnTo>
                    <a:pt x="885" y="2524"/>
                  </a:lnTo>
                  <a:cubicBezTo>
                    <a:pt x="874" y="2311"/>
                    <a:pt x="853" y="2098"/>
                    <a:pt x="832" y="1896"/>
                  </a:cubicBezTo>
                  <a:cubicBezTo>
                    <a:pt x="810" y="1683"/>
                    <a:pt x="789" y="1470"/>
                    <a:pt x="757" y="1257"/>
                  </a:cubicBezTo>
                  <a:cubicBezTo>
                    <a:pt x="704" y="831"/>
                    <a:pt x="619" y="416"/>
                    <a:pt x="51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8"/>
            <p:cNvSpPr/>
            <p:nvPr/>
          </p:nvSpPr>
          <p:spPr>
            <a:xfrm>
              <a:off x="3636950" y="2463625"/>
              <a:ext cx="81475" cy="14725"/>
            </a:xfrm>
            <a:custGeom>
              <a:rect b="b" l="l" r="r" t="t"/>
              <a:pathLst>
                <a:path extrusionOk="0" h="589" w="3259">
                  <a:moveTo>
                    <a:pt x="3259" y="0"/>
                  </a:moveTo>
                  <a:lnTo>
                    <a:pt x="0" y="43"/>
                  </a:lnTo>
                  <a:cubicBezTo>
                    <a:pt x="527" y="400"/>
                    <a:pt x="1137" y="589"/>
                    <a:pt x="1717" y="589"/>
                  </a:cubicBezTo>
                  <a:cubicBezTo>
                    <a:pt x="2298" y="589"/>
                    <a:pt x="2849" y="40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8"/>
            <p:cNvSpPr/>
            <p:nvPr/>
          </p:nvSpPr>
          <p:spPr>
            <a:xfrm>
              <a:off x="3701625" y="2338400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0" y="10"/>
                    <a:pt x="746" y="26"/>
                  </a:cubicBezTo>
                  <a:cubicBezTo>
                    <a:pt x="693" y="47"/>
                    <a:pt x="640" y="68"/>
                    <a:pt x="587" y="90"/>
                  </a:cubicBezTo>
                  <a:cubicBezTo>
                    <a:pt x="523" y="122"/>
                    <a:pt x="480" y="143"/>
                    <a:pt x="427" y="185"/>
                  </a:cubicBezTo>
                  <a:cubicBezTo>
                    <a:pt x="331" y="249"/>
                    <a:pt x="246" y="324"/>
                    <a:pt x="171" y="409"/>
                  </a:cubicBezTo>
                  <a:cubicBezTo>
                    <a:pt x="107" y="494"/>
                    <a:pt x="54" y="601"/>
                    <a:pt x="1" y="697"/>
                  </a:cubicBezTo>
                  <a:cubicBezTo>
                    <a:pt x="107" y="654"/>
                    <a:pt x="193" y="590"/>
                    <a:pt x="288" y="548"/>
                  </a:cubicBezTo>
                  <a:cubicBezTo>
                    <a:pt x="374" y="505"/>
                    <a:pt x="459" y="462"/>
                    <a:pt x="555" y="430"/>
                  </a:cubicBezTo>
                  <a:cubicBezTo>
                    <a:pt x="697" y="377"/>
                    <a:pt x="848" y="353"/>
                    <a:pt x="993" y="353"/>
                  </a:cubicBezTo>
                  <a:cubicBezTo>
                    <a:pt x="1021" y="353"/>
                    <a:pt x="1049" y="354"/>
                    <a:pt x="1076" y="356"/>
                  </a:cubicBezTo>
                  <a:cubicBezTo>
                    <a:pt x="1268" y="377"/>
                    <a:pt x="1439" y="430"/>
                    <a:pt x="1609" y="505"/>
                  </a:cubicBezTo>
                  <a:cubicBezTo>
                    <a:pt x="1801" y="590"/>
                    <a:pt x="1982" y="686"/>
                    <a:pt x="2163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2"/>
                    <a:pt x="1353" y="26"/>
                    <a:pt x="1119" y="4"/>
                  </a:cubicBezTo>
                  <a:cubicBezTo>
                    <a:pt x="1085" y="2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8"/>
            <p:cNvSpPr/>
            <p:nvPr/>
          </p:nvSpPr>
          <p:spPr>
            <a:xfrm>
              <a:off x="3594625" y="2338400"/>
              <a:ext cx="54050" cy="19825"/>
            </a:xfrm>
            <a:custGeom>
              <a:rect b="b" l="l" r="r" t="t"/>
              <a:pathLst>
                <a:path extrusionOk="0" h="793" w="2162">
                  <a:moveTo>
                    <a:pt x="1016" y="0"/>
                  </a:moveTo>
                  <a:cubicBezTo>
                    <a:pt x="923" y="0"/>
                    <a:pt x="831" y="10"/>
                    <a:pt x="746" y="26"/>
                  </a:cubicBezTo>
                  <a:cubicBezTo>
                    <a:pt x="692" y="47"/>
                    <a:pt x="628" y="68"/>
                    <a:pt x="575" y="90"/>
                  </a:cubicBezTo>
                  <a:cubicBezTo>
                    <a:pt x="522" y="122"/>
                    <a:pt x="469" y="143"/>
                    <a:pt x="426" y="185"/>
                  </a:cubicBezTo>
                  <a:cubicBezTo>
                    <a:pt x="330" y="249"/>
                    <a:pt x="245" y="324"/>
                    <a:pt x="171" y="409"/>
                  </a:cubicBezTo>
                  <a:cubicBezTo>
                    <a:pt x="107" y="494"/>
                    <a:pt x="53" y="601"/>
                    <a:pt x="0" y="697"/>
                  </a:cubicBezTo>
                  <a:cubicBezTo>
                    <a:pt x="107" y="654"/>
                    <a:pt x="192" y="590"/>
                    <a:pt x="288" y="548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88" y="377"/>
                    <a:pt x="836" y="353"/>
                    <a:pt x="988" y="353"/>
                  </a:cubicBezTo>
                  <a:cubicBezTo>
                    <a:pt x="1017" y="353"/>
                    <a:pt x="1046" y="354"/>
                    <a:pt x="1076" y="356"/>
                  </a:cubicBezTo>
                  <a:cubicBezTo>
                    <a:pt x="1257" y="377"/>
                    <a:pt x="1438" y="430"/>
                    <a:pt x="1608" y="505"/>
                  </a:cubicBezTo>
                  <a:cubicBezTo>
                    <a:pt x="1789" y="579"/>
                    <a:pt x="1970" y="675"/>
                    <a:pt x="2162" y="792"/>
                  </a:cubicBezTo>
                  <a:cubicBezTo>
                    <a:pt x="2077" y="579"/>
                    <a:pt x="1938" y="409"/>
                    <a:pt x="1757" y="271"/>
                  </a:cubicBezTo>
                  <a:cubicBezTo>
                    <a:pt x="1576" y="122"/>
                    <a:pt x="1353" y="26"/>
                    <a:pt x="1118" y="4"/>
                  </a:cubicBezTo>
                  <a:cubicBezTo>
                    <a:pt x="1084" y="2"/>
                    <a:pt x="1050" y="0"/>
                    <a:pt x="101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8"/>
            <p:cNvSpPr/>
            <p:nvPr/>
          </p:nvSpPr>
          <p:spPr>
            <a:xfrm>
              <a:off x="3609525" y="2376825"/>
              <a:ext cx="35975" cy="22400"/>
            </a:xfrm>
            <a:custGeom>
              <a:rect b="b" l="l" r="r" t="t"/>
              <a:pathLst>
                <a:path extrusionOk="0" h="896" w="1439">
                  <a:moveTo>
                    <a:pt x="703" y="1"/>
                  </a:moveTo>
                  <a:cubicBezTo>
                    <a:pt x="597" y="1"/>
                    <a:pt x="490" y="22"/>
                    <a:pt x="384" y="65"/>
                  </a:cubicBezTo>
                  <a:cubicBezTo>
                    <a:pt x="277" y="107"/>
                    <a:pt x="192" y="182"/>
                    <a:pt x="139" y="27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45" y="352"/>
                  </a:cubicBezTo>
                  <a:cubicBezTo>
                    <a:pt x="288" y="288"/>
                    <a:pt x="363" y="235"/>
                    <a:pt x="448" y="203"/>
                  </a:cubicBezTo>
                  <a:cubicBezTo>
                    <a:pt x="533" y="171"/>
                    <a:pt x="618" y="161"/>
                    <a:pt x="714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300" y="523"/>
                    <a:pt x="1385" y="704"/>
                    <a:pt x="1427" y="895"/>
                  </a:cubicBezTo>
                  <a:cubicBezTo>
                    <a:pt x="1438" y="682"/>
                    <a:pt x="1385" y="480"/>
                    <a:pt x="1268" y="299"/>
                  </a:cubicBezTo>
                  <a:cubicBezTo>
                    <a:pt x="1140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8"/>
            <p:cNvSpPr/>
            <p:nvPr/>
          </p:nvSpPr>
          <p:spPr>
            <a:xfrm>
              <a:off x="3706150" y="23752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7" y="1"/>
                    <a:pt x="480" y="22"/>
                    <a:pt x="374" y="65"/>
                  </a:cubicBezTo>
                  <a:cubicBezTo>
                    <a:pt x="278" y="107"/>
                    <a:pt x="193" y="193"/>
                    <a:pt x="129" y="288"/>
                  </a:cubicBezTo>
                  <a:cubicBezTo>
                    <a:pt x="22" y="469"/>
                    <a:pt x="1" y="682"/>
                    <a:pt x="44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8" y="203"/>
                  </a:cubicBezTo>
                  <a:cubicBezTo>
                    <a:pt x="523" y="171"/>
                    <a:pt x="608" y="161"/>
                    <a:pt x="693" y="161"/>
                  </a:cubicBezTo>
                  <a:cubicBezTo>
                    <a:pt x="874" y="161"/>
                    <a:pt x="1045" y="235"/>
                    <a:pt x="1162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5" y="469"/>
                    <a:pt x="1258" y="299"/>
                  </a:cubicBezTo>
                  <a:cubicBezTo>
                    <a:pt x="1130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8"/>
            <p:cNvSpPr/>
            <p:nvPr/>
          </p:nvSpPr>
          <p:spPr>
            <a:xfrm>
              <a:off x="3512875" y="2172075"/>
              <a:ext cx="278500" cy="248175"/>
            </a:xfrm>
            <a:custGeom>
              <a:rect b="b" l="l" r="r" t="t"/>
              <a:pathLst>
                <a:path extrusionOk="0" h="9927" w="11140">
                  <a:moveTo>
                    <a:pt x="4028" y="1"/>
                  </a:moveTo>
                  <a:cubicBezTo>
                    <a:pt x="3512" y="1"/>
                    <a:pt x="3172" y="58"/>
                    <a:pt x="3153" y="162"/>
                  </a:cubicBezTo>
                  <a:cubicBezTo>
                    <a:pt x="3057" y="652"/>
                    <a:pt x="5411" y="1450"/>
                    <a:pt x="5411" y="1450"/>
                  </a:cubicBezTo>
                  <a:cubicBezTo>
                    <a:pt x="5411" y="1450"/>
                    <a:pt x="3370" y="914"/>
                    <a:pt x="2203" y="914"/>
                  </a:cubicBezTo>
                  <a:cubicBezTo>
                    <a:pt x="1692" y="914"/>
                    <a:pt x="1349" y="1017"/>
                    <a:pt x="1417" y="1312"/>
                  </a:cubicBezTo>
                  <a:cubicBezTo>
                    <a:pt x="1546" y="1879"/>
                    <a:pt x="2441" y="2000"/>
                    <a:pt x="3175" y="2000"/>
                  </a:cubicBezTo>
                  <a:cubicBezTo>
                    <a:pt x="3475" y="2000"/>
                    <a:pt x="3748" y="1980"/>
                    <a:pt x="3930" y="1961"/>
                  </a:cubicBezTo>
                  <a:lnTo>
                    <a:pt x="3930" y="1961"/>
                  </a:lnTo>
                  <a:cubicBezTo>
                    <a:pt x="3047" y="2078"/>
                    <a:pt x="1" y="2568"/>
                    <a:pt x="1375" y="3931"/>
                  </a:cubicBezTo>
                  <a:cubicBezTo>
                    <a:pt x="1481" y="4048"/>
                    <a:pt x="1609" y="4144"/>
                    <a:pt x="1737" y="4230"/>
                  </a:cubicBezTo>
                  <a:cubicBezTo>
                    <a:pt x="1609" y="5923"/>
                    <a:pt x="2109" y="9927"/>
                    <a:pt x="2109" y="9927"/>
                  </a:cubicBezTo>
                  <a:lnTo>
                    <a:pt x="2471" y="9927"/>
                  </a:lnTo>
                  <a:lnTo>
                    <a:pt x="2333" y="7169"/>
                  </a:lnTo>
                  <a:cubicBezTo>
                    <a:pt x="3025" y="7041"/>
                    <a:pt x="3334" y="5412"/>
                    <a:pt x="3441" y="4677"/>
                  </a:cubicBezTo>
                  <a:cubicBezTo>
                    <a:pt x="3471" y="4677"/>
                    <a:pt x="3502" y="4678"/>
                    <a:pt x="3532" y="4678"/>
                  </a:cubicBezTo>
                  <a:cubicBezTo>
                    <a:pt x="4673" y="4678"/>
                    <a:pt x="5794" y="4300"/>
                    <a:pt x="6209" y="4134"/>
                  </a:cubicBezTo>
                  <a:lnTo>
                    <a:pt x="6209" y="4134"/>
                  </a:lnTo>
                  <a:cubicBezTo>
                    <a:pt x="5943" y="4261"/>
                    <a:pt x="5538" y="4538"/>
                    <a:pt x="5986" y="4954"/>
                  </a:cubicBezTo>
                  <a:cubicBezTo>
                    <a:pt x="6106" y="5068"/>
                    <a:pt x="6315" y="5114"/>
                    <a:pt x="6572" y="5114"/>
                  </a:cubicBezTo>
                  <a:cubicBezTo>
                    <a:pt x="7268" y="5114"/>
                    <a:pt x="8315" y="4777"/>
                    <a:pt x="8914" y="4560"/>
                  </a:cubicBezTo>
                  <a:cubicBezTo>
                    <a:pt x="9074" y="5199"/>
                    <a:pt x="9553" y="7019"/>
                    <a:pt x="10288" y="7169"/>
                  </a:cubicBezTo>
                  <a:lnTo>
                    <a:pt x="10149" y="9916"/>
                  </a:lnTo>
                  <a:lnTo>
                    <a:pt x="10511" y="9916"/>
                  </a:lnTo>
                  <a:cubicBezTo>
                    <a:pt x="10511" y="9916"/>
                    <a:pt x="11140" y="4996"/>
                    <a:pt x="10831" y="3761"/>
                  </a:cubicBezTo>
                  <a:cubicBezTo>
                    <a:pt x="10597" y="2824"/>
                    <a:pt x="10043" y="2590"/>
                    <a:pt x="9777" y="2536"/>
                  </a:cubicBezTo>
                  <a:cubicBezTo>
                    <a:pt x="9653" y="681"/>
                    <a:pt x="5800" y="1"/>
                    <a:pt x="402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8"/>
            <p:cNvSpPr/>
            <p:nvPr/>
          </p:nvSpPr>
          <p:spPr>
            <a:xfrm>
              <a:off x="3669150" y="2207525"/>
              <a:ext cx="122225" cy="212725"/>
            </a:xfrm>
            <a:custGeom>
              <a:rect b="b" l="l" r="r" t="t"/>
              <a:pathLst>
                <a:path extrusionOk="0" h="8509" w="4889">
                  <a:moveTo>
                    <a:pt x="2887" y="0"/>
                  </a:moveTo>
                  <a:cubicBezTo>
                    <a:pt x="2695" y="1619"/>
                    <a:pt x="1502" y="2993"/>
                    <a:pt x="1" y="3663"/>
                  </a:cubicBezTo>
                  <a:cubicBezTo>
                    <a:pt x="99" y="3688"/>
                    <a:pt x="212" y="3698"/>
                    <a:pt x="336" y="3698"/>
                  </a:cubicBezTo>
                  <a:cubicBezTo>
                    <a:pt x="1033" y="3698"/>
                    <a:pt x="2068" y="3359"/>
                    <a:pt x="2674" y="3142"/>
                  </a:cubicBezTo>
                  <a:cubicBezTo>
                    <a:pt x="2823" y="3791"/>
                    <a:pt x="3313" y="5612"/>
                    <a:pt x="4037" y="5751"/>
                  </a:cubicBezTo>
                  <a:lnTo>
                    <a:pt x="3909" y="8509"/>
                  </a:lnTo>
                  <a:lnTo>
                    <a:pt x="4260" y="8509"/>
                  </a:lnTo>
                  <a:cubicBezTo>
                    <a:pt x="4260" y="8509"/>
                    <a:pt x="4889" y="3578"/>
                    <a:pt x="4580" y="2343"/>
                  </a:cubicBezTo>
                  <a:cubicBezTo>
                    <a:pt x="4346" y="1406"/>
                    <a:pt x="3792" y="1172"/>
                    <a:pt x="3526" y="1118"/>
                  </a:cubicBezTo>
                  <a:cubicBezTo>
                    <a:pt x="3494" y="682"/>
                    <a:pt x="3259" y="309"/>
                    <a:pt x="288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8" name="Google Shape;2988;p58"/>
          <p:cNvGrpSpPr/>
          <p:nvPr/>
        </p:nvGrpSpPr>
        <p:grpSpPr>
          <a:xfrm>
            <a:off x="5099771" y="2691607"/>
            <a:ext cx="357302" cy="357302"/>
            <a:chOff x="1379798" y="1723250"/>
            <a:chExt cx="397887" cy="397887"/>
          </a:xfrm>
        </p:grpSpPr>
        <p:sp>
          <p:nvSpPr>
            <p:cNvPr id="2989" name="Google Shape;2989;p58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8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8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8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3" name="Google Shape;2993;p58"/>
          <p:cNvGrpSpPr/>
          <p:nvPr/>
        </p:nvGrpSpPr>
        <p:grpSpPr>
          <a:xfrm>
            <a:off x="4120827" y="2691607"/>
            <a:ext cx="357321" cy="357302"/>
            <a:chOff x="266768" y="1721375"/>
            <a:chExt cx="397907" cy="397887"/>
          </a:xfrm>
        </p:grpSpPr>
        <p:sp>
          <p:nvSpPr>
            <p:cNvPr id="2994" name="Google Shape;2994;p58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8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6" name="Google Shape;2996;p58"/>
          <p:cNvGrpSpPr/>
          <p:nvPr/>
        </p:nvGrpSpPr>
        <p:grpSpPr>
          <a:xfrm>
            <a:off x="4610318" y="2691607"/>
            <a:ext cx="357283" cy="357302"/>
            <a:chOff x="864491" y="1723250"/>
            <a:chExt cx="397866" cy="397887"/>
          </a:xfrm>
        </p:grpSpPr>
        <p:sp>
          <p:nvSpPr>
            <p:cNvPr id="2997" name="Google Shape;2997;p58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8"/>
          <p:cNvGrpSpPr/>
          <p:nvPr/>
        </p:nvGrpSpPr>
        <p:grpSpPr>
          <a:xfrm>
            <a:off x="985507" y="3825975"/>
            <a:ext cx="688086" cy="786406"/>
            <a:chOff x="6296225" y="2180550"/>
            <a:chExt cx="508225" cy="589775"/>
          </a:xfrm>
        </p:grpSpPr>
        <p:sp>
          <p:nvSpPr>
            <p:cNvPr id="3001" name="Google Shape;3001;p58"/>
            <p:cNvSpPr/>
            <p:nvPr/>
          </p:nvSpPr>
          <p:spPr>
            <a:xfrm>
              <a:off x="6296225" y="24907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lnTo>
                    <a:pt x="8306" y="0"/>
                  </a:lnTo>
                  <a:cubicBezTo>
                    <a:pt x="8306" y="1"/>
                    <a:pt x="8658" y="2631"/>
                    <a:pt x="7571" y="3419"/>
                  </a:cubicBezTo>
                  <a:cubicBezTo>
                    <a:pt x="6720" y="4036"/>
                    <a:pt x="1874" y="5048"/>
                    <a:pt x="1086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3" y="7178"/>
                  </a:cubicBezTo>
                  <a:cubicBezTo>
                    <a:pt x="18305" y="5048"/>
                    <a:pt x="13460" y="4036"/>
                    <a:pt x="12608" y="3419"/>
                  </a:cubicBezTo>
                  <a:cubicBezTo>
                    <a:pt x="11522" y="2631"/>
                    <a:pt x="11874" y="1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8"/>
            <p:cNvSpPr/>
            <p:nvPr/>
          </p:nvSpPr>
          <p:spPr>
            <a:xfrm>
              <a:off x="6495625" y="24907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1"/>
                    <a:pt x="575" y="1875"/>
                    <a:pt x="0" y="2929"/>
                  </a:cubicBezTo>
                  <a:cubicBezTo>
                    <a:pt x="841" y="2844"/>
                    <a:pt x="1672" y="2673"/>
                    <a:pt x="2396" y="2269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2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8"/>
            <p:cNvSpPr/>
            <p:nvPr/>
          </p:nvSpPr>
          <p:spPr>
            <a:xfrm>
              <a:off x="6296225" y="2576225"/>
              <a:ext cx="508225" cy="194100"/>
            </a:xfrm>
            <a:custGeom>
              <a:rect b="b" l="l" r="r" t="t"/>
              <a:pathLst>
                <a:path extrusionOk="0" h="7764" w="20329">
                  <a:moveTo>
                    <a:pt x="12811" y="1"/>
                  </a:moveTo>
                  <a:cubicBezTo>
                    <a:pt x="11912" y="513"/>
                    <a:pt x="10900" y="789"/>
                    <a:pt x="9866" y="789"/>
                  </a:cubicBezTo>
                  <a:cubicBezTo>
                    <a:pt x="9847" y="789"/>
                    <a:pt x="9827" y="789"/>
                    <a:pt x="9808" y="789"/>
                  </a:cubicBezTo>
                  <a:cubicBezTo>
                    <a:pt x="8881" y="789"/>
                    <a:pt x="7976" y="586"/>
                    <a:pt x="7146" y="192"/>
                  </a:cubicBezTo>
                  <a:cubicBezTo>
                    <a:pt x="5644" y="831"/>
                    <a:pt x="1800" y="1843"/>
                    <a:pt x="1097" y="3728"/>
                  </a:cubicBezTo>
                  <a:cubicBezTo>
                    <a:pt x="607" y="5038"/>
                    <a:pt x="245" y="6390"/>
                    <a:pt x="0" y="7764"/>
                  </a:cubicBezTo>
                  <a:lnTo>
                    <a:pt x="20329" y="7764"/>
                  </a:lnTo>
                  <a:cubicBezTo>
                    <a:pt x="20084" y="6390"/>
                    <a:pt x="19722" y="5038"/>
                    <a:pt x="19243" y="3728"/>
                  </a:cubicBezTo>
                  <a:cubicBezTo>
                    <a:pt x="18465" y="1662"/>
                    <a:pt x="13886" y="629"/>
                    <a:pt x="12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>
              <a:off x="6304725" y="2581550"/>
              <a:ext cx="492000" cy="188775"/>
            </a:xfrm>
            <a:custGeom>
              <a:rect b="b" l="l" r="r" t="t"/>
              <a:pathLst>
                <a:path extrusionOk="0" h="7551" w="19680">
                  <a:moveTo>
                    <a:pt x="5634" y="948"/>
                  </a:moveTo>
                  <a:lnTo>
                    <a:pt x="5634" y="2066"/>
                  </a:lnTo>
                  <a:lnTo>
                    <a:pt x="4569" y="2066"/>
                  </a:lnTo>
                  <a:lnTo>
                    <a:pt x="4569" y="948"/>
                  </a:lnTo>
                  <a:close/>
                  <a:moveTo>
                    <a:pt x="6880" y="948"/>
                  </a:moveTo>
                  <a:lnTo>
                    <a:pt x="6880" y="2066"/>
                  </a:lnTo>
                  <a:lnTo>
                    <a:pt x="5815" y="2066"/>
                  </a:lnTo>
                  <a:lnTo>
                    <a:pt x="5815" y="948"/>
                  </a:lnTo>
                  <a:close/>
                  <a:moveTo>
                    <a:pt x="8137" y="948"/>
                  </a:moveTo>
                  <a:lnTo>
                    <a:pt x="8137" y="2066"/>
                  </a:lnTo>
                  <a:lnTo>
                    <a:pt x="7072" y="2066"/>
                  </a:lnTo>
                  <a:lnTo>
                    <a:pt x="7072" y="948"/>
                  </a:lnTo>
                  <a:close/>
                  <a:moveTo>
                    <a:pt x="9383" y="948"/>
                  </a:moveTo>
                  <a:lnTo>
                    <a:pt x="9383" y="2066"/>
                  </a:lnTo>
                  <a:lnTo>
                    <a:pt x="8318" y="2066"/>
                  </a:lnTo>
                  <a:lnTo>
                    <a:pt x="8318" y="948"/>
                  </a:lnTo>
                  <a:close/>
                  <a:moveTo>
                    <a:pt x="10639" y="948"/>
                  </a:moveTo>
                  <a:lnTo>
                    <a:pt x="10639" y="2066"/>
                  </a:lnTo>
                  <a:lnTo>
                    <a:pt x="9574" y="2066"/>
                  </a:lnTo>
                  <a:lnTo>
                    <a:pt x="9574" y="948"/>
                  </a:lnTo>
                  <a:close/>
                  <a:moveTo>
                    <a:pt x="11885" y="948"/>
                  </a:moveTo>
                  <a:lnTo>
                    <a:pt x="11885" y="2066"/>
                  </a:lnTo>
                  <a:lnTo>
                    <a:pt x="10820" y="2066"/>
                  </a:lnTo>
                  <a:lnTo>
                    <a:pt x="10820" y="948"/>
                  </a:lnTo>
                  <a:close/>
                  <a:moveTo>
                    <a:pt x="13131" y="948"/>
                  </a:moveTo>
                  <a:lnTo>
                    <a:pt x="13131" y="2066"/>
                  </a:lnTo>
                  <a:lnTo>
                    <a:pt x="12066" y="2066"/>
                  </a:lnTo>
                  <a:lnTo>
                    <a:pt x="12066" y="948"/>
                  </a:lnTo>
                  <a:close/>
                  <a:moveTo>
                    <a:pt x="14387" y="948"/>
                  </a:moveTo>
                  <a:lnTo>
                    <a:pt x="14387" y="2066"/>
                  </a:lnTo>
                  <a:lnTo>
                    <a:pt x="13323" y="2066"/>
                  </a:lnTo>
                  <a:lnTo>
                    <a:pt x="13323" y="948"/>
                  </a:lnTo>
                  <a:close/>
                  <a:moveTo>
                    <a:pt x="3132" y="2205"/>
                  </a:moveTo>
                  <a:lnTo>
                    <a:pt x="3132" y="3323"/>
                  </a:lnTo>
                  <a:lnTo>
                    <a:pt x="2067" y="3323"/>
                  </a:lnTo>
                  <a:lnTo>
                    <a:pt x="2067" y="2205"/>
                  </a:lnTo>
                  <a:close/>
                  <a:moveTo>
                    <a:pt x="4378" y="2205"/>
                  </a:moveTo>
                  <a:lnTo>
                    <a:pt x="4378" y="3323"/>
                  </a:lnTo>
                  <a:lnTo>
                    <a:pt x="3313" y="3323"/>
                  </a:lnTo>
                  <a:lnTo>
                    <a:pt x="3313" y="2205"/>
                  </a:lnTo>
                  <a:close/>
                  <a:moveTo>
                    <a:pt x="5634" y="2205"/>
                  </a:moveTo>
                  <a:lnTo>
                    <a:pt x="5634" y="3323"/>
                  </a:lnTo>
                  <a:lnTo>
                    <a:pt x="4569" y="3323"/>
                  </a:lnTo>
                  <a:lnTo>
                    <a:pt x="4569" y="2205"/>
                  </a:lnTo>
                  <a:close/>
                  <a:moveTo>
                    <a:pt x="6880" y="2205"/>
                  </a:moveTo>
                  <a:lnTo>
                    <a:pt x="6880" y="3323"/>
                  </a:lnTo>
                  <a:lnTo>
                    <a:pt x="5815" y="3323"/>
                  </a:lnTo>
                  <a:lnTo>
                    <a:pt x="5815" y="2205"/>
                  </a:lnTo>
                  <a:close/>
                  <a:moveTo>
                    <a:pt x="8137" y="2205"/>
                  </a:moveTo>
                  <a:lnTo>
                    <a:pt x="8137" y="3323"/>
                  </a:lnTo>
                  <a:lnTo>
                    <a:pt x="7072" y="3323"/>
                  </a:lnTo>
                  <a:lnTo>
                    <a:pt x="7072" y="2205"/>
                  </a:lnTo>
                  <a:close/>
                  <a:moveTo>
                    <a:pt x="9383" y="2205"/>
                  </a:moveTo>
                  <a:lnTo>
                    <a:pt x="9383" y="3323"/>
                  </a:lnTo>
                  <a:lnTo>
                    <a:pt x="8318" y="3323"/>
                  </a:lnTo>
                  <a:lnTo>
                    <a:pt x="8318" y="2205"/>
                  </a:lnTo>
                  <a:close/>
                  <a:moveTo>
                    <a:pt x="10639" y="2205"/>
                  </a:moveTo>
                  <a:lnTo>
                    <a:pt x="10639" y="3323"/>
                  </a:lnTo>
                  <a:lnTo>
                    <a:pt x="9574" y="3323"/>
                  </a:lnTo>
                  <a:lnTo>
                    <a:pt x="9574" y="2205"/>
                  </a:lnTo>
                  <a:close/>
                  <a:moveTo>
                    <a:pt x="11885" y="2205"/>
                  </a:moveTo>
                  <a:lnTo>
                    <a:pt x="11885" y="3323"/>
                  </a:lnTo>
                  <a:lnTo>
                    <a:pt x="10820" y="3323"/>
                  </a:lnTo>
                  <a:lnTo>
                    <a:pt x="10820" y="2205"/>
                  </a:lnTo>
                  <a:close/>
                  <a:moveTo>
                    <a:pt x="13131" y="2205"/>
                  </a:moveTo>
                  <a:lnTo>
                    <a:pt x="13131" y="3323"/>
                  </a:lnTo>
                  <a:lnTo>
                    <a:pt x="12066" y="3323"/>
                  </a:lnTo>
                  <a:lnTo>
                    <a:pt x="12066" y="2205"/>
                  </a:lnTo>
                  <a:close/>
                  <a:moveTo>
                    <a:pt x="14387" y="2205"/>
                  </a:moveTo>
                  <a:lnTo>
                    <a:pt x="14387" y="3323"/>
                  </a:lnTo>
                  <a:lnTo>
                    <a:pt x="13323" y="3323"/>
                  </a:lnTo>
                  <a:lnTo>
                    <a:pt x="13323" y="2205"/>
                  </a:lnTo>
                  <a:close/>
                  <a:moveTo>
                    <a:pt x="15633" y="2205"/>
                  </a:moveTo>
                  <a:lnTo>
                    <a:pt x="15633" y="3323"/>
                  </a:lnTo>
                  <a:lnTo>
                    <a:pt x="14569" y="3323"/>
                  </a:lnTo>
                  <a:lnTo>
                    <a:pt x="14569" y="2205"/>
                  </a:lnTo>
                  <a:close/>
                  <a:moveTo>
                    <a:pt x="16890" y="2205"/>
                  </a:moveTo>
                  <a:lnTo>
                    <a:pt x="16890" y="3323"/>
                  </a:lnTo>
                  <a:lnTo>
                    <a:pt x="15825" y="3323"/>
                  </a:lnTo>
                  <a:lnTo>
                    <a:pt x="15825" y="2205"/>
                  </a:lnTo>
                  <a:close/>
                  <a:moveTo>
                    <a:pt x="1886" y="3461"/>
                  </a:moveTo>
                  <a:lnTo>
                    <a:pt x="1886" y="4569"/>
                  </a:lnTo>
                  <a:lnTo>
                    <a:pt x="821" y="4569"/>
                  </a:lnTo>
                  <a:lnTo>
                    <a:pt x="821" y="3461"/>
                  </a:lnTo>
                  <a:close/>
                  <a:moveTo>
                    <a:pt x="3132" y="3461"/>
                  </a:moveTo>
                  <a:lnTo>
                    <a:pt x="3132" y="4569"/>
                  </a:lnTo>
                  <a:lnTo>
                    <a:pt x="2067" y="4569"/>
                  </a:lnTo>
                  <a:lnTo>
                    <a:pt x="2067" y="3461"/>
                  </a:lnTo>
                  <a:close/>
                  <a:moveTo>
                    <a:pt x="4378" y="3461"/>
                  </a:moveTo>
                  <a:lnTo>
                    <a:pt x="4378" y="4569"/>
                  </a:lnTo>
                  <a:lnTo>
                    <a:pt x="3313" y="4569"/>
                  </a:lnTo>
                  <a:lnTo>
                    <a:pt x="3313" y="3461"/>
                  </a:lnTo>
                  <a:close/>
                  <a:moveTo>
                    <a:pt x="5634" y="3461"/>
                  </a:moveTo>
                  <a:lnTo>
                    <a:pt x="5634" y="4569"/>
                  </a:lnTo>
                  <a:lnTo>
                    <a:pt x="4569" y="4569"/>
                  </a:lnTo>
                  <a:lnTo>
                    <a:pt x="4569" y="3461"/>
                  </a:lnTo>
                  <a:close/>
                  <a:moveTo>
                    <a:pt x="6880" y="3461"/>
                  </a:moveTo>
                  <a:lnTo>
                    <a:pt x="6880" y="4569"/>
                  </a:lnTo>
                  <a:lnTo>
                    <a:pt x="5815" y="4569"/>
                  </a:lnTo>
                  <a:lnTo>
                    <a:pt x="5815" y="3461"/>
                  </a:lnTo>
                  <a:close/>
                  <a:moveTo>
                    <a:pt x="8137" y="3461"/>
                  </a:moveTo>
                  <a:lnTo>
                    <a:pt x="8137" y="4569"/>
                  </a:lnTo>
                  <a:lnTo>
                    <a:pt x="7072" y="4569"/>
                  </a:lnTo>
                  <a:lnTo>
                    <a:pt x="7072" y="3461"/>
                  </a:lnTo>
                  <a:close/>
                  <a:moveTo>
                    <a:pt x="9383" y="3461"/>
                  </a:moveTo>
                  <a:lnTo>
                    <a:pt x="9383" y="4569"/>
                  </a:lnTo>
                  <a:lnTo>
                    <a:pt x="8318" y="4569"/>
                  </a:lnTo>
                  <a:lnTo>
                    <a:pt x="8318" y="3461"/>
                  </a:lnTo>
                  <a:close/>
                  <a:moveTo>
                    <a:pt x="10639" y="3461"/>
                  </a:moveTo>
                  <a:lnTo>
                    <a:pt x="10639" y="4569"/>
                  </a:lnTo>
                  <a:lnTo>
                    <a:pt x="9574" y="4569"/>
                  </a:lnTo>
                  <a:lnTo>
                    <a:pt x="9574" y="3461"/>
                  </a:lnTo>
                  <a:close/>
                  <a:moveTo>
                    <a:pt x="11885" y="3461"/>
                  </a:moveTo>
                  <a:lnTo>
                    <a:pt x="11885" y="4569"/>
                  </a:lnTo>
                  <a:lnTo>
                    <a:pt x="10820" y="4569"/>
                  </a:lnTo>
                  <a:lnTo>
                    <a:pt x="10820" y="3461"/>
                  </a:lnTo>
                  <a:close/>
                  <a:moveTo>
                    <a:pt x="13131" y="3461"/>
                  </a:moveTo>
                  <a:lnTo>
                    <a:pt x="13131" y="4569"/>
                  </a:lnTo>
                  <a:lnTo>
                    <a:pt x="12066" y="4569"/>
                  </a:lnTo>
                  <a:lnTo>
                    <a:pt x="12066" y="3461"/>
                  </a:lnTo>
                  <a:close/>
                  <a:moveTo>
                    <a:pt x="14387" y="3461"/>
                  </a:moveTo>
                  <a:lnTo>
                    <a:pt x="14387" y="4569"/>
                  </a:lnTo>
                  <a:lnTo>
                    <a:pt x="13323" y="4569"/>
                  </a:lnTo>
                  <a:lnTo>
                    <a:pt x="13323" y="3461"/>
                  </a:lnTo>
                  <a:close/>
                  <a:moveTo>
                    <a:pt x="15633" y="3461"/>
                  </a:moveTo>
                  <a:lnTo>
                    <a:pt x="15633" y="4569"/>
                  </a:lnTo>
                  <a:lnTo>
                    <a:pt x="14569" y="4569"/>
                  </a:lnTo>
                  <a:lnTo>
                    <a:pt x="14569" y="3461"/>
                  </a:lnTo>
                  <a:close/>
                  <a:moveTo>
                    <a:pt x="16890" y="3461"/>
                  </a:moveTo>
                  <a:lnTo>
                    <a:pt x="16890" y="4569"/>
                  </a:lnTo>
                  <a:lnTo>
                    <a:pt x="15825" y="4569"/>
                  </a:lnTo>
                  <a:lnTo>
                    <a:pt x="15825" y="3461"/>
                  </a:lnTo>
                  <a:close/>
                  <a:moveTo>
                    <a:pt x="18136" y="3461"/>
                  </a:moveTo>
                  <a:lnTo>
                    <a:pt x="18136" y="4569"/>
                  </a:lnTo>
                  <a:lnTo>
                    <a:pt x="17071" y="4569"/>
                  </a:lnTo>
                  <a:lnTo>
                    <a:pt x="17071" y="3461"/>
                  </a:lnTo>
                  <a:close/>
                  <a:moveTo>
                    <a:pt x="1886" y="4707"/>
                  </a:moveTo>
                  <a:lnTo>
                    <a:pt x="1886" y="5825"/>
                  </a:lnTo>
                  <a:lnTo>
                    <a:pt x="821" y="5825"/>
                  </a:lnTo>
                  <a:lnTo>
                    <a:pt x="821" y="4707"/>
                  </a:lnTo>
                  <a:close/>
                  <a:moveTo>
                    <a:pt x="3132" y="4707"/>
                  </a:moveTo>
                  <a:lnTo>
                    <a:pt x="3132" y="5825"/>
                  </a:lnTo>
                  <a:lnTo>
                    <a:pt x="2067" y="5825"/>
                  </a:lnTo>
                  <a:lnTo>
                    <a:pt x="2067" y="4707"/>
                  </a:lnTo>
                  <a:close/>
                  <a:moveTo>
                    <a:pt x="4378" y="4707"/>
                  </a:moveTo>
                  <a:lnTo>
                    <a:pt x="4378" y="5825"/>
                  </a:lnTo>
                  <a:lnTo>
                    <a:pt x="3313" y="5825"/>
                  </a:lnTo>
                  <a:lnTo>
                    <a:pt x="3313" y="4707"/>
                  </a:lnTo>
                  <a:close/>
                  <a:moveTo>
                    <a:pt x="5634" y="4707"/>
                  </a:moveTo>
                  <a:lnTo>
                    <a:pt x="5634" y="5825"/>
                  </a:lnTo>
                  <a:lnTo>
                    <a:pt x="4569" y="5825"/>
                  </a:lnTo>
                  <a:lnTo>
                    <a:pt x="4569" y="4707"/>
                  </a:lnTo>
                  <a:close/>
                  <a:moveTo>
                    <a:pt x="6880" y="4707"/>
                  </a:moveTo>
                  <a:lnTo>
                    <a:pt x="6880" y="5825"/>
                  </a:lnTo>
                  <a:lnTo>
                    <a:pt x="5815" y="5825"/>
                  </a:lnTo>
                  <a:lnTo>
                    <a:pt x="5815" y="4707"/>
                  </a:lnTo>
                  <a:close/>
                  <a:moveTo>
                    <a:pt x="8137" y="4707"/>
                  </a:moveTo>
                  <a:lnTo>
                    <a:pt x="8137" y="5825"/>
                  </a:lnTo>
                  <a:lnTo>
                    <a:pt x="7072" y="5825"/>
                  </a:lnTo>
                  <a:lnTo>
                    <a:pt x="7072" y="4707"/>
                  </a:lnTo>
                  <a:close/>
                  <a:moveTo>
                    <a:pt x="9383" y="4707"/>
                  </a:moveTo>
                  <a:lnTo>
                    <a:pt x="9383" y="5825"/>
                  </a:lnTo>
                  <a:lnTo>
                    <a:pt x="8318" y="5825"/>
                  </a:lnTo>
                  <a:lnTo>
                    <a:pt x="8318" y="4707"/>
                  </a:lnTo>
                  <a:close/>
                  <a:moveTo>
                    <a:pt x="10639" y="4707"/>
                  </a:moveTo>
                  <a:lnTo>
                    <a:pt x="10639" y="5825"/>
                  </a:lnTo>
                  <a:lnTo>
                    <a:pt x="9574" y="5825"/>
                  </a:lnTo>
                  <a:lnTo>
                    <a:pt x="9574" y="4707"/>
                  </a:lnTo>
                  <a:close/>
                  <a:moveTo>
                    <a:pt x="11885" y="4707"/>
                  </a:moveTo>
                  <a:lnTo>
                    <a:pt x="11885" y="5825"/>
                  </a:lnTo>
                  <a:lnTo>
                    <a:pt x="10820" y="5825"/>
                  </a:lnTo>
                  <a:lnTo>
                    <a:pt x="10820" y="4707"/>
                  </a:lnTo>
                  <a:close/>
                  <a:moveTo>
                    <a:pt x="13131" y="4707"/>
                  </a:moveTo>
                  <a:lnTo>
                    <a:pt x="13131" y="5825"/>
                  </a:lnTo>
                  <a:lnTo>
                    <a:pt x="12066" y="5825"/>
                  </a:lnTo>
                  <a:lnTo>
                    <a:pt x="12066" y="4707"/>
                  </a:lnTo>
                  <a:close/>
                  <a:moveTo>
                    <a:pt x="14387" y="4707"/>
                  </a:moveTo>
                  <a:lnTo>
                    <a:pt x="14387" y="5825"/>
                  </a:lnTo>
                  <a:lnTo>
                    <a:pt x="13323" y="5825"/>
                  </a:lnTo>
                  <a:lnTo>
                    <a:pt x="13323" y="4707"/>
                  </a:lnTo>
                  <a:close/>
                  <a:moveTo>
                    <a:pt x="15633" y="4707"/>
                  </a:moveTo>
                  <a:lnTo>
                    <a:pt x="15633" y="5825"/>
                  </a:lnTo>
                  <a:lnTo>
                    <a:pt x="14569" y="5825"/>
                  </a:lnTo>
                  <a:lnTo>
                    <a:pt x="14569" y="4707"/>
                  </a:lnTo>
                  <a:close/>
                  <a:moveTo>
                    <a:pt x="16890" y="4707"/>
                  </a:moveTo>
                  <a:lnTo>
                    <a:pt x="16890" y="5825"/>
                  </a:lnTo>
                  <a:lnTo>
                    <a:pt x="15825" y="5825"/>
                  </a:lnTo>
                  <a:lnTo>
                    <a:pt x="15825" y="4707"/>
                  </a:lnTo>
                  <a:close/>
                  <a:moveTo>
                    <a:pt x="18136" y="4707"/>
                  </a:moveTo>
                  <a:lnTo>
                    <a:pt x="18136" y="5825"/>
                  </a:lnTo>
                  <a:lnTo>
                    <a:pt x="17071" y="5825"/>
                  </a:lnTo>
                  <a:lnTo>
                    <a:pt x="17071" y="4707"/>
                  </a:lnTo>
                  <a:close/>
                  <a:moveTo>
                    <a:pt x="6848" y="1"/>
                  </a:moveTo>
                  <a:lnTo>
                    <a:pt x="6848" y="810"/>
                  </a:lnTo>
                  <a:lnTo>
                    <a:pt x="5783" y="810"/>
                  </a:lnTo>
                  <a:lnTo>
                    <a:pt x="5783" y="341"/>
                  </a:lnTo>
                  <a:lnTo>
                    <a:pt x="5602" y="416"/>
                  </a:lnTo>
                  <a:lnTo>
                    <a:pt x="5602" y="810"/>
                  </a:lnTo>
                  <a:lnTo>
                    <a:pt x="4537" y="810"/>
                  </a:lnTo>
                  <a:cubicBezTo>
                    <a:pt x="4420" y="853"/>
                    <a:pt x="4314" y="906"/>
                    <a:pt x="4197" y="948"/>
                  </a:cubicBezTo>
                  <a:lnTo>
                    <a:pt x="4388" y="948"/>
                  </a:lnTo>
                  <a:lnTo>
                    <a:pt x="4388" y="2066"/>
                  </a:lnTo>
                  <a:lnTo>
                    <a:pt x="3323" y="2066"/>
                  </a:lnTo>
                  <a:lnTo>
                    <a:pt x="3323" y="1353"/>
                  </a:lnTo>
                  <a:cubicBezTo>
                    <a:pt x="3259" y="1374"/>
                    <a:pt x="3196" y="1406"/>
                    <a:pt x="3132" y="1438"/>
                  </a:cubicBezTo>
                  <a:lnTo>
                    <a:pt x="3132" y="2066"/>
                  </a:lnTo>
                  <a:lnTo>
                    <a:pt x="2067" y="2066"/>
                  </a:lnTo>
                  <a:lnTo>
                    <a:pt x="2067" y="2045"/>
                  </a:lnTo>
                  <a:cubicBezTo>
                    <a:pt x="2003" y="2098"/>
                    <a:pt x="1928" y="2141"/>
                    <a:pt x="1864" y="2194"/>
                  </a:cubicBezTo>
                  <a:lnTo>
                    <a:pt x="1886" y="2194"/>
                  </a:lnTo>
                  <a:lnTo>
                    <a:pt x="1886" y="3323"/>
                  </a:lnTo>
                  <a:lnTo>
                    <a:pt x="842" y="3323"/>
                  </a:lnTo>
                  <a:cubicBezTo>
                    <a:pt x="810" y="3387"/>
                    <a:pt x="778" y="3461"/>
                    <a:pt x="757" y="3515"/>
                  </a:cubicBezTo>
                  <a:cubicBezTo>
                    <a:pt x="714" y="3632"/>
                    <a:pt x="672" y="3749"/>
                    <a:pt x="629" y="3866"/>
                  </a:cubicBezTo>
                  <a:lnTo>
                    <a:pt x="629" y="4580"/>
                  </a:lnTo>
                  <a:lnTo>
                    <a:pt x="395" y="4580"/>
                  </a:lnTo>
                  <a:cubicBezTo>
                    <a:pt x="384" y="4622"/>
                    <a:pt x="363" y="4665"/>
                    <a:pt x="352" y="4707"/>
                  </a:cubicBezTo>
                  <a:lnTo>
                    <a:pt x="629" y="4707"/>
                  </a:lnTo>
                  <a:lnTo>
                    <a:pt x="629" y="5825"/>
                  </a:lnTo>
                  <a:lnTo>
                    <a:pt x="33" y="5825"/>
                  </a:lnTo>
                  <a:cubicBezTo>
                    <a:pt x="22" y="5868"/>
                    <a:pt x="12" y="5911"/>
                    <a:pt x="1" y="5953"/>
                  </a:cubicBezTo>
                  <a:lnTo>
                    <a:pt x="629" y="5953"/>
                  </a:lnTo>
                  <a:lnTo>
                    <a:pt x="629" y="7551"/>
                  </a:lnTo>
                  <a:lnTo>
                    <a:pt x="821" y="7551"/>
                  </a:lnTo>
                  <a:lnTo>
                    <a:pt x="821" y="5953"/>
                  </a:lnTo>
                  <a:lnTo>
                    <a:pt x="1886" y="5953"/>
                  </a:lnTo>
                  <a:lnTo>
                    <a:pt x="1886" y="7551"/>
                  </a:lnTo>
                  <a:lnTo>
                    <a:pt x="2077" y="7551"/>
                  </a:lnTo>
                  <a:lnTo>
                    <a:pt x="2077" y="5953"/>
                  </a:lnTo>
                  <a:lnTo>
                    <a:pt x="3142" y="5953"/>
                  </a:lnTo>
                  <a:lnTo>
                    <a:pt x="3142" y="7551"/>
                  </a:lnTo>
                  <a:lnTo>
                    <a:pt x="3323" y="7551"/>
                  </a:lnTo>
                  <a:lnTo>
                    <a:pt x="3323" y="5953"/>
                  </a:lnTo>
                  <a:lnTo>
                    <a:pt x="4388" y="5953"/>
                  </a:lnTo>
                  <a:lnTo>
                    <a:pt x="4388" y="7551"/>
                  </a:lnTo>
                  <a:lnTo>
                    <a:pt x="4580" y="7551"/>
                  </a:lnTo>
                  <a:lnTo>
                    <a:pt x="4580" y="5953"/>
                  </a:lnTo>
                  <a:lnTo>
                    <a:pt x="5645" y="5953"/>
                  </a:lnTo>
                  <a:lnTo>
                    <a:pt x="5645" y="7551"/>
                  </a:lnTo>
                  <a:lnTo>
                    <a:pt x="5826" y="7551"/>
                  </a:lnTo>
                  <a:lnTo>
                    <a:pt x="5826" y="5953"/>
                  </a:lnTo>
                  <a:lnTo>
                    <a:pt x="6891" y="5953"/>
                  </a:lnTo>
                  <a:lnTo>
                    <a:pt x="6891" y="7551"/>
                  </a:lnTo>
                  <a:lnTo>
                    <a:pt x="7082" y="7551"/>
                  </a:lnTo>
                  <a:lnTo>
                    <a:pt x="7082" y="5953"/>
                  </a:lnTo>
                  <a:lnTo>
                    <a:pt x="8147" y="5953"/>
                  </a:lnTo>
                  <a:lnTo>
                    <a:pt x="8147" y="7551"/>
                  </a:lnTo>
                  <a:lnTo>
                    <a:pt x="8339" y="7551"/>
                  </a:lnTo>
                  <a:lnTo>
                    <a:pt x="8339" y="5953"/>
                  </a:lnTo>
                  <a:lnTo>
                    <a:pt x="9404" y="5953"/>
                  </a:lnTo>
                  <a:lnTo>
                    <a:pt x="9404" y="7551"/>
                  </a:lnTo>
                  <a:lnTo>
                    <a:pt x="9585" y="7551"/>
                  </a:lnTo>
                  <a:lnTo>
                    <a:pt x="9585" y="5953"/>
                  </a:lnTo>
                  <a:lnTo>
                    <a:pt x="10650" y="5953"/>
                  </a:lnTo>
                  <a:lnTo>
                    <a:pt x="10650" y="7551"/>
                  </a:lnTo>
                  <a:lnTo>
                    <a:pt x="10841" y="7551"/>
                  </a:lnTo>
                  <a:lnTo>
                    <a:pt x="10841" y="5953"/>
                  </a:lnTo>
                  <a:lnTo>
                    <a:pt x="11906" y="5953"/>
                  </a:lnTo>
                  <a:lnTo>
                    <a:pt x="11906" y="7551"/>
                  </a:lnTo>
                  <a:lnTo>
                    <a:pt x="12098" y="7551"/>
                  </a:lnTo>
                  <a:lnTo>
                    <a:pt x="12098" y="5953"/>
                  </a:lnTo>
                  <a:lnTo>
                    <a:pt x="13163" y="5953"/>
                  </a:lnTo>
                  <a:lnTo>
                    <a:pt x="13163" y="7551"/>
                  </a:lnTo>
                  <a:lnTo>
                    <a:pt x="13344" y="7551"/>
                  </a:lnTo>
                  <a:lnTo>
                    <a:pt x="13344" y="5953"/>
                  </a:lnTo>
                  <a:lnTo>
                    <a:pt x="14409" y="5953"/>
                  </a:lnTo>
                  <a:lnTo>
                    <a:pt x="14409" y="7551"/>
                  </a:lnTo>
                  <a:lnTo>
                    <a:pt x="14600" y="7551"/>
                  </a:lnTo>
                  <a:lnTo>
                    <a:pt x="14600" y="5953"/>
                  </a:lnTo>
                  <a:lnTo>
                    <a:pt x="15665" y="5953"/>
                  </a:lnTo>
                  <a:lnTo>
                    <a:pt x="15665" y="7551"/>
                  </a:lnTo>
                  <a:lnTo>
                    <a:pt x="15857" y="7551"/>
                  </a:lnTo>
                  <a:lnTo>
                    <a:pt x="15857" y="5953"/>
                  </a:lnTo>
                  <a:lnTo>
                    <a:pt x="16922" y="5953"/>
                  </a:lnTo>
                  <a:lnTo>
                    <a:pt x="16922" y="7551"/>
                  </a:lnTo>
                  <a:lnTo>
                    <a:pt x="17103" y="7551"/>
                  </a:lnTo>
                  <a:lnTo>
                    <a:pt x="17103" y="5953"/>
                  </a:lnTo>
                  <a:lnTo>
                    <a:pt x="18168" y="5953"/>
                  </a:lnTo>
                  <a:lnTo>
                    <a:pt x="18168" y="7551"/>
                  </a:lnTo>
                  <a:lnTo>
                    <a:pt x="18359" y="7551"/>
                  </a:lnTo>
                  <a:lnTo>
                    <a:pt x="18359" y="5953"/>
                  </a:lnTo>
                  <a:lnTo>
                    <a:pt x="19680" y="5953"/>
                  </a:lnTo>
                  <a:cubicBezTo>
                    <a:pt x="19669" y="5911"/>
                    <a:pt x="19659" y="5868"/>
                    <a:pt x="19648" y="5825"/>
                  </a:cubicBezTo>
                  <a:lnTo>
                    <a:pt x="18359" y="5825"/>
                  </a:lnTo>
                  <a:lnTo>
                    <a:pt x="18359" y="4707"/>
                  </a:lnTo>
                  <a:lnTo>
                    <a:pt x="19297" y="4707"/>
                  </a:lnTo>
                  <a:cubicBezTo>
                    <a:pt x="19286" y="4665"/>
                    <a:pt x="19265" y="4622"/>
                    <a:pt x="19254" y="4580"/>
                  </a:cubicBezTo>
                  <a:lnTo>
                    <a:pt x="18328" y="4580"/>
                  </a:lnTo>
                  <a:lnTo>
                    <a:pt x="18328" y="3461"/>
                  </a:lnTo>
                  <a:lnTo>
                    <a:pt x="18860" y="3461"/>
                  </a:lnTo>
                  <a:cubicBezTo>
                    <a:pt x="18849" y="3408"/>
                    <a:pt x="18828" y="3366"/>
                    <a:pt x="18807" y="3323"/>
                  </a:cubicBezTo>
                  <a:lnTo>
                    <a:pt x="18317" y="3323"/>
                  </a:lnTo>
                  <a:lnTo>
                    <a:pt x="18317" y="2673"/>
                  </a:lnTo>
                  <a:cubicBezTo>
                    <a:pt x="18264" y="2610"/>
                    <a:pt x="18200" y="2546"/>
                    <a:pt x="18136" y="2482"/>
                  </a:cubicBezTo>
                  <a:lnTo>
                    <a:pt x="18136" y="3323"/>
                  </a:lnTo>
                  <a:lnTo>
                    <a:pt x="17071" y="3323"/>
                  </a:lnTo>
                  <a:lnTo>
                    <a:pt x="17071" y="2205"/>
                  </a:lnTo>
                  <a:lnTo>
                    <a:pt x="17784" y="2205"/>
                  </a:lnTo>
                  <a:cubicBezTo>
                    <a:pt x="17721" y="2162"/>
                    <a:pt x="17657" y="2120"/>
                    <a:pt x="17593" y="2077"/>
                  </a:cubicBezTo>
                  <a:lnTo>
                    <a:pt x="17060" y="2077"/>
                  </a:lnTo>
                  <a:lnTo>
                    <a:pt x="17060" y="1747"/>
                  </a:lnTo>
                  <a:lnTo>
                    <a:pt x="16879" y="1641"/>
                  </a:lnTo>
                  <a:lnTo>
                    <a:pt x="16879" y="2077"/>
                  </a:lnTo>
                  <a:lnTo>
                    <a:pt x="15814" y="2077"/>
                  </a:lnTo>
                  <a:lnTo>
                    <a:pt x="15814" y="1129"/>
                  </a:lnTo>
                  <a:cubicBezTo>
                    <a:pt x="15751" y="1097"/>
                    <a:pt x="15687" y="1076"/>
                    <a:pt x="15623" y="1044"/>
                  </a:cubicBezTo>
                  <a:lnTo>
                    <a:pt x="15623" y="2066"/>
                  </a:lnTo>
                  <a:lnTo>
                    <a:pt x="14558" y="2066"/>
                  </a:lnTo>
                  <a:lnTo>
                    <a:pt x="14558" y="948"/>
                  </a:lnTo>
                  <a:lnTo>
                    <a:pt x="15399" y="948"/>
                  </a:lnTo>
                  <a:cubicBezTo>
                    <a:pt x="15282" y="906"/>
                    <a:pt x="15176" y="863"/>
                    <a:pt x="15058" y="821"/>
                  </a:cubicBezTo>
                  <a:lnTo>
                    <a:pt x="14558" y="821"/>
                  </a:lnTo>
                  <a:lnTo>
                    <a:pt x="14558" y="629"/>
                  </a:lnTo>
                  <a:lnTo>
                    <a:pt x="14366" y="554"/>
                  </a:lnTo>
                  <a:lnTo>
                    <a:pt x="14366" y="821"/>
                  </a:lnTo>
                  <a:lnTo>
                    <a:pt x="13301" y="821"/>
                  </a:lnTo>
                  <a:lnTo>
                    <a:pt x="13301" y="171"/>
                  </a:lnTo>
                  <a:lnTo>
                    <a:pt x="13120" y="96"/>
                  </a:lnTo>
                  <a:lnTo>
                    <a:pt x="13120" y="821"/>
                  </a:lnTo>
                  <a:lnTo>
                    <a:pt x="12055" y="821"/>
                  </a:lnTo>
                  <a:lnTo>
                    <a:pt x="12055" y="1"/>
                  </a:lnTo>
                  <a:cubicBezTo>
                    <a:pt x="11992" y="22"/>
                    <a:pt x="11928" y="54"/>
                    <a:pt x="11864" y="75"/>
                  </a:cubicBezTo>
                  <a:lnTo>
                    <a:pt x="11864" y="821"/>
                  </a:lnTo>
                  <a:lnTo>
                    <a:pt x="10799" y="821"/>
                  </a:lnTo>
                  <a:lnTo>
                    <a:pt x="10799" y="416"/>
                  </a:lnTo>
                  <a:cubicBezTo>
                    <a:pt x="10735" y="437"/>
                    <a:pt x="10671" y="448"/>
                    <a:pt x="10607" y="459"/>
                  </a:cubicBezTo>
                  <a:lnTo>
                    <a:pt x="10607" y="810"/>
                  </a:lnTo>
                  <a:lnTo>
                    <a:pt x="9542" y="810"/>
                  </a:lnTo>
                  <a:lnTo>
                    <a:pt x="9542" y="565"/>
                  </a:lnTo>
                  <a:lnTo>
                    <a:pt x="9361" y="565"/>
                  </a:lnTo>
                  <a:lnTo>
                    <a:pt x="9361" y="810"/>
                  </a:lnTo>
                  <a:lnTo>
                    <a:pt x="8296" y="810"/>
                  </a:lnTo>
                  <a:lnTo>
                    <a:pt x="8296" y="469"/>
                  </a:lnTo>
                  <a:cubicBezTo>
                    <a:pt x="8232" y="448"/>
                    <a:pt x="8158" y="437"/>
                    <a:pt x="8105" y="427"/>
                  </a:cubicBezTo>
                  <a:lnTo>
                    <a:pt x="8105" y="810"/>
                  </a:lnTo>
                  <a:lnTo>
                    <a:pt x="7040" y="810"/>
                  </a:lnTo>
                  <a:lnTo>
                    <a:pt x="7040" y="86"/>
                  </a:lnTo>
                  <a:cubicBezTo>
                    <a:pt x="6976" y="65"/>
                    <a:pt x="6912" y="33"/>
                    <a:pt x="6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>
              <a:off x="6428525" y="23711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10" y="1"/>
                  </a:moveTo>
                  <a:cubicBezTo>
                    <a:pt x="889" y="1"/>
                    <a:pt x="799" y="28"/>
                    <a:pt x="778" y="35"/>
                  </a:cubicBezTo>
                  <a:cubicBezTo>
                    <a:pt x="714" y="56"/>
                    <a:pt x="1" y="152"/>
                    <a:pt x="128" y="1079"/>
                  </a:cubicBezTo>
                  <a:cubicBezTo>
                    <a:pt x="232" y="1898"/>
                    <a:pt x="669" y="2393"/>
                    <a:pt x="1122" y="2393"/>
                  </a:cubicBezTo>
                  <a:cubicBezTo>
                    <a:pt x="1181" y="2393"/>
                    <a:pt x="1241" y="2384"/>
                    <a:pt x="1300" y="2367"/>
                  </a:cubicBezTo>
                  <a:cubicBezTo>
                    <a:pt x="1822" y="2293"/>
                    <a:pt x="2098" y="1601"/>
                    <a:pt x="1811" y="706"/>
                  </a:cubicBezTo>
                  <a:cubicBezTo>
                    <a:pt x="1619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>
              <a:off x="6613825" y="23711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88" y="1"/>
                  </a:moveTo>
                  <a:cubicBezTo>
                    <a:pt x="846" y="1"/>
                    <a:pt x="479" y="110"/>
                    <a:pt x="288" y="706"/>
                  </a:cubicBezTo>
                  <a:cubicBezTo>
                    <a:pt x="0" y="1601"/>
                    <a:pt x="277" y="2293"/>
                    <a:pt x="799" y="2367"/>
                  </a:cubicBezTo>
                  <a:cubicBezTo>
                    <a:pt x="857" y="2384"/>
                    <a:pt x="915" y="2393"/>
                    <a:pt x="973" y="2393"/>
                  </a:cubicBezTo>
                  <a:cubicBezTo>
                    <a:pt x="1421" y="2393"/>
                    <a:pt x="1867" y="1898"/>
                    <a:pt x="1970" y="1079"/>
                  </a:cubicBezTo>
                  <a:cubicBezTo>
                    <a:pt x="2087" y="152"/>
                    <a:pt x="1385" y="56"/>
                    <a:pt x="1321" y="35"/>
                  </a:cubicBezTo>
                  <a:cubicBezTo>
                    <a:pt x="1299" y="28"/>
                    <a:pt x="1209" y="1"/>
                    <a:pt x="108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8"/>
            <p:cNvSpPr/>
            <p:nvPr/>
          </p:nvSpPr>
          <p:spPr>
            <a:xfrm>
              <a:off x="6446625" y="22617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8"/>
                    <a:pt x="1652" y="10040"/>
                    <a:pt x="3780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8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8"/>
            <p:cNvSpPr/>
            <p:nvPr/>
          </p:nvSpPr>
          <p:spPr>
            <a:xfrm>
              <a:off x="6550450" y="2386950"/>
              <a:ext cx="12800" cy="49550"/>
            </a:xfrm>
            <a:custGeom>
              <a:rect b="b" l="l" r="r" t="t"/>
              <a:pathLst>
                <a:path extrusionOk="0" h="1982" w="512">
                  <a:moveTo>
                    <a:pt x="235" y="0"/>
                  </a:moveTo>
                  <a:lnTo>
                    <a:pt x="235" y="0"/>
                  </a:lnTo>
                  <a:cubicBezTo>
                    <a:pt x="246" y="256"/>
                    <a:pt x="278" y="522"/>
                    <a:pt x="299" y="778"/>
                  </a:cubicBezTo>
                  <a:cubicBezTo>
                    <a:pt x="330" y="1033"/>
                    <a:pt x="360" y="1268"/>
                    <a:pt x="391" y="1521"/>
                  </a:cubicBezTo>
                  <a:lnTo>
                    <a:pt x="391" y="1521"/>
                  </a:lnTo>
                  <a:cubicBezTo>
                    <a:pt x="314" y="1579"/>
                    <a:pt x="239" y="1638"/>
                    <a:pt x="182" y="1715"/>
                  </a:cubicBezTo>
                  <a:cubicBezTo>
                    <a:pt x="107" y="1789"/>
                    <a:pt x="43" y="1875"/>
                    <a:pt x="1" y="1981"/>
                  </a:cubicBezTo>
                  <a:cubicBezTo>
                    <a:pt x="97" y="1939"/>
                    <a:pt x="192" y="1885"/>
                    <a:pt x="267" y="1811"/>
                  </a:cubicBezTo>
                  <a:cubicBezTo>
                    <a:pt x="352" y="1747"/>
                    <a:pt x="427" y="1672"/>
                    <a:pt x="491" y="1598"/>
                  </a:cubicBezTo>
                  <a:lnTo>
                    <a:pt x="512" y="1566"/>
                  </a:lnTo>
                  <a:lnTo>
                    <a:pt x="512" y="1545"/>
                  </a:lnTo>
                  <a:cubicBezTo>
                    <a:pt x="469" y="1278"/>
                    <a:pt x="427" y="1023"/>
                    <a:pt x="374" y="767"/>
                  </a:cubicBezTo>
                  <a:cubicBezTo>
                    <a:pt x="331" y="512"/>
                    <a:pt x="288" y="256"/>
                    <a:pt x="235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649935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658320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46" y="1066"/>
                  </a:cubicBezTo>
                  <a:cubicBezTo>
                    <a:pt x="384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8"/>
            <p:cNvSpPr/>
            <p:nvPr/>
          </p:nvSpPr>
          <p:spPr>
            <a:xfrm>
              <a:off x="6484425" y="2351150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15" y="0"/>
                  </a:moveTo>
                  <a:cubicBezTo>
                    <a:pt x="884" y="0"/>
                    <a:pt x="852" y="2"/>
                    <a:pt x="821" y="6"/>
                  </a:cubicBezTo>
                  <a:cubicBezTo>
                    <a:pt x="640" y="16"/>
                    <a:pt x="459" y="91"/>
                    <a:pt x="320" y="208"/>
                  </a:cubicBezTo>
                  <a:cubicBezTo>
                    <a:pt x="171" y="314"/>
                    <a:pt x="65" y="453"/>
                    <a:pt x="1" y="623"/>
                  </a:cubicBezTo>
                  <a:cubicBezTo>
                    <a:pt x="150" y="538"/>
                    <a:pt x="288" y="463"/>
                    <a:pt x="427" y="400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8"/>
                    <a:pt x="1407" y="400"/>
                    <a:pt x="1481" y="432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89"/>
                    <a:pt x="1566" y="325"/>
                  </a:cubicBezTo>
                  <a:cubicBezTo>
                    <a:pt x="1502" y="250"/>
                    <a:pt x="1438" y="197"/>
                    <a:pt x="1364" y="144"/>
                  </a:cubicBezTo>
                  <a:cubicBezTo>
                    <a:pt x="1230" y="46"/>
                    <a:pt x="1075" y="0"/>
                    <a:pt x="91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8"/>
            <p:cNvSpPr/>
            <p:nvPr/>
          </p:nvSpPr>
          <p:spPr>
            <a:xfrm>
              <a:off x="6568825" y="23511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26" y="0"/>
                  </a:moveTo>
                  <a:cubicBezTo>
                    <a:pt x="894" y="0"/>
                    <a:pt x="863" y="2"/>
                    <a:pt x="831" y="6"/>
                  </a:cubicBezTo>
                  <a:cubicBezTo>
                    <a:pt x="639" y="16"/>
                    <a:pt x="469" y="91"/>
                    <a:pt x="320" y="208"/>
                  </a:cubicBezTo>
                  <a:cubicBezTo>
                    <a:pt x="182" y="314"/>
                    <a:pt x="64" y="453"/>
                    <a:pt x="1" y="623"/>
                  </a:cubicBezTo>
                  <a:cubicBezTo>
                    <a:pt x="139" y="538"/>
                    <a:pt x="288" y="463"/>
                    <a:pt x="437" y="400"/>
                  </a:cubicBezTo>
                  <a:cubicBezTo>
                    <a:pt x="565" y="336"/>
                    <a:pt x="714" y="304"/>
                    <a:pt x="852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8"/>
                    <a:pt x="1406" y="400"/>
                    <a:pt x="1481" y="432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89"/>
                    <a:pt x="1566" y="325"/>
                  </a:cubicBezTo>
                  <a:cubicBezTo>
                    <a:pt x="1513" y="250"/>
                    <a:pt x="1449" y="197"/>
                    <a:pt x="1374" y="144"/>
                  </a:cubicBezTo>
                  <a:cubicBezTo>
                    <a:pt x="1241" y="46"/>
                    <a:pt x="1085" y="0"/>
                    <a:pt x="92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8"/>
            <p:cNvSpPr/>
            <p:nvPr/>
          </p:nvSpPr>
          <p:spPr>
            <a:xfrm>
              <a:off x="6508400" y="2449775"/>
              <a:ext cx="82275" cy="15050"/>
            </a:xfrm>
            <a:custGeom>
              <a:rect b="b" l="l" r="r" t="t"/>
              <a:pathLst>
                <a:path extrusionOk="0" h="602" w="3291">
                  <a:moveTo>
                    <a:pt x="3291" y="1"/>
                  </a:moveTo>
                  <a:lnTo>
                    <a:pt x="0" y="33"/>
                  </a:lnTo>
                  <a:cubicBezTo>
                    <a:pt x="611" y="459"/>
                    <a:pt x="1176" y="602"/>
                    <a:pt x="1658" y="602"/>
                  </a:cubicBezTo>
                  <a:cubicBezTo>
                    <a:pt x="2646" y="602"/>
                    <a:pt x="3291" y="1"/>
                    <a:pt x="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8"/>
            <p:cNvSpPr/>
            <p:nvPr/>
          </p:nvSpPr>
          <p:spPr>
            <a:xfrm>
              <a:off x="6445025" y="2282425"/>
              <a:ext cx="199700" cy="258500"/>
            </a:xfrm>
            <a:custGeom>
              <a:rect b="b" l="l" r="r" t="t"/>
              <a:pathLst>
                <a:path extrusionOk="0" h="10340" w="7988">
                  <a:moveTo>
                    <a:pt x="1061" y="1"/>
                  </a:moveTo>
                  <a:cubicBezTo>
                    <a:pt x="684" y="1"/>
                    <a:pt x="203" y="604"/>
                    <a:pt x="203" y="604"/>
                  </a:cubicBezTo>
                  <a:cubicBezTo>
                    <a:pt x="203" y="604"/>
                    <a:pt x="1" y="5502"/>
                    <a:pt x="565" y="7791"/>
                  </a:cubicBezTo>
                  <a:cubicBezTo>
                    <a:pt x="991" y="9527"/>
                    <a:pt x="2237" y="9996"/>
                    <a:pt x="2237" y="9996"/>
                  </a:cubicBezTo>
                  <a:cubicBezTo>
                    <a:pt x="2237" y="9996"/>
                    <a:pt x="3130" y="10340"/>
                    <a:pt x="4203" y="10340"/>
                  </a:cubicBezTo>
                  <a:cubicBezTo>
                    <a:pt x="5075" y="10340"/>
                    <a:pt x="6065" y="10113"/>
                    <a:pt x="6795" y="9293"/>
                  </a:cubicBezTo>
                  <a:cubicBezTo>
                    <a:pt x="7263" y="8760"/>
                    <a:pt x="7987" y="6002"/>
                    <a:pt x="7657" y="1040"/>
                  </a:cubicBezTo>
                  <a:lnTo>
                    <a:pt x="6465" y="540"/>
                  </a:lnTo>
                  <a:lnTo>
                    <a:pt x="6465" y="540"/>
                  </a:lnTo>
                  <a:cubicBezTo>
                    <a:pt x="6465" y="540"/>
                    <a:pt x="6656" y="2968"/>
                    <a:pt x="7263" y="3266"/>
                  </a:cubicBezTo>
                  <a:cubicBezTo>
                    <a:pt x="7263" y="3266"/>
                    <a:pt x="7082" y="7610"/>
                    <a:pt x="6326" y="8132"/>
                  </a:cubicBezTo>
                  <a:cubicBezTo>
                    <a:pt x="6276" y="8167"/>
                    <a:pt x="6236" y="8182"/>
                    <a:pt x="6205" y="8182"/>
                  </a:cubicBezTo>
                  <a:cubicBezTo>
                    <a:pt x="5857" y="8182"/>
                    <a:pt x="6652" y="6162"/>
                    <a:pt x="5552" y="6162"/>
                  </a:cubicBezTo>
                  <a:cubicBezTo>
                    <a:pt x="5544" y="6162"/>
                    <a:pt x="5536" y="6162"/>
                    <a:pt x="5528" y="6162"/>
                  </a:cubicBezTo>
                  <a:cubicBezTo>
                    <a:pt x="4292" y="6194"/>
                    <a:pt x="4260" y="6226"/>
                    <a:pt x="4260" y="6226"/>
                  </a:cubicBezTo>
                  <a:cubicBezTo>
                    <a:pt x="4260" y="6226"/>
                    <a:pt x="3803" y="6151"/>
                    <a:pt x="3310" y="6151"/>
                  </a:cubicBezTo>
                  <a:cubicBezTo>
                    <a:pt x="2722" y="6151"/>
                    <a:pt x="2081" y="6258"/>
                    <a:pt x="2099" y="6727"/>
                  </a:cubicBezTo>
                  <a:cubicBezTo>
                    <a:pt x="2131" y="7600"/>
                    <a:pt x="2365" y="8164"/>
                    <a:pt x="2067" y="8164"/>
                  </a:cubicBezTo>
                  <a:cubicBezTo>
                    <a:pt x="1769" y="8164"/>
                    <a:pt x="672" y="7461"/>
                    <a:pt x="874" y="2904"/>
                  </a:cubicBezTo>
                  <a:cubicBezTo>
                    <a:pt x="874" y="2904"/>
                    <a:pt x="1502" y="2669"/>
                    <a:pt x="1502" y="1072"/>
                  </a:cubicBezTo>
                  <a:cubicBezTo>
                    <a:pt x="1502" y="250"/>
                    <a:pt x="1303" y="1"/>
                    <a:pt x="106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8"/>
            <p:cNvSpPr/>
            <p:nvPr/>
          </p:nvSpPr>
          <p:spPr>
            <a:xfrm>
              <a:off x="6429325" y="2180550"/>
              <a:ext cx="253750" cy="190725"/>
            </a:xfrm>
            <a:custGeom>
              <a:rect b="b" l="l" r="r" t="t"/>
              <a:pathLst>
                <a:path extrusionOk="0" h="7629" w="10150">
                  <a:moveTo>
                    <a:pt x="5902" y="1"/>
                  </a:moveTo>
                  <a:cubicBezTo>
                    <a:pt x="5054" y="1"/>
                    <a:pt x="1404" y="946"/>
                    <a:pt x="799" y="2623"/>
                  </a:cubicBezTo>
                  <a:cubicBezTo>
                    <a:pt x="1" y="4849"/>
                    <a:pt x="608" y="6116"/>
                    <a:pt x="863" y="7628"/>
                  </a:cubicBezTo>
                  <a:lnTo>
                    <a:pt x="1992" y="4412"/>
                  </a:lnTo>
                  <a:cubicBezTo>
                    <a:pt x="1992" y="4412"/>
                    <a:pt x="2950" y="5711"/>
                    <a:pt x="4090" y="5711"/>
                  </a:cubicBezTo>
                  <a:cubicBezTo>
                    <a:pt x="4728" y="5711"/>
                    <a:pt x="4090" y="4615"/>
                    <a:pt x="4090" y="4615"/>
                  </a:cubicBezTo>
                  <a:lnTo>
                    <a:pt x="4090" y="4615"/>
                  </a:lnTo>
                  <a:cubicBezTo>
                    <a:pt x="4090" y="4615"/>
                    <a:pt x="4975" y="5978"/>
                    <a:pt x="5900" y="5978"/>
                  </a:cubicBezTo>
                  <a:cubicBezTo>
                    <a:pt x="5911" y="5978"/>
                    <a:pt x="5921" y="5978"/>
                    <a:pt x="5932" y="5978"/>
                  </a:cubicBezTo>
                  <a:cubicBezTo>
                    <a:pt x="6663" y="5952"/>
                    <a:pt x="6320" y="5119"/>
                    <a:pt x="6143" y="4768"/>
                  </a:cubicBezTo>
                  <a:lnTo>
                    <a:pt x="6143" y="4768"/>
                  </a:lnTo>
                  <a:cubicBezTo>
                    <a:pt x="6347" y="5124"/>
                    <a:pt x="6906" y="5980"/>
                    <a:pt x="7569" y="5980"/>
                  </a:cubicBezTo>
                  <a:cubicBezTo>
                    <a:pt x="7587" y="5980"/>
                    <a:pt x="7606" y="5979"/>
                    <a:pt x="7625" y="5978"/>
                  </a:cubicBezTo>
                  <a:cubicBezTo>
                    <a:pt x="8108" y="5942"/>
                    <a:pt x="8090" y="5490"/>
                    <a:pt x="7981" y="5098"/>
                  </a:cubicBezTo>
                  <a:lnTo>
                    <a:pt x="7981" y="5098"/>
                  </a:lnTo>
                  <a:cubicBezTo>
                    <a:pt x="8161" y="5451"/>
                    <a:pt x="8447" y="5835"/>
                    <a:pt x="8842" y="5835"/>
                  </a:cubicBezTo>
                  <a:cubicBezTo>
                    <a:pt x="8889" y="5835"/>
                    <a:pt x="8938" y="5830"/>
                    <a:pt x="8988" y="5818"/>
                  </a:cubicBezTo>
                  <a:cubicBezTo>
                    <a:pt x="9819" y="5616"/>
                    <a:pt x="8786" y="4317"/>
                    <a:pt x="8786" y="4316"/>
                  </a:cubicBezTo>
                  <a:lnTo>
                    <a:pt x="8786" y="4316"/>
                  </a:lnTo>
                  <a:cubicBezTo>
                    <a:pt x="8786" y="4317"/>
                    <a:pt x="9456" y="4946"/>
                    <a:pt x="9765" y="4946"/>
                  </a:cubicBezTo>
                  <a:cubicBezTo>
                    <a:pt x="9773" y="4946"/>
                    <a:pt x="9780" y="4945"/>
                    <a:pt x="9787" y="4945"/>
                  </a:cubicBezTo>
                  <a:cubicBezTo>
                    <a:pt x="10085" y="4913"/>
                    <a:pt x="10085" y="4018"/>
                    <a:pt x="9052" y="3582"/>
                  </a:cubicBezTo>
                  <a:cubicBezTo>
                    <a:pt x="9052" y="3582"/>
                    <a:pt x="10085" y="3550"/>
                    <a:pt x="10117" y="3049"/>
                  </a:cubicBezTo>
                  <a:cubicBezTo>
                    <a:pt x="10150" y="2614"/>
                    <a:pt x="9759" y="2394"/>
                    <a:pt x="8876" y="2394"/>
                  </a:cubicBezTo>
                  <a:cubicBezTo>
                    <a:pt x="8613" y="2394"/>
                    <a:pt x="8307" y="2414"/>
                    <a:pt x="7955" y="2453"/>
                  </a:cubicBezTo>
                  <a:cubicBezTo>
                    <a:pt x="7955" y="2453"/>
                    <a:pt x="9222" y="1921"/>
                    <a:pt x="8956" y="1452"/>
                  </a:cubicBezTo>
                  <a:cubicBezTo>
                    <a:pt x="8887" y="1331"/>
                    <a:pt x="8761" y="1286"/>
                    <a:pt x="8611" y="1286"/>
                  </a:cubicBezTo>
                  <a:cubicBezTo>
                    <a:pt x="8227" y="1286"/>
                    <a:pt x="7692" y="1580"/>
                    <a:pt x="7582" y="1643"/>
                  </a:cubicBezTo>
                  <a:lnTo>
                    <a:pt x="7582" y="1643"/>
                  </a:lnTo>
                  <a:cubicBezTo>
                    <a:pt x="7731" y="1554"/>
                    <a:pt x="8636" y="986"/>
                    <a:pt x="8019" y="526"/>
                  </a:cubicBezTo>
                  <a:cubicBezTo>
                    <a:pt x="7852" y="398"/>
                    <a:pt x="7469" y="311"/>
                    <a:pt x="6967" y="311"/>
                  </a:cubicBezTo>
                  <a:cubicBezTo>
                    <a:pt x="6616" y="311"/>
                    <a:pt x="6208" y="353"/>
                    <a:pt x="5776" y="454"/>
                  </a:cubicBezTo>
                  <a:lnTo>
                    <a:pt x="5776" y="454"/>
                  </a:lnTo>
                  <a:cubicBezTo>
                    <a:pt x="6035" y="249"/>
                    <a:pt x="6165" y="89"/>
                    <a:pt x="6060" y="25"/>
                  </a:cubicBezTo>
                  <a:cubicBezTo>
                    <a:pt x="6034" y="9"/>
                    <a:pt x="5980" y="1"/>
                    <a:pt x="5902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6" name="Google Shape;3016;p58"/>
          <p:cNvSpPr/>
          <p:nvPr/>
        </p:nvSpPr>
        <p:spPr>
          <a:xfrm>
            <a:off x="4096650" y="3545325"/>
            <a:ext cx="3796500" cy="10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idx="1" type="subTitle"/>
          </p:nvPr>
        </p:nvSpPr>
        <p:spPr>
          <a:xfrm>
            <a:off x="569575" y="1011600"/>
            <a:ext cx="4626000" cy="31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Somos…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“Una </a:t>
            </a:r>
            <a:r>
              <a:rPr b="1" lang="en" sz="2400"/>
              <a:t>app</a:t>
            </a:r>
            <a:r>
              <a:rPr lang="en" sz="2400"/>
              <a:t> de </a:t>
            </a:r>
            <a:r>
              <a:rPr b="1" lang="en" sz="2400"/>
              <a:t>barrio</a:t>
            </a:r>
            <a:r>
              <a:rPr lang="en" sz="2400"/>
              <a:t>, de las de </a:t>
            </a:r>
            <a:r>
              <a:rPr b="1" lang="en" sz="2400"/>
              <a:t>toda la vida</a:t>
            </a:r>
            <a:r>
              <a:rPr lang="en" sz="2400"/>
              <a:t>”</a:t>
            </a:r>
            <a:endParaRPr sz="2400"/>
          </a:p>
        </p:txBody>
      </p:sp>
      <p:sp>
        <p:nvSpPr>
          <p:cNvPr id="721" name="Google Shape;721;p28"/>
          <p:cNvSpPr/>
          <p:nvPr/>
        </p:nvSpPr>
        <p:spPr>
          <a:xfrm>
            <a:off x="5202400" y="1608292"/>
            <a:ext cx="1924443" cy="2994535"/>
          </a:xfrm>
          <a:custGeom>
            <a:rect b="b" l="l" r="r" t="t"/>
            <a:pathLst>
              <a:path extrusionOk="0" h="183208" w="101782">
                <a:moveTo>
                  <a:pt x="8241" y="1"/>
                </a:moveTo>
                <a:cubicBezTo>
                  <a:pt x="3663" y="1"/>
                  <a:pt x="0" y="3663"/>
                  <a:pt x="0" y="8171"/>
                </a:cubicBezTo>
                <a:lnTo>
                  <a:pt x="0" y="16272"/>
                </a:lnTo>
                <a:lnTo>
                  <a:pt x="101781" y="16272"/>
                </a:lnTo>
                <a:lnTo>
                  <a:pt x="101781" y="8171"/>
                </a:lnTo>
                <a:cubicBezTo>
                  <a:pt x="101781" y="3663"/>
                  <a:pt x="98048" y="1"/>
                  <a:pt x="93540" y="1"/>
                </a:cubicBezTo>
                <a:close/>
                <a:moveTo>
                  <a:pt x="0" y="166936"/>
                </a:moveTo>
                <a:lnTo>
                  <a:pt x="0" y="175037"/>
                </a:lnTo>
                <a:cubicBezTo>
                  <a:pt x="0" y="179545"/>
                  <a:pt x="3663" y="183207"/>
                  <a:pt x="8241" y="183207"/>
                </a:cubicBezTo>
                <a:lnTo>
                  <a:pt x="93540" y="183207"/>
                </a:lnTo>
                <a:cubicBezTo>
                  <a:pt x="98048" y="183207"/>
                  <a:pt x="101781" y="179545"/>
                  <a:pt x="101781" y="175037"/>
                </a:cubicBezTo>
                <a:lnTo>
                  <a:pt x="101781" y="166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195575" y="1607750"/>
            <a:ext cx="1931440" cy="2994534"/>
          </a:xfrm>
          <a:custGeom>
            <a:rect b="b" l="l" r="r" t="t"/>
            <a:pathLst>
              <a:path extrusionOk="0" h="184194" w="102627">
                <a:moveTo>
                  <a:pt x="93963" y="916"/>
                </a:moveTo>
                <a:cubicBezTo>
                  <a:pt x="98260" y="916"/>
                  <a:pt x="101711" y="4368"/>
                  <a:pt x="101782" y="8664"/>
                </a:cubicBezTo>
                <a:lnTo>
                  <a:pt x="101782" y="16342"/>
                </a:lnTo>
                <a:lnTo>
                  <a:pt x="846" y="16342"/>
                </a:lnTo>
                <a:lnTo>
                  <a:pt x="846" y="8664"/>
                </a:lnTo>
                <a:cubicBezTo>
                  <a:pt x="846" y="4368"/>
                  <a:pt x="4368" y="916"/>
                  <a:pt x="8664" y="916"/>
                </a:cubicBezTo>
                <a:close/>
                <a:moveTo>
                  <a:pt x="101782" y="17187"/>
                </a:moveTo>
                <a:lnTo>
                  <a:pt x="101782" y="167007"/>
                </a:lnTo>
                <a:lnTo>
                  <a:pt x="775" y="167007"/>
                </a:lnTo>
                <a:lnTo>
                  <a:pt x="775" y="17187"/>
                </a:lnTo>
                <a:close/>
                <a:moveTo>
                  <a:pt x="101782" y="167922"/>
                </a:moveTo>
                <a:lnTo>
                  <a:pt x="101782" y="175530"/>
                </a:lnTo>
                <a:cubicBezTo>
                  <a:pt x="101711" y="179826"/>
                  <a:pt x="98260" y="183278"/>
                  <a:pt x="93963" y="183278"/>
                </a:cubicBezTo>
                <a:lnTo>
                  <a:pt x="8664" y="183278"/>
                </a:lnTo>
                <a:cubicBezTo>
                  <a:pt x="4368" y="183278"/>
                  <a:pt x="846" y="179826"/>
                  <a:pt x="846" y="175530"/>
                </a:cubicBezTo>
                <a:lnTo>
                  <a:pt x="846" y="167922"/>
                </a:lnTo>
                <a:close/>
                <a:moveTo>
                  <a:pt x="8664" y="1"/>
                </a:moveTo>
                <a:cubicBezTo>
                  <a:pt x="3874" y="1"/>
                  <a:pt x="0" y="3875"/>
                  <a:pt x="0" y="8664"/>
                </a:cubicBezTo>
                <a:lnTo>
                  <a:pt x="0" y="175530"/>
                </a:lnTo>
                <a:cubicBezTo>
                  <a:pt x="0" y="180249"/>
                  <a:pt x="3874" y="184193"/>
                  <a:pt x="8664" y="184193"/>
                </a:cubicBezTo>
                <a:lnTo>
                  <a:pt x="93963" y="184193"/>
                </a:lnTo>
                <a:cubicBezTo>
                  <a:pt x="98753" y="184193"/>
                  <a:pt x="102627" y="180319"/>
                  <a:pt x="102627" y="175530"/>
                </a:cubicBezTo>
                <a:lnTo>
                  <a:pt x="102627" y="8664"/>
                </a:lnTo>
                <a:cubicBezTo>
                  <a:pt x="102627" y="3875"/>
                  <a:pt x="98753" y="1"/>
                  <a:pt x="93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6030997" y="4334912"/>
            <a:ext cx="209353" cy="210483"/>
          </a:xfrm>
          <a:custGeom>
            <a:rect b="b" l="l" r="r" t="t"/>
            <a:pathLst>
              <a:path extrusionOk="0" fill="none" h="13031" w="12961">
                <a:moveTo>
                  <a:pt x="12961" y="7466"/>
                </a:moveTo>
                <a:cubicBezTo>
                  <a:pt x="12961" y="2465"/>
                  <a:pt x="6973" y="0"/>
                  <a:pt x="3452" y="3522"/>
                </a:cubicBezTo>
                <a:cubicBezTo>
                  <a:pt x="0" y="7044"/>
                  <a:pt x="2466" y="13031"/>
                  <a:pt x="7396" y="13031"/>
                </a:cubicBezTo>
                <a:cubicBezTo>
                  <a:pt x="10495" y="12961"/>
                  <a:pt x="12961" y="10495"/>
                  <a:pt x="12961" y="7466"/>
                </a:cubicBezTo>
                <a:close/>
              </a:path>
            </a:pathLst>
          </a:custGeom>
          <a:solidFill>
            <a:schemeClr val="accent6"/>
          </a:solidFill>
          <a:ln cap="flat" cmpd="sng" w="21125">
            <a:solidFill>
              <a:schemeClr val="accent5"/>
            </a:solidFill>
            <a:prstDash val="solid"/>
            <a:miter lim="704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6062843" y="1731577"/>
            <a:ext cx="248038" cy="15033"/>
          </a:xfrm>
          <a:custGeom>
            <a:rect b="b" l="l" r="r" t="t"/>
            <a:pathLst>
              <a:path extrusionOk="0" fill="none" h="1128" w="15356">
                <a:moveTo>
                  <a:pt x="564" y="0"/>
                </a:moveTo>
                <a:lnTo>
                  <a:pt x="14792" y="0"/>
                </a:lnTo>
                <a:cubicBezTo>
                  <a:pt x="15144" y="0"/>
                  <a:pt x="15355" y="212"/>
                  <a:pt x="15355" y="564"/>
                </a:cubicBezTo>
                <a:lnTo>
                  <a:pt x="15355" y="564"/>
                </a:lnTo>
                <a:cubicBezTo>
                  <a:pt x="15355" y="846"/>
                  <a:pt x="15144" y="1127"/>
                  <a:pt x="14792" y="1127"/>
                </a:cubicBezTo>
                <a:lnTo>
                  <a:pt x="564" y="1127"/>
                </a:lnTo>
                <a:cubicBezTo>
                  <a:pt x="282" y="1127"/>
                  <a:pt x="0" y="846"/>
                  <a:pt x="0" y="564"/>
                </a:cubicBezTo>
                <a:lnTo>
                  <a:pt x="0" y="564"/>
                </a:lnTo>
                <a:cubicBezTo>
                  <a:pt x="0" y="212"/>
                  <a:pt x="282" y="0"/>
                  <a:pt x="564" y="0"/>
                </a:cubicBezTo>
                <a:close/>
              </a:path>
            </a:pathLst>
          </a:custGeom>
          <a:solidFill>
            <a:schemeClr val="accent6"/>
          </a:solidFill>
          <a:ln cap="flat" cmpd="sng" w="21125">
            <a:solidFill>
              <a:schemeClr val="accent5"/>
            </a:solidFill>
            <a:prstDash val="solid"/>
            <a:miter lim="704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6011639" y="1730631"/>
            <a:ext cx="19351" cy="15980"/>
          </a:xfrm>
          <a:custGeom>
            <a:rect b="b" l="l" r="r" t="t"/>
            <a:pathLst>
              <a:path extrusionOk="0" fill="none" h="1199" w="1198">
                <a:moveTo>
                  <a:pt x="1198" y="635"/>
                </a:moveTo>
                <a:cubicBezTo>
                  <a:pt x="1198" y="917"/>
                  <a:pt x="916" y="1198"/>
                  <a:pt x="564" y="1198"/>
                </a:cubicBezTo>
                <a:cubicBezTo>
                  <a:pt x="212" y="1198"/>
                  <a:pt x="0" y="917"/>
                  <a:pt x="0" y="635"/>
                </a:cubicBezTo>
                <a:cubicBezTo>
                  <a:pt x="0" y="283"/>
                  <a:pt x="212" y="1"/>
                  <a:pt x="564" y="1"/>
                </a:cubicBezTo>
                <a:cubicBezTo>
                  <a:pt x="916" y="1"/>
                  <a:pt x="1198" y="283"/>
                  <a:pt x="1198" y="635"/>
                </a:cubicBezTo>
                <a:close/>
              </a:path>
            </a:pathLst>
          </a:custGeom>
          <a:solidFill>
            <a:schemeClr val="accent6"/>
          </a:solidFill>
          <a:ln cap="flat" cmpd="sng" w="22900">
            <a:solidFill>
              <a:schemeClr val="accent5"/>
            </a:solidFill>
            <a:prstDash val="solid"/>
            <a:miter lim="704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28"/>
          <p:cNvGrpSpPr/>
          <p:nvPr/>
        </p:nvGrpSpPr>
        <p:grpSpPr>
          <a:xfrm>
            <a:off x="7435476" y="2751224"/>
            <a:ext cx="674032" cy="786378"/>
            <a:chOff x="1379400" y="2955850"/>
            <a:chExt cx="507975" cy="585975"/>
          </a:xfrm>
        </p:grpSpPr>
        <p:sp>
          <p:nvSpPr>
            <p:cNvPr id="727" name="Google Shape;727;p28"/>
            <p:cNvSpPr/>
            <p:nvPr/>
          </p:nvSpPr>
          <p:spPr>
            <a:xfrm>
              <a:off x="1382850" y="3262275"/>
              <a:ext cx="504525" cy="279550"/>
            </a:xfrm>
            <a:custGeom>
              <a:rect b="b" l="l" r="r" t="t"/>
              <a:pathLst>
                <a:path extrusionOk="0" h="11182" w="20181">
                  <a:moveTo>
                    <a:pt x="8318" y="0"/>
                  </a:moveTo>
                  <a:cubicBezTo>
                    <a:pt x="8318" y="0"/>
                    <a:pt x="8658" y="2631"/>
                    <a:pt x="7572" y="3419"/>
                  </a:cubicBezTo>
                  <a:cubicBezTo>
                    <a:pt x="6720" y="4036"/>
                    <a:pt x="1886" y="5048"/>
                    <a:pt x="1087" y="7178"/>
                  </a:cubicBezTo>
                  <a:cubicBezTo>
                    <a:pt x="608" y="8477"/>
                    <a:pt x="246" y="9818"/>
                    <a:pt x="1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20" y="3419"/>
                  </a:cubicBezTo>
                  <a:cubicBezTo>
                    <a:pt x="11534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8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590775" y="3262275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3" y="405"/>
                    <a:pt x="54" y="820"/>
                    <a:pt x="43" y="1225"/>
                  </a:cubicBezTo>
                  <a:cubicBezTo>
                    <a:pt x="490" y="1619"/>
                    <a:pt x="970" y="1970"/>
                    <a:pt x="1491" y="2268"/>
                  </a:cubicBezTo>
                  <a:cubicBezTo>
                    <a:pt x="2216" y="2673"/>
                    <a:pt x="3057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379400" y="3394050"/>
              <a:ext cx="507975" cy="147775"/>
            </a:xfrm>
            <a:custGeom>
              <a:rect b="b" l="l" r="r" t="t"/>
              <a:pathLst>
                <a:path extrusionOk="0" h="5911" w="20319">
                  <a:moveTo>
                    <a:pt x="17230" y="0"/>
                  </a:moveTo>
                  <a:cubicBezTo>
                    <a:pt x="15494" y="1193"/>
                    <a:pt x="12949" y="1938"/>
                    <a:pt x="10106" y="1938"/>
                  </a:cubicBezTo>
                  <a:cubicBezTo>
                    <a:pt x="7295" y="1938"/>
                    <a:pt x="4771" y="1204"/>
                    <a:pt x="3035" y="32"/>
                  </a:cubicBezTo>
                  <a:cubicBezTo>
                    <a:pt x="2120" y="533"/>
                    <a:pt x="1363" y="1140"/>
                    <a:pt x="1097" y="1875"/>
                  </a:cubicBezTo>
                  <a:cubicBezTo>
                    <a:pt x="607" y="3184"/>
                    <a:pt x="245" y="4537"/>
                    <a:pt x="0" y="5910"/>
                  </a:cubicBezTo>
                  <a:lnTo>
                    <a:pt x="20318" y="5910"/>
                  </a:lnTo>
                  <a:cubicBezTo>
                    <a:pt x="20073" y="4537"/>
                    <a:pt x="19711" y="3184"/>
                    <a:pt x="19232" y="1875"/>
                  </a:cubicBezTo>
                  <a:cubicBezTo>
                    <a:pt x="18945" y="1119"/>
                    <a:pt x="18167" y="512"/>
                    <a:pt x="17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431300" y="3394050"/>
              <a:ext cx="403625" cy="61775"/>
            </a:xfrm>
            <a:custGeom>
              <a:rect b="b" l="l" r="r" t="t"/>
              <a:pathLst>
                <a:path extrusionOk="0" h="2471" w="16145">
                  <a:moveTo>
                    <a:pt x="15154" y="0"/>
                  </a:moveTo>
                  <a:cubicBezTo>
                    <a:pt x="13408" y="1193"/>
                    <a:pt x="10863" y="1938"/>
                    <a:pt x="8030" y="1938"/>
                  </a:cubicBezTo>
                  <a:cubicBezTo>
                    <a:pt x="5219" y="1938"/>
                    <a:pt x="2695" y="1204"/>
                    <a:pt x="949" y="32"/>
                  </a:cubicBezTo>
                  <a:cubicBezTo>
                    <a:pt x="619" y="213"/>
                    <a:pt x="299" y="426"/>
                    <a:pt x="1" y="650"/>
                  </a:cubicBezTo>
                  <a:cubicBezTo>
                    <a:pt x="2014" y="1768"/>
                    <a:pt x="4878" y="2471"/>
                    <a:pt x="8062" y="2471"/>
                  </a:cubicBezTo>
                  <a:cubicBezTo>
                    <a:pt x="11257" y="2471"/>
                    <a:pt x="14132" y="1768"/>
                    <a:pt x="16145" y="639"/>
                  </a:cubicBezTo>
                  <a:cubicBezTo>
                    <a:pt x="15836" y="405"/>
                    <a:pt x="15495" y="192"/>
                    <a:pt x="151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702600" y="3142675"/>
              <a:ext cx="52450" cy="59825"/>
            </a:xfrm>
            <a:custGeom>
              <a:rect b="b" l="l" r="r" t="t"/>
              <a:pathLst>
                <a:path extrusionOk="0" h="2393" w="2098">
                  <a:moveTo>
                    <a:pt x="1099" y="1"/>
                  </a:moveTo>
                  <a:cubicBezTo>
                    <a:pt x="857" y="1"/>
                    <a:pt x="490" y="110"/>
                    <a:pt x="298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6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1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525275" y="3140475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21" y="1"/>
                  </a:moveTo>
                  <a:cubicBezTo>
                    <a:pt x="895" y="1"/>
                    <a:pt x="800" y="31"/>
                    <a:pt x="778" y="38"/>
                  </a:cubicBezTo>
                  <a:cubicBezTo>
                    <a:pt x="714" y="59"/>
                    <a:pt x="1" y="144"/>
                    <a:pt x="129" y="1081"/>
                  </a:cubicBezTo>
                  <a:cubicBezTo>
                    <a:pt x="232" y="1901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70"/>
                  </a:cubicBezTo>
                  <a:cubicBezTo>
                    <a:pt x="1822" y="2285"/>
                    <a:pt x="2099" y="1603"/>
                    <a:pt x="1811" y="698"/>
                  </a:cubicBezTo>
                  <a:cubicBezTo>
                    <a:pt x="1622" y="110"/>
                    <a:pt x="1263" y="1"/>
                    <a:pt x="102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539125" y="30332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7"/>
                    <a:pt x="1642" y="10040"/>
                    <a:pt x="3779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1631250" y="3158450"/>
              <a:ext cx="15725" cy="49525"/>
            </a:xfrm>
            <a:custGeom>
              <a:rect b="b" l="l" r="r" t="t"/>
              <a:pathLst>
                <a:path extrusionOk="0" h="1981" w="629">
                  <a:moveTo>
                    <a:pt x="277" y="0"/>
                  </a:moveTo>
                  <a:cubicBezTo>
                    <a:pt x="266" y="267"/>
                    <a:pt x="277" y="533"/>
                    <a:pt x="309" y="788"/>
                  </a:cubicBezTo>
                  <a:cubicBezTo>
                    <a:pt x="320" y="927"/>
                    <a:pt x="341" y="1055"/>
                    <a:pt x="362" y="1182"/>
                  </a:cubicBezTo>
                  <a:cubicBezTo>
                    <a:pt x="391" y="1296"/>
                    <a:pt x="411" y="1409"/>
                    <a:pt x="437" y="1522"/>
                  </a:cubicBezTo>
                  <a:lnTo>
                    <a:pt x="437" y="1522"/>
                  </a:lnTo>
                  <a:cubicBezTo>
                    <a:pt x="409" y="1550"/>
                    <a:pt x="380" y="1576"/>
                    <a:pt x="352" y="1598"/>
                  </a:cubicBezTo>
                  <a:cubicBezTo>
                    <a:pt x="309" y="1640"/>
                    <a:pt x="266" y="1683"/>
                    <a:pt x="234" y="1725"/>
                  </a:cubicBezTo>
                  <a:cubicBezTo>
                    <a:pt x="149" y="1800"/>
                    <a:pt x="75" y="1885"/>
                    <a:pt x="0" y="1981"/>
                  </a:cubicBezTo>
                  <a:cubicBezTo>
                    <a:pt x="107" y="1928"/>
                    <a:pt x="203" y="1874"/>
                    <a:pt x="298" y="1811"/>
                  </a:cubicBezTo>
                  <a:cubicBezTo>
                    <a:pt x="352" y="1779"/>
                    <a:pt x="394" y="1747"/>
                    <a:pt x="447" y="1715"/>
                  </a:cubicBezTo>
                  <a:cubicBezTo>
                    <a:pt x="490" y="1683"/>
                    <a:pt x="543" y="1651"/>
                    <a:pt x="586" y="1619"/>
                  </a:cubicBezTo>
                  <a:lnTo>
                    <a:pt x="628" y="1598"/>
                  </a:lnTo>
                  <a:lnTo>
                    <a:pt x="628" y="1534"/>
                  </a:lnTo>
                  <a:cubicBezTo>
                    <a:pt x="607" y="1406"/>
                    <a:pt x="597" y="1278"/>
                    <a:pt x="575" y="1150"/>
                  </a:cubicBezTo>
                  <a:cubicBezTo>
                    <a:pt x="554" y="1023"/>
                    <a:pt x="522" y="895"/>
                    <a:pt x="501" y="756"/>
                  </a:cubicBezTo>
                  <a:cubicBezTo>
                    <a:pt x="44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10750" y="3227125"/>
              <a:ext cx="57250" cy="12600"/>
            </a:xfrm>
            <a:custGeom>
              <a:rect b="b" l="l" r="r" t="t"/>
              <a:pathLst>
                <a:path extrusionOk="0" h="504" w="2290">
                  <a:moveTo>
                    <a:pt x="2290" y="1"/>
                  </a:moveTo>
                  <a:cubicBezTo>
                    <a:pt x="1938" y="203"/>
                    <a:pt x="1555" y="320"/>
                    <a:pt x="1161" y="363"/>
                  </a:cubicBezTo>
                  <a:cubicBezTo>
                    <a:pt x="1100" y="368"/>
                    <a:pt x="1039" y="370"/>
                    <a:pt x="978" y="370"/>
                  </a:cubicBezTo>
                  <a:cubicBezTo>
                    <a:pt x="638" y="370"/>
                    <a:pt x="308" y="294"/>
                    <a:pt x="0" y="150"/>
                  </a:cubicBezTo>
                  <a:lnTo>
                    <a:pt x="0" y="150"/>
                  </a:lnTo>
                  <a:cubicBezTo>
                    <a:pt x="160" y="278"/>
                    <a:pt x="341" y="373"/>
                    <a:pt x="543" y="427"/>
                  </a:cubicBezTo>
                  <a:cubicBezTo>
                    <a:pt x="713" y="480"/>
                    <a:pt x="890" y="504"/>
                    <a:pt x="1068" y="504"/>
                  </a:cubicBezTo>
                  <a:cubicBezTo>
                    <a:pt x="1102" y="504"/>
                    <a:pt x="1137" y="503"/>
                    <a:pt x="1172" y="501"/>
                  </a:cubicBezTo>
                  <a:cubicBezTo>
                    <a:pt x="1587" y="459"/>
                    <a:pt x="1981" y="288"/>
                    <a:pt x="2290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72250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588125" y="314672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1"/>
                  </a:moveTo>
                  <a:cubicBezTo>
                    <a:pt x="117" y="1"/>
                    <a:pt x="0" y="235"/>
                    <a:pt x="0" y="533"/>
                  </a:cubicBezTo>
                  <a:cubicBezTo>
                    <a:pt x="0" y="821"/>
                    <a:pt x="117" y="1066"/>
                    <a:pt x="245" y="1066"/>
                  </a:cubicBezTo>
                  <a:cubicBezTo>
                    <a:pt x="383" y="1066"/>
                    <a:pt x="490" y="821"/>
                    <a:pt x="490" y="533"/>
                  </a:cubicBezTo>
                  <a:cubicBezTo>
                    <a:pt x="490" y="235"/>
                    <a:pt x="38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656800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79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2" y="282"/>
                  </a:cubicBezTo>
                  <a:cubicBezTo>
                    <a:pt x="991" y="304"/>
                    <a:pt x="1129" y="336"/>
                    <a:pt x="1268" y="399"/>
                  </a:cubicBezTo>
                  <a:cubicBezTo>
                    <a:pt x="1417" y="463"/>
                    <a:pt x="1566" y="538"/>
                    <a:pt x="1704" y="623"/>
                  </a:cubicBezTo>
                  <a:cubicBezTo>
                    <a:pt x="1630" y="45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2" y="2"/>
                    <a:pt x="811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57215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83" y="0"/>
                  </a:moveTo>
                  <a:cubicBezTo>
                    <a:pt x="630" y="0"/>
                    <a:pt x="474" y="46"/>
                    <a:pt x="341" y="144"/>
                  </a:cubicBezTo>
                  <a:cubicBezTo>
                    <a:pt x="266" y="197"/>
                    <a:pt x="192" y="250"/>
                    <a:pt x="139" y="325"/>
                  </a:cubicBezTo>
                  <a:cubicBezTo>
                    <a:pt x="85" y="389"/>
                    <a:pt x="43" y="474"/>
                    <a:pt x="0" y="548"/>
                  </a:cubicBezTo>
                  <a:cubicBezTo>
                    <a:pt x="96" y="517"/>
                    <a:pt x="160" y="463"/>
                    <a:pt x="224" y="431"/>
                  </a:cubicBezTo>
                  <a:cubicBezTo>
                    <a:pt x="298" y="399"/>
                    <a:pt x="373" y="367"/>
                    <a:pt x="437" y="336"/>
                  </a:cubicBezTo>
                  <a:cubicBezTo>
                    <a:pt x="551" y="300"/>
                    <a:pt x="666" y="280"/>
                    <a:pt x="781" y="280"/>
                  </a:cubicBezTo>
                  <a:cubicBezTo>
                    <a:pt x="805" y="280"/>
                    <a:pt x="828" y="280"/>
                    <a:pt x="852" y="282"/>
                  </a:cubicBezTo>
                  <a:cubicBezTo>
                    <a:pt x="1001" y="304"/>
                    <a:pt x="1140" y="336"/>
                    <a:pt x="1278" y="399"/>
                  </a:cubicBezTo>
                  <a:cubicBezTo>
                    <a:pt x="1416" y="463"/>
                    <a:pt x="1566" y="538"/>
                    <a:pt x="1704" y="623"/>
                  </a:cubicBezTo>
                  <a:cubicBezTo>
                    <a:pt x="1640" y="453"/>
                    <a:pt x="1534" y="314"/>
                    <a:pt x="1385" y="208"/>
                  </a:cubicBezTo>
                  <a:cubicBezTo>
                    <a:pt x="1246" y="91"/>
                    <a:pt x="1065" y="16"/>
                    <a:pt x="873" y="5"/>
                  </a:cubicBezTo>
                  <a:cubicBezTo>
                    <a:pt x="844" y="2"/>
                    <a:pt x="814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546050" y="3049300"/>
              <a:ext cx="37025" cy="128600"/>
            </a:xfrm>
            <a:custGeom>
              <a:rect b="b" l="l" r="r" t="t"/>
              <a:pathLst>
                <a:path extrusionOk="0" h="5144" w="1481">
                  <a:moveTo>
                    <a:pt x="1481" y="0"/>
                  </a:moveTo>
                  <a:cubicBezTo>
                    <a:pt x="810" y="512"/>
                    <a:pt x="214" y="1417"/>
                    <a:pt x="75" y="3035"/>
                  </a:cubicBezTo>
                  <a:cubicBezTo>
                    <a:pt x="1" y="3738"/>
                    <a:pt x="11" y="4441"/>
                    <a:pt x="86" y="5144"/>
                  </a:cubicBezTo>
                  <a:lnTo>
                    <a:pt x="309" y="5027"/>
                  </a:lnTo>
                  <a:lnTo>
                    <a:pt x="544" y="3014"/>
                  </a:lnTo>
                  <a:lnTo>
                    <a:pt x="895" y="259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691950" y="3048500"/>
              <a:ext cx="38075" cy="129925"/>
            </a:xfrm>
            <a:custGeom>
              <a:rect b="b" l="l" r="r" t="t"/>
              <a:pathLst>
                <a:path extrusionOk="0" h="5197" w="1523">
                  <a:moveTo>
                    <a:pt x="0" y="0"/>
                  </a:moveTo>
                  <a:lnTo>
                    <a:pt x="245" y="2471"/>
                  </a:lnTo>
                  <a:lnTo>
                    <a:pt x="948" y="3046"/>
                  </a:lnTo>
                  <a:lnTo>
                    <a:pt x="1171" y="5059"/>
                  </a:lnTo>
                  <a:lnTo>
                    <a:pt x="1438" y="5197"/>
                  </a:lnTo>
                  <a:cubicBezTo>
                    <a:pt x="1523" y="4494"/>
                    <a:pt x="1523" y="3770"/>
                    <a:pt x="1459" y="3067"/>
                  </a:cubicBezTo>
                  <a:cubicBezTo>
                    <a:pt x="1310" y="1417"/>
                    <a:pt x="692" y="501"/>
                    <a:pt x="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489875" y="2955850"/>
              <a:ext cx="222700" cy="162425"/>
            </a:xfrm>
            <a:custGeom>
              <a:rect b="b" l="l" r="r" t="t"/>
              <a:pathLst>
                <a:path extrusionOk="0" h="6497" w="8908">
                  <a:moveTo>
                    <a:pt x="1279" y="1"/>
                  </a:moveTo>
                  <a:cubicBezTo>
                    <a:pt x="1" y="2886"/>
                    <a:pt x="2333" y="3685"/>
                    <a:pt x="2333" y="3685"/>
                  </a:cubicBezTo>
                  <a:cubicBezTo>
                    <a:pt x="2300" y="3689"/>
                    <a:pt x="2267" y="3691"/>
                    <a:pt x="2234" y="3691"/>
                  </a:cubicBezTo>
                  <a:cubicBezTo>
                    <a:pt x="1458" y="3691"/>
                    <a:pt x="576" y="2652"/>
                    <a:pt x="576" y="2652"/>
                  </a:cubicBezTo>
                  <a:lnTo>
                    <a:pt x="576" y="2652"/>
                  </a:lnTo>
                  <a:cubicBezTo>
                    <a:pt x="512" y="5027"/>
                    <a:pt x="2397" y="5346"/>
                    <a:pt x="2397" y="5346"/>
                  </a:cubicBezTo>
                  <a:lnTo>
                    <a:pt x="1087" y="5410"/>
                  </a:lnTo>
                  <a:cubicBezTo>
                    <a:pt x="1790" y="5741"/>
                    <a:pt x="2495" y="5862"/>
                    <a:pt x="3150" y="5862"/>
                  </a:cubicBezTo>
                  <a:cubicBezTo>
                    <a:pt x="4726" y="5862"/>
                    <a:pt x="6018" y="5159"/>
                    <a:pt x="6329" y="4975"/>
                  </a:cubicBezTo>
                  <a:lnTo>
                    <a:pt x="6329" y="4975"/>
                  </a:lnTo>
                  <a:lnTo>
                    <a:pt x="4100" y="6337"/>
                  </a:lnTo>
                  <a:cubicBezTo>
                    <a:pt x="7167" y="6273"/>
                    <a:pt x="7753" y="4580"/>
                    <a:pt x="7753" y="4580"/>
                  </a:cubicBezTo>
                  <a:lnTo>
                    <a:pt x="7753" y="4580"/>
                  </a:lnTo>
                  <a:cubicBezTo>
                    <a:pt x="7849" y="5762"/>
                    <a:pt x="5762" y="6496"/>
                    <a:pt x="5762" y="6496"/>
                  </a:cubicBezTo>
                  <a:cubicBezTo>
                    <a:pt x="7465" y="6241"/>
                    <a:pt x="8328" y="5538"/>
                    <a:pt x="8648" y="4132"/>
                  </a:cubicBezTo>
                  <a:cubicBezTo>
                    <a:pt x="8907" y="2980"/>
                    <a:pt x="7836" y="1307"/>
                    <a:pt x="6218" y="1307"/>
                  </a:cubicBezTo>
                  <a:cubicBezTo>
                    <a:pt x="5846" y="1307"/>
                    <a:pt x="5446" y="1395"/>
                    <a:pt x="5027" y="1598"/>
                  </a:cubicBezTo>
                  <a:cubicBezTo>
                    <a:pt x="4499" y="1854"/>
                    <a:pt x="4066" y="1952"/>
                    <a:pt x="3714" y="1952"/>
                  </a:cubicBezTo>
                  <a:cubicBezTo>
                    <a:pt x="2573" y="1952"/>
                    <a:pt x="2269" y="927"/>
                    <a:pt x="2269" y="927"/>
                  </a:cubicBezTo>
                  <a:lnTo>
                    <a:pt x="2269" y="927"/>
                  </a:lnTo>
                  <a:cubicBezTo>
                    <a:pt x="2120" y="2237"/>
                    <a:pt x="3717" y="2301"/>
                    <a:pt x="3717" y="2301"/>
                  </a:cubicBezTo>
                  <a:cubicBezTo>
                    <a:pt x="3470" y="2369"/>
                    <a:pt x="3247" y="2399"/>
                    <a:pt x="3048" y="2399"/>
                  </a:cubicBezTo>
                  <a:cubicBezTo>
                    <a:pt x="1279" y="2399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42325" y="2993925"/>
              <a:ext cx="168800" cy="124350"/>
            </a:xfrm>
            <a:custGeom>
              <a:rect b="b" l="l" r="r" t="t"/>
              <a:pathLst>
                <a:path extrusionOk="0" h="4974" w="6752">
                  <a:moveTo>
                    <a:pt x="5080" y="0"/>
                  </a:moveTo>
                  <a:cubicBezTo>
                    <a:pt x="4984" y="2098"/>
                    <a:pt x="3227" y="3834"/>
                    <a:pt x="1055" y="4143"/>
                  </a:cubicBezTo>
                  <a:cubicBezTo>
                    <a:pt x="703" y="4196"/>
                    <a:pt x="352" y="4217"/>
                    <a:pt x="0" y="4228"/>
                  </a:cubicBezTo>
                  <a:cubicBezTo>
                    <a:pt x="362" y="4306"/>
                    <a:pt x="716" y="4339"/>
                    <a:pt x="1057" y="4339"/>
                  </a:cubicBezTo>
                  <a:cubicBezTo>
                    <a:pt x="2628" y="4339"/>
                    <a:pt x="3913" y="3643"/>
                    <a:pt x="4228" y="3451"/>
                  </a:cubicBezTo>
                  <a:lnTo>
                    <a:pt x="4228" y="3451"/>
                  </a:lnTo>
                  <a:lnTo>
                    <a:pt x="2002" y="4814"/>
                  </a:lnTo>
                  <a:cubicBezTo>
                    <a:pt x="5069" y="4750"/>
                    <a:pt x="5644" y="3057"/>
                    <a:pt x="5644" y="3057"/>
                  </a:cubicBezTo>
                  <a:lnTo>
                    <a:pt x="5644" y="3057"/>
                  </a:lnTo>
                  <a:cubicBezTo>
                    <a:pt x="5751" y="4239"/>
                    <a:pt x="3664" y="4973"/>
                    <a:pt x="3664" y="4973"/>
                  </a:cubicBezTo>
                  <a:cubicBezTo>
                    <a:pt x="5357" y="4718"/>
                    <a:pt x="6230" y="4015"/>
                    <a:pt x="6550" y="2609"/>
                  </a:cubicBezTo>
                  <a:cubicBezTo>
                    <a:pt x="6752" y="1704"/>
                    <a:pt x="6134" y="490"/>
                    <a:pt x="5080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4194720" y="3823666"/>
            <a:ext cx="688086" cy="786406"/>
            <a:chOff x="6296225" y="2180550"/>
            <a:chExt cx="508225" cy="589775"/>
          </a:xfrm>
        </p:grpSpPr>
        <p:sp>
          <p:nvSpPr>
            <p:cNvPr id="745" name="Google Shape;745;p28"/>
            <p:cNvSpPr/>
            <p:nvPr/>
          </p:nvSpPr>
          <p:spPr>
            <a:xfrm>
              <a:off x="6296225" y="24907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lnTo>
                    <a:pt x="8306" y="0"/>
                  </a:lnTo>
                  <a:cubicBezTo>
                    <a:pt x="8306" y="1"/>
                    <a:pt x="8658" y="2631"/>
                    <a:pt x="7571" y="3419"/>
                  </a:cubicBezTo>
                  <a:cubicBezTo>
                    <a:pt x="6720" y="4036"/>
                    <a:pt x="1874" y="5048"/>
                    <a:pt x="1086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3" y="7178"/>
                  </a:cubicBezTo>
                  <a:cubicBezTo>
                    <a:pt x="18305" y="5048"/>
                    <a:pt x="13460" y="4036"/>
                    <a:pt x="12608" y="3419"/>
                  </a:cubicBezTo>
                  <a:cubicBezTo>
                    <a:pt x="11522" y="2631"/>
                    <a:pt x="11874" y="1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495625" y="24907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1"/>
                    <a:pt x="575" y="1875"/>
                    <a:pt x="0" y="2929"/>
                  </a:cubicBezTo>
                  <a:cubicBezTo>
                    <a:pt x="841" y="2844"/>
                    <a:pt x="1672" y="2673"/>
                    <a:pt x="2396" y="2269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2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296225" y="2576225"/>
              <a:ext cx="508225" cy="194100"/>
            </a:xfrm>
            <a:custGeom>
              <a:rect b="b" l="l" r="r" t="t"/>
              <a:pathLst>
                <a:path extrusionOk="0" h="7764" w="20329">
                  <a:moveTo>
                    <a:pt x="12811" y="1"/>
                  </a:moveTo>
                  <a:cubicBezTo>
                    <a:pt x="11912" y="513"/>
                    <a:pt x="10900" y="789"/>
                    <a:pt x="9866" y="789"/>
                  </a:cubicBezTo>
                  <a:cubicBezTo>
                    <a:pt x="9847" y="789"/>
                    <a:pt x="9827" y="789"/>
                    <a:pt x="9808" y="789"/>
                  </a:cubicBezTo>
                  <a:cubicBezTo>
                    <a:pt x="8881" y="789"/>
                    <a:pt x="7976" y="586"/>
                    <a:pt x="7146" y="192"/>
                  </a:cubicBezTo>
                  <a:cubicBezTo>
                    <a:pt x="5644" y="831"/>
                    <a:pt x="1800" y="1843"/>
                    <a:pt x="1097" y="3728"/>
                  </a:cubicBezTo>
                  <a:cubicBezTo>
                    <a:pt x="607" y="5038"/>
                    <a:pt x="245" y="6390"/>
                    <a:pt x="0" y="7764"/>
                  </a:cubicBezTo>
                  <a:lnTo>
                    <a:pt x="20329" y="7764"/>
                  </a:lnTo>
                  <a:cubicBezTo>
                    <a:pt x="20084" y="6390"/>
                    <a:pt x="19722" y="5038"/>
                    <a:pt x="19243" y="3728"/>
                  </a:cubicBezTo>
                  <a:cubicBezTo>
                    <a:pt x="18465" y="1662"/>
                    <a:pt x="13886" y="629"/>
                    <a:pt x="12811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304725" y="2581550"/>
              <a:ext cx="492000" cy="188775"/>
            </a:xfrm>
            <a:custGeom>
              <a:rect b="b" l="l" r="r" t="t"/>
              <a:pathLst>
                <a:path extrusionOk="0" h="7551" w="19680">
                  <a:moveTo>
                    <a:pt x="5634" y="948"/>
                  </a:moveTo>
                  <a:lnTo>
                    <a:pt x="5634" y="2066"/>
                  </a:lnTo>
                  <a:lnTo>
                    <a:pt x="4569" y="2066"/>
                  </a:lnTo>
                  <a:lnTo>
                    <a:pt x="4569" y="948"/>
                  </a:lnTo>
                  <a:close/>
                  <a:moveTo>
                    <a:pt x="6880" y="948"/>
                  </a:moveTo>
                  <a:lnTo>
                    <a:pt x="6880" y="2066"/>
                  </a:lnTo>
                  <a:lnTo>
                    <a:pt x="5815" y="2066"/>
                  </a:lnTo>
                  <a:lnTo>
                    <a:pt x="5815" y="948"/>
                  </a:lnTo>
                  <a:close/>
                  <a:moveTo>
                    <a:pt x="8137" y="948"/>
                  </a:moveTo>
                  <a:lnTo>
                    <a:pt x="8137" y="2066"/>
                  </a:lnTo>
                  <a:lnTo>
                    <a:pt x="7072" y="2066"/>
                  </a:lnTo>
                  <a:lnTo>
                    <a:pt x="7072" y="948"/>
                  </a:lnTo>
                  <a:close/>
                  <a:moveTo>
                    <a:pt x="9383" y="948"/>
                  </a:moveTo>
                  <a:lnTo>
                    <a:pt x="9383" y="2066"/>
                  </a:lnTo>
                  <a:lnTo>
                    <a:pt x="8318" y="2066"/>
                  </a:lnTo>
                  <a:lnTo>
                    <a:pt x="8318" y="948"/>
                  </a:lnTo>
                  <a:close/>
                  <a:moveTo>
                    <a:pt x="10639" y="948"/>
                  </a:moveTo>
                  <a:lnTo>
                    <a:pt x="10639" y="2066"/>
                  </a:lnTo>
                  <a:lnTo>
                    <a:pt x="9574" y="2066"/>
                  </a:lnTo>
                  <a:lnTo>
                    <a:pt x="9574" y="948"/>
                  </a:lnTo>
                  <a:close/>
                  <a:moveTo>
                    <a:pt x="11885" y="948"/>
                  </a:moveTo>
                  <a:lnTo>
                    <a:pt x="11885" y="2066"/>
                  </a:lnTo>
                  <a:lnTo>
                    <a:pt x="10820" y="2066"/>
                  </a:lnTo>
                  <a:lnTo>
                    <a:pt x="10820" y="948"/>
                  </a:lnTo>
                  <a:close/>
                  <a:moveTo>
                    <a:pt x="13131" y="948"/>
                  </a:moveTo>
                  <a:lnTo>
                    <a:pt x="13131" y="2066"/>
                  </a:lnTo>
                  <a:lnTo>
                    <a:pt x="12066" y="2066"/>
                  </a:lnTo>
                  <a:lnTo>
                    <a:pt x="12066" y="948"/>
                  </a:lnTo>
                  <a:close/>
                  <a:moveTo>
                    <a:pt x="14387" y="948"/>
                  </a:moveTo>
                  <a:lnTo>
                    <a:pt x="14387" y="2066"/>
                  </a:lnTo>
                  <a:lnTo>
                    <a:pt x="13323" y="2066"/>
                  </a:lnTo>
                  <a:lnTo>
                    <a:pt x="13323" y="948"/>
                  </a:lnTo>
                  <a:close/>
                  <a:moveTo>
                    <a:pt x="3132" y="2205"/>
                  </a:moveTo>
                  <a:lnTo>
                    <a:pt x="3132" y="3323"/>
                  </a:lnTo>
                  <a:lnTo>
                    <a:pt x="2067" y="3323"/>
                  </a:lnTo>
                  <a:lnTo>
                    <a:pt x="2067" y="2205"/>
                  </a:lnTo>
                  <a:close/>
                  <a:moveTo>
                    <a:pt x="4378" y="2205"/>
                  </a:moveTo>
                  <a:lnTo>
                    <a:pt x="4378" y="3323"/>
                  </a:lnTo>
                  <a:lnTo>
                    <a:pt x="3313" y="3323"/>
                  </a:lnTo>
                  <a:lnTo>
                    <a:pt x="3313" y="2205"/>
                  </a:lnTo>
                  <a:close/>
                  <a:moveTo>
                    <a:pt x="5634" y="2205"/>
                  </a:moveTo>
                  <a:lnTo>
                    <a:pt x="5634" y="3323"/>
                  </a:lnTo>
                  <a:lnTo>
                    <a:pt x="4569" y="3323"/>
                  </a:lnTo>
                  <a:lnTo>
                    <a:pt x="4569" y="2205"/>
                  </a:lnTo>
                  <a:close/>
                  <a:moveTo>
                    <a:pt x="6880" y="2205"/>
                  </a:moveTo>
                  <a:lnTo>
                    <a:pt x="6880" y="3323"/>
                  </a:lnTo>
                  <a:lnTo>
                    <a:pt x="5815" y="3323"/>
                  </a:lnTo>
                  <a:lnTo>
                    <a:pt x="5815" y="2205"/>
                  </a:lnTo>
                  <a:close/>
                  <a:moveTo>
                    <a:pt x="8137" y="2205"/>
                  </a:moveTo>
                  <a:lnTo>
                    <a:pt x="8137" y="3323"/>
                  </a:lnTo>
                  <a:lnTo>
                    <a:pt x="7072" y="3323"/>
                  </a:lnTo>
                  <a:lnTo>
                    <a:pt x="7072" y="2205"/>
                  </a:lnTo>
                  <a:close/>
                  <a:moveTo>
                    <a:pt x="9383" y="2205"/>
                  </a:moveTo>
                  <a:lnTo>
                    <a:pt x="9383" y="3323"/>
                  </a:lnTo>
                  <a:lnTo>
                    <a:pt x="8318" y="3323"/>
                  </a:lnTo>
                  <a:lnTo>
                    <a:pt x="8318" y="2205"/>
                  </a:lnTo>
                  <a:close/>
                  <a:moveTo>
                    <a:pt x="10639" y="2205"/>
                  </a:moveTo>
                  <a:lnTo>
                    <a:pt x="10639" y="3323"/>
                  </a:lnTo>
                  <a:lnTo>
                    <a:pt x="9574" y="3323"/>
                  </a:lnTo>
                  <a:lnTo>
                    <a:pt x="9574" y="2205"/>
                  </a:lnTo>
                  <a:close/>
                  <a:moveTo>
                    <a:pt x="11885" y="2205"/>
                  </a:moveTo>
                  <a:lnTo>
                    <a:pt x="11885" y="3323"/>
                  </a:lnTo>
                  <a:lnTo>
                    <a:pt x="10820" y="3323"/>
                  </a:lnTo>
                  <a:lnTo>
                    <a:pt x="10820" y="2205"/>
                  </a:lnTo>
                  <a:close/>
                  <a:moveTo>
                    <a:pt x="13131" y="2205"/>
                  </a:moveTo>
                  <a:lnTo>
                    <a:pt x="13131" y="3323"/>
                  </a:lnTo>
                  <a:lnTo>
                    <a:pt x="12066" y="3323"/>
                  </a:lnTo>
                  <a:lnTo>
                    <a:pt x="12066" y="2205"/>
                  </a:lnTo>
                  <a:close/>
                  <a:moveTo>
                    <a:pt x="14387" y="2205"/>
                  </a:moveTo>
                  <a:lnTo>
                    <a:pt x="14387" y="3323"/>
                  </a:lnTo>
                  <a:lnTo>
                    <a:pt x="13323" y="3323"/>
                  </a:lnTo>
                  <a:lnTo>
                    <a:pt x="13323" y="2205"/>
                  </a:lnTo>
                  <a:close/>
                  <a:moveTo>
                    <a:pt x="15633" y="2205"/>
                  </a:moveTo>
                  <a:lnTo>
                    <a:pt x="15633" y="3323"/>
                  </a:lnTo>
                  <a:lnTo>
                    <a:pt x="14569" y="3323"/>
                  </a:lnTo>
                  <a:lnTo>
                    <a:pt x="14569" y="2205"/>
                  </a:lnTo>
                  <a:close/>
                  <a:moveTo>
                    <a:pt x="16890" y="2205"/>
                  </a:moveTo>
                  <a:lnTo>
                    <a:pt x="16890" y="3323"/>
                  </a:lnTo>
                  <a:lnTo>
                    <a:pt x="15825" y="3323"/>
                  </a:lnTo>
                  <a:lnTo>
                    <a:pt x="15825" y="2205"/>
                  </a:lnTo>
                  <a:close/>
                  <a:moveTo>
                    <a:pt x="1886" y="3461"/>
                  </a:moveTo>
                  <a:lnTo>
                    <a:pt x="1886" y="4569"/>
                  </a:lnTo>
                  <a:lnTo>
                    <a:pt x="821" y="4569"/>
                  </a:lnTo>
                  <a:lnTo>
                    <a:pt x="821" y="3461"/>
                  </a:lnTo>
                  <a:close/>
                  <a:moveTo>
                    <a:pt x="3132" y="3461"/>
                  </a:moveTo>
                  <a:lnTo>
                    <a:pt x="3132" y="4569"/>
                  </a:lnTo>
                  <a:lnTo>
                    <a:pt x="2067" y="4569"/>
                  </a:lnTo>
                  <a:lnTo>
                    <a:pt x="2067" y="3461"/>
                  </a:lnTo>
                  <a:close/>
                  <a:moveTo>
                    <a:pt x="4378" y="3461"/>
                  </a:moveTo>
                  <a:lnTo>
                    <a:pt x="4378" y="4569"/>
                  </a:lnTo>
                  <a:lnTo>
                    <a:pt x="3313" y="4569"/>
                  </a:lnTo>
                  <a:lnTo>
                    <a:pt x="3313" y="3461"/>
                  </a:lnTo>
                  <a:close/>
                  <a:moveTo>
                    <a:pt x="5634" y="3461"/>
                  </a:moveTo>
                  <a:lnTo>
                    <a:pt x="5634" y="4569"/>
                  </a:lnTo>
                  <a:lnTo>
                    <a:pt x="4569" y="4569"/>
                  </a:lnTo>
                  <a:lnTo>
                    <a:pt x="4569" y="3461"/>
                  </a:lnTo>
                  <a:close/>
                  <a:moveTo>
                    <a:pt x="6880" y="3461"/>
                  </a:moveTo>
                  <a:lnTo>
                    <a:pt x="6880" y="4569"/>
                  </a:lnTo>
                  <a:lnTo>
                    <a:pt x="5815" y="4569"/>
                  </a:lnTo>
                  <a:lnTo>
                    <a:pt x="5815" y="3461"/>
                  </a:lnTo>
                  <a:close/>
                  <a:moveTo>
                    <a:pt x="8137" y="3461"/>
                  </a:moveTo>
                  <a:lnTo>
                    <a:pt x="8137" y="4569"/>
                  </a:lnTo>
                  <a:lnTo>
                    <a:pt x="7072" y="4569"/>
                  </a:lnTo>
                  <a:lnTo>
                    <a:pt x="7072" y="3461"/>
                  </a:lnTo>
                  <a:close/>
                  <a:moveTo>
                    <a:pt x="9383" y="3461"/>
                  </a:moveTo>
                  <a:lnTo>
                    <a:pt x="9383" y="4569"/>
                  </a:lnTo>
                  <a:lnTo>
                    <a:pt x="8318" y="4569"/>
                  </a:lnTo>
                  <a:lnTo>
                    <a:pt x="8318" y="3461"/>
                  </a:lnTo>
                  <a:close/>
                  <a:moveTo>
                    <a:pt x="10639" y="3461"/>
                  </a:moveTo>
                  <a:lnTo>
                    <a:pt x="10639" y="4569"/>
                  </a:lnTo>
                  <a:lnTo>
                    <a:pt x="9574" y="4569"/>
                  </a:lnTo>
                  <a:lnTo>
                    <a:pt x="9574" y="3461"/>
                  </a:lnTo>
                  <a:close/>
                  <a:moveTo>
                    <a:pt x="11885" y="3461"/>
                  </a:moveTo>
                  <a:lnTo>
                    <a:pt x="11885" y="4569"/>
                  </a:lnTo>
                  <a:lnTo>
                    <a:pt x="10820" y="4569"/>
                  </a:lnTo>
                  <a:lnTo>
                    <a:pt x="10820" y="3461"/>
                  </a:lnTo>
                  <a:close/>
                  <a:moveTo>
                    <a:pt x="13131" y="3461"/>
                  </a:moveTo>
                  <a:lnTo>
                    <a:pt x="13131" y="4569"/>
                  </a:lnTo>
                  <a:lnTo>
                    <a:pt x="12066" y="4569"/>
                  </a:lnTo>
                  <a:lnTo>
                    <a:pt x="12066" y="3461"/>
                  </a:lnTo>
                  <a:close/>
                  <a:moveTo>
                    <a:pt x="14387" y="3461"/>
                  </a:moveTo>
                  <a:lnTo>
                    <a:pt x="14387" y="4569"/>
                  </a:lnTo>
                  <a:lnTo>
                    <a:pt x="13323" y="4569"/>
                  </a:lnTo>
                  <a:lnTo>
                    <a:pt x="13323" y="3461"/>
                  </a:lnTo>
                  <a:close/>
                  <a:moveTo>
                    <a:pt x="15633" y="3461"/>
                  </a:moveTo>
                  <a:lnTo>
                    <a:pt x="15633" y="4569"/>
                  </a:lnTo>
                  <a:lnTo>
                    <a:pt x="14569" y="4569"/>
                  </a:lnTo>
                  <a:lnTo>
                    <a:pt x="14569" y="3461"/>
                  </a:lnTo>
                  <a:close/>
                  <a:moveTo>
                    <a:pt x="16890" y="3461"/>
                  </a:moveTo>
                  <a:lnTo>
                    <a:pt x="16890" y="4569"/>
                  </a:lnTo>
                  <a:lnTo>
                    <a:pt x="15825" y="4569"/>
                  </a:lnTo>
                  <a:lnTo>
                    <a:pt x="15825" y="3461"/>
                  </a:lnTo>
                  <a:close/>
                  <a:moveTo>
                    <a:pt x="18136" y="3461"/>
                  </a:moveTo>
                  <a:lnTo>
                    <a:pt x="18136" y="4569"/>
                  </a:lnTo>
                  <a:lnTo>
                    <a:pt x="17071" y="4569"/>
                  </a:lnTo>
                  <a:lnTo>
                    <a:pt x="17071" y="3461"/>
                  </a:lnTo>
                  <a:close/>
                  <a:moveTo>
                    <a:pt x="1886" y="4707"/>
                  </a:moveTo>
                  <a:lnTo>
                    <a:pt x="1886" y="5825"/>
                  </a:lnTo>
                  <a:lnTo>
                    <a:pt x="821" y="5825"/>
                  </a:lnTo>
                  <a:lnTo>
                    <a:pt x="821" y="4707"/>
                  </a:lnTo>
                  <a:close/>
                  <a:moveTo>
                    <a:pt x="3132" y="4707"/>
                  </a:moveTo>
                  <a:lnTo>
                    <a:pt x="3132" y="5825"/>
                  </a:lnTo>
                  <a:lnTo>
                    <a:pt x="2067" y="5825"/>
                  </a:lnTo>
                  <a:lnTo>
                    <a:pt x="2067" y="4707"/>
                  </a:lnTo>
                  <a:close/>
                  <a:moveTo>
                    <a:pt x="4378" y="4707"/>
                  </a:moveTo>
                  <a:lnTo>
                    <a:pt x="4378" y="5825"/>
                  </a:lnTo>
                  <a:lnTo>
                    <a:pt x="3313" y="5825"/>
                  </a:lnTo>
                  <a:lnTo>
                    <a:pt x="3313" y="4707"/>
                  </a:lnTo>
                  <a:close/>
                  <a:moveTo>
                    <a:pt x="5634" y="4707"/>
                  </a:moveTo>
                  <a:lnTo>
                    <a:pt x="5634" y="5825"/>
                  </a:lnTo>
                  <a:lnTo>
                    <a:pt x="4569" y="5825"/>
                  </a:lnTo>
                  <a:lnTo>
                    <a:pt x="4569" y="4707"/>
                  </a:lnTo>
                  <a:close/>
                  <a:moveTo>
                    <a:pt x="6880" y="4707"/>
                  </a:moveTo>
                  <a:lnTo>
                    <a:pt x="6880" y="5825"/>
                  </a:lnTo>
                  <a:lnTo>
                    <a:pt x="5815" y="5825"/>
                  </a:lnTo>
                  <a:lnTo>
                    <a:pt x="5815" y="4707"/>
                  </a:lnTo>
                  <a:close/>
                  <a:moveTo>
                    <a:pt x="8137" y="4707"/>
                  </a:moveTo>
                  <a:lnTo>
                    <a:pt x="8137" y="5825"/>
                  </a:lnTo>
                  <a:lnTo>
                    <a:pt x="7072" y="5825"/>
                  </a:lnTo>
                  <a:lnTo>
                    <a:pt x="7072" y="4707"/>
                  </a:lnTo>
                  <a:close/>
                  <a:moveTo>
                    <a:pt x="9383" y="4707"/>
                  </a:moveTo>
                  <a:lnTo>
                    <a:pt x="9383" y="5825"/>
                  </a:lnTo>
                  <a:lnTo>
                    <a:pt x="8318" y="5825"/>
                  </a:lnTo>
                  <a:lnTo>
                    <a:pt x="8318" y="4707"/>
                  </a:lnTo>
                  <a:close/>
                  <a:moveTo>
                    <a:pt x="10639" y="4707"/>
                  </a:moveTo>
                  <a:lnTo>
                    <a:pt x="10639" y="5825"/>
                  </a:lnTo>
                  <a:lnTo>
                    <a:pt x="9574" y="5825"/>
                  </a:lnTo>
                  <a:lnTo>
                    <a:pt x="9574" y="4707"/>
                  </a:lnTo>
                  <a:close/>
                  <a:moveTo>
                    <a:pt x="11885" y="4707"/>
                  </a:moveTo>
                  <a:lnTo>
                    <a:pt x="11885" y="5825"/>
                  </a:lnTo>
                  <a:lnTo>
                    <a:pt x="10820" y="5825"/>
                  </a:lnTo>
                  <a:lnTo>
                    <a:pt x="10820" y="4707"/>
                  </a:lnTo>
                  <a:close/>
                  <a:moveTo>
                    <a:pt x="13131" y="4707"/>
                  </a:moveTo>
                  <a:lnTo>
                    <a:pt x="13131" y="5825"/>
                  </a:lnTo>
                  <a:lnTo>
                    <a:pt x="12066" y="5825"/>
                  </a:lnTo>
                  <a:lnTo>
                    <a:pt x="12066" y="4707"/>
                  </a:lnTo>
                  <a:close/>
                  <a:moveTo>
                    <a:pt x="14387" y="4707"/>
                  </a:moveTo>
                  <a:lnTo>
                    <a:pt x="14387" y="5825"/>
                  </a:lnTo>
                  <a:lnTo>
                    <a:pt x="13323" y="5825"/>
                  </a:lnTo>
                  <a:lnTo>
                    <a:pt x="13323" y="4707"/>
                  </a:lnTo>
                  <a:close/>
                  <a:moveTo>
                    <a:pt x="15633" y="4707"/>
                  </a:moveTo>
                  <a:lnTo>
                    <a:pt x="15633" y="5825"/>
                  </a:lnTo>
                  <a:lnTo>
                    <a:pt x="14569" y="5825"/>
                  </a:lnTo>
                  <a:lnTo>
                    <a:pt x="14569" y="4707"/>
                  </a:lnTo>
                  <a:close/>
                  <a:moveTo>
                    <a:pt x="16890" y="4707"/>
                  </a:moveTo>
                  <a:lnTo>
                    <a:pt x="16890" y="5825"/>
                  </a:lnTo>
                  <a:lnTo>
                    <a:pt x="15825" y="5825"/>
                  </a:lnTo>
                  <a:lnTo>
                    <a:pt x="15825" y="4707"/>
                  </a:lnTo>
                  <a:close/>
                  <a:moveTo>
                    <a:pt x="18136" y="4707"/>
                  </a:moveTo>
                  <a:lnTo>
                    <a:pt x="18136" y="5825"/>
                  </a:lnTo>
                  <a:lnTo>
                    <a:pt x="17071" y="5825"/>
                  </a:lnTo>
                  <a:lnTo>
                    <a:pt x="17071" y="4707"/>
                  </a:lnTo>
                  <a:close/>
                  <a:moveTo>
                    <a:pt x="6848" y="1"/>
                  </a:moveTo>
                  <a:lnTo>
                    <a:pt x="6848" y="810"/>
                  </a:lnTo>
                  <a:lnTo>
                    <a:pt x="5783" y="810"/>
                  </a:lnTo>
                  <a:lnTo>
                    <a:pt x="5783" y="341"/>
                  </a:lnTo>
                  <a:lnTo>
                    <a:pt x="5602" y="416"/>
                  </a:lnTo>
                  <a:lnTo>
                    <a:pt x="5602" y="810"/>
                  </a:lnTo>
                  <a:lnTo>
                    <a:pt x="4537" y="810"/>
                  </a:lnTo>
                  <a:cubicBezTo>
                    <a:pt x="4420" y="853"/>
                    <a:pt x="4314" y="906"/>
                    <a:pt x="4197" y="948"/>
                  </a:cubicBezTo>
                  <a:lnTo>
                    <a:pt x="4388" y="948"/>
                  </a:lnTo>
                  <a:lnTo>
                    <a:pt x="4388" y="2066"/>
                  </a:lnTo>
                  <a:lnTo>
                    <a:pt x="3323" y="2066"/>
                  </a:lnTo>
                  <a:lnTo>
                    <a:pt x="3323" y="1353"/>
                  </a:lnTo>
                  <a:cubicBezTo>
                    <a:pt x="3259" y="1374"/>
                    <a:pt x="3196" y="1406"/>
                    <a:pt x="3132" y="1438"/>
                  </a:cubicBezTo>
                  <a:lnTo>
                    <a:pt x="3132" y="2066"/>
                  </a:lnTo>
                  <a:lnTo>
                    <a:pt x="2067" y="2066"/>
                  </a:lnTo>
                  <a:lnTo>
                    <a:pt x="2067" y="2045"/>
                  </a:lnTo>
                  <a:cubicBezTo>
                    <a:pt x="2003" y="2098"/>
                    <a:pt x="1928" y="2141"/>
                    <a:pt x="1864" y="2194"/>
                  </a:cubicBezTo>
                  <a:lnTo>
                    <a:pt x="1886" y="2194"/>
                  </a:lnTo>
                  <a:lnTo>
                    <a:pt x="1886" y="3323"/>
                  </a:lnTo>
                  <a:lnTo>
                    <a:pt x="842" y="3323"/>
                  </a:lnTo>
                  <a:cubicBezTo>
                    <a:pt x="810" y="3387"/>
                    <a:pt x="778" y="3461"/>
                    <a:pt x="757" y="3515"/>
                  </a:cubicBezTo>
                  <a:cubicBezTo>
                    <a:pt x="714" y="3632"/>
                    <a:pt x="672" y="3749"/>
                    <a:pt x="629" y="3866"/>
                  </a:cubicBezTo>
                  <a:lnTo>
                    <a:pt x="629" y="4580"/>
                  </a:lnTo>
                  <a:lnTo>
                    <a:pt x="395" y="4580"/>
                  </a:lnTo>
                  <a:cubicBezTo>
                    <a:pt x="384" y="4622"/>
                    <a:pt x="363" y="4665"/>
                    <a:pt x="352" y="4707"/>
                  </a:cubicBezTo>
                  <a:lnTo>
                    <a:pt x="629" y="4707"/>
                  </a:lnTo>
                  <a:lnTo>
                    <a:pt x="629" y="5825"/>
                  </a:lnTo>
                  <a:lnTo>
                    <a:pt x="33" y="5825"/>
                  </a:lnTo>
                  <a:cubicBezTo>
                    <a:pt x="22" y="5868"/>
                    <a:pt x="12" y="5911"/>
                    <a:pt x="1" y="5953"/>
                  </a:cubicBezTo>
                  <a:lnTo>
                    <a:pt x="629" y="5953"/>
                  </a:lnTo>
                  <a:lnTo>
                    <a:pt x="629" y="7551"/>
                  </a:lnTo>
                  <a:lnTo>
                    <a:pt x="821" y="7551"/>
                  </a:lnTo>
                  <a:lnTo>
                    <a:pt x="821" y="5953"/>
                  </a:lnTo>
                  <a:lnTo>
                    <a:pt x="1886" y="5953"/>
                  </a:lnTo>
                  <a:lnTo>
                    <a:pt x="1886" y="7551"/>
                  </a:lnTo>
                  <a:lnTo>
                    <a:pt x="2077" y="7551"/>
                  </a:lnTo>
                  <a:lnTo>
                    <a:pt x="2077" y="5953"/>
                  </a:lnTo>
                  <a:lnTo>
                    <a:pt x="3142" y="5953"/>
                  </a:lnTo>
                  <a:lnTo>
                    <a:pt x="3142" y="7551"/>
                  </a:lnTo>
                  <a:lnTo>
                    <a:pt x="3323" y="7551"/>
                  </a:lnTo>
                  <a:lnTo>
                    <a:pt x="3323" y="5953"/>
                  </a:lnTo>
                  <a:lnTo>
                    <a:pt x="4388" y="5953"/>
                  </a:lnTo>
                  <a:lnTo>
                    <a:pt x="4388" y="7551"/>
                  </a:lnTo>
                  <a:lnTo>
                    <a:pt x="4580" y="7551"/>
                  </a:lnTo>
                  <a:lnTo>
                    <a:pt x="4580" y="5953"/>
                  </a:lnTo>
                  <a:lnTo>
                    <a:pt x="5645" y="5953"/>
                  </a:lnTo>
                  <a:lnTo>
                    <a:pt x="5645" y="7551"/>
                  </a:lnTo>
                  <a:lnTo>
                    <a:pt x="5826" y="7551"/>
                  </a:lnTo>
                  <a:lnTo>
                    <a:pt x="5826" y="5953"/>
                  </a:lnTo>
                  <a:lnTo>
                    <a:pt x="6891" y="5953"/>
                  </a:lnTo>
                  <a:lnTo>
                    <a:pt x="6891" y="7551"/>
                  </a:lnTo>
                  <a:lnTo>
                    <a:pt x="7082" y="7551"/>
                  </a:lnTo>
                  <a:lnTo>
                    <a:pt x="7082" y="5953"/>
                  </a:lnTo>
                  <a:lnTo>
                    <a:pt x="8147" y="5953"/>
                  </a:lnTo>
                  <a:lnTo>
                    <a:pt x="8147" y="7551"/>
                  </a:lnTo>
                  <a:lnTo>
                    <a:pt x="8339" y="7551"/>
                  </a:lnTo>
                  <a:lnTo>
                    <a:pt x="8339" y="5953"/>
                  </a:lnTo>
                  <a:lnTo>
                    <a:pt x="9404" y="5953"/>
                  </a:lnTo>
                  <a:lnTo>
                    <a:pt x="9404" y="7551"/>
                  </a:lnTo>
                  <a:lnTo>
                    <a:pt x="9585" y="7551"/>
                  </a:lnTo>
                  <a:lnTo>
                    <a:pt x="9585" y="5953"/>
                  </a:lnTo>
                  <a:lnTo>
                    <a:pt x="10650" y="5953"/>
                  </a:lnTo>
                  <a:lnTo>
                    <a:pt x="10650" y="7551"/>
                  </a:lnTo>
                  <a:lnTo>
                    <a:pt x="10841" y="7551"/>
                  </a:lnTo>
                  <a:lnTo>
                    <a:pt x="10841" y="5953"/>
                  </a:lnTo>
                  <a:lnTo>
                    <a:pt x="11906" y="5953"/>
                  </a:lnTo>
                  <a:lnTo>
                    <a:pt x="11906" y="7551"/>
                  </a:lnTo>
                  <a:lnTo>
                    <a:pt x="12098" y="7551"/>
                  </a:lnTo>
                  <a:lnTo>
                    <a:pt x="12098" y="5953"/>
                  </a:lnTo>
                  <a:lnTo>
                    <a:pt x="13163" y="5953"/>
                  </a:lnTo>
                  <a:lnTo>
                    <a:pt x="13163" y="7551"/>
                  </a:lnTo>
                  <a:lnTo>
                    <a:pt x="13344" y="7551"/>
                  </a:lnTo>
                  <a:lnTo>
                    <a:pt x="13344" y="5953"/>
                  </a:lnTo>
                  <a:lnTo>
                    <a:pt x="14409" y="5953"/>
                  </a:lnTo>
                  <a:lnTo>
                    <a:pt x="14409" y="7551"/>
                  </a:lnTo>
                  <a:lnTo>
                    <a:pt x="14600" y="7551"/>
                  </a:lnTo>
                  <a:lnTo>
                    <a:pt x="14600" y="5953"/>
                  </a:lnTo>
                  <a:lnTo>
                    <a:pt x="15665" y="5953"/>
                  </a:lnTo>
                  <a:lnTo>
                    <a:pt x="15665" y="7551"/>
                  </a:lnTo>
                  <a:lnTo>
                    <a:pt x="15857" y="7551"/>
                  </a:lnTo>
                  <a:lnTo>
                    <a:pt x="15857" y="5953"/>
                  </a:lnTo>
                  <a:lnTo>
                    <a:pt x="16922" y="5953"/>
                  </a:lnTo>
                  <a:lnTo>
                    <a:pt x="16922" y="7551"/>
                  </a:lnTo>
                  <a:lnTo>
                    <a:pt x="17103" y="7551"/>
                  </a:lnTo>
                  <a:lnTo>
                    <a:pt x="17103" y="5953"/>
                  </a:lnTo>
                  <a:lnTo>
                    <a:pt x="18168" y="5953"/>
                  </a:lnTo>
                  <a:lnTo>
                    <a:pt x="18168" y="7551"/>
                  </a:lnTo>
                  <a:lnTo>
                    <a:pt x="18359" y="7551"/>
                  </a:lnTo>
                  <a:lnTo>
                    <a:pt x="18359" y="5953"/>
                  </a:lnTo>
                  <a:lnTo>
                    <a:pt x="19680" y="5953"/>
                  </a:lnTo>
                  <a:cubicBezTo>
                    <a:pt x="19669" y="5911"/>
                    <a:pt x="19659" y="5868"/>
                    <a:pt x="19648" y="5825"/>
                  </a:cubicBezTo>
                  <a:lnTo>
                    <a:pt x="18359" y="5825"/>
                  </a:lnTo>
                  <a:lnTo>
                    <a:pt x="18359" y="4707"/>
                  </a:lnTo>
                  <a:lnTo>
                    <a:pt x="19297" y="4707"/>
                  </a:lnTo>
                  <a:cubicBezTo>
                    <a:pt x="19286" y="4665"/>
                    <a:pt x="19265" y="4622"/>
                    <a:pt x="19254" y="4580"/>
                  </a:cubicBezTo>
                  <a:lnTo>
                    <a:pt x="18328" y="4580"/>
                  </a:lnTo>
                  <a:lnTo>
                    <a:pt x="18328" y="3461"/>
                  </a:lnTo>
                  <a:lnTo>
                    <a:pt x="18860" y="3461"/>
                  </a:lnTo>
                  <a:cubicBezTo>
                    <a:pt x="18849" y="3408"/>
                    <a:pt x="18828" y="3366"/>
                    <a:pt x="18807" y="3323"/>
                  </a:cubicBezTo>
                  <a:lnTo>
                    <a:pt x="18317" y="3323"/>
                  </a:lnTo>
                  <a:lnTo>
                    <a:pt x="18317" y="2673"/>
                  </a:lnTo>
                  <a:cubicBezTo>
                    <a:pt x="18264" y="2610"/>
                    <a:pt x="18200" y="2546"/>
                    <a:pt x="18136" y="2482"/>
                  </a:cubicBezTo>
                  <a:lnTo>
                    <a:pt x="18136" y="3323"/>
                  </a:lnTo>
                  <a:lnTo>
                    <a:pt x="17071" y="3323"/>
                  </a:lnTo>
                  <a:lnTo>
                    <a:pt x="17071" y="2205"/>
                  </a:lnTo>
                  <a:lnTo>
                    <a:pt x="17784" y="2205"/>
                  </a:lnTo>
                  <a:cubicBezTo>
                    <a:pt x="17721" y="2162"/>
                    <a:pt x="17657" y="2120"/>
                    <a:pt x="17593" y="2077"/>
                  </a:cubicBezTo>
                  <a:lnTo>
                    <a:pt x="17060" y="2077"/>
                  </a:lnTo>
                  <a:lnTo>
                    <a:pt x="17060" y="1747"/>
                  </a:lnTo>
                  <a:lnTo>
                    <a:pt x="16879" y="1641"/>
                  </a:lnTo>
                  <a:lnTo>
                    <a:pt x="16879" y="2077"/>
                  </a:lnTo>
                  <a:lnTo>
                    <a:pt x="15814" y="2077"/>
                  </a:lnTo>
                  <a:lnTo>
                    <a:pt x="15814" y="1129"/>
                  </a:lnTo>
                  <a:cubicBezTo>
                    <a:pt x="15751" y="1097"/>
                    <a:pt x="15687" y="1076"/>
                    <a:pt x="15623" y="1044"/>
                  </a:cubicBezTo>
                  <a:lnTo>
                    <a:pt x="15623" y="2066"/>
                  </a:lnTo>
                  <a:lnTo>
                    <a:pt x="14558" y="2066"/>
                  </a:lnTo>
                  <a:lnTo>
                    <a:pt x="14558" y="948"/>
                  </a:lnTo>
                  <a:lnTo>
                    <a:pt x="15399" y="948"/>
                  </a:lnTo>
                  <a:cubicBezTo>
                    <a:pt x="15282" y="906"/>
                    <a:pt x="15176" y="863"/>
                    <a:pt x="15058" y="821"/>
                  </a:cubicBezTo>
                  <a:lnTo>
                    <a:pt x="14558" y="821"/>
                  </a:lnTo>
                  <a:lnTo>
                    <a:pt x="14558" y="629"/>
                  </a:lnTo>
                  <a:lnTo>
                    <a:pt x="14366" y="554"/>
                  </a:lnTo>
                  <a:lnTo>
                    <a:pt x="14366" y="821"/>
                  </a:lnTo>
                  <a:lnTo>
                    <a:pt x="13301" y="821"/>
                  </a:lnTo>
                  <a:lnTo>
                    <a:pt x="13301" y="171"/>
                  </a:lnTo>
                  <a:lnTo>
                    <a:pt x="13120" y="96"/>
                  </a:lnTo>
                  <a:lnTo>
                    <a:pt x="13120" y="821"/>
                  </a:lnTo>
                  <a:lnTo>
                    <a:pt x="12055" y="821"/>
                  </a:lnTo>
                  <a:lnTo>
                    <a:pt x="12055" y="1"/>
                  </a:lnTo>
                  <a:cubicBezTo>
                    <a:pt x="11992" y="22"/>
                    <a:pt x="11928" y="54"/>
                    <a:pt x="11864" y="75"/>
                  </a:cubicBezTo>
                  <a:lnTo>
                    <a:pt x="11864" y="821"/>
                  </a:lnTo>
                  <a:lnTo>
                    <a:pt x="10799" y="821"/>
                  </a:lnTo>
                  <a:lnTo>
                    <a:pt x="10799" y="416"/>
                  </a:lnTo>
                  <a:cubicBezTo>
                    <a:pt x="10735" y="437"/>
                    <a:pt x="10671" y="448"/>
                    <a:pt x="10607" y="459"/>
                  </a:cubicBezTo>
                  <a:lnTo>
                    <a:pt x="10607" y="810"/>
                  </a:lnTo>
                  <a:lnTo>
                    <a:pt x="9542" y="810"/>
                  </a:lnTo>
                  <a:lnTo>
                    <a:pt x="9542" y="565"/>
                  </a:lnTo>
                  <a:lnTo>
                    <a:pt x="9361" y="565"/>
                  </a:lnTo>
                  <a:lnTo>
                    <a:pt x="9361" y="810"/>
                  </a:lnTo>
                  <a:lnTo>
                    <a:pt x="8296" y="810"/>
                  </a:lnTo>
                  <a:lnTo>
                    <a:pt x="8296" y="469"/>
                  </a:lnTo>
                  <a:cubicBezTo>
                    <a:pt x="8232" y="448"/>
                    <a:pt x="8158" y="437"/>
                    <a:pt x="8105" y="427"/>
                  </a:cubicBezTo>
                  <a:lnTo>
                    <a:pt x="8105" y="810"/>
                  </a:lnTo>
                  <a:lnTo>
                    <a:pt x="7040" y="810"/>
                  </a:lnTo>
                  <a:lnTo>
                    <a:pt x="7040" y="86"/>
                  </a:lnTo>
                  <a:cubicBezTo>
                    <a:pt x="6976" y="65"/>
                    <a:pt x="6912" y="33"/>
                    <a:pt x="6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428525" y="23711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10" y="1"/>
                  </a:moveTo>
                  <a:cubicBezTo>
                    <a:pt x="889" y="1"/>
                    <a:pt x="799" y="28"/>
                    <a:pt x="778" y="35"/>
                  </a:cubicBezTo>
                  <a:cubicBezTo>
                    <a:pt x="714" y="56"/>
                    <a:pt x="1" y="152"/>
                    <a:pt x="128" y="1079"/>
                  </a:cubicBezTo>
                  <a:cubicBezTo>
                    <a:pt x="232" y="1898"/>
                    <a:pt x="669" y="2393"/>
                    <a:pt x="1122" y="2393"/>
                  </a:cubicBezTo>
                  <a:cubicBezTo>
                    <a:pt x="1181" y="2393"/>
                    <a:pt x="1241" y="2384"/>
                    <a:pt x="1300" y="2367"/>
                  </a:cubicBezTo>
                  <a:cubicBezTo>
                    <a:pt x="1822" y="2293"/>
                    <a:pt x="2098" y="1601"/>
                    <a:pt x="1811" y="706"/>
                  </a:cubicBezTo>
                  <a:cubicBezTo>
                    <a:pt x="1619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613825" y="23711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88" y="1"/>
                  </a:moveTo>
                  <a:cubicBezTo>
                    <a:pt x="846" y="1"/>
                    <a:pt x="479" y="110"/>
                    <a:pt x="288" y="706"/>
                  </a:cubicBezTo>
                  <a:cubicBezTo>
                    <a:pt x="0" y="1601"/>
                    <a:pt x="277" y="2293"/>
                    <a:pt x="799" y="2367"/>
                  </a:cubicBezTo>
                  <a:cubicBezTo>
                    <a:pt x="857" y="2384"/>
                    <a:pt x="915" y="2393"/>
                    <a:pt x="973" y="2393"/>
                  </a:cubicBezTo>
                  <a:cubicBezTo>
                    <a:pt x="1421" y="2393"/>
                    <a:pt x="1867" y="1898"/>
                    <a:pt x="1970" y="1079"/>
                  </a:cubicBezTo>
                  <a:cubicBezTo>
                    <a:pt x="2087" y="152"/>
                    <a:pt x="1385" y="56"/>
                    <a:pt x="1321" y="35"/>
                  </a:cubicBezTo>
                  <a:cubicBezTo>
                    <a:pt x="1299" y="28"/>
                    <a:pt x="1209" y="1"/>
                    <a:pt x="108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446625" y="22617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8"/>
                    <a:pt x="1652" y="10040"/>
                    <a:pt x="3780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8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550450" y="2386950"/>
              <a:ext cx="12800" cy="49550"/>
            </a:xfrm>
            <a:custGeom>
              <a:rect b="b" l="l" r="r" t="t"/>
              <a:pathLst>
                <a:path extrusionOk="0" h="1982" w="512">
                  <a:moveTo>
                    <a:pt x="235" y="0"/>
                  </a:moveTo>
                  <a:lnTo>
                    <a:pt x="235" y="0"/>
                  </a:lnTo>
                  <a:cubicBezTo>
                    <a:pt x="246" y="256"/>
                    <a:pt x="278" y="522"/>
                    <a:pt x="299" y="778"/>
                  </a:cubicBezTo>
                  <a:cubicBezTo>
                    <a:pt x="330" y="1033"/>
                    <a:pt x="360" y="1268"/>
                    <a:pt x="391" y="1521"/>
                  </a:cubicBezTo>
                  <a:lnTo>
                    <a:pt x="391" y="1521"/>
                  </a:lnTo>
                  <a:cubicBezTo>
                    <a:pt x="314" y="1579"/>
                    <a:pt x="239" y="1638"/>
                    <a:pt x="182" y="1715"/>
                  </a:cubicBezTo>
                  <a:cubicBezTo>
                    <a:pt x="107" y="1789"/>
                    <a:pt x="43" y="1875"/>
                    <a:pt x="1" y="1981"/>
                  </a:cubicBezTo>
                  <a:cubicBezTo>
                    <a:pt x="97" y="1939"/>
                    <a:pt x="192" y="1885"/>
                    <a:pt x="267" y="1811"/>
                  </a:cubicBezTo>
                  <a:cubicBezTo>
                    <a:pt x="352" y="1747"/>
                    <a:pt x="427" y="1672"/>
                    <a:pt x="491" y="1598"/>
                  </a:cubicBezTo>
                  <a:lnTo>
                    <a:pt x="512" y="1566"/>
                  </a:lnTo>
                  <a:lnTo>
                    <a:pt x="512" y="1545"/>
                  </a:lnTo>
                  <a:cubicBezTo>
                    <a:pt x="469" y="1278"/>
                    <a:pt x="427" y="1023"/>
                    <a:pt x="374" y="767"/>
                  </a:cubicBezTo>
                  <a:cubicBezTo>
                    <a:pt x="331" y="512"/>
                    <a:pt x="288" y="256"/>
                    <a:pt x="235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49935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58320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46" y="1066"/>
                  </a:cubicBezTo>
                  <a:cubicBezTo>
                    <a:pt x="384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484425" y="2351150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15" y="0"/>
                  </a:moveTo>
                  <a:cubicBezTo>
                    <a:pt x="884" y="0"/>
                    <a:pt x="852" y="2"/>
                    <a:pt x="821" y="6"/>
                  </a:cubicBezTo>
                  <a:cubicBezTo>
                    <a:pt x="640" y="16"/>
                    <a:pt x="459" y="91"/>
                    <a:pt x="320" y="208"/>
                  </a:cubicBezTo>
                  <a:cubicBezTo>
                    <a:pt x="171" y="314"/>
                    <a:pt x="65" y="453"/>
                    <a:pt x="1" y="623"/>
                  </a:cubicBezTo>
                  <a:cubicBezTo>
                    <a:pt x="150" y="538"/>
                    <a:pt x="288" y="463"/>
                    <a:pt x="427" y="400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8"/>
                    <a:pt x="1407" y="400"/>
                    <a:pt x="1481" y="432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89"/>
                    <a:pt x="1566" y="325"/>
                  </a:cubicBezTo>
                  <a:cubicBezTo>
                    <a:pt x="1502" y="250"/>
                    <a:pt x="1438" y="197"/>
                    <a:pt x="1364" y="144"/>
                  </a:cubicBezTo>
                  <a:cubicBezTo>
                    <a:pt x="1230" y="46"/>
                    <a:pt x="1075" y="0"/>
                    <a:pt x="91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568825" y="23511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26" y="0"/>
                  </a:moveTo>
                  <a:cubicBezTo>
                    <a:pt x="894" y="0"/>
                    <a:pt x="863" y="2"/>
                    <a:pt x="831" y="6"/>
                  </a:cubicBezTo>
                  <a:cubicBezTo>
                    <a:pt x="639" y="16"/>
                    <a:pt x="469" y="91"/>
                    <a:pt x="320" y="208"/>
                  </a:cubicBezTo>
                  <a:cubicBezTo>
                    <a:pt x="182" y="314"/>
                    <a:pt x="64" y="453"/>
                    <a:pt x="1" y="623"/>
                  </a:cubicBezTo>
                  <a:cubicBezTo>
                    <a:pt x="139" y="538"/>
                    <a:pt x="288" y="463"/>
                    <a:pt x="437" y="400"/>
                  </a:cubicBezTo>
                  <a:cubicBezTo>
                    <a:pt x="565" y="336"/>
                    <a:pt x="714" y="304"/>
                    <a:pt x="852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8"/>
                    <a:pt x="1406" y="400"/>
                    <a:pt x="1481" y="432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89"/>
                    <a:pt x="1566" y="325"/>
                  </a:cubicBezTo>
                  <a:cubicBezTo>
                    <a:pt x="1513" y="250"/>
                    <a:pt x="1449" y="197"/>
                    <a:pt x="1374" y="144"/>
                  </a:cubicBezTo>
                  <a:cubicBezTo>
                    <a:pt x="1241" y="46"/>
                    <a:pt x="1085" y="0"/>
                    <a:pt x="92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508400" y="2449775"/>
              <a:ext cx="82275" cy="15050"/>
            </a:xfrm>
            <a:custGeom>
              <a:rect b="b" l="l" r="r" t="t"/>
              <a:pathLst>
                <a:path extrusionOk="0" h="602" w="3291">
                  <a:moveTo>
                    <a:pt x="3291" y="1"/>
                  </a:moveTo>
                  <a:lnTo>
                    <a:pt x="0" y="33"/>
                  </a:lnTo>
                  <a:cubicBezTo>
                    <a:pt x="611" y="459"/>
                    <a:pt x="1176" y="602"/>
                    <a:pt x="1658" y="602"/>
                  </a:cubicBezTo>
                  <a:cubicBezTo>
                    <a:pt x="2646" y="602"/>
                    <a:pt x="3291" y="1"/>
                    <a:pt x="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445025" y="2282425"/>
              <a:ext cx="199700" cy="258500"/>
            </a:xfrm>
            <a:custGeom>
              <a:rect b="b" l="l" r="r" t="t"/>
              <a:pathLst>
                <a:path extrusionOk="0" h="10340" w="7988">
                  <a:moveTo>
                    <a:pt x="1061" y="1"/>
                  </a:moveTo>
                  <a:cubicBezTo>
                    <a:pt x="684" y="1"/>
                    <a:pt x="203" y="604"/>
                    <a:pt x="203" y="604"/>
                  </a:cubicBezTo>
                  <a:cubicBezTo>
                    <a:pt x="203" y="604"/>
                    <a:pt x="1" y="5502"/>
                    <a:pt x="565" y="7791"/>
                  </a:cubicBezTo>
                  <a:cubicBezTo>
                    <a:pt x="991" y="9527"/>
                    <a:pt x="2237" y="9996"/>
                    <a:pt x="2237" y="9996"/>
                  </a:cubicBezTo>
                  <a:cubicBezTo>
                    <a:pt x="2237" y="9996"/>
                    <a:pt x="3130" y="10340"/>
                    <a:pt x="4203" y="10340"/>
                  </a:cubicBezTo>
                  <a:cubicBezTo>
                    <a:pt x="5075" y="10340"/>
                    <a:pt x="6065" y="10113"/>
                    <a:pt x="6795" y="9293"/>
                  </a:cubicBezTo>
                  <a:cubicBezTo>
                    <a:pt x="7263" y="8760"/>
                    <a:pt x="7987" y="6002"/>
                    <a:pt x="7657" y="1040"/>
                  </a:cubicBezTo>
                  <a:lnTo>
                    <a:pt x="6465" y="540"/>
                  </a:lnTo>
                  <a:lnTo>
                    <a:pt x="6465" y="540"/>
                  </a:lnTo>
                  <a:cubicBezTo>
                    <a:pt x="6465" y="540"/>
                    <a:pt x="6656" y="2968"/>
                    <a:pt x="7263" y="3266"/>
                  </a:cubicBezTo>
                  <a:cubicBezTo>
                    <a:pt x="7263" y="3266"/>
                    <a:pt x="7082" y="7610"/>
                    <a:pt x="6326" y="8132"/>
                  </a:cubicBezTo>
                  <a:cubicBezTo>
                    <a:pt x="6276" y="8167"/>
                    <a:pt x="6236" y="8182"/>
                    <a:pt x="6205" y="8182"/>
                  </a:cubicBezTo>
                  <a:cubicBezTo>
                    <a:pt x="5857" y="8182"/>
                    <a:pt x="6652" y="6162"/>
                    <a:pt x="5552" y="6162"/>
                  </a:cubicBezTo>
                  <a:cubicBezTo>
                    <a:pt x="5544" y="6162"/>
                    <a:pt x="5536" y="6162"/>
                    <a:pt x="5528" y="6162"/>
                  </a:cubicBezTo>
                  <a:cubicBezTo>
                    <a:pt x="4292" y="6194"/>
                    <a:pt x="4260" y="6226"/>
                    <a:pt x="4260" y="6226"/>
                  </a:cubicBezTo>
                  <a:cubicBezTo>
                    <a:pt x="4260" y="6226"/>
                    <a:pt x="3803" y="6151"/>
                    <a:pt x="3310" y="6151"/>
                  </a:cubicBezTo>
                  <a:cubicBezTo>
                    <a:pt x="2722" y="6151"/>
                    <a:pt x="2081" y="6258"/>
                    <a:pt x="2099" y="6727"/>
                  </a:cubicBezTo>
                  <a:cubicBezTo>
                    <a:pt x="2131" y="7600"/>
                    <a:pt x="2365" y="8164"/>
                    <a:pt x="2067" y="8164"/>
                  </a:cubicBezTo>
                  <a:cubicBezTo>
                    <a:pt x="1769" y="8164"/>
                    <a:pt x="672" y="7461"/>
                    <a:pt x="874" y="2904"/>
                  </a:cubicBezTo>
                  <a:cubicBezTo>
                    <a:pt x="874" y="2904"/>
                    <a:pt x="1502" y="2669"/>
                    <a:pt x="1502" y="1072"/>
                  </a:cubicBezTo>
                  <a:cubicBezTo>
                    <a:pt x="1502" y="250"/>
                    <a:pt x="1303" y="1"/>
                    <a:pt x="106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429325" y="2180550"/>
              <a:ext cx="253750" cy="190725"/>
            </a:xfrm>
            <a:custGeom>
              <a:rect b="b" l="l" r="r" t="t"/>
              <a:pathLst>
                <a:path extrusionOk="0" h="7629" w="10150">
                  <a:moveTo>
                    <a:pt x="5902" y="1"/>
                  </a:moveTo>
                  <a:cubicBezTo>
                    <a:pt x="5054" y="1"/>
                    <a:pt x="1404" y="946"/>
                    <a:pt x="799" y="2623"/>
                  </a:cubicBezTo>
                  <a:cubicBezTo>
                    <a:pt x="1" y="4849"/>
                    <a:pt x="608" y="6116"/>
                    <a:pt x="863" y="7628"/>
                  </a:cubicBezTo>
                  <a:lnTo>
                    <a:pt x="1992" y="4412"/>
                  </a:lnTo>
                  <a:cubicBezTo>
                    <a:pt x="1992" y="4412"/>
                    <a:pt x="2950" y="5711"/>
                    <a:pt x="4090" y="5711"/>
                  </a:cubicBezTo>
                  <a:cubicBezTo>
                    <a:pt x="4728" y="5711"/>
                    <a:pt x="4090" y="4615"/>
                    <a:pt x="4090" y="4615"/>
                  </a:cubicBezTo>
                  <a:lnTo>
                    <a:pt x="4090" y="4615"/>
                  </a:lnTo>
                  <a:cubicBezTo>
                    <a:pt x="4090" y="4615"/>
                    <a:pt x="4975" y="5978"/>
                    <a:pt x="5900" y="5978"/>
                  </a:cubicBezTo>
                  <a:cubicBezTo>
                    <a:pt x="5911" y="5978"/>
                    <a:pt x="5921" y="5978"/>
                    <a:pt x="5932" y="5978"/>
                  </a:cubicBezTo>
                  <a:cubicBezTo>
                    <a:pt x="6663" y="5952"/>
                    <a:pt x="6320" y="5119"/>
                    <a:pt x="6143" y="4768"/>
                  </a:cubicBezTo>
                  <a:lnTo>
                    <a:pt x="6143" y="4768"/>
                  </a:lnTo>
                  <a:cubicBezTo>
                    <a:pt x="6347" y="5124"/>
                    <a:pt x="6906" y="5980"/>
                    <a:pt x="7569" y="5980"/>
                  </a:cubicBezTo>
                  <a:cubicBezTo>
                    <a:pt x="7587" y="5980"/>
                    <a:pt x="7606" y="5979"/>
                    <a:pt x="7625" y="5978"/>
                  </a:cubicBezTo>
                  <a:cubicBezTo>
                    <a:pt x="8108" y="5942"/>
                    <a:pt x="8090" y="5490"/>
                    <a:pt x="7981" y="5098"/>
                  </a:cubicBezTo>
                  <a:lnTo>
                    <a:pt x="7981" y="5098"/>
                  </a:lnTo>
                  <a:cubicBezTo>
                    <a:pt x="8161" y="5451"/>
                    <a:pt x="8447" y="5835"/>
                    <a:pt x="8842" y="5835"/>
                  </a:cubicBezTo>
                  <a:cubicBezTo>
                    <a:pt x="8889" y="5835"/>
                    <a:pt x="8938" y="5830"/>
                    <a:pt x="8988" y="5818"/>
                  </a:cubicBezTo>
                  <a:cubicBezTo>
                    <a:pt x="9819" y="5616"/>
                    <a:pt x="8786" y="4317"/>
                    <a:pt x="8786" y="4316"/>
                  </a:cubicBezTo>
                  <a:lnTo>
                    <a:pt x="8786" y="4316"/>
                  </a:lnTo>
                  <a:cubicBezTo>
                    <a:pt x="8786" y="4317"/>
                    <a:pt x="9456" y="4946"/>
                    <a:pt x="9765" y="4946"/>
                  </a:cubicBezTo>
                  <a:cubicBezTo>
                    <a:pt x="9773" y="4946"/>
                    <a:pt x="9780" y="4945"/>
                    <a:pt x="9787" y="4945"/>
                  </a:cubicBezTo>
                  <a:cubicBezTo>
                    <a:pt x="10085" y="4913"/>
                    <a:pt x="10085" y="4018"/>
                    <a:pt x="9052" y="3582"/>
                  </a:cubicBezTo>
                  <a:cubicBezTo>
                    <a:pt x="9052" y="3582"/>
                    <a:pt x="10085" y="3550"/>
                    <a:pt x="10117" y="3049"/>
                  </a:cubicBezTo>
                  <a:cubicBezTo>
                    <a:pt x="10150" y="2614"/>
                    <a:pt x="9759" y="2394"/>
                    <a:pt x="8876" y="2394"/>
                  </a:cubicBezTo>
                  <a:cubicBezTo>
                    <a:pt x="8613" y="2394"/>
                    <a:pt x="8307" y="2414"/>
                    <a:pt x="7955" y="2453"/>
                  </a:cubicBezTo>
                  <a:cubicBezTo>
                    <a:pt x="7955" y="2453"/>
                    <a:pt x="9222" y="1921"/>
                    <a:pt x="8956" y="1452"/>
                  </a:cubicBezTo>
                  <a:cubicBezTo>
                    <a:pt x="8887" y="1331"/>
                    <a:pt x="8761" y="1286"/>
                    <a:pt x="8611" y="1286"/>
                  </a:cubicBezTo>
                  <a:cubicBezTo>
                    <a:pt x="8227" y="1286"/>
                    <a:pt x="7692" y="1580"/>
                    <a:pt x="7582" y="1643"/>
                  </a:cubicBezTo>
                  <a:lnTo>
                    <a:pt x="7582" y="1643"/>
                  </a:lnTo>
                  <a:cubicBezTo>
                    <a:pt x="7731" y="1554"/>
                    <a:pt x="8636" y="986"/>
                    <a:pt x="8019" y="526"/>
                  </a:cubicBezTo>
                  <a:cubicBezTo>
                    <a:pt x="7852" y="398"/>
                    <a:pt x="7469" y="311"/>
                    <a:pt x="6967" y="311"/>
                  </a:cubicBezTo>
                  <a:cubicBezTo>
                    <a:pt x="6616" y="311"/>
                    <a:pt x="6208" y="353"/>
                    <a:pt x="5776" y="454"/>
                  </a:cubicBezTo>
                  <a:lnTo>
                    <a:pt x="5776" y="454"/>
                  </a:lnTo>
                  <a:cubicBezTo>
                    <a:pt x="6035" y="249"/>
                    <a:pt x="6165" y="89"/>
                    <a:pt x="6060" y="25"/>
                  </a:cubicBezTo>
                  <a:cubicBezTo>
                    <a:pt x="6034" y="9"/>
                    <a:pt x="5980" y="1"/>
                    <a:pt x="5902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>
            <a:off x="6354279" y="604414"/>
            <a:ext cx="689574" cy="786407"/>
            <a:chOff x="719250" y="5283463"/>
            <a:chExt cx="524750" cy="593425"/>
          </a:xfrm>
        </p:grpSpPr>
        <p:sp>
          <p:nvSpPr>
            <p:cNvPr id="761" name="Google Shape;761;p28"/>
            <p:cNvSpPr/>
            <p:nvPr/>
          </p:nvSpPr>
          <p:spPr>
            <a:xfrm>
              <a:off x="719250" y="5592013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5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6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929025" y="5592013"/>
              <a:ext cx="101200" cy="70575"/>
            </a:xfrm>
            <a:custGeom>
              <a:rect b="b" l="l" r="r" t="t"/>
              <a:pathLst>
                <a:path extrusionOk="0" h="2823" w="4048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1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722700" y="5690263"/>
              <a:ext cx="518100" cy="186375"/>
            </a:xfrm>
            <a:custGeom>
              <a:rect b="b" l="l" r="r" t="t"/>
              <a:pathLst>
                <a:path extrusionOk="0" h="7455" w="20724">
                  <a:moveTo>
                    <a:pt x="14132" y="0"/>
                  </a:moveTo>
                  <a:cubicBezTo>
                    <a:pt x="13120" y="586"/>
                    <a:pt x="11789" y="948"/>
                    <a:pt x="10320" y="948"/>
                  </a:cubicBezTo>
                  <a:cubicBezTo>
                    <a:pt x="8861" y="948"/>
                    <a:pt x="7540" y="596"/>
                    <a:pt x="6539" y="11"/>
                  </a:cubicBezTo>
                  <a:cubicBezTo>
                    <a:pt x="4314" y="618"/>
                    <a:pt x="1" y="1864"/>
                    <a:pt x="587" y="7454"/>
                  </a:cubicBezTo>
                  <a:lnTo>
                    <a:pt x="20138" y="7454"/>
                  </a:lnTo>
                  <a:cubicBezTo>
                    <a:pt x="20723" y="1821"/>
                    <a:pt x="16347" y="596"/>
                    <a:pt x="14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43200" y="5749363"/>
              <a:ext cx="489075" cy="127525"/>
            </a:xfrm>
            <a:custGeom>
              <a:rect b="b" l="l" r="r" t="t"/>
              <a:pathLst>
                <a:path extrusionOk="0" h="5101" w="19563">
                  <a:moveTo>
                    <a:pt x="17912" y="0"/>
                  </a:moveTo>
                  <a:cubicBezTo>
                    <a:pt x="17007" y="426"/>
                    <a:pt x="16017" y="575"/>
                    <a:pt x="15037" y="884"/>
                  </a:cubicBezTo>
                  <a:cubicBezTo>
                    <a:pt x="13642" y="1310"/>
                    <a:pt x="12247" y="1736"/>
                    <a:pt x="10852" y="2130"/>
                  </a:cubicBezTo>
                  <a:cubicBezTo>
                    <a:pt x="8041" y="2928"/>
                    <a:pt x="5219" y="3695"/>
                    <a:pt x="2407" y="4451"/>
                  </a:cubicBezTo>
                  <a:lnTo>
                    <a:pt x="1" y="5101"/>
                  </a:lnTo>
                  <a:lnTo>
                    <a:pt x="19318" y="5101"/>
                  </a:lnTo>
                  <a:cubicBezTo>
                    <a:pt x="19563" y="2694"/>
                    <a:pt x="18913" y="1086"/>
                    <a:pt x="17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724300" y="5696363"/>
              <a:ext cx="212200" cy="180525"/>
            </a:xfrm>
            <a:custGeom>
              <a:rect b="b" l="l" r="r" t="t"/>
              <a:pathLst>
                <a:path extrusionOk="0" h="7221" w="8488">
                  <a:moveTo>
                    <a:pt x="5687" y="1"/>
                  </a:moveTo>
                  <a:cubicBezTo>
                    <a:pt x="3366" y="693"/>
                    <a:pt x="1" y="2227"/>
                    <a:pt x="523" y="7221"/>
                  </a:cubicBezTo>
                  <a:lnTo>
                    <a:pt x="8488" y="722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063750" y="5695838"/>
              <a:ext cx="175450" cy="181050"/>
            </a:xfrm>
            <a:custGeom>
              <a:rect b="b" l="l" r="r" t="t"/>
              <a:pathLst>
                <a:path extrusionOk="0" h="7242" w="7018">
                  <a:moveTo>
                    <a:pt x="1267" y="1"/>
                  </a:moveTo>
                  <a:lnTo>
                    <a:pt x="0" y="7242"/>
                  </a:lnTo>
                  <a:lnTo>
                    <a:pt x="6496" y="7242"/>
                  </a:lnTo>
                  <a:cubicBezTo>
                    <a:pt x="7018" y="2205"/>
                    <a:pt x="3589" y="693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8825" y="5696363"/>
              <a:ext cx="117675" cy="180525"/>
            </a:xfrm>
            <a:custGeom>
              <a:rect b="b" l="l" r="r" t="t"/>
              <a:pathLst>
                <a:path extrusionOk="0" h="7221" w="4707">
                  <a:moveTo>
                    <a:pt x="1917" y="1"/>
                  </a:moveTo>
                  <a:cubicBezTo>
                    <a:pt x="1257" y="182"/>
                    <a:pt x="607" y="438"/>
                    <a:pt x="0" y="746"/>
                  </a:cubicBezTo>
                  <a:lnTo>
                    <a:pt x="4004" y="7221"/>
                  </a:lnTo>
                  <a:lnTo>
                    <a:pt x="4707" y="722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1063750" y="5695838"/>
              <a:ext cx="98250" cy="181050"/>
            </a:xfrm>
            <a:custGeom>
              <a:rect b="b" l="l" r="r" t="t"/>
              <a:pathLst>
                <a:path extrusionOk="0" h="7242" w="3930">
                  <a:moveTo>
                    <a:pt x="1267" y="1"/>
                  </a:moveTo>
                  <a:lnTo>
                    <a:pt x="0" y="7242"/>
                  </a:lnTo>
                  <a:lnTo>
                    <a:pt x="586" y="7242"/>
                  </a:lnTo>
                  <a:lnTo>
                    <a:pt x="3929" y="1172"/>
                  </a:lnTo>
                  <a:cubicBezTo>
                    <a:pt x="3109" y="650"/>
                    <a:pt x="2204" y="256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46775" y="5462763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2" y="1"/>
                    <a:pt x="919" y="31"/>
                    <a:pt x="895" y="38"/>
                  </a:cubicBezTo>
                  <a:cubicBezTo>
                    <a:pt x="820" y="70"/>
                    <a:pt x="0" y="176"/>
                    <a:pt x="139" y="1252"/>
                  </a:cubicBezTo>
                  <a:cubicBezTo>
                    <a:pt x="270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7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056825" y="5462763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0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0" y="2772"/>
                    <a:pt x="1127" y="2772"/>
                  </a:cubicBezTo>
                  <a:cubicBezTo>
                    <a:pt x="1649" y="2772"/>
                    <a:pt x="2156" y="2196"/>
                    <a:pt x="2279" y="1252"/>
                  </a:cubicBezTo>
                  <a:cubicBezTo>
                    <a:pt x="2417" y="176"/>
                    <a:pt x="1608" y="70"/>
                    <a:pt x="1534" y="38"/>
                  </a:cubicBezTo>
                  <a:cubicBezTo>
                    <a:pt x="1505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68875" y="5337738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8" y="0"/>
                    <a:pt x="754" y="342"/>
                    <a:pt x="405" y="4251"/>
                  </a:cubicBezTo>
                  <a:cubicBezTo>
                    <a:pt x="0" y="8681"/>
                    <a:pt x="1910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3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1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991850" y="5497238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6" y="459"/>
                    <a:pt x="278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10" y="1641"/>
                  </a:cubicBezTo>
                  <a:cubicBezTo>
                    <a:pt x="406" y="1566"/>
                    <a:pt x="501" y="1481"/>
                    <a:pt x="587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7" y="1087"/>
                    <a:pt x="565" y="980"/>
                  </a:cubicBezTo>
                  <a:cubicBezTo>
                    <a:pt x="544" y="863"/>
                    <a:pt x="523" y="757"/>
                    <a:pt x="491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945800" y="5564338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1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9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010500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1" y="10"/>
                    <a:pt x="746" y="26"/>
                  </a:cubicBezTo>
                  <a:cubicBezTo>
                    <a:pt x="682" y="47"/>
                    <a:pt x="629" y="68"/>
                    <a:pt x="575" y="90"/>
                  </a:cubicBezTo>
                  <a:cubicBezTo>
                    <a:pt x="52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107" y="654"/>
                    <a:pt x="192" y="590"/>
                    <a:pt x="277" y="547"/>
                  </a:cubicBezTo>
                  <a:cubicBezTo>
                    <a:pt x="362" y="505"/>
                    <a:pt x="458" y="462"/>
                    <a:pt x="543" y="430"/>
                  </a:cubicBezTo>
                  <a:cubicBezTo>
                    <a:pt x="686" y="377"/>
                    <a:pt x="836" y="353"/>
                    <a:pt x="981" y="353"/>
                  </a:cubicBezTo>
                  <a:cubicBezTo>
                    <a:pt x="1010" y="353"/>
                    <a:pt x="1037" y="354"/>
                    <a:pt x="1065" y="356"/>
                  </a:cubicBezTo>
                  <a:cubicBezTo>
                    <a:pt x="1257" y="377"/>
                    <a:pt x="1438" y="430"/>
                    <a:pt x="1598" y="505"/>
                  </a:cubicBezTo>
                  <a:cubicBezTo>
                    <a:pt x="1789" y="590"/>
                    <a:pt x="1981" y="686"/>
                    <a:pt x="2151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108" y="4"/>
                  </a:cubicBezTo>
                  <a:cubicBezTo>
                    <a:pt x="1074" y="1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903475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5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96" y="654"/>
                    <a:pt x="181" y="590"/>
                    <a:pt x="277" y="547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6" y="377"/>
                    <a:pt x="836" y="353"/>
                    <a:pt x="982" y="353"/>
                  </a:cubicBezTo>
                  <a:cubicBezTo>
                    <a:pt x="1010" y="353"/>
                    <a:pt x="1038" y="354"/>
                    <a:pt x="1065" y="356"/>
                  </a:cubicBezTo>
                  <a:cubicBezTo>
                    <a:pt x="1257" y="377"/>
                    <a:pt x="1427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097" y="4"/>
                  </a:cubicBezTo>
                  <a:cubicBezTo>
                    <a:pt x="1066" y="1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918375" y="54775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4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8" y="107"/>
                    <a:pt x="192" y="182"/>
                    <a:pt x="129" y="288"/>
                  </a:cubicBezTo>
                  <a:cubicBezTo>
                    <a:pt x="22" y="469"/>
                    <a:pt x="1" y="682"/>
                    <a:pt x="43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3" y="171"/>
                    <a:pt x="608" y="160"/>
                    <a:pt x="704" y="160"/>
                  </a:cubicBezTo>
                  <a:cubicBezTo>
                    <a:pt x="885" y="160"/>
                    <a:pt x="1055" y="235"/>
                    <a:pt x="1172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30" y="107"/>
                    <a:pt x="927" y="1"/>
                    <a:pt x="70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014750" y="54759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8" y="107"/>
                    <a:pt x="192" y="193"/>
                    <a:pt x="128" y="288"/>
                  </a:cubicBezTo>
                  <a:cubicBezTo>
                    <a:pt x="33" y="469"/>
                    <a:pt x="1" y="682"/>
                    <a:pt x="43" y="885"/>
                  </a:cubicBezTo>
                  <a:cubicBezTo>
                    <a:pt x="65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8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810300" y="5351363"/>
              <a:ext cx="59400" cy="134725"/>
            </a:xfrm>
            <a:custGeom>
              <a:rect b="b" l="l" r="r" t="t"/>
              <a:pathLst>
                <a:path extrusionOk="0" h="5389" w="2376">
                  <a:moveTo>
                    <a:pt x="2375" y="0"/>
                  </a:moveTo>
                  <a:cubicBezTo>
                    <a:pt x="2194" y="85"/>
                    <a:pt x="2034" y="203"/>
                    <a:pt x="1875" y="330"/>
                  </a:cubicBezTo>
                  <a:lnTo>
                    <a:pt x="1821" y="384"/>
                  </a:lnTo>
                  <a:lnTo>
                    <a:pt x="1811" y="394"/>
                  </a:lnTo>
                  <a:lnTo>
                    <a:pt x="1789" y="416"/>
                  </a:lnTo>
                  <a:lnTo>
                    <a:pt x="1779" y="426"/>
                  </a:lnTo>
                  <a:lnTo>
                    <a:pt x="1757" y="448"/>
                  </a:lnTo>
                  <a:lnTo>
                    <a:pt x="1704" y="511"/>
                  </a:lnTo>
                  <a:lnTo>
                    <a:pt x="1651" y="586"/>
                  </a:lnTo>
                  <a:cubicBezTo>
                    <a:pt x="1619" y="639"/>
                    <a:pt x="1598" y="692"/>
                    <a:pt x="1576" y="746"/>
                  </a:cubicBezTo>
                  <a:cubicBezTo>
                    <a:pt x="1544" y="788"/>
                    <a:pt x="1523" y="842"/>
                    <a:pt x="1502" y="895"/>
                  </a:cubicBezTo>
                  <a:cubicBezTo>
                    <a:pt x="1438" y="1097"/>
                    <a:pt x="1385" y="1299"/>
                    <a:pt x="1353" y="1512"/>
                  </a:cubicBezTo>
                  <a:cubicBezTo>
                    <a:pt x="1321" y="1715"/>
                    <a:pt x="1300" y="1917"/>
                    <a:pt x="1300" y="2109"/>
                  </a:cubicBezTo>
                  <a:lnTo>
                    <a:pt x="1300" y="2258"/>
                  </a:lnTo>
                  <a:lnTo>
                    <a:pt x="1300" y="2300"/>
                  </a:lnTo>
                  <a:cubicBezTo>
                    <a:pt x="1300" y="2311"/>
                    <a:pt x="1300" y="2332"/>
                    <a:pt x="1300" y="2343"/>
                  </a:cubicBezTo>
                  <a:lnTo>
                    <a:pt x="1310" y="2418"/>
                  </a:lnTo>
                  <a:cubicBezTo>
                    <a:pt x="1321" y="2503"/>
                    <a:pt x="1331" y="2599"/>
                    <a:pt x="1342" y="2694"/>
                  </a:cubicBezTo>
                  <a:cubicBezTo>
                    <a:pt x="1363" y="3035"/>
                    <a:pt x="1342" y="3387"/>
                    <a:pt x="1204" y="3653"/>
                  </a:cubicBezTo>
                  <a:cubicBezTo>
                    <a:pt x="1065" y="3908"/>
                    <a:pt x="884" y="4121"/>
                    <a:pt x="661" y="4313"/>
                  </a:cubicBezTo>
                  <a:cubicBezTo>
                    <a:pt x="490" y="4462"/>
                    <a:pt x="352" y="4643"/>
                    <a:pt x="235" y="4845"/>
                  </a:cubicBezTo>
                  <a:cubicBezTo>
                    <a:pt x="181" y="4909"/>
                    <a:pt x="149" y="4984"/>
                    <a:pt x="118" y="5069"/>
                  </a:cubicBezTo>
                  <a:cubicBezTo>
                    <a:pt x="86" y="5122"/>
                    <a:pt x="64" y="5186"/>
                    <a:pt x="54" y="5239"/>
                  </a:cubicBezTo>
                  <a:lnTo>
                    <a:pt x="0" y="5389"/>
                  </a:lnTo>
                  <a:lnTo>
                    <a:pt x="64" y="5250"/>
                  </a:lnTo>
                  <a:cubicBezTo>
                    <a:pt x="118" y="5112"/>
                    <a:pt x="192" y="4984"/>
                    <a:pt x="277" y="4867"/>
                  </a:cubicBezTo>
                  <a:cubicBezTo>
                    <a:pt x="405" y="4686"/>
                    <a:pt x="565" y="4526"/>
                    <a:pt x="735" y="4377"/>
                  </a:cubicBezTo>
                  <a:cubicBezTo>
                    <a:pt x="980" y="4207"/>
                    <a:pt x="1182" y="3983"/>
                    <a:pt x="1353" y="3727"/>
                  </a:cubicBezTo>
                  <a:cubicBezTo>
                    <a:pt x="1385" y="3653"/>
                    <a:pt x="1427" y="3568"/>
                    <a:pt x="1459" y="3493"/>
                  </a:cubicBezTo>
                  <a:cubicBezTo>
                    <a:pt x="1470" y="3408"/>
                    <a:pt x="1502" y="3323"/>
                    <a:pt x="1512" y="3227"/>
                  </a:cubicBezTo>
                  <a:cubicBezTo>
                    <a:pt x="1534" y="3131"/>
                    <a:pt x="1544" y="3046"/>
                    <a:pt x="1544" y="2950"/>
                  </a:cubicBezTo>
                  <a:cubicBezTo>
                    <a:pt x="1544" y="2854"/>
                    <a:pt x="1544" y="2758"/>
                    <a:pt x="1544" y="2662"/>
                  </a:cubicBezTo>
                  <a:cubicBezTo>
                    <a:pt x="1544" y="2567"/>
                    <a:pt x="1534" y="2481"/>
                    <a:pt x="1523" y="2386"/>
                  </a:cubicBezTo>
                  <a:lnTo>
                    <a:pt x="1523" y="2322"/>
                  </a:lnTo>
                  <a:cubicBezTo>
                    <a:pt x="1523" y="2311"/>
                    <a:pt x="1523" y="2300"/>
                    <a:pt x="1523" y="2290"/>
                  </a:cubicBezTo>
                  <a:lnTo>
                    <a:pt x="1523" y="2258"/>
                  </a:lnTo>
                  <a:lnTo>
                    <a:pt x="1523" y="2119"/>
                  </a:lnTo>
                  <a:cubicBezTo>
                    <a:pt x="1534" y="1928"/>
                    <a:pt x="1555" y="1736"/>
                    <a:pt x="1587" y="1555"/>
                  </a:cubicBezTo>
                  <a:cubicBezTo>
                    <a:pt x="1619" y="1353"/>
                    <a:pt x="1672" y="1172"/>
                    <a:pt x="1747" y="991"/>
                  </a:cubicBezTo>
                  <a:cubicBezTo>
                    <a:pt x="1768" y="937"/>
                    <a:pt x="1779" y="895"/>
                    <a:pt x="1800" y="852"/>
                  </a:cubicBezTo>
                  <a:cubicBezTo>
                    <a:pt x="1821" y="810"/>
                    <a:pt x="1843" y="767"/>
                    <a:pt x="1875" y="735"/>
                  </a:cubicBezTo>
                  <a:lnTo>
                    <a:pt x="1907" y="682"/>
                  </a:lnTo>
                  <a:lnTo>
                    <a:pt x="1960" y="618"/>
                  </a:lnTo>
                  <a:lnTo>
                    <a:pt x="1981" y="586"/>
                  </a:lnTo>
                  <a:lnTo>
                    <a:pt x="1992" y="575"/>
                  </a:lnTo>
                  <a:lnTo>
                    <a:pt x="2056" y="522"/>
                  </a:lnTo>
                  <a:cubicBezTo>
                    <a:pt x="2151" y="426"/>
                    <a:pt x="2258" y="352"/>
                    <a:pt x="2375" y="288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1025125" y="5346838"/>
              <a:ext cx="78825" cy="171725"/>
            </a:xfrm>
            <a:custGeom>
              <a:rect b="b" l="l" r="r" t="t"/>
              <a:pathLst>
                <a:path extrusionOk="0" h="6869" w="3153">
                  <a:moveTo>
                    <a:pt x="661" y="0"/>
                  </a:moveTo>
                  <a:lnTo>
                    <a:pt x="661" y="0"/>
                  </a:lnTo>
                  <a:cubicBezTo>
                    <a:pt x="1" y="2705"/>
                    <a:pt x="2088" y="3812"/>
                    <a:pt x="2088" y="3812"/>
                  </a:cubicBezTo>
                  <a:lnTo>
                    <a:pt x="2397" y="6869"/>
                  </a:lnTo>
                  <a:cubicBezTo>
                    <a:pt x="2621" y="6560"/>
                    <a:pt x="2621" y="5633"/>
                    <a:pt x="2621" y="5633"/>
                  </a:cubicBezTo>
                  <a:cubicBezTo>
                    <a:pt x="2621" y="4121"/>
                    <a:pt x="3153" y="3770"/>
                    <a:pt x="2663" y="1906"/>
                  </a:cubicBezTo>
                  <a:cubicBezTo>
                    <a:pt x="2173" y="43"/>
                    <a:pt x="661" y="0"/>
                    <a:pt x="661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808700" y="5283463"/>
              <a:ext cx="243875" cy="328275"/>
            </a:xfrm>
            <a:custGeom>
              <a:rect b="b" l="l" r="r" t="t"/>
              <a:pathLst>
                <a:path extrusionOk="0" h="13131" w="9755">
                  <a:moveTo>
                    <a:pt x="4100" y="8136"/>
                  </a:moveTo>
                  <a:lnTo>
                    <a:pt x="4079" y="8179"/>
                  </a:lnTo>
                  <a:lnTo>
                    <a:pt x="4036" y="8296"/>
                  </a:lnTo>
                  <a:cubicBezTo>
                    <a:pt x="3962" y="8435"/>
                    <a:pt x="3877" y="8573"/>
                    <a:pt x="3770" y="8680"/>
                  </a:cubicBezTo>
                  <a:cubicBezTo>
                    <a:pt x="3653" y="8807"/>
                    <a:pt x="3525" y="8914"/>
                    <a:pt x="3397" y="9084"/>
                  </a:cubicBezTo>
                  <a:cubicBezTo>
                    <a:pt x="3365" y="9127"/>
                    <a:pt x="3334" y="9169"/>
                    <a:pt x="3312" y="9212"/>
                  </a:cubicBezTo>
                  <a:cubicBezTo>
                    <a:pt x="3280" y="9265"/>
                    <a:pt x="3259" y="9318"/>
                    <a:pt x="3248" y="9361"/>
                  </a:cubicBezTo>
                  <a:lnTo>
                    <a:pt x="3227" y="9446"/>
                  </a:lnTo>
                  <a:lnTo>
                    <a:pt x="3216" y="9521"/>
                  </a:lnTo>
                  <a:cubicBezTo>
                    <a:pt x="3216" y="9574"/>
                    <a:pt x="3216" y="9627"/>
                    <a:pt x="3216" y="9681"/>
                  </a:cubicBezTo>
                  <a:lnTo>
                    <a:pt x="3216" y="9744"/>
                  </a:lnTo>
                  <a:cubicBezTo>
                    <a:pt x="2971" y="8711"/>
                    <a:pt x="3653" y="8775"/>
                    <a:pt x="4100" y="8136"/>
                  </a:cubicBezTo>
                  <a:close/>
                  <a:moveTo>
                    <a:pt x="6198" y="1"/>
                  </a:moveTo>
                  <a:cubicBezTo>
                    <a:pt x="6062" y="1"/>
                    <a:pt x="5927" y="12"/>
                    <a:pt x="5793" y="33"/>
                  </a:cubicBezTo>
                  <a:cubicBezTo>
                    <a:pt x="5591" y="65"/>
                    <a:pt x="5399" y="139"/>
                    <a:pt x="5229" y="246"/>
                  </a:cubicBezTo>
                  <a:cubicBezTo>
                    <a:pt x="5048" y="352"/>
                    <a:pt x="4888" y="491"/>
                    <a:pt x="4760" y="650"/>
                  </a:cubicBezTo>
                  <a:cubicBezTo>
                    <a:pt x="4484" y="959"/>
                    <a:pt x="4271" y="1332"/>
                    <a:pt x="4026" y="1651"/>
                  </a:cubicBezTo>
                  <a:cubicBezTo>
                    <a:pt x="3791" y="1982"/>
                    <a:pt x="3472" y="2248"/>
                    <a:pt x="3110" y="2429"/>
                  </a:cubicBezTo>
                  <a:cubicBezTo>
                    <a:pt x="3014" y="2471"/>
                    <a:pt x="2918" y="2514"/>
                    <a:pt x="2822" y="2546"/>
                  </a:cubicBezTo>
                  <a:cubicBezTo>
                    <a:pt x="2716" y="2589"/>
                    <a:pt x="2620" y="2620"/>
                    <a:pt x="2514" y="2684"/>
                  </a:cubicBezTo>
                  <a:cubicBezTo>
                    <a:pt x="2311" y="2780"/>
                    <a:pt x="2120" y="2908"/>
                    <a:pt x="1949" y="3057"/>
                  </a:cubicBezTo>
                  <a:lnTo>
                    <a:pt x="1896" y="3110"/>
                  </a:lnTo>
                  <a:lnTo>
                    <a:pt x="1875" y="3121"/>
                  </a:lnTo>
                  <a:lnTo>
                    <a:pt x="1864" y="3132"/>
                  </a:lnTo>
                  <a:lnTo>
                    <a:pt x="1853" y="3142"/>
                  </a:lnTo>
                  <a:lnTo>
                    <a:pt x="1832" y="3174"/>
                  </a:lnTo>
                  <a:lnTo>
                    <a:pt x="1779" y="3227"/>
                  </a:lnTo>
                  <a:lnTo>
                    <a:pt x="1726" y="3302"/>
                  </a:lnTo>
                  <a:cubicBezTo>
                    <a:pt x="1694" y="3355"/>
                    <a:pt x="1672" y="3408"/>
                    <a:pt x="1651" y="3462"/>
                  </a:cubicBezTo>
                  <a:cubicBezTo>
                    <a:pt x="1619" y="3515"/>
                    <a:pt x="1598" y="3558"/>
                    <a:pt x="1576" y="3611"/>
                  </a:cubicBezTo>
                  <a:cubicBezTo>
                    <a:pt x="1513" y="3813"/>
                    <a:pt x="1459" y="4015"/>
                    <a:pt x="1427" y="4228"/>
                  </a:cubicBezTo>
                  <a:cubicBezTo>
                    <a:pt x="1395" y="4431"/>
                    <a:pt x="1374" y="4633"/>
                    <a:pt x="1374" y="4835"/>
                  </a:cubicBezTo>
                  <a:lnTo>
                    <a:pt x="1374" y="4974"/>
                  </a:lnTo>
                  <a:lnTo>
                    <a:pt x="1374" y="5016"/>
                  </a:lnTo>
                  <a:cubicBezTo>
                    <a:pt x="1374" y="5027"/>
                    <a:pt x="1374" y="5048"/>
                    <a:pt x="1374" y="5059"/>
                  </a:cubicBezTo>
                  <a:lnTo>
                    <a:pt x="1385" y="5134"/>
                  </a:lnTo>
                  <a:cubicBezTo>
                    <a:pt x="1395" y="5229"/>
                    <a:pt x="1406" y="5315"/>
                    <a:pt x="1417" y="5410"/>
                  </a:cubicBezTo>
                  <a:cubicBezTo>
                    <a:pt x="1438" y="5762"/>
                    <a:pt x="1417" y="6103"/>
                    <a:pt x="1278" y="6379"/>
                  </a:cubicBezTo>
                  <a:cubicBezTo>
                    <a:pt x="1140" y="6624"/>
                    <a:pt x="959" y="6837"/>
                    <a:pt x="735" y="7029"/>
                  </a:cubicBezTo>
                  <a:cubicBezTo>
                    <a:pt x="565" y="7178"/>
                    <a:pt x="426" y="7359"/>
                    <a:pt x="309" y="7561"/>
                  </a:cubicBezTo>
                  <a:cubicBezTo>
                    <a:pt x="256" y="7625"/>
                    <a:pt x="224" y="7711"/>
                    <a:pt x="192" y="7785"/>
                  </a:cubicBezTo>
                  <a:cubicBezTo>
                    <a:pt x="160" y="7838"/>
                    <a:pt x="139" y="7902"/>
                    <a:pt x="128" y="7955"/>
                  </a:cubicBezTo>
                  <a:lnTo>
                    <a:pt x="75" y="8105"/>
                  </a:lnTo>
                  <a:lnTo>
                    <a:pt x="139" y="7966"/>
                  </a:lnTo>
                  <a:cubicBezTo>
                    <a:pt x="192" y="7828"/>
                    <a:pt x="267" y="7700"/>
                    <a:pt x="352" y="7583"/>
                  </a:cubicBezTo>
                  <a:cubicBezTo>
                    <a:pt x="480" y="7402"/>
                    <a:pt x="629" y="7242"/>
                    <a:pt x="799" y="7104"/>
                  </a:cubicBezTo>
                  <a:cubicBezTo>
                    <a:pt x="1044" y="6923"/>
                    <a:pt x="1257" y="6699"/>
                    <a:pt x="1417" y="6443"/>
                  </a:cubicBezTo>
                  <a:cubicBezTo>
                    <a:pt x="1459" y="6369"/>
                    <a:pt x="1491" y="6294"/>
                    <a:pt x="1523" y="6209"/>
                  </a:cubicBezTo>
                  <a:cubicBezTo>
                    <a:pt x="1545" y="6124"/>
                    <a:pt x="1566" y="6039"/>
                    <a:pt x="1587" y="5943"/>
                  </a:cubicBezTo>
                  <a:cubicBezTo>
                    <a:pt x="1598" y="5847"/>
                    <a:pt x="1608" y="5762"/>
                    <a:pt x="1608" y="5666"/>
                  </a:cubicBezTo>
                  <a:cubicBezTo>
                    <a:pt x="1619" y="5581"/>
                    <a:pt x="1608" y="5485"/>
                    <a:pt x="1608" y="5389"/>
                  </a:cubicBezTo>
                  <a:cubicBezTo>
                    <a:pt x="1608" y="5293"/>
                    <a:pt x="1598" y="5197"/>
                    <a:pt x="1587" y="5112"/>
                  </a:cubicBezTo>
                  <a:lnTo>
                    <a:pt x="1587" y="5038"/>
                  </a:lnTo>
                  <a:cubicBezTo>
                    <a:pt x="1587" y="5027"/>
                    <a:pt x="1587" y="5016"/>
                    <a:pt x="1587" y="5006"/>
                  </a:cubicBezTo>
                  <a:lnTo>
                    <a:pt x="1587" y="4974"/>
                  </a:lnTo>
                  <a:lnTo>
                    <a:pt x="1587" y="4846"/>
                  </a:lnTo>
                  <a:cubicBezTo>
                    <a:pt x="1598" y="4654"/>
                    <a:pt x="1619" y="4463"/>
                    <a:pt x="1651" y="4271"/>
                  </a:cubicBezTo>
                  <a:cubicBezTo>
                    <a:pt x="1683" y="4079"/>
                    <a:pt x="1736" y="3888"/>
                    <a:pt x="1811" y="3707"/>
                  </a:cubicBezTo>
                  <a:cubicBezTo>
                    <a:pt x="1832" y="3653"/>
                    <a:pt x="1843" y="3611"/>
                    <a:pt x="1864" y="3568"/>
                  </a:cubicBezTo>
                  <a:cubicBezTo>
                    <a:pt x="1885" y="3526"/>
                    <a:pt x="1907" y="3483"/>
                    <a:pt x="1939" y="3451"/>
                  </a:cubicBezTo>
                  <a:lnTo>
                    <a:pt x="1971" y="3398"/>
                  </a:lnTo>
                  <a:lnTo>
                    <a:pt x="2024" y="3334"/>
                  </a:lnTo>
                  <a:lnTo>
                    <a:pt x="2045" y="3302"/>
                  </a:lnTo>
                  <a:lnTo>
                    <a:pt x="2056" y="3291"/>
                  </a:lnTo>
                  <a:lnTo>
                    <a:pt x="2120" y="3238"/>
                  </a:lnTo>
                  <a:cubicBezTo>
                    <a:pt x="2237" y="3132"/>
                    <a:pt x="2354" y="3046"/>
                    <a:pt x="2492" y="2983"/>
                  </a:cubicBezTo>
                  <a:lnTo>
                    <a:pt x="2492" y="2983"/>
                  </a:lnTo>
                  <a:cubicBezTo>
                    <a:pt x="2428" y="3014"/>
                    <a:pt x="2375" y="3057"/>
                    <a:pt x="2322" y="3100"/>
                  </a:cubicBezTo>
                  <a:lnTo>
                    <a:pt x="2237" y="3164"/>
                  </a:lnTo>
                  <a:lnTo>
                    <a:pt x="2205" y="3195"/>
                  </a:lnTo>
                  <a:cubicBezTo>
                    <a:pt x="2173" y="3227"/>
                    <a:pt x="2130" y="3259"/>
                    <a:pt x="2098" y="3302"/>
                  </a:cubicBezTo>
                  <a:cubicBezTo>
                    <a:pt x="1619" y="3813"/>
                    <a:pt x="1672" y="5112"/>
                    <a:pt x="1683" y="5155"/>
                  </a:cubicBezTo>
                  <a:cubicBezTo>
                    <a:pt x="2034" y="7189"/>
                    <a:pt x="799" y="6795"/>
                    <a:pt x="394" y="8254"/>
                  </a:cubicBezTo>
                  <a:cubicBezTo>
                    <a:pt x="0" y="9723"/>
                    <a:pt x="1971" y="10671"/>
                    <a:pt x="1502" y="11182"/>
                  </a:cubicBezTo>
                  <a:cubicBezTo>
                    <a:pt x="1258" y="11452"/>
                    <a:pt x="1048" y="11550"/>
                    <a:pt x="871" y="11550"/>
                  </a:cubicBezTo>
                  <a:cubicBezTo>
                    <a:pt x="406" y="11550"/>
                    <a:pt x="171" y="10873"/>
                    <a:pt x="171" y="10873"/>
                  </a:cubicBezTo>
                  <a:lnTo>
                    <a:pt x="171" y="10873"/>
                  </a:lnTo>
                  <a:cubicBezTo>
                    <a:pt x="10" y="11589"/>
                    <a:pt x="716" y="12619"/>
                    <a:pt x="1614" y="12619"/>
                  </a:cubicBezTo>
                  <a:cubicBezTo>
                    <a:pt x="1665" y="12619"/>
                    <a:pt x="1716" y="12616"/>
                    <a:pt x="1768" y="12609"/>
                  </a:cubicBezTo>
                  <a:cubicBezTo>
                    <a:pt x="2700" y="12482"/>
                    <a:pt x="3685" y="11765"/>
                    <a:pt x="3360" y="10269"/>
                  </a:cubicBezTo>
                  <a:lnTo>
                    <a:pt x="3360" y="10269"/>
                  </a:lnTo>
                  <a:lnTo>
                    <a:pt x="3451" y="10500"/>
                  </a:lnTo>
                  <a:cubicBezTo>
                    <a:pt x="3483" y="10586"/>
                    <a:pt x="3525" y="10660"/>
                    <a:pt x="3547" y="10735"/>
                  </a:cubicBezTo>
                  <a:lnTo>
                    <a:pt x="3621" y="10980"/>
                  </a:lnTo>
                  <a:lnTo>
                    <a:pt x="3664" y="11225"/>
                  </a:lnTo>
                  <a:cubicBezTo>
                    <a:pt x="3664" y="11299"/>
                    <a:pt x="3685" y="11384"/>
                    <a:pt x="3685" y="11469"/>
                  </a:cubicBezTo>
                  <a:cubicBezTo>
                    <a:pt x="3685" y="11555"/>
                    <a:pt x="3674" y="11629"/>
                    <a:pt x="3664" y="11714"/>
                  </a:cubicBezTo>
                  <a:cubicBezTo>
                    <a:pt x="3653" y="11800"/>
                    <a:pt x="3642" y="11874"/>
                    <a:pt x="3610" y="11959"/>
                  </a:cubicBezTo>
                  <a:cubicBezTo>
                    <a:pt x="3589" y="12034"/>
                    <a:pt x="3557" y="12108"/>
                    <a:pt x="3525" y="12183"/>
                  </a:cubicBezTo>
                  <a:cubicBezTo>
                    <a:pt x="3451" y="12332"/>
                    <a:pt x="3344" y="12470"/>
                    <a:pt x="3227" y="12588"/>
                  </a:cubicBezTo>
                  <a:cubicBezTo>
                    <a:pt x="3110" y="12715"/>
                    <a:pt x="2971" y="12822"/>
                    <a:pt x="2833" y="12907"/>
                  </a:cubicBezTo>
                  <a:cubicBezTo>
                    <a:pt x="2673" y="13003"/>
                    <a:pt x="2514" y="13077"/>
                    <a:pt x="2354" y="13131"/>
                  </a:cubicBezTo>
                  <a:cubicBezTo>
                    <a:pt x="2524" y="13099"/>
                    <a:pt x="2695" y="13045"/>
                    <a:pt x="2865" y="12971"/>
                  </a:cubicBezTo>
                  <a:cubicBezTo>
                    <a:pt x="3025" y="12896"/>
                    <a:pt x="3184" y="12801"/>
                    <a:pt x="3323" y="12683"/>
                  </a:cubicBezTo>
                  <a:cubicBezTo>
                    <a:pt x="3461" y="12566"/>
                    <a:pt x="3578" y="12428"/>
                    <a:pt x="3685" y="12268"/>
                  </a:cubicBezTo>
                  <a:cubicBezTo>
                    <a:pt x="3728" y="12194"/>
                    <a:pt x="3770" y="12108"/>
                    <a:pt x="3802" y="12023"/>
                  </a:cubicBezTo>
                  <a:cubicBezTo>
                    <a:pt x="3845" y="11938"/>
                    <a:pt x="3866" y="11842"/>
                    <a:pt x="3887" y="11757"/>
                  </a:cubicBezTo>
                  <a:cubicBezTo>
                    <a:pt x="3909" y="11661"/>
                    <a:pt x="3919" y="11576"/>
                    <a:pt x="3930" y="11480"/>
                  </a:cubicBezTo>
                  <a:cubicBezTo>
                    <a:pt x="3941" y="11384"/>
                    <a:pt x="3930" y="11288"/>
                    <a:pt x="3930" y="11193"/>
                  </a:cubicBezTo>
                  <a:cubicBezTo>
                    <a:pt x="3930" y="11107"/>
                    <a:pt x="3909" y="11012"/>
                    <a:pt x="3898" y="10916"/>
                  </a:cubicBezTo>
                  <a:cubicBezTo>
                    <a:pt x="3887" y="10831"/>
                    <a:pt x="3855" y="10745"/>
                    <a:pt x="3834" y="10650"/>
                  </a:cubicBezTo>
                  <a:cubicBezTo>
                    <a:pt x="3802" y="10564"/>
                    <a:pt x="3770" y="10479"/>
                    <a:pt x="3738" y="10383"/>
                  </a:cubicBezTo>
                  <a:lnTo>
                    <a:pt x="3653" y="10138"/>
                  </a:lnTo>
                  <a:cubicBezTo>
                    <a:pt x="3642" y="10106"/>
                    <a:pt x="3621" y="10064"/>
                    <a:pt x="3610" y="10021"/>
                  </a:cubicBezTo>
                  <a:lnTo>
                    <a:pt x="3578" y="9904"/>
                  </a:lnTo>
                  <a:cubicBezTo>
                    <a:pt x="3568" y="9830"/>
                    <a:pt x="3557" y="9755"/>
                    <a:pt x="3557" y="9681"/>
                  </a:cubicBezTo>
                  <a:cubicBezTo>
                    <a:pt x="3547" y="9542"/>
                    <a:pt x="3600" y="9414"/>
                    <a:pt x="3685" y="9308"/>
                  </a:cubicBezTo>
                  <a:cubicBezTo>
                    <a:pt x="3770" y="9191"/>
                    <a:pt x="3909" y="9074"/>
                    <a:pt x="4047" y="8935"/>
                  </a:cubicBezTo>
                  <a:cubicBezTo>
                    <a:pt x="4111" y="8871"/>
                    <a:pt x="4175" y="8797"/>
                    <a:pt x="4228" y="8722"/>
                  </a:cubicBezTo>
                  <a:cubicBezTo>
                    <a:pt x="4281" y="8637"/>
                    <a:pt x="4335" y="8552"/>
                    <a:pt x="4377" y="8467"/>
                  </a:cubicBezTo>
                  <a:lnTo>
                    <a:pt x="4441" y="8339"/>
                  </a:lnTo>
                  <a:lnTo>
                    <a:pt x="4494" y="8200"/>
                  </a:lnTo>
                  <a:cubicBezTo>
                    <a:pt x="4505" y="8158"/>
                    <a:pt x="4526" y="8105"/>
                    <a:pt x="4537" y="8062"/>
                  </a:cubicBezTo>
                  <a:lnTo>
                    <a:pt x="4558" y="7923"/>
                  </a:lnTo>
                  <a:lnTo>
                    <a:pt x="4579" y="7774"/>
                  </a:lnTo>
                  <a:lnTo>
                    <a:pt x="4590" y="7636"/>
                  </a:lnTo>
                  <a:lnTo>
                    <a:pt x="4611" y="7370"/>
                  </a:lnTo>
                  <a:lnTo>
                    <a:pt x="4622" y="7104"/>
                  </a:lnTo>
                  <a:cubicBezTo>
                    <a:pt x="4622" y="7018"/>
                    <a:pt x="4633" y="6933"/>
                    <a:pt x="4643" y="6848"/>
                  </a:cubicBezTo>
                  <a:cubicBezTo>
                    <a:pt x="4665" y="6688"/>
                    <a:pt x="4697" y="6518"/>
                    <a:pt x="4729" y="6358"/>
                  </a:cubicBezTo>
                  <a:cubicBezTo>
                    <a:pt x="4750" y="6284"/>
                    <a:pt x="4771" y="6198"/>
                    <a:pt x="4803" y="6124"/>
                  </a:cubicBezTo>
                  <a:lnTo>
                    <a:pt x="4878" y="5900"/>
                  </a:lnTo>
                  <a:lnTo>
                    <a:pt x="4963" y="5783"/>
                  </a:lnTo>
                  <a:lnTo>
                    <a:pt x="5059" y="5677"/>
                  </a:lnTo>
                  <a:cubicBezTo>
                    <a:pt x="5101" y="5645"/>
                    <a:pt x="5133" y="5602"/>
                    <a:pt x="5176" y="5570"/>
                  </a:cubicBezTo>
                  <a:cubicBezTo>
                    <a:pt x="5208" y="5538"/>
                    <a:pt x="5250" y="5517"/>
                    <a:pt x="5304" y="5496"/>
                  </a:cubicBezTo>
                  <a:cubicBezTo>
                    <a:pt x="5346" y="5464"/>
                    <a:pt x="5389" y="5442"/>
                    <a:pt x="5431" y="5432"/>
                  </a:cubicBezTo>
                  <a:lnTo>
                    <a:pt x="5580" y="5378"/>
                  </a:lnTo>
                  <a:lnTo>
                    <a:pt x="5740" y="5347"/>
                  </a:lnTo>
                  <a:cubicBezTo>
                    <a:pt x="5793" y="5336"/>
                    <a:pt x="5847" y="5336"/>
                    <a:pt x="5900" y="5325"/>
                  </a:cubicBezTo>
                  <a:lnTo>
                    <a:pt x="6251" y="5293"/>
                  </a:lnTo>
                  <a:lnTo>
                    <a:pt x="6432" y="5272"/>
                  </a:lnTo>
                  <a:cubicBezTo>
                    <a:pt x="6486" y="5261"/>
                    <a:pt x="6549" y="5240"/>
                    <a:pt x="6613" y="5229"/>
                  </a:cubicBezTo>
                  <a:cubicBezTo>
                    <a:pt x="6731" y="5208"/>
                    <a:pt x="6848" y="5176"/>
                    <a:pt x="6975" y="5144"/>
                  </a:cubicBezTo>
                  <a:lnTo>
                    <a:pt x="7316" y="5016"/>
                  </a:lnTo>
                  <a:lnTo>
                    <a:pt x="7359" y="4995"/>
                  </a:lnTo>
                  <a:cubicBezTo>
                    <a:pt x="8381" y="4803"/>
                    <a:pt x="9201" y="4058"/>
                    <a:pt x="9489" y="3068"/>
                  </a:cubicBezTo>
                  <a:cubicBezTo>
                    <a:pt x="9755" y="1992"/>
                    <a:pt x="8615" y="171"/>
                    <a:pt x="6603" y="33"/>
                  </a:cubicBezTo>
                  <a:cubicBezTo>
                    <a:pt x="6470" y="12"/>
                    <a:pt x="6334" y="1"/>
                    <a:pt x="61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808700" y="5358538"/>
              <a:ext cx="115300" cy="252950"/>
            </a:xfrm>
            <a:custGeom>
              <a:rect b="b" l="l" r="r" t="t"/>
              <a:pathLst>
                <a:path extrusionOk="0" h="10118" w="4612">
                  <a:moveTo>
                    <a:pt x="4100" y="5133"/>
                  </a:moveTo>
                  <a:lnTo>
                    <a:pt x="4090" y="5197"/>
                  </a:lnTo>
                  <a:lnTo>
                    <a:pt x="4036" y="5304"/>
                  </a:lnTo>
                  <a:cubicBezTo>
                    <a:pt x="3972" y="5442"/>
                    <a:pt x="3877" y="5570"/>
                    <a:pt x="3770" y="5687"/>
                  </a:cubicBezTo>
                  <a:cubicBezTo>
                    <a:pt x="3664" y="5804"/>
                    <a:pt x="3525" y="5921"/>
                    <a:pt x="3408" y="6081"/>
                  </a:cubicBezTo>
                  <a:cubicBezTo>
                    <a:pt x="3365" y="6124"/>
                    <a:pt x="3344" y="6166"/>
                    <a:pt x="3323" y="6220"/>
                  </a:cubicBezTo>
                  <a:cubicBezTo>
                    <a:pt x="3291" y="6262"/>
                    <a:pt x="3270" y="6315"/>
                    <a:pt x="3259" y="6369"/>
                  </a:cubicBezTo>
                  <a:lnTo>
                    <a:pt x="3227" y="6443"/>
                  </a:lnTo>
                  <a:lnTo>
                    <a:pt x="3227" y="6528"/>
                  </a:lnTo>
                  <a:cubicBezTo>
                    <a:pt x="3216" y="6582"/>
                    <a:pt x="3216" y="6635"/>
                    <a:pt x="3227" y="6688"/>
                  </a:cubicBezTo>
                  <a:lnTo>
                    <a:pt x="3227" y="6752"/>
                  </a:lnTo>
                  <a:cubicBezTo>
                    <a:pt x="2982" y="5719"/>
                    <a:pt x="3653" y="5783"/>
                    <a:pt x="4100" y="5133"/>
                  </a:cubicBezTo>
                  <a:close/>
                  <a:moveTo>
                    <a:pt x="2450" y="1"/>
                  </a:moveTo>
                  <a:cubicBezTo>
                    <a:pt x="2407" y="33"/>
                    <a:pt x="2365" y="65"/>
                    <a:pt x="2322" y="97"/>
                  </a:cubicBezTo>
                  <a:lnTo>
                    <a:pt x="2247" y="161"/>
                  </a:lnTo>
                  <a:lnTo>
                    <a:pt x="2215" y="182"/>
                  </a:lnTo>
                  <a:cubicBezTo>
                    <a:pt x="2173" y="214"/>
                    <a:pt x="2141" y="256"/>
                    <a:pt x="2109" y="288"/>
                  </a:cubicBezTo>
                  <a:cubicBezTo>
                    <a:pt x="1630" y="799"/>
                    <a:pt x="1683" y="2109"/>
                    <a:pt x="1694" y="2141"/>
                  </a:cubicBezTo>
                  <a:cubicBezTo>
                    <a:pt x="2045" y="4186"/>
                    <a:pt x="799" y="3781"/>
                    <a:pt x="405" y="5251"/>
                  </a:cubicBezTo>
                  <a:cubicBezTo>
                    <a:pt x="0" y="6709"/>
                    <a:pt x="1981" y="7657"/>
                    <a:pt x="1513" y="8179"/>
                  </a:cubicBezTo>
                  <a:cubicBezTo>
                    <a:pt x="1271" y="8444"/>
                    <a:pt x="1062" y="8540"/>
                    <a:pt x="886" y="8540"/>
                  </a:cubicBezTo>
                  <a:cubicBezTo>
                    <a:pt x="418" y="8540"/>
                    <a:pt x="182" y="7860"/>
                    <a:pt x="182" y="7860"/>
                  </a:cubicBezTo>
                  <a:lnTo>
                    <a:pt x="182" y="7860"/>
                  </a:lnTo>
                  <a:cubicBezTo>
                    <a:pt x="10" y="8575"/>
                    <a:pt x="716" y="9605"/>
                    <a:pt x="1623" y="9605"/>
                  </a:cubicBezTo>
                  <a:cubicBezTo>
                    <a:pt x="1674" y="9605"/>
                    <a:pt x="1726" y="9602"/>
                    <a:pt x="1779" y="9595"/>
                  </a:cubicBezTo>
                  <a:cubicBezTo>
                    <a:pt x="2705" y="9467"/>
                    <a:pt x="3706" y="8743"/>
                    <a:pt x="3355" y="7242"/>
                  </a:cubicBezTo>
                  <a:lnTo>
                    <a:pt x="3355" y="7242"/>
                  </a:lnTo>
                  <a:lnTo>
                    <a:pt x="3461" y="7497"/>
                  </a:lnTo>
                  <a:cubicBezTo>
                    <a:pt x="3493" y="7572"/>
                    <a:pt x="3525" y="7647"/>
                    <a:pt x="3557" y="7732"/>
                  </a:cubicBezTo>
                  <a:lnTo>
                    <a:pt x="3632" y="7966"/>
                  </a:lnTo>
                  <a:lnTo>
                    <a:pt x="3674" y="8211"/>
                  </a:lnTo>
                  <a:cubicBezTo>
                    <a:pt x="3674" y="8296"/>
                    <a:pt x="3696" y="8381"/>
                    <a:pt x="3696" y="8456"/>
                  </a:cubicBezTo>
                  <a:cubicBezTo>
                    <a:pt x="3696" y="8541"/>
                    <a:pt x="3685" y="8626"/>
                    <a:pt x="3674" y="8701"/>
                  </a:cubicBezTo>
                  <a:cubicBezTo>
                    <a:pt x="3664" y="8786"/>
                    <a:pt x="3642" y="8871"/>
                    <a:pt x="3621" y="8946"/>
                  </a:cubicBezTo>
                  <a:cubicBezTo>
                    <a:pt x="3600" y="9020"/>
                    <a:pt x="3568" y="9105"/>
                    <a:pt x="3525" y="9180"/>
                  </a:cubicBezTo>
                  <a:cubicBezTo>
                    <a:pt x="3451" y="9329"/>
                    <a:pt x="3355" y="9467"/>
                    <a:pt x="3238" y="9585"/>
                  </a:cubicBezTo>
                  <a:cubicBezTo>
                    <a:pt x="3121" y="9702"/>
                    <a:pt x="2982" y="9808"/>
                    <a:pt x="2833" y="9904"/>
                  </a:cubicBezTo>
                  <a:cubicBezTo>
                    <a:pt x="2684" y="9989"/>
                    <a:pt x="2524" y="10064"/>
                    <a:pt x="2365" y="10117"/>
                  </a:cubicBezTo>
                  <a:cubicBezTo>
                    <a:pt x="2535" y="10085"/>
                    <a:pt x="2705" y="10032"/>
                    <a:pt x="2865" y="9968"/>
                  </a:cubicBezTo>
                  <a:cubicBezTo>
                    <a:pt x="3035" y="9893"/>
                    <a:pt x="3184" y="9798"/>
                    <a:pt x="3323" y="9680"/>
                  </a:cubicBezTo>
                  <a:cubicBezTo>
                    <a:pt x="3472" y="9563"/>
                    <a:pt x="3589" y="9414"/>
                    <a:pt x="3685" y="9265"/>
                  </a:cubicBezTo>
                  <a:cubicBezTo>
                    <a:pt x="3738" y="9180"/>
                    <a:pt x="3781" y="9095"/>
                    <a:pt x="3813" y="9010"/>
                  </a:cubicBezTo>
                  <a:cubicBezTo>
                    <a:pt x="3845" y="8924"/>
                    <a:pt x="3877" y="8839"/>
                    <a:pt x="3898" y="8743"/>
                  </a:cubicBezTo>
                  <a:cubicBezTo>
                    <a:pt x="3919" y="8658"/>
                    <a:pt x="3930" y="8562"/>
                    <a:pt x="3941" y="8466"/>
                  </a:cubicBezTo>
                  <a:cubicBezTo>
                    <a:pt x="3941" y="8371"/>
                    <a:pt x="3941" y="8275"/>
                    <a:pt x="3941" y="8190"/>
                  </a:cubicBezTo>
                  <a:cubicBezTo>
                    <a:pt x="3941" y="8094"/>
                    <a:pt x="3919" y="7998"/>
                    <a:pt x="3898" y="7913"/>
                  </a:cubicBezTo>
                  <a:cubicBezTo>
                    <a:pt x="3887" y="7817"/>
                    <a:pt x="3855" y="7732"/>
                    <a:pt x="3834" y="7647"/>
                  </a:cubicBezTo>
                  <a:cubicBezTo>
                    <a:pt x="3813" y="7561"/>
                    <a:pt x="3781" y="7466"/>
                    <a:pt x="3749" y="7380"/>
                  </a:cubicBezTo>
                  <a:lnTo>
                    <a:pt x="3664" y="7135"/>
                  </a:lnTo>
                  <a:cubicBezTo>
                    <a:pt x="3642" y="7093"/>
                    <a:pt x="3632" y="7050"/>
                    <a:pt x="3610" y="7008"/>
                  </a:cubicBezTo>
                  <a:lnTo>
                    <a:pt x="3589" y="6890"/>
                  </a:lnTo>
                  <a:cubicBezTo>
                    <a:pt x="3568" y="6827"/>
                    <a:pt x="3557" y="6752"/>
                    <a:pt x="3557" y="6667"/>
                  </a:cubicBezTo>
                  <a:cubicBezTo>
                    <a:pt x="3557" y="6539"/>
                    <a:pt x="3600" y="6401"/>
                    <a:pt x="3696" y="6294"/>
                  </a:cubicBezTo>
                  <a:cubicBezTo>
                    <a:pt x="3781" y="6177"/>
                    <a:pt x="3919" y="6071"/>
                    <a:pt x="4047" y="5932"/>
                  </a:cubicBezTo>
                  <a:cubicBezTo>
                    <a:pt x="4111" y="5858"/>
                    <a:pt x="4175" y="5794"/>
                    <a:pt x="4239" y="5708"/>
                  </a:cubicBezTo>
                  <a:cubicBezTo>
                    <a:pt x="4292" y="5634"/>
                    <a:pt x="4345" y="5549"/>
                    <a:pt x="4388" y="5453"/>
                  </a:cubicBezTo>
                  <a:lnTo>
                    <a:pt x="4452" y="5325"/>
                  </a:lnTo>
                  <a:lnTo>
                    <a:pt x="4494" y="5187"/>
                  </a:lnTo>
                  <a:cubicBezTo>
                    <a:pt x="4505" y="5144"/>
                    <a:pt x="4526" y="5102"/>
                    <a:pt x="4537" y="5048"/>
                  </a:cubicBezTo>
                  <a:lnTo>
                    <a:pt x="4569" y="4910"/>
                  </a:lnTo>
                  <a:lnTo>
                    <a:pt x="4590" y="4771"/>
                  </a:lnTo>
                  <a:lnTo>
                    <a:pt x="4601" y="4633"/>
                  </a:lnTo>
                  <a:lnTo>
                    <a:pt x="4611" y="4367"/>
                  </a:lnTo>
                  <a:cubicBezTo>
                    <a:pt x="4249" y="4058"/>
                    <a:pt x="3909" y="3707"/>
                    <a:pt x="3610" y="3334"/>
                  </a:cubicBezTo>
                  <a:cubicBezTo>
                    <a:pt x="2865" y="2386"/>
                    <a:pt x="2450" y="1215"/>
                    <a:pt x="245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2" name="Google Shape;7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62" y="3526425"/>
            <a:ext cx="1892513" cy="7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28"/>
          <p:cNvSpPr/>
          <p:nvPr/>
        </p:nvSpPr>
        <p:spPr>
          <a:xfrm rot="10800000">
            <a:off x="5214450" y="1890725"/>
            <a:ext cx="1892400" cy="1662000"/>
          </a:xfrm>
          <a:prstGeom prst="rect">
            <a:avLst/>
          </a:prstGeom>
          <a:gradFill>
            <a:gsLst>
              <a:gs pos="0">
                <a:srgbClr val="1CBDE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863" y="2184263"/>
            <a:ext cx="1662000" cy="1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/>
          <p:nvPr>
            <p:ph type="title"/>
          </p:nvPr>
        </p:nvSpPr>
        <p:spPr>
          <a:xfrm>
            <a:off x="897925" y="1607725"/>
            <a:ext cx="3006000" cy="857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 Zesta ofrecemos...</a:t>
            </a:r>
            <a:endParaRPr sz="2800"/>
          </a:p>
        </p:txBody>
      </p:sp>
      <p:sp>
        <p:nvSpPr>
          <p:cNvPr id="790" name="Google Shape;790;p29"/>
          <p:cNvSpPr txBox="1"/>
          <p:nvPr>
            <p:ph idx="1" type="body"/>
          </p:nvPr>
        </p:nvSpPr>
        <p:spPr>
          <a:xfrm>
            <a:off x="897925" y="2682025"/>
            <a:ext cx="3006000" cy="192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</a:t>
            </a:r>
            <a:r>
              <a:rPr b="1" lang="en"/>
              <a:t> </a:t>
            </a:r>
            <a:r>
              <a:rPr b="1" lang="en"/>
              <a:t>digitalización sin costes</a:t>
            </a:r>
            <a:r>
              <a:rPr lang="en"/>
              <a:t> de entrada</a:t>
            </a:r>
            <a:r>
              <a:rPr lang="en"/>
              <a:t> de las </a:t>
            </a:r>
            <a:r>
              <a:rPr b="1" lang="en"/>
              <a:t>pymes locales</a:t>
            </a:r>
            <a:r>
              <a:rPr lang="en"/>
              <a:t>, abriendoles las puertas a un </a:t>
            </a:r>
            <a:r>
              <a:rPr b="1" lang="en"/>
              <a:t>MarketPlace automatizado</a:t>
            </a:r>
            <a:r>
              <a:rPr lang="en"/>
              <a:t> en el que </a:t>
            </a:r>
            <a:r>
              <a:rPr b="1" lang="en"/>
              <a:t>vender sus productos</a:t>
            </a:r>
            <a:r>
              <a:rPr lang="en"/>
              <a:t> de manera </a:t>
            </a:r>
            <a:r>
              <a:rPr b="1" lang="en"/>
              <a:t>digital</a:t>
            </a:r>
            <a:r>
              <a:rPr lang="en"/>
              <a:t> a sus clientes </a:t>
            </a:r>
            <a:r>
              <a:rPr b="1" lang="en"/>
              <a:t>locales</a:t>
            </a:r>
            <a:r>
              <a:rPr lang="en"/>
              <a:t>.</a:t>
            </a:r>
            <a:endParaRPr/>
          </a:p>
        </p:txBody>
      </p:sp>
      <p:sp>
        <p:nvSpPr>
          <p:cNvPr id="791" name="Google Shape;791;p29"/>
          <p:cNvSpPr txBox="1"/>
          <p:nvPr>
            <p:ph idx="2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sz="2500">
              <a:solidFill>
                <a:schemeClr val="lt1"/>
              </a:solidFill>
            </a:endParaRPr>
          </a:p>
        </p:txBody>
      </p:sp>
      <p:grpSp>
        <p:nvGrpSpPr>
          <p:cNvPr id="792" name="Google Shape;792;p29"/>
          <p:cNvGrpSpPr/>
          <p:nvPr/>
        </p:nvGrpSpPr>
        <p:grpSpPr>
          <a:xfrm>
            <a:off x="5280815" y="2802835"/>
            <a:ext cx="685817" cy="735700"/>
            <a:chOff x="813950" y="2267050"/>
            <a:chExt cx="504500" cy="541075"/>
          </a:xfrm>
        </p:grpSpPr>
        <p:sp>
          <p:nvSpPr>
            <p:cNvPr id="793" name="Google Shape;793;p29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9"/>
          <p:cNvGrpSpPr/>
          <p:nvPr/>
        </p:nvGrpSpPr>
        <p:grpSpPr>
          <a:xfrm>
            <a:off x="5280903" y="3889831"/>
            <a:ext cx="685785" cy="722550"/>
            <a:chOff x="315050" y="2231900"/>
            <a:chExt cx="512775" cy="535500"/>
          </a:xfrm>
        </p:grpSpPr>
        <p:sp>
          <p:nvSpPr>
            <p:cNvPr id="830" name="Google Shape;830;p29"/>
            <p:cNvSpPr/>
            <p:nvPr/>
          </p:nvSpPr>
          <p:spPr>
            <a:xfrm>
              <a:off x="319575" y="2488100"/>
              <a:ext cx="504525" cy="279300"/>
            </a:xfrm>
            <a:custGeom>
              <a:rect b="b" l="l" r="r" t="t"/>
              <a:pathLst>
                <a:path extrusionOk="0" h="11172" w="20181">
                  <a:moveTo>
                    <a:pt x="8307" y="1"/>
                  </a:moveTo>
                  <a:cubicBezTo>
                    <a:pt x="8307" y="1"/>
                    <a:pt x="8658" y="2610"/>
                    <a:pt x="7572" y="3409"/>
                  </a:cubicBezTo>
                  <a:cubicBezTo>
                    <a:pt x="6720" y="4026"/>
                    <a:pt x="1885" y="5038"/>
                    <a:pt x="1087" y="7168"/>
                  </a:cubicBezTo>
                  <a:cubicBezTo>
                    <a:pt x="608" y="8467"/>
                    <a:pt x="245" y="9808"/>
                    <a:pt x="1" y="11171"/>
                  </a:cubicBezTo>
                  <a:lnTo>
                    <a:pt x="20180" y="11171"/>
                  </a:lnTo>
                  <a:cubicBezTo>
                    <a:pt x="19946" y="9808"/>
                    <a:pt x="19573" y="8467"/>
                    <a:pt x="19094" y="7168"/>
                  </a:cubicBezTo>
                  <a:cubicBezTo>
                    <a:pt x="18306" y="5038"/>
                    <a:pt x="13461" y="4026"/>
                    <a:pt x="12619" y="3409"/>
                  </a:cubicBezTo>
                  <a:cubicBezTo>
                    <a:pt x="11523" y="2621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27500" y="2487850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64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315050" y="2618300"/>
              <a:ext cx="512775" cy="149100"/>
            </a:xfrm>
            <a:custGeom>
              <a:rect b="b" l="l" r="r" t="t"/>
              <a:pathLst>
                <a:path extrusionOk="0" h="5964" w="20511">
                  <a:moveTo>
                    <a:pt x="3216" y="0"/>
                  </a:moveTo>
                  <a:cubicBezTo>
                    <a:pt x="2237" y="522"/>
                    <a:pt x="1395" y="1150"/>
                    <a:pt x="1108" y="1928"/>
                  </a:cubicBezTo>
                  <a:cubicBezTo>
                    <a:pt x="618" y="3237"/>
                    <a:pt x="245" y="4590"/>
                    <a:pt x="1" y="5963"/>
                  </a:cubicBezTo>
                  <a:lnTo>
                    <a:pt x="20510" y="5963"/>
                  </a:lnTo>
                  <a:cubicBezTo>
                    <a:pt x="20265" y="4590"/>
                    <a:pt x="19892" y="3237"/>
                    <a:pt x="19403" y="1928"/>
                  </a:cubicBezTo>
                  <a:cubicBezTo>
                    <a:pt x="19104" y="1150"/>
                    <a:pt x="18274" y="522"/>
                    <a:pt x="17284" y="0"/>
                  </a:cubicBezTo>
                  <a:cubicBezTo>
                    <a:pt x="15526" y="1193"/>
                    <a:pt x="13024" y="1938"/>
                    <a:pt x="10255" y="1938"/>
                  </a:cubicBezTo>
                  <a:cubicBezTo>
                    <a:pt x="7476" y="1938"/>
                    <a:pt x="4984" y="1203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317175" y="2742625"/>
              <a:ext cx="508500" cy="13325"/>
            </a:xfrm>
            <a:custGeom>
              <a:rect b="b" l="l" r="r" t="t"/>
              <a:pathLst>
                <a:path extrusionOk="0" h="533" w="20340">
                  <a:moveTo>
                    <a:pt x="118" y="0"/>
                  </a:moveTo>
                  <a:cubicBezTo>
                    <a:pt x="65" y="213"/>
                    <a:pt x="33" y="383"/>
                    <a:pt x="1" y="533"/>
                  </a:cubicBezTo>
                  <a:lnTo>
                    <a:pt x="20340" y="533"/>
                  </a:lnTo>
                  <a:cubicBezTo>
                    <a:pt x="20308" y="383"/>
                    <a:pt x="20265" y="213"/>
                    <a:pt x="2022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324900" y="2709075"/>
              <a:ext cx="492800" cy="13325"/>
            </a:xfrm>
            <a:custGeom>
              <a:rect b="b" l="l" r="r" t="t"/>
              <a:pathLst>
                <a:path extrusionOk="0" h="533" w="19712">
                  <a:moveTo>
                    <a:pt x="150" y="0"/>
                  </a:moveTo>
                  <a:cubicBezTo>
                    <a:pt x="96" y="181"/>
                    <a:pt x="54" y="362"/>
                    <a:pt x="1" y="533"/>
                  </a:cubicBezTo>
                  <a:lnTo>
                    <a:pt x="19711" y="533"/>
                  </a:lnTo>
                  <a:cubicBezTo>
                    <a:pt x="19669" y="362"/>
                    <a:pt x="19626" y="181"/>
                    <a:pt x="19573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4075" y="2641725"/>
              <a:ext cx="129925" cy="13325"/>
            </a:xfrm>
            <a:custGeom>
              <a:rect b="b" l="l" r="r" t="t"/>
              <a:pathLst>
                <a:path extrusionOk="0" h="533" w="5197">
                  <a:moveTo>
                    <a:pt x="1576" y="0"/>
                  </a:moveTo>
                  <a:cubicBezTo>
                    <a:pt x="1065" y="213"/>
                    <a:pt x="533" y="394"/>
                    <a:pt x="0" y="533"/>
                  </a:cubicBezTo>
                  <a:lnTo>
                    <a:pt x="5197" y="533"/>
                  </a:lnTo>
                  <a:cubicBezTo>
                    <a:pt x="5058" y="341"/>
                    <a:pt x="4899" y="160"/>
                    <a:pt x="4718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348850" y="2641725"/>
              <a:ext cx="129950" cy="13325"/>
            </a:xfrm>
            <a:custGeom>
              <a:rect b="b" l="l" r="r" t="t"/>
              <a:pathLst>
                <a:path extrusionOk="0" h="533" w="5198">
                  <a:moveTo>
                    <a:pt x="469" y="0"/>
                  </a:moveTo>
                  <a:cubicBezTo>
                    <a:pt x="299" y="160"/>
                    <a:pt x="139" y="341"/>
                    <a:pt x="1" y="533"/>
                  </a:cubicBezTo>
                  <a:lnTo>
                    <a:pt x="5198" y="533"/>
                  </a:lnTo>
                  <a:cubicBezTo>
                    <a:pt x="4654" y="394"/>
                    <a:pt x="4133" y="213"/>
                    <a:pt x="3621" y="0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35025" y="2675250"/>
              <a:ext cx="472825" cy="13350"/>
            </a:xfrm>
            <a:custGeom>
              <a:rect b="b" l="l" r="r" t="t"/>
              <a:pathLst>
                <a:path extrusionOk="0" h="534" w="18913">
                  <a:moveTo>
                    <a:pt x="181" y="1"/>
                  </a:moveTo>
                  <a:cubicBezTo>
                    <a:pt x="117" y="182"/>
                    <a:pt x="53" y="363"/>
                    <a:pt x="0" y="533"/>
                  </a:cubicBezTo>
                  <a:lnTo>
                    <a:pt x="18912" y="533"/>
                  </a:lnTo>
                  <a:cubicBezTo>
                    <a:pt x="18859" y="363"/>
                    <a:pt x="18795" y="182"/>
                    <a:pt x="18731" y="1"/>
                  </a:cubicBez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75950" y="2392550"/>
              <a:ext cx="121950" cy="116625"/>
            </a:xfrm>
            <a:custGeom>
              <a:rect b="b" l="l" r="r" t="t"/>
              <a:pathLst>
                <a:path extrusionOk="0" h="4665" w="4878">
                  <a:moveTo>
                    <a:pt x="2354" y="0"/>
                  </a:moveTo>
                  <a:lnTo>
                    <a:pt x="139" y="4132"/>
                  </a:lnTo>
                  <a:lnTo>
                    <a:pt x="0" y="4302"/>
                  </a:lnTo>
                  <a:lnTo>
                    <a:pt x="575" y="4664"/>
                  </a:lnTo>
                  <a:cubicBezTo>
                    <a:pt x="575" y="4664"/>
                    <a:pt x="3291" y="4568"/>
                    <a:pt x="4079" y="2843"/>
                  </a:cubicBezTo>
                  <a:cubicBezTo>
                    <a:pt x="4877" y="1108"/>
                    <a:pt x="2354" y="0"/>
                    <a:pt x="2354" y="0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30600" y="2248250"/>
              <a:ext cx="145375" cy="257500"/>
            </a:xfrm>
            <a:custGeom>
              <a:rect b="b" l="l" r="r" t="t"/>
              <a:pathLst>
                <a:path extrusionOk="0" h="10300" w="5815">
                  <a:moveTo>
                    <a:pt x="3800" y="1"/>
                  </a:moveTo>
                  <a:cubicBezTo>
                    <a:pt x="3063" y="1"/>
                    <a:pt x="1991" y="324"/>
                    <a:pt x="1289" y="1960"/>
                  </a:cubicBezTo>
                  <a:cubicBezTo>
                    <a:pt x="139" y="4665"/>
                    <a:pt x="0" y="8392"/>
                    <a:pt x="2087" y="9946"/>
                  </a:cubicBezTo>
                  <a:lnTo>
                    <a:pt x="2002" y="9329"/>
                  </a:lnTo>
                  <a:lnTo>
                    <a:pt x="2002" y="9329"/>
                  </a:lnTo>
                  <a:cubicBezTo>
                    <a:pt x="2002" y="9329"/>
                    <a:pt x="2513" y="10299"/>
                    <a:pt x="4074" y="10299"/>
                  </a:cubicBezTo>
                  <a:cubicBezTo>
                    <a:pt x="4107" y="10299"/>
                    <a:pt x="4141" y="10299"/>
                    <a:pt x="4174" y="10298"/>
                  </a:cubicBezTo>
                  <a:cubicBezTo>
                    <a:pt x="5814" y="10255"/>
                    <a:pt x="4622" y="139"/>
                    <a:pt x="4622" y="139"/>
                  </a:cubicBezTo>
                  <a:cubicBezTo>
                    <a:pt x="4622" y="139"/>
                    <a:pt x="4282" y="1"/>
                    <a:pt x="3800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45225" y="2429800"/>
              <a:ext cx="107575" cy="75950"/>
            </a:xfrm>
            <a:custGeom>
              <a:rect b="b" l="l" r="r" t="t"/>
              <a:pathLst>
                <a:path extrusionOk="0" h="3038" w="4303">
                  <a:moveTo>
                    <a:pt x="1" y="1"/>
                  </a:moveTo>
                  <a:cubicBezTo>
                    <a:pt x="203" y="1108"/>
                    <a:pt x="672" y="2077"/>
                    <a:pt x="1502" y="2684"/>
                  </a:cubicBezTo>
                  <a:lnTo>
                    <a:pt x="1417" y="2067"/>
                  </a:lnTo>
                  <a:lnTo>
                    <a:pt x="1417" y="2067"/>
                  </a:lnTo>
                  <a:cubicBezTo>
                    <a:pt x="1417" y="2067"/>
                    <a:pt x="1928" y="3037"/>
                    <a:pt x="3489" y="3037"/>
                  </a:cubicBezTo>
                  <a:cubicBezTo>
                    <a:pt x="3522" y="3037"/>
                    <a:pt x="3556" y="3037"/>
                    <a:pt x="3589" y="3036"/>
                  </a:cubicBezTo>
                  <a:cubicBezTo>
                    <a:pt x="3951" y="3025"/>
                    <a:pt x="4175" y="2535"/>
                    <a:pt x="4303" y="1779"/>
                  </a:cubicBezTo>
                  <a:lnTo>
                    <a:pt x="4303" y="1779"/>
                  </a:lnTo>
                  <a:cubicBezTo>
                    <a:pt x="4291" y="1779"/>
                    <a:pt x="4280" y="1779"/>
                    <a:pt x="4268" y="1779"/>
                  </a:cubicBezTo>
                  <a:cubicBezTo>
                    <a:pt x="2745" y="1779"/>
                    <a:pt x="1142" y="1089"/>
                    <a:pt x="1" y="1"/>
                  </a:cubicBezTo>
                  <a:close/>
                </a:path>
              </a:pathLst>
            </a:custGeom>
            <a:solidFill>
              <a:srgbClr val="F9D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454275" y="2368250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00" y="1"/>
                  </a:moveTo>
                  <a:cubicBezTo>
                    <a:pt x="879" y="1"/>
                    <a:pt x="789" y="28"/>
                    <a:pt x="768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99" y="1611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475825" y="2258850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8" y="1"/>
                  </a:moveTo>
                  <a:cubicBezTo>
                    <a:pt x="2905" y="1"/>
                    <a:pt x="654" y="307"/>
                    <a:pt x="342" y="3676"/>
                  </a:cubicBezTo>
                  <a:cubicBezTo>
                    <a:pt x="0" y="7497"/>
                    <a:pt x="1653" y="10040"/>
                    <a:pt x="3771" y="10040"/>
                  </a:cubicBezTo>
                  <a:cubicBezTo>
                    <a:pt x="3831" y="10040"/>
                    <a:pt x="3891" y="10038"/>
                    <a:pt x="3952" y="10034"/>
                  </a:cubicBezTo>
                  <a:cubicBezTo>
                    <a:pt x="4013" y="10038"/>
                    <a:pt x="4074" y="10040"/>
                    <a:pt x="4134" y="10040"/>
                  </a:cubicBezTo>
                  <a:cubicBezTo>
                    <a:pt x="6262" y="10040"/>
                    <a:pt x="7914" y="7497"/>
                    <a:pt x="7562" y="3676"/>
                  </a:cubicBezTo>
                  <a:cubicBezTo>
                    <a:pt x="7259" y="307"/>
                    <a:pt x="5010" y="1"/>
                    <a:pt x="4210" y="1"/>
                  </a:cubicBezTo>
                  <a:cubicBezTo>
                    <a:pt x="4083" y="1"/>
                    <a:pt x="3992" y="9"/>
                    <a:pt x="3952" y="13"/>
                  </a:cubicBezTo>
                  <a:cubicBezTo>
                    <a:pt x="3914" y="9"/>
                    <a:pt x="3824" y="1"/>
                    <a:pt x="3698" y="1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71675" y="2384025"/>
              <a:ext cx="12825" cy="49525"/>
            </a:xfrm>
            <a:custGeom>
              <a:rect b="b" l="l" r="r" t="t"/>
              <a:pathLst>
                <a:path extrusionOk="0" h="1981" w="513">
                  <a:moveTo>
                    <a:pt x="235" y="0"/>
                  </a:moveTo>
                  <a:cubicBezTo>
                    <a:pt x="235" y="267"/>
                    <a:pt x="246" y="522"/>
                    <a:pt x="278" y="788"/>
                  </a:cubicBezTo>
                  <a:cubicBezTo>
                    <a:pt x="298" y="1035"/>
                    <a:pt x="339" y="1292"/>
                    <a:pt x="389" y="1539"/>
                  </a:cubicBezTo>
                  <a:lnTo>
                    <a:pt x="389" y="1539"/>
                  </a:lnTo>
                  <a:cubicBezTo>
                    <a:pt x="324" y="1605"/>
                    <a:pt x="260" y="1670"/>
                    <a:pt x="203" y="1736"/>
                  </a:cubicBezTo>
                  <a:cubicBezTo>
                    <a:pt x="139" y="1821"/>
                    <a:pt x="65" y="1896"/>
                    <a:pt x="1" y="1981"/>
                  </a:cubicBezTo>
                  <a:cubicBezTo>
                    <a:pt x="97" y="1928"/>
                    <a:pt x="171" y="1853"/>
                    <a:pt x="257" y="1789"/>
                  </a:cubicBezTo>
                  <a:cubicBezTo>
                    <a:pt x="342" y="1725"/>
                    <a:pt x="416" y="1662"/>
                    <a:pt x="491" y="1598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89"/>
                    <a:pt x="459" y="1023"/>
                    <a:pt x="416" y="767"/>
                  </a:cubicBezTo>
                  <a:cubicBezTo>
                    <a:pt x="374" y="511"/>
                    <a:pt x="310" y="256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42400" y="2449775"/>
              <a:ext cx="64450" cy="12825"/>
            </a:xfrm>
            <a:custGeom>
              <a:rect b="b" l="l" r="r" t="t"/>
              <a:pathLst>
                <a:path extrusionOk="0" h="513" w="2578">
                  <a:moveTo>
                    <a:pt x="1" y="1"/>
                  </a:moveTo>
                  <a:lnTo>
                    <a:pt x="1" y="1"/>
                  </a:lnTo>
                  <a:cubicBezTo>
                    <a:pt x="171" y="160"/>
                    <a:pt x="363" y="299"/>
                    <a:pt x="586" y="384"/>
                  </a:cubicBezTo>
                  <a:cubicBezTo>
                    <a:pt x="799" y="469"/>
                    <a:pt x="1034" y="512"/>
                    <a:pt x="1278" y="512"/>
                  </a:cubicBezTo>
                  <a:cubicBezTo>
                    <a:pt x="1293" y="512"/>
                    <a:pt x="1308" y="512"/>
                    <a:pt x="1323" y="512"/>
                  </a:cubicBezTo>
                  <a:cubicBezTo>
                    <a:pt x="1776" y="512"/>
                    <a:pt x="2217" y="354"/>
                    <a:pt x="2578" y="75"/>
                  </a:cubicBezTo>
                  <a:lnTo>
                    <a:pt x="2578" y="75"/>
                  </a:lnTo>
                  <a:cubicBezTo>
                    <a:pt x="2365" y="160"/>
                    <a:pt x="2152" y="235"/>
                    <a:pt x="1928" y="288"/>
                  </a:cubicBezTo>
                  <a:cubicBezTo>
                    <a:pt x="1715" y="331"/>
                    <a:pt x="1491" y="352"/>
                    <a:pt x="1278" y="352"/>
                  </a:cubicBezTo>
                  <a:cubicBezTo>
                    <a:pt x="1055" y="352"/>
                    <a:pt x="842" y="320"/>
                    <a:pt x="629" y="256"/>
                  </a:cubicBezTo>
                  <a:cubicBezTo>
                    <a:pt x="416" y="192"/>
                    <a:pt x="203" y="107"/>
                    <a:pt x="1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608950" y="2372300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3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524825" y="23723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93525" y="2348225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90" y="1"/>
                  </a:moveTo>
                  <a:cubicBezTo>
                    <a:pt x="626" y="1"/>
                    <a:pt x="467" y="53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43" y="302"/>
                    <a:pt x="657" y="280"/>
                    <a:pt x="778" y="280"/>
                  </a:cubicBezTo>
                  <a:cubicBezTo>
                    <a:pt x="803" y="280"/>
                    <a:pt x="827" y="281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5" y="2"/>
                    <a:pt x="817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125" y="2348225"/>
              <a:ext cx="42350" cy="15600"/>
            </a:xfrm>
            <a:custGeom>
              <a:rect b="b" l="l" r="r" t="t"/>
              <a:pathLst>
                <a:path extrusionOk="0" h="624" w="1694">
                  <a:moveTo>
                    <a:pt x="790" y="1"/>
                  </a:moveTo>
                  <a:cubicBezTo>
                    <a:pt x="627" y="1"/>
                    <a:pt x="467" y="53"/>
                    <a:pt x="331" y="144"/>
                  </a:cubicBezTo>
                  <a:cubicBezTo>
                    <a:pt x="256" y="197"/>
                    <a:pt x="182" y="250"/>
                    <a:pt x="128" y="325"/>
                  </a:cubicBezTo>
                  <a:cubicBezTo>
                    <a:pt x="75" y="399"/>
                    <a:pt x="32" y="474"/>
                    <a:pt x="0" y="549"/>
                  </a:cubicBezTo>
                  <a:cubicBezTo>
                    <a:pt x="86" y="517"/>
                    <a:pt x="150" y="463"/>
                    <a:pt x="213" y="431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42" y="302"/>
                    <a:pt x="657" y="280"/>
                    <a:pt x="773" y="280"/>
                  </a:cubicBezTo>
                  <a:cubicBezTo>
                    <a:pt x="796" y="280"/>
                    <a:pt x="819" y="281"/>
                    <a:pt x="842" y="282"/>
                  </a:cubicBezTo>
                  <a:cubicBezTo>
                    <a:pt x="991" y="304"/>
                    <a:pt x="1129" y="336"/>
                    <a:pt x="1257" y="399"/>
                  </a:cubicBezTo>
                  <a:cubicBezTo>
                    <a:pt x="1406" y="463"/>
                    <a:pt x="1555" y="538"/>
                    <a:pt x="1694" y="623"/>
                  </a:cubicBezTo>
                  <a:cubicBezTo>
                    <a:pt x="1630" y="46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6" y="2"/>
                    <a:pt x="818" y="1"/>
                    <a:pt x="790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2700" y="2231900"/>
              <a:ext cx="198350" cy="272750"/>
            </a:xfrm>
            <a:custGeom>
              <a:rect b="b" l="l" r="r" t="t"/>
              <a:pathLst>
                <a:path extrusionOk="0" h="10910" w="7934">
                  <a:moveTo>
                    <a:pt x="2384" y="1"/>
                  </a:moveTo>
                  <a:cubicBezTo>
                    <a:pt x="1176" y="1"/>
                    <a:pt x="132" y="552"/>
                    <a:pt x="1" y="2167"/>
                  </a:cubicBezTo>
                  <a:cubicBezTo>
                    <a:pt x="1" y="2167"/>
                    <a:pt x="182" y="4392"/>
                    <a:pt x="2535" y="4605"/>
                  </a:cubicBezTo>
                  <a:cubicBezTo>
                    <a:pt x="2535" y="4605"/>
                    <a:pt x="1960" y="4254"/>
                    <a:pt x="1736" y="3764"/>
                  </a:cubicBezTo>
                  <a:lnTo>
                    <a:pt x="1736" y="3764"/>
                  </a:lnTo>
                  <a:cubicBezTo>
                    <a:pt x="2269" y="4073"/>
                    <a:pt x="2854" y="4264"/>
                    <a:pt x="3461" y="4339"/>
                  </a:cubicBezTo>
                  <a:lnTo>
                    <a:pt x="3238" y="3679"/>
                  </a:lnTo>
                  <a:lnTo>
                    <a:pt x="3238" y="3679"/>
                  </a:lnTo>
                  <a:cubicBezTo>
                    <a:pt x="3238" y="3679"/>
                    <a:pt x="4888" y="4392"/>
                    <a:pt x="4793" y="6160"/>
                  </a:cubicBezTo>
                  <a:cubicBezTo>
                    <a:pt x="4793" y="6160"/>
                    <a:pt x="5282" y="5670"/>
                    <a:pt x="5282" y="5052"/>
                  </a:cubicBezTo>
                  <a:lnTo>
                    <a:pt x="5282" y="5052"/>
                  </a:lnTo>
                  <a:cubicBezTo>
                    <a:pt x="5282" y="5053"/>
                    <a:pt x="5772" y="8428"/>
                    <a:pt x="4526" y="10909"/>
                  </a:cubicBezTo>
                  <a:cubicBezTo>
                    <a:pt x="5197" y="10675"/>
                    <a:pt x="5794" y="10238"/>
                    <a:pt x="6209" y="9663"/>
                  </a:cubicBezTo>
                  <a:lnTo>
                    <a:pt x="6209" y="9663"/>
                  </a:lnTo>
                  <a:lnTo>
                    <a:pt x="5772" y="10558"/>
                  </a:lnTo>
                  <a:cubicBezTo>
                    <a:pt x="5772" y="10558"/>
                    <a:pt x="6965" y="9887"/>
                    <a:pt x="7327" y="8652"/>
                  </a:cubicBezTo>
                  <a:cubicBezTo>
                    <a:pt x="7678" y="7406"/>
                    <a:pt x="7934" y="2869"/>
                    <a:pt x="5815" y="1198"/>
                  </a:cubicBezTo>
                  <a:cubicBezTo>
                    <a:pt x="5047" y="587"/>
                    <a:pt x="3629" y="1"/>
                    <a:pt x="2384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69125" y="2382700"/>
              <a:ext cx="22650" cy="51125"/>
            </a:xfrm>
            <a:custGeom>
              <a:rect b="b" l="l" r="r" t="t"/>
              <a:pathLst>
                <a:path extrusionOk="0" h="2045" w="906">
                  <a:moveTo>
                    <a:pt x="416" y="0"/>
                  </a:moveTo>
                  <a:cubicBezTo>
                    <a:pt x="331" y="692"/>
                    <a:pt x="192" y="1374"/>
                    <a:pt x="0" y="2045"/>
                  </a:cubicBezTo>
                  <a:cubicBezTo>
                    <a:pt x="533" y="1810"/>
                    <a:pt x="884" y="1278"/>
                    <a:pt x="884" y="682"/>
                  </a:cubicBezTo>
                  <a:cubicBezTo>
                    <a:pt x="906" y="373"/>
                    <a:pt x="714" y="96"/>
                    <a:pt x="416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61725" y="2262875"/>
              <a:ext cx="98675" cy="154175"/>
            </a:xfrm>
            <a:custGeom>
              <a:rect b="b" l="l" r="r" t="t"/>
              <a:pathLst>
                <a:path extrusionOk="0" h="6167" w="3947">
                  <a:moveTo>
                    <a:pt x="2511" y="1"/>
                  </a:moveTo>
                  <a:cubicBezTo>
                    <a:pt x="2493" y="1"/>
                    <a:pt x="2482" y="1"/>
                    <a:pt x="2482" y="1"/>
                  </a:cubicBezTo>
                  <a:cubicBezTo>
                    <a:pt x="2482" y="1"/>
                    <a:pt x="800" y="86"/>
                    <a:pt x="267" y="3505"/>
                  </a:cubicBezTo>
                  <a:cubicBezTo>
                    <a:pt x="267" y="3505"/>
                    <a:pt x="1" y="5549"/>
                    <a:pt x="981" y="6167"/>
                  </a:cubicBezTo>
                  <a:cubicBezTo>
                    <a:pt x="981" y="6167"/>
                    <a:pt x="800" y="1907"/>
                    <a:pt x="2440" y="928"/>
                  </a:cubicBezTo>
                  <a:cubicBezTo>
                    <a:pt x="3947" y="37"/>
                    <a:pt x="2719" y="1"/>
                    <a:pt x="2511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9"/>
          <p:cNvGrpSpPr/>
          <p:nvPr/>
        </p:nvGrpSpPr>
        <p:grpSpPr>
          <a:xfrm>
            <a:off x="4212401" y="604449"/>
            <a:ext cx="674032" cy="786378"/>
            <a:chOff x="1379400" y="2955850"/>
            <a:chExt cx="507975" cy="585975"/>
          </a:xfrm>
        </p:grpSpPr>
        <p:sp>
          <p:nvSpPr>
            <p:cNvPr id="853" name="Google Shape;853;p29"/>
            <p:cNvSpPr/>
            <p:nvPr/>
          </p:nvSpPr>
          <p:spPr>
            <a:xfrm>
              <a:off x="1382850" y="3262275"/>
              <a:ext cx="504525" cy="279550"/>
            </a:xfrm>
            <a:custGeom>
              <a:rect b="b" l="l" r="r" t="t"/>
              <a:pathLst>
                <a:path extrusionOk="0" h="11182" w="20181">
                  <a:moveTo>
                    <a:pt x="8318" y="0"/>
                  </a:moveTo>
                  <a:cubicBezTo>
                    <a:pt x="8318" y="0"/>
                    <a:pt x="8658" y="2631"/>
                    <a:pt x="7572" y="3419"/>
                  </a:cubicBezTo>
                  <a:cubicBezTo>
                    <a:pt x="6720" y="4036"/>
                    <a:pt x="1886" y="5048"/>
                    <a:pt x="1087" y="7178"/>
                  </a:cubicBezTo>
                  <a:cubicBezTo>
                    <a:pt x="608" y="8477"/>
                    <a:pt x="246" y="9818"/>
                    <a:pt x="1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20" y="3419"/>
                  </a:cubicBezTo>
                  <a:cubicBezTo>
                    <a:pt x="11534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8" y="0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1590775" y="3262275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1" y="0"/>
                  </a:moveTo>
                  <a:lnTo>
                    <a:pt x="1" y="0"/>
                  </a:lnTo>
                  <a:cubicBezTo>
                    <a:pt x="43" y="405"/>
                    <a:pt x="54" y="820"/>
                    <a:pt x="43" y="1225"/>
                  </a:cubicBezTo>
                  <a:cubicBezTo>
                    <a:pt x="490" y="1619"/>
                    <a:pt x="970" y="1970"/>
                    <a:pt x="1491" y="2268"/>
                  </a:cubicBezTo>
                  <a:cubicBezTo>
                    <a:pt x="2216" y="2673"/>
                    <a:pt x="3057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379400" y="3394050"/>
              <a:ext cx="507975" cy="147775"/>
            </a:xfrm>
            <a:custGeom>
              <a:rect b="b" l="l" r="r" t="t"/>
              <a:pathLst>
                <a:path extrusionOk="0" h="5911" w="20319">
                  <a:moveTo>
                    <a:pt x="17230" y="0"/>
                  </a:moveTo>
                  <a:cubicBezTo>
                    <a:pt x="15494" y="1193"/>
                    <a:pt x="12949" y="1938"/>
                    <a:pt x="10106" y="1938"/>
                  </a:cubicBezTo>
                  <a:cubicBezTo>
                    <a:pt x="7295" y="1938"/>
                    <a:pt x="4771" y="1204"/>
                    <a:pt x="3035" y="32"/>
                  </a:cubicBezTo>
                  <a:cubicBezTo>
                    <a:pt x="2120" y="533"/>
                    <a:pt x="1363" y="1140"/>
                    <a:pt x="1097" y="1875"/>
                  </a:cubicBezTo>
                  <a:cubicBezTo>
                    <a:pt x="607" y="3184"/>
                    <a:pt x="245" y="4537"/>
                    <a:pt x="0" y="5910"/>
                  </a:cubicBezTo>
                  <a:lnTo>
                    <a:pt x="20318" y="5910"/>
                  </a:lnTo>
                  <a:cubicBezTo>
                    <a:pt x="20073" y="4537"/>
                    <a:pt x="19711" y="3184"/>
                    <a:pt x="19232" y="1875"/>
                  </a:cubicBezTo>
                  <a:cubicBezTo>
                    <a:pt x="18945" y="1119"/>
                    <a:pt x="18167" y="512"/>
                    <a:pt x="17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1431300" y="3394050"/>
              <a:ext cx="403625" cy="61775"/>
            </a:xfrm>
            <a:custGeom>
              <a:rect b="b" l="l" r="r" t="t"/>
              <a:pathLst>
                <a:path extrusionOk="0" h="2471" w="16145">
                  <a:moveTo>
                    <a:pt x="15154" y="0"/>
                  </a:moveTo>
                  <a:cubicBezTo>
                    <a:pt x="13408" y="1193"/>
                    <a:pt x="10863" y="1938"/>
                    <a:pt x="8030" y="1938"/>
                  </a:cubicBezTo>
                  <a:cubicBezTo>
                    <a:pt x="5219" y="1938"/>
                    <a:pt x="2695" y="1204"/>
                    <a:pt x="949" y="32"/>
                  </a:cubicBezTo>
                  <a:cubicBezTo>
                    <a:pt x="619" y="213"/>
                    <a:pt x="299" y="426"/>
                    <a:pt x="1" y="650"/>
                  </a:cubicBezTo>
                  <a:cubicBezTo>
                    <a:pt x="2014" y="1768"/>
                    <a:pt x="4878" y="2471"/>
                    <a:pt x="8062" y="2471"/>
                  </a:cubicBezTo>
                  <a:cubicBezTo>
                    <a:pt x="11257" y="2471"/>
                    <a:pt x="14132" y="1768"/>
                    <a:pt x="16145" y="639"/>
                  </a:cubicBezTo>
                  <a:cubicBezTo>
                    <a:pt x="15836" y="405"/>
                    <a:pt x="15495" y="192"/>
                    <a:pt x="151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1702600" y="3142675"/>
              <a:ext cx="52450" cy="59825"/>
            </a:xfrm>
            <a:custGeom>
              <a:rect b="b" l="l" r="r" t="t"/>
              <a:pathLst>
                <a:path extrusionOk="0" h="2393" w="2098">
                  <a:moveTo>
                    <a:pt x="1099" y="1"/>
                  </a:moveTo>
                  <a:cubicBezTo>
                    <a:pt x="857" y="1"/>
                    <a:pt x="490" y="110"/>
                    <a:pt x="298" y="706"/>
                  </a:cubicBezTo>
                  <a:cubicBezTo>
                    <a:pt x="0" y="1600"/>
                    <a:pt x="277" y="2293"/>
                    <a:pt x="799" y="2367"/>
                  </a:cubicBezTo>
                  <a:cubicBezTo>
                    <a:pt x="858" y="2384"/>
                    <a:pt x="917" y="2393"/>
                    <a:pt x="976" y="2393"/>
                  </a:cubicBezTo>
                  <a:cubicBezTo>
                    <a:pt x="1430" y="2393"/>
                    <a:pt x="1868" y="1898"/>
                    <a:pt x="1981" y="1079"/>
                  </a:cubicBezTo>
                  <a:cubicBezTo>
                    <a:pt x="2098" y="152"/>
                    <a:pt x="1395" y="56"/>
                    <a:pt x="1331" y="35"/>
                  </a:cubicBezTo>
                  <a:cubicBezTo>
                    <a:pt x="1310" y="28"/>
                    <a:pt x="1220" y="1"/>
                    <a:pt x="1099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1525275" y="3140475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21" y="1"/>
                  </a:moveTo>
                  <a:cubicBezTo>
                    <a:pt x="895" y="1"/>
                    <a:pt x="800" y="31"/>
                    <a:pt x="778" y="38"/>
                  </a:cubicBezTo>
                  <a:cubicBezTo>
                    <a:pt x="714" y="59"/>
                    <a:pt x="1" y="144"/>
                    <a:pt x="129" y="1081"/>
                  </a:cubicBezTo>
                  <a:cubicBezTo>
                    <a:pt x="232" y="1901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70"/>
                  </a:cubicBezTo>
                  <a:cubicBezTo>
                    <a:pt x="1822" y="2285"/>
                    <a:pt x="2099" y="1603"/>
                    <a:pt x="1811" y="698"/>
                  </a:cubicBezTo>
                  <a:cubicBezTo>
                    <a:pt x="1622" y="110"/>
                    <a:pt x="1263" y="1"/>
                    <a:pt x="102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1539125" y="30332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7"/>
                    <a:pt x="1642" y="10040"/>
                    <a:pt x="3779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7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631250" y="3158450"/>
              <a:ext cx="15725" cy="49525"/>
            </a:xfrm>
            <a:custGeom>
              <a:rect b="b" l="l" r="r" t="t"/>
              <a:pathLst>
                <a:path extrusionOk="0" h="1981" w="629">
                  <a:moveTo>
                    <a:pt x="277" y="0"/>
                  </a:moveTo>
                  <a:cubicBezTo>
                    <a:pt x="266" y="267"/>
                    <a:pt x="277" y="533"/>
                    <a:pt x="309" y="788"/>
                  </a:cubicBezTo>
                  <a:cubicBezTo>
                    <a:pt x="320" y="927"/>
                    <a:pt x="341" y="1055"/>
                    <a:pt x="362" y="1182"/>
                  </a:cubicBezTo>
                  <a:cubicBezTo>
                    <a:pt x="391" y="1296"/>
                    <a:pt x="411" y="1409"/>
                    <a:pt x="437" y="1522"/>
                  </a:cubicBezTo>
                  <a:lnTo>
                    <a:pt x="437" y="1522"/>
                  </a:lnTo>
                  <a:cubicBezTo>
                    <a:pt x="409" y="1550"/>
                    <a:pt x="380" y="1576"/>
                    <a:pt x="352" y="1598"/>
                  </a:cubicBezTo>
                  <a:cubicBezTo>
                    <a:pt x="309" y="1640"/>
                    <a:pt x="266" y="1683"/>
                    <a:pt x="234" y="1725"/>
                  </a:cubicBezTo>
                  <a:cubicBezTo>
                    <a:pt x="149" y="1800"/>
                    <a:pt x="75" y="1885"/>
                    <a:pt x="0" y="1981"/>
                  </a:cubicBezTo>
                  <a:cubicBezTo>
                    <a:pt x="107" y="1928"/>
                    <a:pt x="203" y="1874"/>
                    <a:pt x="298" y="1811"/>
                  </a:cubicBezTo>
                  <a:cubicBezTo>
                    <a:pt x="352" y="1779"/>
                    <a:pt x="394" y="1747"/>
                    <a:pt x="447" y="1715"/>
                  </a:cubicBezTo>
                  <a:cubicBezTo>
                    <a:pt x="490" y="1683"/>
                    <a:pt x="543" y="1651"/>
                    <a:pt x="586" y="1619"/>
                  </a:cubicBezTo>
                  <a:lnTo>
                    <a:pt x="628" y="1598"/>
                  </a:lnTo>
                  <a:lnTo>
                    <a:pt x="628" y="1534"/>
                  </a:lnTo>
                  <a:cubicBezTo>
                    <a:pt x="607" y="1406"/>
                    <a:pt x="597" y="1278"/>
                    <a:pt x="575" y="1150"/>
                  </a:cubicBezTo>
                  <a:cubicBezTo>
                    <a:pt x="554" y="1023"/>
                    <a:pt x="522" y="895"/>
                    <a:pt x="501" y="756"/>
                  </a:cubicBezTo>
                  <a:cubicBezTo>
                    <a:pt x="447" y="501"/>
                    <a:pt x="373" y="245"/>
                    <a:pt x="27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10750" y="3227125"/>
              <a:ext cx="57250" cy="12600"/>
            </a:xfrm>
            <a:custGeom>
              <a:rect b="b" l="l" r="r" t="t"/>
              <a:pathLst>
                <a:path extrusionOk="0" h="504" w="2290">
                  <a:moveTo>
                    <a:pt x="2290" y="1"/>
                  </a:moveTo>
                  <a:cubicBezTo>
                    <a:pt x="1938" y="203"/>
                    <a:pt x="1555" y="320"/>
                    <a:pt x="1161" y="363"/>
                  </a:cubicBezTo>
                  <a:cubicBezTo>
                    <a:pt x="1100" y="368"/>
                    <a:pt x="1039" y="370"/>
                    <a:pt x="978" y="370"/>
                  </a:cubicBezTo>
                  <a:cubicBezTo>
                    <a:pt x="638" y="370"/>
                    <a:pt x="308" y="294"/>
                    <a:pt x="0" y="150"/>
                  </a:cubicBezTo>
                  <a:lnTo>
                    <a:pt x="0" y="150"/>
                  </a:lnTo>
                  <a:cubicBezTo>
                    <a:pt x="160" y="278"/>
                    <a:pt x="341" y="373"/>
                    <a:pt x="543" y="427"/>
                  </a:cubicBezTo>
                  <a:cubicBezTo>
                    <a:pt x="713" y="480"/>
                    <a:pt x="890" y="504"/>
                    <a:pt x="1068" y="504"/>
                  </a:cubicBezTo>
                  <a:cubicBezTo>
                    <a:pt x="1102" y="504"/>
                    <a:pt x="1137" y="503"/>
                    <a:pt x="1172" y="501"/>
                  </a:cubicBezTo>
                  <a:cubicBezTo>
                    <a:pt x="1587" y="459"/>
                    <a:pt x="1981" y="288"/>
                    <a:pt x="2290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672250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79" y="821"/>
                    <a:pt x="479" y="533"/>
                  </a:cubicBezTo>
                  <a:cubicBezTo>
                    <a:pt x="479" y="235"/>
                    <a:pt x="37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588125" y="314672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1"/>
                  </a:moveTo>
                  <a:cubicBezTo>
                    <a:pt x="117" y="1"/>
                    <a:pt x="0" y="235"/>
                    <a:pt x="0" y="533"/>
                  </a:cubicBezTo>
                  <a:cubicBezTo>
                    <a:pt x="0" y="821"/>
                    <a:pt x="117" y="1066"/>
                    <a:pt x="245" y="1066"/>
                  </a:cubicBezTo>
                  <a:cubicBezTo>
                    <a:pt x="383" y="1066"/>
                    <a:pt x="490" y="821"/>
                    <a:pt x="490" y="533"/>
                  </a:cubicBezTo>
                  <a:cubicBezTo>
                    <a:pt x="490" y="235"/>
                    <a:pt x="383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656800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79" y="0"/>
                  </a:moveTo>
                  <a:cubicBezTo>
                    <a:pt x="620" y="0"/>
                    <a:pt x="464" y="46"/>
                    <a:pt x="331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6" y="517"/>
                    <a:pt x="150" y="463"/>
                    <a:pt x="224" y="431"/>
                  </a:cubicBezTo>
                  <a:cubicBezTo>
                    <a:pt x="288" y="399"/>
                    <a:pt x="363" y="367"/>
                    <a:pt x="437" y="336"/>
                  </a:cubicBezTo>
                  <a:cubicBezTo>
                    <a:pt x="543" y="300"/>
                    <a:pt x="656" y="280"/>
                    <a:pt x="777" y="280"/>
                  </a:cubicBezTo>
                  <a:cubicBezTo>
                    <a:pt x="802" y="280"/>
                    <a:pt x="827" y="280"/>
                    <a:pt x="852" y="282"/>
                  </a:cubicBezTo>
                  <a:cubicBezTo>
                    <a:pt x="991" y="304"/>
                    <a:pt x="1129" y="336"/>
                    <a:pt x="1268" y="399"/>
                  </a:cubicBezTo>
                  <a:cubicBezTo>
                    <a:pt x="1417" y="463"/>
                    <a:pt x="1566" y="538"/>
                    <a:pt x="1704" y="623"/>
                  </a:cubicBezTo>
                  <a:cubicBezTo>
                    <a:pt x="1630" y="453"/>
                    <a:pt x="1523" y="314"/>
                    <a:pt x="1385" y="208"/>
                  </a:cubicBezTo>
                  <a:cubicBezTo>
                    <a:pt x="1236" y="91"/>
                    <a:pt x="1055" y="16"/>
                    <a:pt x="874" y="5"/>
                  </a:cubicBezTo>
                  <a:cubicBezTo>
                    <a:pt x="842" y="2"/>
                    <a:pt x="811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157215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83" y="0"/>
                  </a:moveTo>
                  <a:cubicBezTo>
                    <a:pt x="630" y="0"/>
                    <a:pt x="474" y="46"/>
                    <a:pt x="341" y="144"/>
                  </a:cubicBezTo>
                  <a:cubicBezTo>
                    <a:pt x="266" y="197"/>
                    <a:pt x="192" y="250"/>
                    <a:pt x="139" y="325"/>
                  </a:cubicBezTo>
                  <a:cubicBezTo>
                    <a:pt x="85" y="389"/>
                    <a:pt x="43" y="474"/>
                    <a:pt x="0" y="548"/>
                  </a:cubicBezTo>
                  <a:cubicBezTo>
                    <a:pt x="96" y="517"/>
                    <a:pt x="160" y="463"/>
                    <a:pt x="224" y="431"/>
                  </a:cubicBezTo>
                  <a:cubicBezTo>
                    <a:pt x="298" y="399"/>
                    <a:pt x="373" y="367"/>
                    <a:pt x="437" y="336"/>
                  </a:cubicBezTo>
                  <a:cubicBezTo>
                    <a:pt x="551" y="300"/>
                    <a:pt x="666" y="280"/>
                    <a:pt x="781" y="280"/>
                  </a:cubicBezTo>
                  <a:cubicBezTo>
                    <a:pt x="805" y="280"/>
                    <a:pt x="828" y="280"/>
                    <a:pt x="852" y="282"/>
                  </a:cubicBezTo>
                  <a:cubicBezTo>
                    <a:pt x="1001" y="304"/>
                    <a:pt x="1140" y="336"/>
                    <a:pt x="1278" y="399"/>
                  </a:cubicBezTo>
                  <a:cubicBezTo>
                    <a:pt x="1416" y="463"/>
                    <a:pt x="1566" y="538"/>
                    <a:pt x="1704" y="623"/>
                  </a:cubicBezTo>
                  <a:cubicBezTo>
                    <a:pt x="1640" y="453"/>
                    <a:pt x="1534" y="314"/>
                    <a:pt x="1385" y="208"/>
                  </a:cubicBezTo>
                  <a:cubicBezTo>
                    <a:pt x="1246" y="91"/>
                    <a:pt x="1065" y="16"/>
                    <a:pt x="873" y="5"/>
                  </a:cubicBezTo>
                  <a:cubicBezTo>
                    <a:pt x="844" y="2"/>
                    <a:pt x="814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46050" y="3049300"/>
              <a:ext cx="37025" cy="128600"/>
            </a:xfrm>
            <a:custGeom>
              <a:rect b="b" l="l" r="r" t="t"/>
              <a:pathLst>
                <a:path extrusionOk="0" h="5144" w="1481">
                  <a:moveTo>
                    <a:pt x="1481" y="0"/>
                  </a:moveTo>
                  <a:cubicBezTo>
                    <a:pt x="810" y="512"/>
                    <a:pt x="214" y="1417"/>
                    <a:pt x="75" y="3035"/>
                  </a:cubicBezTo>
                  <a:cubicBezTo>
                    <a:pt x="1" y="3738"/>
                    <a:pt x="11" y="4441"/>
                    <a:pt x="86" y="5144"/>
                  </a:cubicBezTo>
                  <a:lnTo>
                    <a:pt x="309" y="5027"/>
                  </a:lnTo>
                  <a:lnTo>
                    <a:pt x="544" y="3014"/>
                  </a:lnTo>
                  <a:lnTo>
                    <a:pt x="895" y="259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691950" y="3048500"/>
              <a:ext cx="38075" cy="129925"/>
            </a:xfrm>
            <a:custGeom>
              <a:rect b="b" l="l" r="r" t="t"/>
              <a:pathLst>
                <a:path extrusionOk="0" h="5197" w="1523">
                  <a:moveTo>
                    <a:pt x="0" y="0"/>
                  </a:moveTo>
                  <a:lnTo>
                    <a:pt x="245" y="2471"/>
                  </a:lnTo>
                  <a:lnTo>
                    <a:pt x="948" y="3046"/>
                  </a:lnTo>
                  <a:lnTo>
                    <a:pt x="1171" y="5059"/>
                  </a:lnTo>
                  <a:lnTo>
                    <a:pt x="1438" y="5197"/>
                  </a:lnTo>
                  <a:cubicBezTo>
                    <a:pt x="1523" y="4494"/>
                    <a:pt x="1523" y="3770"/>
                    <a:pt x="1459" y="3067"/>
                  </a:cubicBezTo>
                  <a:cubicBezTo>
                    <a:pt x="1310" y="1417"/>
                    <a:pt x="692" y="501"/>
                    <a:pt x="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489875" y="2955850"/>
              <a:ext cx="222700" cy="162425"/>
            </a:xfrm>
            <a:custGeom>
              <a:rect b="b" l="l" r="r" t="t"/>
              <a:pathLst>
                <a:path extrusionOk="0" h="6497" w="8908">
                  <a:moveTo>
                    <a:pt x="1279" y="1"/>
                  </a:moveTo>
                  <a:cubicBezTo>
                    <a:pt x="1" y="2886"/>
                    <a:pt x="2333" y="3685"/>
                    <a:pt x="2333" y="3685"/>
                  </a:cubicBezTo>
                  <a:cubicBezTo>
                    <a:pt x="2300" y="3689"/>
                    <a:pt x="2267" y="3691"/>
                    <a:pt x="2234" y="3691"/>
                  </a:cubicBezTo>
                  <a:cubicBezTo>
                    <a:pt x="1458" y="3691"/>
                    <a:pt x="576" y="2652"/>
                    <a:pt x="576" y="2652"/>
                  </a:cubicBezTo>
                  <a:lnTo>
                    <a:pt x="576" y="2652"/>
                  </a:lnTo>
                  <a:cubicBezTo>
                    <a:pt x="512" y="5027"/>
                    <a:pt x="2397" y="5346"/>
                    <a:pt x="2397" y="5346"/>
                  </a:cubicBezTo>
                  <a:lnTo>
                    <a:pt x="1087" y="5410"/>
                  </a:lnTo>
                  <a:cubicBezTo>
                    <a:pt x="1790" y="5741"/>
                    <a:pt x="2495" y="5862"/>
                    <a:pt x="3150" y="5862"/>
                  </a:cubicBezTo>
                  <a:cubicBezTo>
                    <a:pt x="4726" y="5862"/>
                    <a:pt x="6018" y="5159"/>
                    <a:pt x="6329" y="4975"/>
                  </a:cubicBezTo>
                  <a:lnTo>
                    <a:pt x="6329" y="4975"/>
                  </a:lnTo>
                  <a:lnTo>
                    <a:pt x="4100" y="6337"/>
                  </a:lnTo>
                  <a:cubicBezTo>
                    <a:pt x="7167" y="6273"/>
                    <a:pt x="7753" y="4580"/>
                    <a:pt x="7753" y="4580"/>
                  </a:cubicBezTo>
                  <a:lnTo>
                    <a:pt x="7753" y="4580"/>
                  </a:lnTo>
                  <a:cubicBezTo>
                    <a:pt x="7849" y="5762"/>
                    <a:pt x="5762" y="6496"/>
                    <a:pt x="5762" y="6496"/>
                  </a:cubicBezTo>
                  <a:cubicBezTo>
                    <a:pt x="7465" y="6241"/>
                    <a:pt x="8328" y="5538"/>
                    <a:pt x="8648" y="4132"/>
                  </a:cubicBezTo>
                  <a:cubicBezTo>
                    <a:pt x="8907" y="2980"/>
                    <a:pt x="7836" y="1307"/>
                    <a:pt x="6218" y="1307"/>
                  </a:cubicBezTo>
                  <a:cubicBezTo>
                    <a:pt x="5846" y="1307"/>
                    <a:pt x="5446" y="1395"/>
                    <a:pt x="5027" y="1598"/>
                  </a:cubicBezTo>
                  <a:cubicBezTo>
                    <a:pt x="4499" y="1854"/>
                    <a:pt x="4066" y="1952"/>
                    <a:pt x="3714" y="1952"/>
                  </a:cubicBezTo>
                  <a:cubicBezTo>
                    <a:pt x="2573" y="1952"/>
                    <a:pt x="2269" y="927"/>
                    <a:pt x="2269" y="927"/>
                  </a:cubicBezTo>
                  <a:lnTo>
                    <a:pt x="2269" y="927"/>
                  </a:lnTo>
                  <a:cubicBezTo>
                    <a:pt x="2120" y="2237"/>
                    <a:pt x="3717" y="2301"/>
                    <a:pt x="3717" y="2301"/>
                  </a:cubicBezTo>
                  <a:cubicBezTo>
                    <a:pt x="3470" y="2369"/>
                    <a:pt x="3247" y="2399"/>
                    <a:pt x="3048" y="2399"/>
                  </a:cubicBezTo>
                  <a:cubicBezTo>
                    <a:pt x="1279" y="2399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542325" y="2993925"/>
              <a:ext cx="168800" cy="124350"/>
            </a:xfrm>
            <a:custGeom>
              <a:rect b="b" l="l" r="r" t="t"/>
              <a:pathLst>
                <a:path extrusionOk="0" h="4974" w="6752">
                  <a:moveTo>
                    <a:pt x="5080" y="0"/>
                  </a:moveTo>
                  <a:cubicBezTo>
                    <a:pt x="4984" y="2098"/>
                    <a:pt x="3227" y="3834"/>
                    <a:pt x="1055" y="4143"/>
                  </a:cubicBezTo>
                  <a:cubicBezTo>
                    <a:pt x="703" y="4196"/>
                    <a:pt x="352" y="4217"/>
                    <a:pt x="0" y="4228"/>
                  </a:cubicBezTo>
                  <a:cubicBezTo>
                    <a:pt x="362" y="4306"/>
                    <a:pt x="716" y="4339"/>
                    <a:pt x="1057" y="4339"/>
                  </a:cubicBezTo>
                  <a:cubicBezTo>
                    <a:pt x="2628" y="4339"/>
                    <a:pt x="3913" y="3643"/>
                    <a:pt x="4228" y="3451"/>
                  </a:cubicBezTo>
                  <a:lnTo>
                    <a:pt x="4228" y="3451"/>
                  </a:lnTo>
                  <a:lnTo>
                    <a:pt x="2002" y="4814"/>
                  </a:lnTo>
                  <a:cubicBezTo>
                    <a:pt x="5069" y="4750"/>
                    <a:pt x="5644" y="3057"/>
                    <a:pt x="5644" y="3057"/>
                  </a:cubicBezTo>
                  <a:lnTo>
                    <a:pt x="5644" y="3057"/>
                  </a:lnTo>
                  <a:cubicBezTo>
                    <a:pt x="5751" y="4239"/>
                    <a:pt x="3664" y="4973"/>
                    <a:pt x="3664" y="4973"/>
                  </a:cubicBezTo>
                  <a:cubicBezTo>
                    <a:pt x="5357" y="4718"/>
                    <a:pt x="6230" y="4015"/>
                    <a:pt x="6550" y="2609"/>
                  </a:cubicBezTo>
                  <a:cubicBezTo>
                    <a:pt x="6752" y="1704"/>
                    <a:pt x="6134" y="490"/>
                    <a:pt x="5080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9"/>
          <p:cNvGrpSpPr/>
          <p:nvPr/>
        </p:nvGrpSpPr>
        <p:grpSpPr>
          <a:xfrm>
            <a:off x="7438507" y="1734861"/>
            <a:ext cx="675629" cy="730257"/>
            <a:chOff x="2833225" y="2204425"/>
            <a:chExt cx="538050" cy="581600"/>
          </a:xfrm>
        </p:grpSpPr>
        <p:sp>
          <p:nvSpPr>
            <p:cNvPr id="871" name="Google Shape;871;p29"/>
            <p:cNvSpPr/>
            <p:nvPr/>
          </p:nvSpPr>
          <p:spPr>
            <a:xfrm>
              <a:off x="3004950" y="2492775"/>
              <a:ext cx="212525" cy="150450"/>
            </a:xfrm>
            <a:custGeom>
              <a:rect b="b" l="l" r="r" t="t"/>
              <a:pathLst>
                <a:path extrusionOk="0" h="6018" w="8501">
                  <a:moveTo>
                    <a:pt x="3481" y="1"/>
                  </a:moveTo>
                  <a:cubicBezTo>
                    <a:pt x="2323" y="1"/>
                    <a:pt x="2034" y="1709"/>
                    <a:pt x="2034" y="1709"/>
                  </a:cubicBezTo>
                  <a:cubicBezTo>
                    <a:pt x="2034" y="1709"/>
                    <a:pt x="0" y="2998"/>
                    <a:pt x="1107" y="4947"/>
                  </a:cubicBezTo>
                  <a:cubicBezTo>
                    <a:pt x="1498" y="5637"/>
                    <a:pt x="2703" y="6018"/>
                    <a:pt x="3929" y="6018"/>
                  </a:cubicBezTo>
                  <a:cubicBezTo>
                    <a:pt x="6182" y="6018"/>
                    <a:pt x="8501" y="4730"/>
                    <a:pt x="5942" y="1709"/>
                  </a:cubicBezTo>
                  <a:cubicBezTo>
                    <a:pt x="4856" y="428"/>
                    <a:pt x="4060" y="1"/>
                    <a:pt x="348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305285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2578" y="1"/>
                  </a:moveTo>
                  <a:cubicBezTo>
                    <a:pt x="2578" y="1"/>
                    <a:pt x="1" y="4484"/>
                    <a:pt x="2397" y="5144"/>
                  </a:cubicBezTo>
                  <a:cubicBezTo>
                    <a:pt x="2721" y="5235"/>
                    <a:pt x="3044" y="5276"/>
                    <a:pt x="3360" y="5276"/>
                  </a:cubicBezTo>
                  <a:cubicBezTo>
                    <a:pt x="5379" y="5276"/>
                    <a:pt x="7101" y="3584"/>
                    <a:pt x="6880" y="2258"/>
                  </a:cubicBezTo>
                  <a:cubicBezTo>
                    <a:pt x="6699" y="1193"/>
                    <a:pt x="7593" y="129"/>
                    <a:pt x="7593" y="129"/>
                  </a:cubicBezTo>
                  <a:lnTo>
                    <a:pt x="2578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96260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5016" y="1"/>
                  </a:moveTo>
                  <a:lnTo>
                    <a:pt x="1" y="129"/>
                  </a:lnTo>
                  <a:cubicBezTo>
                    <a:pt x="1" y="129"/>
                    <a:pt x="895" y="1193"/>
                    <a:pt x="714" y="2258"/>
                  </a:cubicBezTo>
                  <a:cubicBezTo>
                    <a:pt x="493" y="3584"/>
                    <a:pt x="2215" y="5276"/>
                    <a:pt x="4234" y="5276"/>
                  </a:cubicBezTo>
                  <a:cubicBezTo>
                    <a:pt x="4550" y="5276"/>
                    <a:pt x="4873" y="5235"/>
                    <a:pt x="5197" y="5144"/>
                  </a:cubicBezTo>
                  <a:cubicBezTo>
                    <a:pt x="7593" y="4484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087475" y="2407975"/>
              <a:ext cx="155225" cy="87150"/>
            </a:xfrm>
            <a:custGeom>
              <a:rect b="b" l="l" r="r" t="t"/>
              <a:pathLst>
                <a:path extrusionOk="0" h="3486" w="6209">
                  <a:moveTo>
                    <a:pt x="1193" y="1"/>
                  </a:moveTo>
                  <a:cubicBezTo>
                    <a:pt x="1193" y="1"/>
                    <a:pt x="107" y="1907"/>
                    <a:pt x="0" y="3408"/>
                  </a:cubicBezTo>
                  <a:cubicBezTo>
                    <a:pt x="362" y="3451"/>
                    <a:pt x="735" y="3483"/>
                    <a:pt x="1097" y="3483"/>
                  </a:cubicBezTo>
                  <a:cubicBezTo>
                    <a:pt x="1164" y="3485"/>
                    <a:pt x="1230" y="3486"/>
                    <a:pt x="1296" y="3486"/>
                  </a:cubicBezTo>
                  <a:cubicBezTo>
                    <a:pt x="2336" y="3486"/>
                    <a:pt x="3361" y="3251"/>
                    <a:pt x="4292" y="2791"/>
                  </a:cubicBezTo>
                  <a:cubicBezTo>
                    <a:pt x="4771" y="2546"/>
                    <a:pt x="5175" y="2184"/>
                    <a:pt x="5495" y="1747"/>
                  </a:cubicBezTo>
                  <a:cubicBezTo>
                    <a:pt x="5591" y="874"/>
                    <a:pt x="6208" y="129"/>
                    <a:pt x="6208" y="129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962600" y="2407975"/>
              <a:ext cx="155250" cy="87075"/>
            </a:xfrm>
            <a:custGeom>
              <a:rect b="b" l="l" r="r" t="t"/>
              <a:pathLst>
                <a:path extrusionOk="0" h="3483" w="6210">
                  <a:moveTo>
                    <a:pt x="5016" y="1"/>
                  </a:moveTo>
                  <a:lnTo>
                    <a:pt x="1" y="139"/>
                  </a:lnTo>
                  <a:cubicBezTo>
                    <a:pt x="1" y="139"/>
                    <a:pt x="789" y="1087"/>
                    <a:pt x="736" y="2077"/>
                  </a:cubicBezTo>
                  <a:cubicBezTo>
                    <a:pt x="2386" y="2961"/>
                    <a:pt x="4218" y="3440"/>
                    <a:pt x="6092" y="3483"/>
                  </a:cubicBezTo>
                  <a:lnTo>
                    <a:pt x="6209" y="3483"/>
                  </a:lnTo>
                  <a:cubicBezTo>
                    <a:pt x="6145" y="1960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833225" y="2501150"/>
              <a:ext cx="538050" cy="284875"/>
            </a:xfrm>
            <a:custGeom>
              <a:rect b="b" l="l" r="r" t="t"/>
              <a:pathLst>
                <a:path extrusionOk="0" h="11395" w="21522">
                  <a:moveTo>
                    <a:pt x="10585" y="1"/>
                  </a:moveTo>
                  <a:lnTo>
                    <a:pt x="10585" y="107"/>
                  </a:lnTo>
                  <a:lnTo>
                    <a:pt x="8892" y="1"/>
                  </a:lnTo>
                  <a:lnTo>
                    <a:pt x="8892" y="1"/>
                  </a:lnTo>
                  <a:cubicBezTo>
                    <a:pt x="8892" y="1"/>
                    <a:pt x="9201" y="2982"/>
                    <a:pt x="8072" y="3600"/>
                  </a:cubicBezTo>
                  <a:cubicBezTo>
                    <a:pt x="6944" y="4218"/>
                    <a:pt x="1" y="4516"/>
                    <a:pt x="725" y="11395"/>
                  </a:cubicBezTo>
                  <a:lnTo>
                    <a:pt x="20808" y="11395"/>
                  </a:lnTo>
                  <a:cubicBezTo>
                    <a:pt x="21522" y="4516"/>
                    <a:pt x="14589" y="4207"/>
                    <a:pt x="13461" y="3600"/>
                  </a:cubicBezTo>
                  <a:cubicBezTo>
                    <a:pt x="12332" y="2982"/>
                    <a:pt x="12641" y="1"/>
                    <a:pt x="12641" y="1"/>
                  </a:cubicBezTo>
                  <a:lnTo>
                    <a:pt x="12641" y="1"/>
                  </a:lnTo>
                  <a:lnTo>
                    <a:pt x="10948" y="107"/>
                  </a:lnTo>
                  <a:lnTo>
                    <a:pt x="10948" y="1"/>
                  </a:lnTo>
                  <a:lnTo>
                    <a:pt x="10766" y="54"/>
                  </a:lnTo>
                  <a:lnTo>
                    <a:pt x="10585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049675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5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834550" y="2604175"/>
              <a:ext cx="536725" cy="181850"/>
            </a:xfrm>
            <a:custGeom>
              <a:rect b="b" l="l" r="r" t="t"/>
              <a:pathLst>
                <a:path extrusionOk="0" h="7274" w="21469">
                  <a:moveTo>
                    <a:pt x="5772" y="1"/>
                  </a:moveTo>
                  <a:cubicBezTo>
                    <a:pt x="3430" y="757"/>
                    <a:pt x="1" y="2386"/>
                    <a:pt x="512" y="7274"/>
                  </a:cubicBezTo>
                  <a:lnTo>
                    <a:pt x="20958" y="7274"/>
                  </a:lnTo>
                  <a:cubicBezTo>
                    <a:pt x="21469" y="2386"/>
                    <a:pt x="18051" y="757"/>
                    <a:pt x="15697" y="1"/>
                  </a:cubicBezTo>
                  <a:cubicBezTo>
                    <a:pt x="14717" y="895"/>
                    <a:pt x="13259" y="1524"/>
                    <a:pt x="11587" y="1683"/>
                  </a:cubicBezTo>
                  <a:lnTo>
                    <a:pt x="10692" y="4910"/>
                  </a:lnTo>
                  <a:lnTo>
                    <a:pt x="10224" y="1705"/>
                  </a:lnTo>
                  <a:cubicBezTo>
                    <a:pt x="8413" y="1598"/>
                    <a:pt x="6827" y="959"/>
                    <a:pt x="5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947700" y="2604175"/>
              <a:ext cx="145375" cy="63125"/>
            </a:xfrm>
            <a:custGeom>
              <a:rect b="b" l="l" r="r" t="t"/>
              <a:pathLst>
                <a:path extrusionOk="0" h="2525" w="5815">
                  <a:moveTo>
                    <a:pt x="1246" y="1"/>
                  </a:moveTo>
                  <a:cubicBezTo>
                    <a:pt x="820" y="139"/>
                    <a:pt x="405" y="299"/>
                    <a:pt x="1" y="480"/>
                  </a:cubicBezTo>
                  <a:cubicBezTo>
                    <a:pt x="831" y="1609"/>
                    <a:pt x="3099" y="2439"/>
                    <a:pt x="5815" y="2525"/>
                  </a:cubicBezTo>
                  <a:lnTo>
                    <a:pt x="5687" y="1705"/>
                  </a:lnTo>
                  <a:cubicBezTo>
                    <a:pt x="3887" y="1598"/>
                    <a:pt x="2301" y="959"/>
                    <a:pt x="1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118350" y="2604450"/>
              <a:ext cx="143250" cy="62850"/>
            </a:xfrm>
            <a:custGeom>
              <a:rect b="b" l="l" r="r" t="t"/>
              <a:pathLst>
                <a:path extrusionOk="0" h="2514" w="5730">
                  <a:moveTo>
                    <a:pt x="4345" y="0"/>
                  </a:moveTo>
                  <a:cubicBezTo>
                    <a:pt x="3365" y="895"/>
                    <a:pt x="1907" y="1513"/>
                    <a:pt x="235" y="1672"/>
                  </a:cubicBezTo>
                  <a:lnTo>
                    <a:pt x="0" y="2514"/>
                  </a:lnTo>
                  <a:cubicBezTo>
                    <a:pt x="2652" y="2418"/>
                    <a:pt x="4867" y="1619"/>
                    <a:pt x="5729" y="533"/>
                  </a:cubicBezTo>
                  <a:cubicBezTo>
                    <a:pt x="5282" y="320"/>
                    <a:pt x="4824" y="139"/>
                    <a:pt x="4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096775" y="2737025"/>
              <a:ext cx="21600" cy="18725"/>
            </a:xfrm>
            <a:custGeom>
              <a:rect b="b" l="l" r="r" t="t"/>
              <a:pathLst>
                <a:path extrusionOk="0" h="749" w="864">
                  <a:moveTo>
                    <a:pt x="374" y="0"/>
                  </a:moveTo>
                  <a:cubicBezTo>
                    <a:pt x="161" y="0"/>
                    <a:pt x="1" y="171"/>
                    <a:pt x="1" y="373"/>
                  </a:cubicBezTo>
                  <a:cubicBezTo>
                    <a:pt x="1" y="597"/>
                    <a:pt x="183" y="748"/>
                    <a:pt x="373" y="748"/>
                  </a:cubicBezTo>
                  <a:cubicBezTo>
                    <a:pt x="463" y="748"/>
                    <a:pt x="554" y="715"/>
                    <a:pt x="629" y="639"/>
                  </a:cubicBezTo>
                  <a:cubicBezTo>
                    <a:pt x="863" y="405"/>
                    <a:pt x="70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967400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20" y="78"/>
                    <a:pt x="1" y="174"/>
                    <a:pt x="139" y="1238"/>
                  </a:cubicBezTo>
                  <a:cubicBezTo>
                    <a:pt x="272" y="2185"/>
                    <a:pt x="783" y="2779"/>
                    <a:pt x="1307" y="2779"/>
                  </a:cubicBezTo>
                  <a:cubicBezTo>
                    <a:pt x="1372" y="2779"/>
                    <a:pt x="1437" y="2769"/>
                    <a:pt x="1502" y="2751"/>
                  </a:cubicBezTo>
                  <a:cubicBezTo>
                    <a:pt x="2109" y="2655"/>
                    <a:pt x="2428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177450" y="2371975"/>
              <a:ext cx="60450" cy="69475"/>
            </a:xfrm>
            <a:custGeom>
              <a:rect b="b" l="l" r="r" t="t"/>
              <a:pathLst>
                <a:path extrusionOk="0" h="2779" w="2418">
                  <a:moveTo>
                    <a:pt x="1250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51"/>
                  </a:cubicBezTo>
                  <a:cubicBezTo>
                    <a:pt x="982" y="2769"/>
                    <a:pt x="1049" y="2779"/>
                    <a:pt x="1115" y="2779"/>
                  </a:cubicBezTo>
                  <a:cubicBezTo>
                    <a:pt x="1646" y="2779"/>
                    <a:pt x="2156" y="2185"/>
                    <a:pt x="2279" y="1238"/>
                  </a:cubicBezTo>
                  <a:cubicBezTo>
                    <a:pt x="2418" y="174"/>
                    <a:pt x="1608" y="78"/>
                    <a:pt x="1534" y="46"/>
                  </a:cubicBezTo>
                  <a:cubicBezTo>
                    <a:pt x="1505" y="35"/>
                    <a:pt x="1395" y="1"/>
                    <a:pt x="1250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989525" y="2246875"/>
              <a:ext cx="228925" cy="290425"/>
            </a:xfrm>
            <a:custGeom>
              <a:rect b="b" l="l" r="r" t="t"/>
              <a:pathLst>
                <a:path extrusionOk="0" h="11617" w="9157">
                  <a:moveTo>
                    <a:pt x="4286" y="0"/>
                  </a:moveTo>
                  <a:cubicBezTo>
                    <a:pt x="3368" y="0"/>
                    <a:pt x="754" y="342"/>
                    <a:pt x="404" y="4251"/>
                  </a:cubicBezTo>
                  <a:cubicBezTo>
                    <a:pt x="0" y="8684"/>
                    <a:pt x="1903" y="11616"/>
                    <a:pt x="4369" y="11616"/>
                  </a:cubicBezTo>
                  <a:cubicBezTo>
                    <a:pt x="4439" y="11616"/>
                    <a:pt x="4508" y="11614"/>
                    <a:pt x="4578" y="11609"/>
                  </a:cubicBezTo>
                  <a:cubicBezTo>
                    <a:pt x="4648" y="11614"/>
                    <a:pt x="4718" y="11616"/>
                    <a:pt x="4787" y="11616"/>
                  </a:cubicBezTo>
                  <a:cubicBezTo>
                    <a:pt x="7253" y="11616"/>
                    <a:pt x="9157" y="8684"/>
                    <a:pt x="8753" y="4251"/>
                  </a:cubicBezTo>
                  <a:cubicBezTo>
                    <a:pt x="8394" y="342"/>
                    <a:pt x="5779" y="0"/>
                    <a:pt x="4867" y="0"/>
                  </a:cubicBezTo>
                  <a:cubicBezTo>
                    <a:pt x="4723" y="0"/>
                    <a:pt x="4622" y="9"/>
                    <a:pt x="4578" y="13"/>
                  </a:cubicBezTo>
                  <a:cubicBezTo>
                    <a:pt x="4533" y="9"/>
                    <a:pt x="4431" y="0"/>
                    <a:pt x="4286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990300" y="2339050"/>
              <a:ext cx="229050" cy="203325"/>
            </a:xfrm>
            <a:custGeom>
              <a:rect b="b" l="l" r="r" t="t"/>
              <a:pathLst>
                <a:path extrusionOk="0" h="8133" w="9162">
                  <a:moveTo>
                    <a:pt x="447" y="0"/>
                  </a:moveTo>
                  <a:cubicBezTo>
                    <a:pt x="325" y="0"/>
                    <a:pt x="224" y="1427"/>
                    <a:pt x="224" y="1427"/>
                  </a:cubicBezTo>
                  <a:cubicBezTo>
                    <a:pt x="224" y="1427"/>
                    <a:pt x="0" y="7369"/>
                    <a:pt x="3514" y="8039"/>
                  </a:cubicBezTo>
                  <a:cubicBezTo>
                    <a:pt x="3845" y="8102"/>
                    <a:pt x="4163" y="8132"/>
                    <a:pt x="4469" y="8132"/>
                  </a:cubicBezTo>
                  <a:cubicBezTo>
                    <a:pt x="7406" y="8132"/>
                    <a:pt x="9161" y="5332"/>
                    <a:pt x="8881" y="1118"/>
                  </a:cubicBezTo>
                  <a:lnTo>
                    <a:pt x="8434" y="1075"/>
                  </a:lnTo>
                  <a:cubicBezTo>
                    <a:pt x="8434" y="1075"/>
                    <a:pt x="8147" y="5771"/>
                    <a:pt x="7082" y="5814"/>
                  </a:cubicBezTo>
                  <a:cubicBezTo>
                    <a:pt x="7067" y="5814"/>
                    <a:pt x="7053" y="5815"/>
                    <a:pt x="7039" y="5815"/>
                  </a:cubicBezTo>
                  <a:cubicBezTo>
                    <a:pt x="6060" y="5815"/>
                    <a:pt x="7564" y="4354"/>
                    <a:pt x="5548" y="4270"/>
                  </a:cubicBezTo>
                  <a:cubicBezTo>
                    <a:pt x="4611" y="4226"/>
                    <a:pt x="3891" y="4057"/>
                    <a:pt x="3370" y="4057"/>
                  </a:cubicBezTo>
                  <a:cubicBezTo>
                    <a:pt x="2761" y="4057"/>
                    <a:pt x="2424" y="4288"/>
                    <a:pt x="2332" y="5218"/>
                  </a:cubicBezTo>
                  <a:cubicBezTo>
                    <a:pt x="2311" y="5447"/>
                    <a:pt x="2239" y="5554"/>
                    <a:pt x="2135" y="5554"/>
                  </a:cubicBezTo>
                  <a:cubicBezTo>
                    <a:pt x="1711" y="5554"/>
                    <a:pt x="765" y="3794"/>
                    <a:pt x="629" y="1341"/>
                  </a:cubicBezTo>
                  <a:cubicBezTo>
                    <a:pt x="569" y="338"/>
                    <a:pt x="506" y="0"/>
                    <a:pt x="44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995625" y="2339050"/>
              <a:ext cx="14650" cy="74025"/>
            </a:xfrm>
            <a:custGeom>
              <a:rect b="b" l="l" r="r" t="t"/>
              <a:pathLst>
                <a:path extrusionOk="0" h="2961" w="586">
                  <a:moveTo>
                    <a:pt x="234" y="0"/>
                  </a:moveTo>
                  <a:cubicBezTo>
                    <a:pt x="112" y="0"/>
                    <a:pt x="11" y="1427"/>
                    <a:pt x="11" y="1427"/>
                  </a:cubicBezTo>
                  <a:cubicBezTo>
                    <a:pt x="0" y="1938"/>
                    <a:pt x="32" y="2449"/>
                    <a:pt x="86" y="2960"/>
                  </a:cubicBezTo>
                  <a:cubicBezTo>
                    <a:pt x="245" y="2875"/>
                    <a:pt x="416" y="2790"/>
                    <a:pt x="586" y="2704"/>
                  </a:cubicBezTo>
                  <a:cubicBezTo>
                    <a:pt x="501" y="2257"/>
                    <a:pt x="437" y="1799"/>
                    <a:pt x="416" y="1341"/>
                  </a:cubicBezTo>
                  <a:cubicBezTo>
                    <a:pt x="356" y="338"/>
                    <a:pt x="293" y="0"/>
                    <a:pt x="234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197675" y="2365925"/>
              <a:ext cx="15475" cy="41825"/>
            </a:xfrm>
            <a:custGeom>
              <a:rect b="b" l="l" r="r" t="t"/>
              <a:pathLst>
                <a:path extrusionOk="0" h="1673" w="619">
                  <a:moveTo>
                    <a:pt x="139" y="0"/>
                  </a:moveTo>
                  <a:cubicBezTo>
                    <a:pt x="139" y="0"/>
                    <a:pt x="107" y="639"/>
                    <a:pt x="1" y="1459"/>
                  </a:cubicBezTo>
                  <a:cubicBezTo>
                    <a:pt x="192" y="1523"/>
                    <a:pt x="395" y="1598"/>
                    <a:pt x="586" y="1672"/>
                  </a:cubicBezTo>
                  <a:cubicBezTo>
                    <a:pt x="618" y="1129"/>
                    <a:pt x="618" y="586"/>
                    <a:pt x="586" y="4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3106100" y="2366450"/>
              <a:ext cx="21850" cy="76950"/>
            </a:xfrm>
            <a:custGeom>
              <a:rect b="b" l="l" r="r" t="t"/>
              <a:pathLst>
                <a:path extrusionOk="0" h="3078" w="874">
                  <a:moveTo>
                    <a:pt x="512" y="1"/>
                  </a:moveTo>
                  <a:lnTo>
                    <a:pt x="512" y="1"/>
                  </a:lnTo>
                  <a:cubicBezTo>
                    <a:pt x="490" y="426"/>
                    <a:pt x="501" y="852"/>
                    <a:pt x="544" y="1278"/>
                  </a:cubicBezTo>
                  <a:cubicBezTo>
                    <a:pt x="554" y="1491"/>
                    <a:pt x="586" y="1704"/>
                    <a:pt x="608" y="1917"/>
                  </a:cubicBezTo>
                  <a:cubicBezTo>
                    <a:pt x="627" y="2114"/>
                    <a:pt x="656" y="2302"/>
                    <a:pt x="686" y="2498"/>
                  </a:cubicBezTo>
                  <a:lnTo>
                    <a:pt x="686" y="2498"/>
                  </a:lnTo>
                  <a:cubicBezTo>
                    <a:pt x="575" y="2581"/>
                    <a:pt x="465" y="2666"/>
                    <a:pt x="363" y="2759"/>
                  </a:cubicBezTo>
                  <a:cubicBezTo>
                    <a:pt x="235" y="2865"/>
                    <a:pt x="118" y="2961"/>
                    <a:pt x="1" y="3078"/>
                  </a:cubicBezTo>
                  <a:cubicBezTo>
                    <a:pt x="139" y="3003"/>
                    <a:pt x="288" y="2929"/>
                    <a:pt x="427" y="2854"/>
                  </a:cubicBezTo>
                  <a:cubicBezTo>
                    <a:pt x="565" y="2769"/>
                    <a:pt x="693" y="2695"/>
                    <a:pt x="831" y="2609"/>
                  </a:cubicBezTo>
                  <a:lnTo>
                    <a:pt x="874" y="2588"/>
                  </a:lnTo>
                  <a:lnTo>
                    <a:pt x="874" y="2524"/>
                  </a:lnTo>
                  <a:cubicBezTo>
                    <a:pt x="863" y="2311"/>
                    <a:pt x="842" y="2098"/>
                    <a:pt x="821" y="1896"/>
                  </a:cubicBezTo>
                  <a:cubicBezTo>
                    <a:pt x="810" y="1683"/>
                    <a:pt x="778" y="1470"/>
                    <a:pt x="746" y="1257"/>
                  </a:cubicBezTo>
                  <a:cubicBezTo>
                    <a:pt x="693" y="831"/>
                    <a:pt x="608" y="416"/>
                    <a:pt x="51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131125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494"/>
                    <a:pt x="43" y="601"/>
                    <a:pt x="1" y="697"/>
                  </a:cubicBezTo>
                  <a:cubicBezTo>
                    <a:pt x="107" y="654"/>
                    <a:pt x="192" y="590"/>
                    <a:pt x="277" y="548"/>
                  </a:cubicBezTo>
                  <a:cubicBezTo>
                    <a:pt x="363" y="505"/>
                    <a:pt x="458" y="462"/>
                    <a:pt x="544" y="430"/>
                  </a:cubicBezTo>
                  <a:cubicBezTo>
                    <a:pt x="686" y="377"/>
                    <a:pt x="837" y="353"/>
                    <a:pt x="988" y="353"/>
                  </a:cubicBezTo>
                  <a:cubicBezTo>
                    <a:pt x="1017" y="353"/>
                    <a:pt x="1047" y="354"/>
                    <a:pt x="1076" y="356"/>
                  </a:cubicBezTo>
                  <a:cubicBezTo>
                    <a:pt x="1257" y="377"/>
                    <a:pt x="1438" y="430"/>
                    <a:pt x="1609" y="50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108" y="4"/>
                  </a:cubicBezTo>
                  <a:cubicBezTo>
                    <a:pt x="1074" y="2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024100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6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7" y="494"/>
                    <a:pt x="43" y="601"/>
                    <a:pt x="1" y="697"/>
                  </a:cubicBezTo>
                  <a:cubicBezTo>
                    <a:pt x="97" y="654"/>
                    <a:pt x="182" y="590"/>
                    <a:pt x="278" y="548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7" y="377"/>
                    <a:pt x="1428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098" y="4"/>
                  </a:cubicBezTo>
                  <a:cubicBezTo>
                    <a:pt x="1066" y="2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039025" y="23768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96" y="1"/>
                    <a:pt x="479" y="22"/>
                    <a:pt x="383" y="65"/>
                  </a:cubicBezTo>
                  <a:cubicBezTo>
                    <a:pt x="277" y="107"/>
                    <a:pt x="192" y="182"/>
                    <a:pt x="128" y="27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4" y="352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1"/>
                    <a:pt x="703" y="161"/>
                  </a:cubicBezTo>
                  <a:cubicBezTo>
                    <a:pt x="884" y="161"/>
                    <a:pt x="1054" y="235"/>
                    <a:pt x="1171" y="374"/>
                  </a:cubicBezTo>
                  <a:cubicBezTo>
                    <a:pt x="1289" y="523"/>
                    <a:pt x="1374" y="704"/>
                    <a:pt x="1416" y="895"/>
                  </a:cubicBezTo>
                  <a:cubicBezTo>
                    <a:pt x="1427" y="682"/>
                    <a:pt x="1374" y="480"/>
                    <a:pt x="1267" y="299"/>
                  </a:cubicBezTo>
                  <a:cubicBezTo>
                    <a:pt x="113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3135125" y="2375225"/>
              <a:ext cx="35950" cy="22400"/>
            </a:xfrm>
            <a:custGeom>
              <a:rect b="b" l="l" r="r" t="t"/>
              <a:pathLst>
                <a:path extrusionOk="0" h="896" w="1438">
                  <a:moveTo>
                    <a:pt x="703" y="1"/>
                  </a:moveTo>
                  <a:cubicBezTo>
                    <a:pt x="597" y="1"/>
                    <a:pt x="479" y="22"/>
                    <a:pt x="384" y="65"/>
                  </a:cubicBezTo>
                  <a:cubicBezTo>
                    <a:pt x="277" y="107"/>
                    <a:pt x="192" y="193"/>
                    <a:pt x="139" y="28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62" y="235"/>
                    <a:pt x="437" y="203"/>
                  </a:cubicBezTo>
                  <a:cubicBezTo>
                    <a:pt x="522" y="171"/>
                    <a:pt x="618" y="161"/>
                    <a:pt x="703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289" y="533"/>
                    <a:pt x="1374" y="704"/>
                    <a:pt x="1427" y="895"/>
                  </a:cubicBezTo>
                  <a:cubicBezTo>
                    <a:pt x="1438" y="682"/>
                    <a:pt x="1385" y="469"/>
                    <a:pt x="1267" y="299"/>
                  </a:cubicBezTo>
                  <a:cubicBezTo>
                    <a:pt x="1140" y="107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3066425" y="2463625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9" y="0"/>
                  </a:moveTo>
                  <a:lnTo>
                    <a:pt x="1" y="43"/>
                  </a:lnTo>
                  <a:cubicBezTo>
                    <a:pt x="523" y="400"/>
                    <a:pt x="1132" y="589"/>
                    <a:pt x="1713" y="589"/>
                  </a:cubicBezTo>
                  <a:cubicBezTo>
                    <a:pt x="2293" y="589"/>
                    <a:pt x="2844" y="400"/>
                    <a:pt x="3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3088900" y="2204425"/>
              <a:ext cx="198250" cy="229125"/>
            </a:xfrm>
            <a:custGeom>
              <a:rect b="b" l="l" r="r" t="t"/>
              <a:pathLst>
                <a:path extrusionOk="0" h="9165" w="7930">
                  <a:moveTo>
                    <a:pt x="2062" y="1"/>
                  </a:moveTo>
                  <a:cubicBezTo>
                    <a:pt x="0" y="1"/>
                    <a:pt x="433" y="1853"/>
                    <a:pt x="433" y="2371"/>
                  </a:cubicBezTo>
                  <a:cubicBezTo>
                    <a:pt x="433" y="2371"/>
                    <a:pt x="758" y="2314"/>
                    <a:pt x="1192" y="2314"/>
                  </a:cubicBezTo>
                  <a:cubicBezTo>
                    <a:pt x="1960" y="2314"/>
                    <a:pt x="3067" y="2492"/>
                    <a:pt x="3319" y="3479"/>
                  </a:cubicBezTo>
                  <a:cubicBezTo>
                    <a:pt x="3696" y="4929"/>
                    <a:pt x="3212" y="6842"/>
                    <a:pt x="4623" y="6842"/>
                  </a:cubicBezTo>
                  <a:cubicBezTo>
                    <a:pt x="4725" y="6842"/>
                    <a:pt x="4836" y="6832"/>
                    <a:pt x="4959" y="6812"/>
                  </a:cubicBezTo>
                  <a:cubicBezTo>
                    <a:pt x="4959" y="6812"/>
                    <a:pt x="6279" y="7078"/>
                    <a:pt x="5438" y="9165"/>
                  </a:cubicBezTo>
                  <a:cubicBezTo>
                    <a:pt x="5438" y="9165"/>
                    <a:pt x="7930" y="6769"/>
                    <a:pt x="6471" y="5033"/>
                  </a:cubicBezTo>
                  <a:cubicBezTo>
                    <a:pt x="5268" y="3628"/>
                    <a:pt x="5757" y="550"/>
                    <a:pt x="2829" y="71"/>
                  </a:cubicBezTo>
                  <a:cubicBezTo>
                    <a:pt x="2541" y="23"/>
                    <a:pt x="2287" y="1"/>
                    <a:pt x="206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3098650" y="2254600"/>
              <a:ext cx="124875" cy="145425"/>
            </a:xfrm>
            <a:custGeom>
              <a:rect b="b" l="l" r="r" t="t"/>
              <a:pathLst>
                <a:path extrusionOk="0" h="5817" w="4995">
                  <a:moveTo>
                    <a:pt x="132" y="0"/>
                  </a:moveTo>
                  <a:cubicBezTo>
                    <a:pt x="88" y="0"/>
                    <a:pt x="44" y="1"/>
                    <a:pt x="0" y="2"/>
                  </a:cubicBezTo>
                  <a:lnTo>
                    <a:pt x="22" y="353"/>
                  </a:lnTo>
                  <a:cubicBezTo>
                    <a:pt x="331" y="353"/>
                    <a:pt x="639" y="375"/>
                    <a:pt x="948" y="428"/>
                  </a:cubicBezTo>
                  <a:cubicBezTo>
                    <a:pt x="1257" y="471"/>
                    <a:pt x="1555" y="566"/>
                    <a:pt x="1843" y="684"/>
                  </a:cubicBezTo>
                  <a:cubicBezTo>
                    <a:pt x="2109" y="801"/>
                    <a:pt x="2343" y="982"/>
                    <a:pt x="2524" y="1216"/>
                  </a:cubicBezTo>
                  <a:cubicBezTo>
                    <a:pt x="2599" y="1344"/>
                    <a:pt x="2663" y="1472"/>
                    <a:pt x="2695" y="1621"/>
                  </a:cubicBezTo>
                  <a:cubicBezTo>
                    <a:pt x="2726" y="1770"/>
                    <a:pt x="2748" y="1919"/>
                    <a:pt x="2758" y="2079"/>
                  </a:cubicBezTo>
                  <a:cubicBezTo>
                    <a:pt x="2822" y="2707"/>
                    <a:pt x="2769" y="3356"/>
                    <a:pt x="2833" y="4027"/>
                  </a:cubicBezTo>
                  <a:cubicBezTo>
                    <a:pt x="2854" y="4187"/>
                    <a:pt x="2886" y="4357"/>
                    <a:pt x="2939" y="4517"/>
                  </a:cubicBezTo>
                  <a:cubicBezTo>
                    <a:pt x="3003" y="4688"/>
                    <a:pt x="3099" y="4837"/>
                    <a:pt x="3227" y="4954"/>
                  </a:cubicBezTo>
                  <a:cubicBezTo>
                    <a:pt x="3365" y="5071"/>
                    <a:pt x="3515" y="5145"/>
                    <a:pt x="3685" y="5167"/>
                  </a:cubicBezTo>
                  <a:cubicBezTo>
                    <a:pt x="3770" y="5177"/>
                    <a:pt x="3855" y="5183"/>
                    <a:pt x="3939" y="5183"/>
                  </a:cubicBezTo>
                  <a:cubicBezTo>
                    <a:pt x="4023" y="5183"/>
                    <a:pt x="4106" y="5177"/>
                    <a:pt x="4185" y="5167"/>
                  </a:cubicBezTo>
                  <a:cubicBezTo>
                    <a:pt x="4377" y="5177"/>
                    <a:pt x="4558" y="5241"/>
                    <a:pt x="4718" y="5337"/>
                  </a:cubicBezTo>
                  <a:cubicBezTo>
                    <a:pt x="4888" y="5444"/>
                    <a:pt x="4984" y="5625"/>
                    <a:pt x="4984" y="5816"/>
                  </a:cubicBezTo>
                  <a:cubicBezTo>
                    <a:pt x="4995" y="5720"/>
                    <a:pt x="4973" y="5625"/>
                    <a:pt x="4931" y="5529"/>
                  </a:cubicBezTo>
                  <a:cubicBezTo>
                    <a:pt x="4888" y="5444"/>
                    <a:pt x="4835" y="5358"/>
                    <a:pt x="4750" y="5305"/>
                  </a:cubicBezTo>
                  <a:cubicBezTo>
                    <a:pt x="4675" y="5241"/>
                    <a:pt x="4590" y="5188"/>
                    <a:pt x="4494" y="5156"/>
                  </a:cubicBezTo>
                  <a:cubicBezTo>
                    <a:pt x="4398" y="5124"/>
                    <a:pt x="4303" y="5092"/>
                    <a:pt x="4207" y="5082"/>
                  </a:cubicBezTo>
                  <a:lnTo>
                    <a:pt x="4196" y="5082"/>
                  </a:lnTo>
                  <a:cubicBezTo>
                    <a:pt x="4168" y="5082"/>
                    <a:pt x="4140" y="5083"/>
                    <a:pt x="4111" y="5083"/>
                  </a:cubicBezTo>
                  <a:cubicBezTo>
                    <a:pt x="3826" y="5083"/>
                    <a:pt x="3527" y="5030"/>
                    <a:pt x="3333" y="4837"/>
                  </a:cubicBezTo>
                  <a:cubicBezTo>
                    <a:pt x="3120" y="4634"/>
                    <a:pt x="3057" y="4315"/>
                    <a:pt x="3035" y="4006"/>
                  </a:cubicBezTo>
                  <a:cubicBezTo>
                    <a:pt x="2993" y="3367"/>
                    <a:pt x="3089" y="2718"/>
                    <a:pt x="3046" y="2057"/>
                  </a:cubicBezTo>
                  <a:cubicBezTo>
                    <a:pt x="3046" y="1887"/>
                    <a:pt x="3025" y="1717"/>
                    <a:pt x="2993" y="1546"/>
                  </a:cubicBezTo>
                  <a:cubicBezTo>
                    <a:pt x="2950" y="1376"/>
                    <a:pt x="2886" y="1205"/>
                    <a:pt x="2790" y="1046"/>
                  </a:cubicBezTo>
                  <a:cubicBezTo>
                    <a:pt x="2588" y="747"/>
                    <a:pt x="2311" y="524"/>
                    <a:pt x="1981" y="375"/>
                  </a:cubicBezTo>
                  <a:cubicBezTo>
                    <a:pt x="1672" y="236"/>
                    <a:pt x="1342" y="130"/>
                    <a:pt x="1012" y="77"/>
                  </a:cubicBezTo>
                  <a:cubicBezTo>
                    <a:pt x="725" y="30"/>
                    <a:pt x="429" y="0"/>
                    <a:pt x="132" y="0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9"/>
          <p:cNvGrpSpPr/>
          <p:nvPr/>
        </p:nvGrpSpPr>
        <p:grpSpPr>
          <a:xfrm>
            <a:off x="6356717" y="1678711"/>
            <a:ext cx="689574" cy="786407"/>
            <a:chOff x="719250" y="5283463"/>
            <a:chExt cx="524750" cy="593425"/>
          </a:xfrm>
        </p:grpSpPr>
        <p:sp>
          <p:nvSpPr>
            <p:cNvPr id="899" name="Google Shape;899;p29"/>
            <p:cNvSpPr/>
            <p:nvPr/>
          </p:nvSpPr>
          <p:spPr>
            <a:xfrm>
              <a:off x="719250" y="5592013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5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6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929025" y="5592013"/>
              <a:ext cx="101200" cy="70575"/>
            </a:xfrm>
            <a:custGeom>
              <a:rect b="b" l="l" r="r" t="t"/>
              <a:pathLst>
                <a:path extrusionOk="0" h="2823" w="4048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1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722700" y="5690263"/>
              <a:ext cx="518100" cy="186375"/>
            </a:xfrm>
            <a:custGeom>
              <a:rect b="b" l="l" r="r" t="t"/>
              <a:pathLst>
                <a:path extrusionOk="0" h="7455" w="20724">
                  <a:moveTo>
                    <a:pt x="14132" y="0"/>
                  </a:moveTo>
                  <a:cubicBezTo>
                    <a:pt x="13120" y="586"/>
                    <a:pt x="11789" y="948"/>
                    <a:pt x="10320" y="948"/>
                  </a:cubicBezTo>
                  <a:cubicBezTo>
                    <a:pt x="8861" y="948"/>
                    <a:pt x="7540" y="596"/>
                    <a:pt x="6539" y="11"/>
                  </a:cubicBezTo>
                  <a:cubicBezTo>
                    <a:pt x="4314" y="618"/>
                    <a:pt x="1" y="1864"/>
                    <a:pt x="587" y="7454"/>
                  </a:cubicBezTo>
                  <a:lnTo>
                    <a:pt x="20138" y="7454"/>
                  </a:lnTo>
                  <a:cubicBezTo>
                    <a:pt x="20723" y="1821"/>
                    <a:pt x="16347" y="596"/>
                    <a:pt x="14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743200" y="5749363"/>
              <a:ext cx="489075" cy="127525"/>
            </a:xfrm>
            <a:custGeom>
              <a:rect b="b" l="l" r="r" t="t"/>
              <a:pathLst>
                <a:path extrusionOk="0" h="5101" w="19563">
                  <a:moveTo>
                    <a:pt x="17912" y="0"/>
                  </a:moveTo>
                  <a:cubicBezTo>
                    <a:pt x="17007" y="426"/>
                    <a:pt x="16017" y="575"/>
                    <a:pt x="15037" y="884"/>
                  </a:cubicBezTo>
                  <a:cubicBezTo>
                    <a:pt x="13642" y="1310"/>
                    <a:pt x="12247" y="1736"/>
                    <a:pt x="10852" y="2130"/>
                  </a:cubicBezTo>
                  <a:cubicBezTo>
                    <a:pt x="8041" y="2928"/>
                    <a:pt x="5219" y="3695"/>
                    <a:pt x="2407" y="4451"/>
                  </a:cubicBezTo>
                  <a:lnTo>
                    <a:pt x="1" y="5101"/>
                  </a:lnTo>
                  <a:lnTo>
                    <a:pt x="19318" y="5101"/>
                  </a:lnTo>
                  <a:cubicBezTo>
                    <a:pt x="19563" y="2694"/>
                    <a:pt x="18913" y="1086"/>
                    <a:pt x="17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724300" y="5696363"/>
              <a:ext cx="212200" cy="180525"/>
            </a:xfrm>
            <a:custGeom>
              <a:rect b="b" l="l" r="r" t="t"/>
              <a:pathLst>
                <a:path extrusionOk="0" h="7221" w="8488">
                  <a:moveTo>
                    <a:pt x="5687" y="1"/>
                  </a:moveTo>
                  <a:cubicBezTo>
                    <a:pt x="3366" y="693"/>
                    <a:pt x="1" y="2227"/>
                    <a:pt x="523" y="7221"/>
                  </a:cubicBezTo>
                  <a:lnTo>
                    <a:pt x="8488" y="722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1063750" y="5695838"/>
              <a:ext cx="175450" cy="181050"/>
            </a:xfrm>
            <a:custGeom>
              <a:rect b="b" l="l" r="r" t="t"/>
              <a:pathLst>
                <a:path extrusionOk="0" h="7242" w="7018">
                  <a:moveTo>
                    <a:pt x="1267" y="1"/>
                  </a:moveTo>
                  <a:lnTo>
                    <a:pt x="0" y="7242"/>
                  </a:lnTo>
                  <a:lnTo>
                    <a:pt x="6496" y="7242"/>
                  </a:lnTo>
                  <a:cubicBezTo>
                    <a:pt x="7018" y="2205"/>
                    <a:pt x="3589" y="693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818825" y="5696363"/>
              <a:ext cx="117675" cy="180525"/>
            </a:xfrm>
            <a:custGeom>
              <a:rect b="b" l="l" r="r" t="t"/>
              <a:pathLst>
                <a:path extrusionOk="0" h="7221" w="4707">
                  <a:moveTo>
                    <a:pt x="1917" y="1"/>
                  </a:moveTo>
                  <a:cubicBezTo>
                    <a:pt x="1257" y="182"/>
                    <a:pt x="607" y="438"/>
                    <a:pt x="0" y="746"/>
                  </a:cubicBezTo>
                  <a:lnTo>
                    <a:pt x="4004" y="7221"/>
                  </a:lnTo>
                  <a:lnTo>
                    <a:pt x="4707" y="722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1063750" y="5695838"/>
              <a:ext cx="98250" cy="181050"/>
            </a:xfrm>
            <a:custGeom>
              <a:rect b="b" l="l" r="r" t="t"/>
              <a:pathLst>
                <a:path extrusionOk="0" h="7242" w="3930">
                  <a:moveTo>
                    <a:pt x="1267" y="1"/>
                  </a:moveTo>
                  <a:lnTo>
                    <a:pt x="0" y="7242"/>
                  </a:lnTo>
                  <a:lnTo>
                    <a:pt x="586" y="7242"/>
                  </a:lnTo>
                  <a:lnTo>
                    <a:pt x="3929" y="1172"/>
                  </a:lnTo>
                  <a:cubicBezTo>
                    <a:pt x="3109" y="650"/>
                    <a:pt x="2204" y="256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846775" y="5462763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2" y="1"/>
                    <a:pt x="919" y="31"/>
                    <a:pt x="895" y="38"/>
                  </a:cubicBezTo>
                  <a:cubicBezTo>
                    <a:pt x="820" y="70"/>
                    <a:pt x="0" y="176"/>
                    <a:pt x="139" y="1252"/>
                  </a:cubicBezTo>
                  <a:cubicBezTo>
                    <a:pt x="270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7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1056825" y="5462763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0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0" y="2772"/>
                    <a:pt x="1127" y="2772"/>
                  </a:cubicBezTo>
                  <a:cubicBezTo>
                    <a:pt x="1649" y="2772"/>
                    <a:pt x="2156" y="2196"/>
                    <a:pt x="2279" y="1252"/>
                  </a:cubicBezTo>
                  <a:cubicBezTo>
                    <a:pt x="2417" y="176"/>
                    <a:pt x="1608" y="70"/>
                    <a:pt x="1534" y="38"/>
                  </a:cubicBezTo>
                  <a:cubicBezTo>
                    <a:pt x="1505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868875" y="5337738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8" y="0"/>
                    <a:pt x="754" y="342"/>
                    <a:pt x="405" y="4251"/>
                  </a:cubicBezTo>
                  <a:cubicBezTo>
                    <a:pt x="0" y="8681"/>
                    <a:pt x="1910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3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1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991850" y="5497238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6" y="459"/>
                    <a:pt x="278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10" y="1641"/>
                  </a:cubicBezTo>
                  <a:cubicBezTo>
                    <a:pt x="406" y="1566"/>
                    <a:pt x="501" y="1481"/>
                    <a:pt x="587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7" y="1087"/>
                    <a:pt x="565" y="980"/>
                  </a:cubicBezTo>
                  <a:cubicBezTo>
                    <a:pt x="544" y="863"/>
                    <a:pt x="523" y="757"/>
                    <a:pt x="491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945800" y="5564338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1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9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010500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1" y="10"/>
                    <a:pt x="746" y="26"/>
                  </a:cubicBezTo>
                  <a:cubicBezTo>
                    <a:pt x="682" y="47"/>
                    <a:pt x="629" y="68"/>
                    <a:pt x="575" y="90"/>
                  </a:cubicBezTo>
                  <a:cubicBezTo>
                    <a:pt x="52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107" y="654"/>
                    <a:pt x="192" y="590"/>
                    <a:pt x="277" y="547"/>
                  </a:cubicBezTo>
                  <a:cubicBezTo>
                    <a:pt x="362" y="505"/>
                    <a:pt x="458" y="462"/>
                    <a:pt x="543" y="430"/>
                  </a:cubicBezTo>
                  <a:cubicBezTo>
                    <a:pt x="686" y="377"/>
                    <a:pt x="836" y="353"/>
                    <a:pt x="981" y="353"/>
                  </a:cubicBezTo>
                  <a:cubicBezTo>
                    <a:pt x="1010" y="353"/>
                    <a:pt x="1037" y="354"/>
                    <a:pt x="1065" y="356"/>
                  </a:cubicBezTo>
                  <a:cubicBezTo>
                    <a:pt x="1257" y="377"/>
                    <a:pt x="1438" y="430"/>
                    <a:pt x="1598" y="505"/>
                  </a:cubicBezTo>
                  <a:cubicBezTo>
                    <a:pt x="1789" y="590"/>
                    <a:pt x="1981" y="686"/>
                    <a:pt x="2151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108" y="4"/>
                  </a:cubicBezTo>
                  <a:cubicBezTo>
                    <a:pt x="1074" y="1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903475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5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96" y="654"/>
                    <a:pt x="181" y="590"/>
                    <a:pt x="277" y="547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6" y="377"/>
                    <a:pt x="836" y="353"/>
                    <a:pt x="982" y="353"/>
                  </a:cubicBezTo>
                  <a:cubicBezTo>
                    <a:pt x="1010" y="353"/>
                    <a:pt x="1038" y="354"/>
                    <a:pt x="1065" y="356"/>
                  </a:cubicBezTo>
                  <a:cubicBezTo>
                    <a:pt x="1257" y="377"/>
                    <a:pt x="1427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097" y="4"/>
                  </a:cubicBezTo>
                  <a:cubicBezTo>
                    <a:pt x="1066" y="1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918375" y="54775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4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8" y="107"/>
                    <a:pt x="192" y="182"/>
                    <a:pt x="129" y="288"/>
                  </a:cubicBezTo>
                  <a:cubicBezTo>
                    <a:pt x="22" y="469"/>
                    <a:pt x="1" y="682"/>
                    <a:pt x="43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3" y="171"/>
                    <a:pt x="608" y="160"/>
                    <a:pt x="704" y="160"/>
                  </a:cubicBezTo>
                  <a:cubicBezTo>
                    <a:pt x="885" y="160"/>
                    <a:pt x="1055" y="235"/>
                    <a:pt x="1172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30" y="107"/>
                    <a:pt x="927" y="1"/>
                    <a:pt x="70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014750" y="54759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8" y="107"/>
                    <a:pt x="192" y="193"/>
                    <a:pt x="128" y="288"/>
                  </a:cubicBezTo>
                  <a:cubicBezTo>
                    <a:pt x="33" y="469"/>
                    <a:pt x="1" y="682"/>
                    <a:pt x="43" y="885"/>
                  </a:cubicBezTo>
                  <a:cubicBezTo>
                    <a:pt x="65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8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810300" y="5351363"/>
              <a:ext cx="59400" cy="134725"/>
            </a:xfrm>
            <a:custGeom>
              <a:rect b="b" l="l" r="r" t="t"/>
              <a:pathLst>
                <a:path extrusionOk="0" h="5389" w="2376">
                  <a:moveTo>
                    <a:pt x="2375" y="0"/>
                  </a:moveTo>
                  <a:cubicBezTo>
                    <a:pt x="2194" y="85"/>
                    <a:pt x="2034" y="203"/>
                    <a:pt x="1875" y="330"/>
                  </a:cubicBezTo>
                  <a:lnTo>
                    <a:pt x="1821" y="384"/>
                  </a:lnTo>
                  <a:lnTo>
                    <a:pt x="1811" y="394"/>
                  </a:lnTo>
                  <a:lnTo>
                    <a:pt x="1789" y="416"/>
                  </a:lnTo>
                  <a:lnTo>
                    <a:pt x="1779" y="426"/>
                  </a:lnTo>
                  <a:lnTo>
                    <a:pt x="1757" y="448"/>
                  </a:lnTo>
                  <a:lnTo>
                    <a:pt x="1704" y="511"/>
                  </a:lnTo>
                  <a:lnTo>
                    <a:pt x="1651" y="586"/>
                  </a:lnTo>
                  <a:cubicBezTo>
                    <a:pt x="1619" y="639"/>
                    <a:pt x="1598" y="692"/>
                    <a:pt x="1576" y="746"/>
                  </a:cubicBezTo>
                  <a:cubicBezTo>
                    <a:pt x="1544" y="788"/>
                    <a:pt x="1523" y="842"/>
                    <a:pt x="1502" y="895"/>
                  </a:cubicBezTo>
                  <a:cubicBezTo>
                    <a:pt x="1438" y="1097"/>
                    <a:pt x="1385" y="1299"/>
                    <a:pt x="1353" y="1512"/>
                  </a:cubicBezTo>
                  <a:cubicBezTo>
                    <a:pt x="1321" y="1715"/>
                    <a:pt x="1300" y="1917"/>
                    <a:pt x="1300" y="2109"/>
                  </a:cubicBezTo>
                  <a:lnTo>
                    <a:pt x="1300" y="2258"/>
                  </a:lnTo>
                  <a:lnTo>
                    <a:pt x="1300" y="2300"/>
                  </a:lnTo>
                  <a:cubicBezTo>
                    <a:pt x="1300" y="2311"/>
                    <a:pt x="1300" y="2332"/>
                    <a:pt x="1300" y="2343"/>
                  </a:cubicBezTo>
                  <a:lnTo>
                    <a:pt x="1310" y="2418"/>
                  </a:lnTo>
                  <a:cubicBezTo>
                    <a:pt x="1321" y="2503"/>
                    <a:pt x="1331" y="2599"/>
                    <a:pt x="1342" y="2694"/>
                  </a:cubicBezTo>
                  <a:cubicBezTo>
                    <a:pt x="1363" y="3035"/>
                    <a:pt x="1342" y="3387"/>
                    <a:pt x="1204" y="3653"/>
                  </a:cubicBezTo>
                  <a:cubicBezTo>
                    <a:pt x="1065" y="3908"/>
                    <a:pt x="884" y="4121"/>
                    <a:pt x="661" y="4313"/>
                  </a:cubicBezTo>
                  <a:cubicBezTo>
                    <a:pt x="490" y="4462"/>
                    <a:pt x="352" y="4643"/>
                    <a:pt x="235" y="4845"/>
                  </a:cubicBezTo>
                  <a:cubicBezTo>
                    <a:pt x="181" y="4909"/>
                    <a:pt x="149" y="4984"/>
                    <a:pt x="118" y="5069"/>
                  </a:cubicBezTo>
                  <a:cubicBezTo>
                    <a:pt x="86" y="5122"/>
                    <a:pt x="64" y="5186"/>
                    <a:pt x="54" y="5239"/>
                  </a:cubicBezTo>
                  <a:lnTo>
                    <a:pt x="0" y="5389"/>
                  </a:lnTo>
                  <a:lnTo>
                    <a:pt x="64" y="5250"/>
                  </a:lnTo>
                  <a:cubicBezTo>
                    <a:pt x="118" y="5112"/>
                    <a:pt x="192" y="4984"/>
                    <a:pt x="277" y="4867"/>
                  </a:cubicBezTo>
                  <a:cubicBezTo>
                    <a:pt x="405" y="4686"/>
                    <a:pt x="565" y="4526"/>
                    <a:pt x="735" y="4377"/>
                  </a:cubicBezTo>
                  <a:cubicBezTo>
                    <a:pt x="980" y="4207"/>
                    <a:pt x="1182" y="3983"/>
                    <a:pt x="1353" y="3727"/>
                  </a:cubicBezTo>
                  <a:cubicBezTo>
                    <a:pt x="1385" y="3653"/>
                    <a:pt x="1427" y="3568"/>
                    <a:pt x="1459" y="3493"/>
                  </a:cubicBezTo>
                  <a:cubicBezTo>
                    <a:pt x="1470" y="3408"/>
                    <a:pt x="1502" y="3323"/>
                    <a:pt x="1512" y="3227"/>
                  </a:cubicBezTo>
                  <a:cubicBezTo>
                    <a:pt x="1534" y="3131"/>
                    <a:pt x="1544" y="3046"/>
                    <a:pt x="1544" y="2950"/>
                  </a:cubicBezTo>
                  <a:cubicBezTo>
                    <a:pt x="1544" y="2854"/>
                    <a:pt x="1544" y="2758"/>
                    <a:pt x="1544" y="2662"/>
                  </a:cubicBezTo>
                  <a:cubicBezTo>
                    <a:pt x="1544" y="2567"/>
                    <a:pt x="1534" y="2481"/>
                    <a:pt x="1523" y="2386"/>
                  </a:cubicBezTo>
                  <a:lnTo>
                    <a:pt x="1523" y="2322"/>
                  </a:lnTo>
                  <a:cubicBezTo>
                    <a:pt x="1523" y="2311"/>
                    <a:pt x="1523" y="2300"/>
                    <a:pt x="1523" y="2290"/>
                  </a:cubicBezTo>
                  <a:lnTo>
                    <a:pt x="1523" y="2258"/>
                  </a:lnTo>
                  <a:lnTo>
                    <a:pt x="1523" y="2119"/>
                  </a:lnTo>
                  <a:cubicBezTo>
                    <a:pt x="1534" y="1928"/>
                    <a:pt x="1555" y="1736"/>
                    <a:pt x="1587" y="1555"/>
                  </a:cubicBezTo>
                  <a:cubicBezTo>
                    <a:pt x="1619" y="1353"/>
                    <a:pt x="1672" y="1172"/>
                    <a:pt x="1747" y="991"/>
                  </a:cubicBezTo>
                  <a:cubicBezTo>
                    <a:pt x="1768" y="937"/>
                    <a:pt x="1779" y="895"/>
                    <a:pt x="1800" y="852"/>
                  </a:cubicBezTo>
                  <a:cubicBezTo>
                    <a:pt x="1821" y="810"/>
                    <a:pt x="1843" y="767"/>
                    <a:pt x="1875" y="735"/>
                  </a:cubicBezTo>
                  <a:lnTo>
                    <a:pt x="1907" y="682"/>
                  </a:lnTo>
                  <a:lnTo>
                    <a:pt x="1960" y="618"/>
                  </a:lnTo>
                  <a:lnTo>
                    <a:pt x="1981" y="586"/>
                  </a:lnTo>
                  <a:lnTo>
                    <a:pt x="1992" y="575"/>
                  </a:lnTo>
                  <a:lnTo>
                    <a:pt x="2056" y="522"/>
                  </a:lnTo>
                  <a:cubicBezTo>
                    <a:pt x="2151" y="426"/>
                    <a:pt x="2258" y="352"/>
                    <a:pt x="2375" y="288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025125" y="5346838"/>
              <a:ext cx="78825" cy="171725"/>
            </a:xfrm>
            <a:custGeom>
              <a:rect b="b" l="l" r="r" t="t"/>
              <a:pathLst>
                <a:path extrusionOk="0" h="6869" w="3153">
                  <a:moveTo>
                    <a:pt x="661" y="0"/>
                  </a:moveTo>
                  <a:lnTo>
                    <a:pt x="661" y="0"/>
                  </a:lnTo>
                  <a:cubicBezTo>
                    <a:pt x="1" y="2705"/>
                    <a:pt x="2088" y="3812"/>
                    <a:pt x="2088" y="3812"/>
                  </a:cubicBezTo>
                  <a:lnTo>
                    <a:pt x="2397" y="6869"/>
                  </a:lnTo>
                  <a:cubicBezTo>
                    <a:pt x="2621" y="6560"/>
                    <a:pt x="2621" y="5633"/>
                    <a:pt x="2621" y="5633"/>
                  </a:cubicBezTo>
                  <a:cubicBezTo>
                    <a:pt x="2621" y="4121"/>
                    <a:pt x="3153" y="3770"/>
                    <a:pt x="2663" y="1906"/>
                  </a:cubicBezTo>
                  <a:cubicBezTo>
                    <a:pt x="2173" y="43"/>
                    <a:pt x="661" y="0"/>
                    <a:pt x="661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808700" y="5283463"/>
              <a:ext cx="243875" cy="328275"/>
            </a:xfrm>
            <a:custGeom>
              <a:rect b="b" l="l" r="r" t="t"/>
              <a:pathLst>
                <a:path extrusionOk="0" h="13131" w="9755">
                  <a:moveTo>
                    <a:pt x="4100" y="8136"/>
                  </a:moveTo>
                  <a:lnTo>
                    <a:pt x="4079" y="8179"/>
                  </a:lnTo>
                  <a:lnTo>
                    <a:pt x="4036" y="8296"/>
                  </a:lnTo>
                  <a:cubicBezTo>
                    <a:pt x="3962" y="8435"/>
                    <a:pt x="3877" y="8573"/>
                    <a:pt x="3770" y="8680"/>
                  </a:cubicBezTo>
                  <a:cubicBezTo>
                    <a:pt x="3653" y="8807"/>
                    <a:pt x="3525" y="8914"/>
                    <a:pt x="3397" y="9084"/>
                  </a:cubicBezTo>
                  <a:cubicBezTo>
                    <a:pt x="3365" y="9127"/>
                    <a:pt x="3334" y="9169"/>
                    <a:pt x="3312" y="9212"/>
                  </a:cubicBezTo>
                  <a:cubicBezTo>
                    <a:pt x="3280" y="9265"/>
                    <a:pt x="3259" y="9318"/>
                    <a:pt x="3248" y="9361"/>
                  </a:cubicBezTo>
                  <a:lnTo>
                    <a:pt x="3227" y="9446"/>
                  </a:lnTo>
                  <a:lnTo>
                    <a:pt x="3216" y="9521"/>
                  </a:lnTo>
                  <a:cubicBezTo>
                    <a:pt x="3216" y="9574"/>
                    <a:pt x="3216" y="9627"/>
                    <a:pt x="3216" y="9681"/>
                  </a:cubicBezTo>
                  <a:lnTo>
                    <a:pt x="3216" y="9744"/>
                  </a:lnTo>
                  <a:cubicBezTo>
                    <a:pt x="2971" y="8711"/>
                    <a:pt x="3653" y="8775"/>
                    <a:pt x="4100" y="8136"/>
                  </a:cubicBezTo>
                  <a:close/>
                  <a:moveTo>
                    <a:pt x="6198" y="1"/>
                  </a:moveTo>
                  <a:cubicBezTo>
                    <a:pt x="6062" y="1"/>
                    <a:pt x="5927" y="12"/>
                    <a:pt x="5793" y="33"/>
                  </a:cubicBezTo>
                  <a:cubicBezTo>
                    <a:pt x="5591" y="65"/>
                    <a:pt x="5399" y="139"/>
                    <a:pt x="5229" y="246"/>
                  </a:cubicBezTo>
                  <a:cubicBezTo>
                    <a:pt x="5048" y="352"/>
                    <a:pt x="4888" y="491"/>
                    <a:pt x="4760" y="650"/>
                  </a:cubicBezTo>
                  <a:cubicBezTo>
                    <a:pt x="4484" y="959"/>
                    <a:pt x="4271" y="1332"/>
                    <a:pt x="4026" y="1651"/>
                  </a:cubicBezTo>
                  <a:cubicBezTo>
                    <a:pt x="3791" y="1982"/>
                    <a:pt x="3472" y="2248"/>
                    <a:pt x="3110" y="2429"/>
                  </a:cubicBezTo>
                  <a:cubicBezTo>
                    <a:pt x="3014" y="2471"/>
                    <a:pt x="2918" y="2514"/>
                    <a:pt x="2822" y="2546"/>
                  </a:cubicBezTo>
                  <a:cubicBezTo>
                    <a:pt x="2716" y="2589"/>
                    <a:pt x="2620" y="2620"/>
                    <a:pt x="2514" y="2684"/>
                  </a:cubicBezTo>
                  <a:cubicBezTo>
                    <a:pt x="2311" y="2780"/>
                    <a:pt x="2120" y="2908"/>
                    <a:pt x="1949" y="3057"/>
                  </a:cubicBezTo>
                  <a:lnTo>
                    <a:pt x="1896" y="3110"/>
                  </a:lnTo>
                  <a:lnTo>
                    <a:pt x="1875" y="3121"/>
                  </a:lnTo>
                  <a:lnTo>
                    <a:pt x="1864" y="3132"/>
                  </a:lnTo>
                  <a:lnTo>
                    <a:pt x="1853" y="3142"/>
                  </a:lnTo>
                  <a:lnTo>
                    <a:pt x="1832" y="3174"/>
                  </a:lnTo>
                  <a:lnTo>
                    <a:pt x="1779" y="3227"/>
                  </a:lnTo>
                  <a:lnTo>
                    <a:pt x="1726" y="3302"/>
                  </a:lnTo>
                  <a:cubicBezTo>
                    <a:pt x="1694" y="3355"/>
                    <a:pt x="1672" y="3408"/>
                    <a:pt x="1651" y="3462"/>
                  </a:cubicBezTo>
                  <a:cubicBezTo>
                    <a:pt x="1619" y="3515"/>
                    <a:pt x="1598" y="3558"/>
                    <a:pt x="1576" y="3611"/>
                  </a:cubicBezTo>
                  <a:cubicBezTo>
                    <a:pt x="1513" y="3813"/>
                    <a:pt x="1459" y="4015"/>
                    <a:pt x="1427" y="4228"/>
                  </a:cubicBezTo>
                  <a:cubicBezTo>
                    <a:pt x="1395" y="4431"/>
                    <a:pt x="1374" y="4633"/>
                    <a:pt x="1374" y="4835"/>
                  </a:cubicBezTo>
                  <a:lnTo>
                    <a:pt x="1374" y="4974"/>
                  </a:lnTo>
                  <a:lnTo>
                    <a:pt x="1374" y="5016"/>
                  </a:lnTo>
                  <a:cubicBezTo>
                    <a:pt x="1374" y="5027"/>
                    <a:pt x="1374" y="5048"/>
                    <a:pt x="1374" y="5059"/>
                  </a:cubicBezTo>
                  <a:lnTo>
                    <a:pt x="1385" y="5134"/>
                  </a:lnTo>
                  <a:cubicBezTo>
                    <a:pt x="1395" y="5229"/>
                    <a:pt x="1406" y="5315"/>
                    <a:pt x="1417" y="5410"/>
                  </a:cubicBezTo>
                  <a:cubicBezTo>
                    <a:pt x="1438" y="5762"/>
                    <a:pt x="1417" y="6103"/>
                    <a:pt x="1278" y="6379"/>
                  </a:cubicBezTo>
                  <a:cubicBezTo>
                    <a:pt x="1140" y="6624"/>
                    <a:pt x="959" y="6837"/>
                    <a:pt x="735" y="7029"/>
                  </a:cubicBezTo>
                  <a:cubicBezTo>
                    <a:pt x="565" y="7178"/>
                    <a:pt x="426" y="7359"/>
                    <a:pt x="309" y="7561"/>
                  </a:cubicBezTo>
                  <a:cubicBezTo>
                    <a:pt x="256" y="7625"/>
                    <a:pt x="224" y="7711"/>
                    <a:pt x="192" y="7785"/>
                  </a:cubicBezTo>
                  <a:cubicBezTo>
                    <a:pt x="160" y="7838"/>
                    <a:pt x="139" y="7902"/>
                    <a:pt x="128" y="7955"/>
                  </a:cubicBezTo>
                  <a:lnTo>
                    <a:pt x="75" y="8105"/>
                  </a:lnTo>
                  <a:lnTo>
                    <a:pt x="139" y="7966"/>
                  </a:lnTo>
                  <a:cubicBezTo>
                    <a:pt x="192" y="7828"/>
                    <a:pt x="267" y="7700"/>
                    <a:pt x="352" y="7583"/>
                  </a:cubicBezTo>
                  <a:cubicBezTo>
                    <a:pt x="480" y="7402"/>
                    <a:pt x="629" y="7242"/>
                    <a:pt x="799" y="7104"/>
                  </a:cubicBezTo>
                  <a:cubicBezTo>
                    <a:pt x="1044" y="6923"/>
                    <a:pt x="1257" y="6699"/>
                    <a:pt x="1417" y="6443"/>
                  </a:cubicBezTo>
                  <a:cubicBezTo>
                    <a:pt x="1459" y="6369"/>
                    <a:pt x="1491" y="6294"/>
                    <a:pt x="1523" y="6209"/>
                  </a:cubicBezTo>
                  <a:cubicBezTo>
                    <a:pt x="1545" y="6124"/>
                    <a:pt x="1566" y="6039"/>
                    <a:pt x="1587" y="5943"/>
                  </a:cubicBezTo>
                  <a:cubicBezTo>
                    <a:pt x="1598" y="5847"/>
                    <a:pt x="1608" y="5762"/>
                    <a:pt x="1608" y="5666"/>
                  </a:cubicBezTo>
                  <a:cubicBezTo>
                    <a:pt x="1619" y="5581"/>
                    <a:pt x="1608" y="5485"/>
                    <a:pt x="1608" y="5389"/>
                  </a:cubicBezTo>
                  <a:cubicBezTo>
                    <a:pt x="1608" y="5293"/>
                    <a:pt x="1598" y="5197"/>
                    <a:pt x="1587" y="5112"/>
                  </a:cubicBezTo>
                  <a:lnTo>
                    <a:pt x="1587" y="5038"/>
                  </a:lnTo>
                  <a:cubicBezTo>
                    <a:pt x="1587" y="5027"/>
                    <a:pt x="1587" y="5016"/>
                    <a:pt x="1587" y="5006"/>
                  </a:cubicBezTo>
                  <a:lnTo>
                    <a:pt x="1587" y="4974"/>
                  </a:lnTo>
                  <a:lnTo>
                    <a:pt x="1587" y="4846"/>
                  </a:lnTo>
                  <a:cubicBezTo>
                    <a:pt x="1598" y="4654"/>
                    <a:pt x="1619" y="4463"/>
                    <a:pt x="1651" y="4271"/>
                  </a:cubicBezTo>
                  <a:cubicBezTo>
                    <a:pt x="1683" y="4079"/>
                    <a:pt x="1736" y="3888"/>
                    <a:pt x="1811" y="3707"/>
                  </a:cubicBezTo>
                  <a:cubicBezTo>
                    <a:pt x="1832" y="3653"/>
                    <a:pt x="1843" y="3611"/>
                    <a:pt x="1864" y="3568"/>
                  </a:cubicBezTo>
                  <a:cubicBezTo>
                    <a:pt x="1885" y="3526"/>
                    <a:pt x="1907" y="3483"/>
                    <a:pt x="1939" y="3451"/>
                  </a:cubicBezTo>
                  <a:lnTo>
                    <a:pt x="1971" y="3398"/>
                  </a:lnTo>
                  <a:lnTo>
                    <a:pt x="2024" y="3334"/>
                  </a:lnTo>
                  <a:lnTo>
                    <a:pt x="2045" y="3302"/>
                  </a:lnTo>
                  <a:lnTo>
                    <a:pt x="2056" y="3291"/>
                  </a:lnTo>
                  <a:lnTo>
                    <a:pt x="2120" y="3238"/>
                  </a:lnTo>
                  <a:cubicBezTo>
                    <a:pt x="2237" y="3132"/>
                    <a:pt x="2354" y="3046"/>
                    <a:pt x="2492" y="2983"/>
                  </a:cubicBezTo>
                  <a:lnTo>
                    <a:pt x="2492" y="2983"/>
                  </a:lnTo>
                  <a:cubicBezTo>
                    <a:pt x="2428" y="3014"/>
                    <a:pt x="2375" y="3057"/>
                    <a:pt x="2322" y="3100"/>
                  </a:cubicBezTo>
                  <a:lnTo>
                    <a:pt x="2237" y="3164"/>
                  </a:lnTo>
                  <a:lnTo>
                    <a:pt x="2205" y="3195"/>
                  </a:lnTo>
                  <a:cubicBezTo>
                    <a:pt x="2173" y="3227"/>
                    <a:pt x="2130" y="3259"/>
                    <a:pt x="2098" y="3302"/>
                  </a:cubicBezTo>
                  <a:cubicBezTo>
                    <a:pt x="1619" y="3813"/>
                    <a:pt x="1672" y="5112"/>
                    <a:pt x="1683" y="5155"/>
                  </a:cubicBezTo>
                  <a:cubicBezTo>
                    <a:pt x="2034" y="7189"/>
                    <a:pt x="799" y="6795"/>
                    <a:pt x="394" y="8254"/>
                  </a:cubicBezTo>
                  <a:cubicBezTo>
                    <a:pt x="0" y="9723"/>
                    <a:pt x="1971" y="10671"/>
                    <a:pt x="1502" y="11182"/>
                  </a:cubicBezTo>
                  <a:cubicBezTo>
                    <a:pt x="1258" y="11452"/>
                    <a:pt x="1048" y="11550"/>
                    <a:pt x="871" y="11550"/>
                  </a:cubicBezTo>
                  <a:cubicBezTo>
                    <a:pt x="406" y="11550"/>
                    <a:pt x="171" y="10873"/>
                    <a:pt x="171" y="10873"/>
                  </a:cubicBezTo>
                  <a:lnTo>
                    <a:pt x="171" y="10873"/>
                  </a:lnTo>
                  <a:cubicBezTo>
                    <a:pt x="10" y="11589"/>
                    <a:pt x="716" y="12619"/>
                    <a:pt x="1614" y="12619"/>
                  </a:cubicBezTo>
                  <a:cubicBezTo>
                    <a:pt x="1665" y="12619"/>
                    <a:pt x="1716" y="12616"/>
                    <a:pt x="1768" y="12609"/>
                  </a:cubicBezTo>
                  <a:cubicBezTo>
                    <a:pt x="2700" y="12482"/>
                    <a:pt x="3685" y="11765"/>
                    <a:pt x="3360" y="10269"/>
                  </a:cubicBezTo>
                  <a:lnTo>
                    <a:pt x="3360" y="10269"/>
                  </a:lnTo>
                  <a:lnTo>
                    <a:pt x="3451" y="10500"/>
                  </a:lnTo>
                  <a:cubicBezTo>
                    <a:pt x="3483" y="10586"/>
                    <a:pt x="3525" y="10660"/>
                    <a:pt x="3547" y="10735"/>
                  </a:cubicBezTo>
                  <a:lnTo>
                    <a:pt x="3621" y="10980"/>
                  </a:lnTo>
                  <a:lnTo>
                    <a:pt x="3664" y="11225"/>
                  </a:lnTo>
                  <a:cubicBezTo>
                    <a:pt x="3664" y="11299"/>
                    <a:pt x="3685" y="11384"/>
                    <a:pt x="3685" y="11469"/>
                  </a:cubicBezTo>
                  <a:cubicBezTo>
                    <a:pt x="3685" y="11555"/>
                    <a:pt x="3674" y="11629"/>
                    <a:pt x="3664" y="11714"/>
                  </a:cubicBezTo>
                  <a:cubicBezTo>
                    <a:pt x="3653" y="11800"/>
                    <a:pt x="3642" y="11874"/>
                    <a:pt x="3610" y="11959"/>
                  </a:cubicBezTo>
                  <a:cubicBezTo>
                    <a:pt x="3589" y="12034"/>
                    <a:pt x="3557" y="12108"/>
                    <a:pt x="3525" y="12183"/>
                  </a:cubicBezTo>
                  <a:cubicBezTo>
                    <a:pt x="3451" y="12332"/>
                    <a:pt x="3344" y="12470"/>
                    <a:pt x="3227" y="12588"/>
                  </a:cubicBezTo>
                  <a:cubicBezTo>
                    <a:pt x="3110" y="12715"/>
                    <a:pt x="2971" y="12822"/>
                    <a:pt x="2833" y="12907"/>
                  </a:cubicBezTo>
                  <a:cubicBezTo>
                    <a:pt x="2673" y="13003"/>
                    <a:pt x="2514" y="13077"/>
                    <a:pt x="2354" y="13131"/>
                  </a:cubicBezTo>
                  <a:cubicBezTo>
                    <a:pt x="2524" y="13099"/>
                    <a:pt x="2695" y="13045"/>
                    <a:pt x="2865" y="12971"/>
                  </a:cubicBezTo>
                  <a:cubicBezTo>
                    <a:pt x="3025" y="12896"/>
                    <a:pt x="3184" y="12801"/>
                    <a:pt x="3323" y="12683"/>
                  </a:cubicBezTo>
                  <a:cubicBezTo>
                    <a:pt x="3461" y="12566"/>
                    <a:pt x="3578" y="12428"/>
                    <a:pt x="3685" y="12268"/>
                  </a:cubicBezTo>
                  <a:cubicBezTo>
                    <a:pt x="3728" y="12194"/>
                    <a:pt x="3770" y="12108"/>
                    <a:pt x="3802" y="12023"/>
                  </a:cubicBezTo>
                  <a:cubicBezTo>
                    <a:pt x="3845" y="11938"/>
                    <a:pt x="3866" y="11842"/>
                    <a:pt x="3887" y="11757"/>
                  </a:cubicBezTo>
                  <a:cubicBezTo>
                    <a:pt x="3909" y="11661"/>
                    <a:pt x="3919" y="11576"/>
                    <a:pt x="3930" y="11480"/>
                  </a:cubicBezTo>
                  <a:cubicBezTo>
                    <a:pt x="3941" y="11384"/>
                    <a:pt x="3930" y="11288"/>
                    <a:pt x="3930" y="11193"/>
                  </a:cubicBezTo>
                  <a:cubicBezTo>
                    <a:pt x="3930" y="11107"/>
                    <a:pt x="3909" y="11012"/>
                    <a:pt x="3898" y="10916"/>
                  </a:cubicBezTo>
                  <a:cubicBezTo>
                    <a:pt x="3887" y="10831"/>
                    <a:pt x="3855" y="10745"/>
                    <a:pt x="3834" y="10650"/>
                  </a:cubicBezTo>
                  <a:cubicBezTo>
                    <a:pt x="3802" y="10564"/>
                    <a:pt x="3770" y="10479"/>
                    <a:pt x="3738" y="10383"/>
                  </a:cubicBezTo>
                  <a:lnTo>
                    <a:pt x="3653" y="10138"/>
                  </a:lnTo>
                  <a:cubicBezTo>
                    <a:pt x="3642" y="10106"/>
                    <a:pt x="3621" y="10064"/>
                    <a:pt x="3610" y="10021"/>
                  </a:cubicBezTo>
                  <a:lnTo>
                    <a:pt x="3578" y="9904"/>
                  </a:lnTo>
                  <a:cubicBezTo>
                    <a:pt x="3568" y="9830"/>
                    <a:pt x="3557" y="9755"/>
                    <a:pt x="3557" y="9681"/>
                  </a:cubicBezTo>
                  <a:cubicBezTo>
                    <a:pt x="3547" y="9542"/>
                    <a:pt x="3600" y="9414"/>
                    <a:pt x="3685" y="9308"/>
                  </a:cubicBezTo>
                  <a:cubicBezTo>
                    <a:pt x="3770" y="9191"/>
                    <a:pt x="3909" y="9074"/>
                    <a:pt x="4047" y="8935"/>
                  </a:cubicBezTo>
                  <a:cubicBezTo>
                    <a:pt x="4111" y="8871"/>
                    <a:pt x="4175" y="8797"/>
                    <a:pt x="4228" y="8722"/>
                  </a:cubicBezTo>
                  <a:cubicBezTo>
                    <a:pt x="4281" y="8637"/>
                    <a:pt x="4335" y="8552"/>
                    <a:pt x="4377" y="8467"/>
                  </a:cubicBezTo>
                  <a:lnTo>
                    <a:pt x="4441" y="8339"/>
                  </a:lnTo>
                  <a:lnTo>
                    <a:pt x="4494" y="8200"/>
                  </a:lnTo>
                  <a:cubicBezTo>
                    <a:pt x="4505" y="8158"/>
                    <a:pt x="4526" y="8105"/>
                    <a:pt x="4537" y="8062"/>
                  </a:cubicBezTo>
                  <a:lnTo>
                    <a:pt x="4558" y="7923"/>
                  </a:lnTo>
                  <a:lnTo>
                    <a:pt x="4579" y="7774"/>
                  </a:lnTo>
                  <a:lnTo>
                    <a:pt x="4590" y="7636"/>
                  </a:lnTo>
                  <a:lnTo>
                    <a:pt x="4611" y="7370"/>
                  </a:lnTo>
                  <a:lnTo>
                    <a:pt x="4622" y="7104"/>
                  </a:lnTo>
                  <a:cubicBezTo>
                    <a:pt x="4622" y="7018"/>
                    <a:pt x="4633" y="6933"/>
                    <a:pt x="4643" y="6848"/>
                  </a:cubicBezTo>
                  <a:cubicBezTo>
                    <a:pt x="4665" y="6688"/>
                    <a:pt x="4697" y="6518"/>
                    <a:pt x="4729" y="6358"/>
                  </a:cubicBezTo>
                  <a:cubicBezTo>
                    <a:pt x="4750" y="6284"/>
                    <a:pt x="4771" y="6198"/>
                    <a:pt x="4803" y="6124"/>
                  </a:cubicBezTo>
                  <a:lnTo>
                    <a:pt x="4878" y="5900"/>
                  </a:lnTo>
                  <a:lnTo>
                    <a:pt x="4963" y="5783"/>
                  </a:lnTo>
                  <a:lnTo>
                    <a:pt x="5059" y="5677"/>
                  </a:lnTo>
                  <a:cubicBezTo>
                    <a:pt x="5101" y="5645"/>
                    <a:pt x="5133" y="5602"/>
                    <a:pt x="5176" y="5570"/>
                  </a:cubicBezTo>
                  <a:cubicBezTo>
                    <a:pt x="5208" y="5538"/>
                    <a:pt x="5250" y="5517"/>
                    <a:pt x="5304" y="5496"/>
                  </a:cubicBezTo>
                  <a:cubicBezTo>
                    <a:pt x="5346" y="5464"/>
                    <a:pt x="5389" y="5442"/>
                    <a:pt x="5431" y="5432"/>
                  </a:cubicBezTo>
                  <a:lnTo>
                    <a:pt x="5580" y="5378"/>
                  </a:lnTo>
                  <a:lnTo>
                    <a:pt x="5740" y="5347"/>
                  </a:lnTo>
                  <a:cubicBezTo>
                    <a:pt x="5793" y="5336"/>
                    <a:pt x="5847" y="5336"/>
                    <a:pt x="5900" y="5325"/>
                  </a:cubicBezTo>
                  <a:lnTo>
                    <a:pt x="6251" y="5293"/>
                  </a:lnTo>
                  <a:lnTo>
                    <a:pt x="6432" y="5272"/>
                  </a:lnTo>
                  <a:cubicBezTo>
                    <a:pt x="6486" y="5261"/>
                    <a:pt x="6549" y="5240"/>
                    <a:pt x="6613" y="5229"/>
                  </a:cubicBezTo>
                  <a:cubicBezTo>
                    <a:pt x="6731" y="5208"/>
                    <a:pt x="6848" y="5176"/>
                    <a:pt x="6975" y="5144"/>
                  </a:cubicBezTo>
                  <a:lnTo>
                    <a:pt x="7316" y="5016"/>
                  </a:lnTo>
                  <a:lnTo>
                    <a:pt x="7359" y="4995"/>
                  </a:lnTo>
                  <a:cubicBezTo>
                    <a:pt x="8381" y="4803"/>
                    <a:pt x="9201" y="4058"/>
                    <a:pt x="9489" y="3068"/>
                  </a:cubicBezTo>
                  <a:cubicBezTo>
                    <a:pt x="9755" y="1992"/>
                    <a:pt x="8615" y="171"/>
                    <a:pt x="6603" y="33"/>
                  </a:cubicBezTo>
                  <a:cubicBezTo>
                    <a:pt x="6470" y="12"/>
                    <a:pt x="6334" y="1"/>
                    <a:pt x="61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808700" y="5358538"/>
              <a:ext cx="115300" cy="252950"/>
            </a:xfrm>
            <a:custGeom>
              <a:rect b="b" l="l" r="r" t="t"/>
              <a:pathLst>
                <a:path extrusionOk="0" h="10118" w="4612">
                  <a:moveTo>
                    <a:pt x="4100" y="5133"/>
                  </a:moveTo>
                  <a:lnTo>
                    <a:pt x="4090" y="5197"/>
                  </a:lnTo>
                  <a:lnTo>
                    <a:pt x="4036" y="5304"/>
                  </a:lnTo>
                  <a:cubicBezTo>
                    <a:pt x="3972" y="5442"/>
                    <a:pt x="3877" y="5570"/>
                    <a:pt x="3770" y="5687"/>
                  </a:cubicBezTo>
                  <a:cubicBezTo>
                    <a:pt x="3664" y="5804"/>
                    <a:pt x="3525" y="5921"/>
                    <a:pt x="3408" y="6081"/>
                  </a:cubicBezTo>
                  <a:cubicBezTo>
                    <a:pt x="3365" y="6124"/>
                    <a:pt x="3344" y="6166"/>
                    <a:pt x="3323" y="6220"/>
                  </a:cubicBezTo>
                  <a:cubicBezTo>
                    <a:pt x="3291" y="6262"/>
                    <a:pt x="3270" y="6315"/>
                    <a:pt x="3259" y="6369"/>
                  </a:cubicBezTo>
                  <a:lnTo>
                    <a:pt x="3227" y="6443"/>
                  </a:lnTo>
                  <a:lnTo>
                    <a:pt x="3227" y="6528"/>
                  </a:lnTo>
                  <a:cubicBezTo>
                    <a:pt x="3216" y="6582"/>
                    <a:pt x="3216" y="6635"/>
                    <a:pt x="3227" y="6688"/>
                  </a:cubicBezTo>
                  <a:lnTo>
                    <a:pt x="3227" y="6752"/>
                  </a:lnTo>
                  <a:cubicBezTo>
                    <a:pt x="2982" y="5719"/>
                    <a:pt x="3653" y="5783"/>
                    <a:pt x="4100" y="5133"/>
                  </a:cubicBezTo>
                  <a:close/>
                  <a:moveTo>
                    <a:pt x="2450" y="1"/>
                  </a:moveTo>
                  <a:cubicBezTo>
                    <a:pt x="2407" y="33"/>
                    <a:pt x="2365" y="65"/>
                    <a:pt x="2322" y="97"/>
                  </a:cubicBezTo>
                  <a:lnTo>
                    <a:pt x="2247" y="161"/>
                  </a:lnTo>
                  <a:lnTo>
                    <a:pt x="2215" y="182"/>
                  </a:lnTo>
                  <a:cubicBezTo>
                    <a:pt x="2173" y="214"/>
                    <a:pt x="2141" y="256"/>
                    <a:pt x="2109" y="288"/>
                  </a:cubicBezTo>
                  <a:cubicBezTo>
                    <a:pt x="1630" y="799"/>
                    <a:pt x="1683" y="2109"/>
                    <a:pt x="1694" y="2141"/>
                  </a:cubicBezTo>
                  <a:cubicBezTo>
                    <a:pt x="2045" y="4186"/>
                    <a:pt x="799" y="3781"/>
                    <a:pt x="405" y="5251"/>
                  </a:cubicBezTo>
                  <a:cubicBezTo>
                    <a:pt x="0" y="6709"/>
                    <a:pt x="1981" y="7657"/>
                    <a:pt x="1513" y="8179"/>
                  </a:cubicBezTo>
                  <a:cubicBezTo>
                    <a:pt x="1271" y="8444"/>
                    <a:pt x="1062" y="8540"/>
                    <a:pt x="886" y="8540"/>
                  </a:cubicBezTo>
                  <a:cubicBezTo>
                    <a:pt x="418" y="8540"/>
                    <a:pt x="182" y="7860"/>
                    <a:pt x="182" y="7860"/>
                  </a:cubicBezTo>
                  <a:lnTo>
                    <a:pt x="182" y="7860"/>
                  </a:lnTo>
                  <a:cubicBezTo>
                    <a:pt x="10" y="8575"/>
                    <a:pt x="716" y="9605"/>
                    <a:pt x="1623" y="9605"/>
                  </a:cubicBezTo>
                  <a:cubicBezTo>
                    <a:pt x="1674" y="9605"/>
                    <a:pt x="1726" y="9602"/>
                    <a:pt x="1779" y="9595"/>
                  </a:cubicBezTo>
                  <a:cubicBezTo>
                    <a:pt x="2705" y="9467"/>
                    <a:pt x="3706" y="8743"/>
                    <a:pt x="3355" y="7242"/>
                  </a:cubicBezTo>
                  <a:lnTo>
                    <a:pt x="3355" y="7242"/>
                  </a:lnTo>
                  <a:lnTo>
                    <a:pt x="3461" y="7497"/>
                  </a:lnTo>
                  <a:cubicBezTo>
                    <a:pt x="3493" y="7572"/>
                    <a:pt x="3525" y="7647"/>
                    <a:pt x="3557" y="7732"/>
                  </a:cubicBezTo>
                  <a:lnTo>
                    <a:pt x="3632" y="7966"/>
                  </a:lnTo>
                  <a:lnTo>
                    <a:pt x="3674" y="8211"/>
                  </a:lnTo>
                  <a:cubicBezTo>
                    <a:pt x="3674" y="8296"/>
                    <a:pt x="3696" y="8381"/>
                    <a:pt x="3696" y="8456"/>
                  </a:cubicBezTo>
                  <a:cubicBezTo>
                    <a:pt x="3696" y="8541"/>
                    <a:pt x="3685" y="8626"/>
                    <a:pt x="3674" y="8701"/>
                  </a:cubicBezTo>
                  <a:cubicBezTo>
                    <a:pt x="3664" y="8786"/>
                    <a:pt x="3642" y="8871"/>
                    <a:pt x="3621" y="8946"/>
                  </a:cubicBezTo>
                  <a:cubicBezTo>
                    <a:pt x="3600" y="9020"/>
                    <a:pt x="3568" y="9105"/>
                    <a:pt x="3525" y="9180"/>
                  </a:cubicBezTo>
                  <a:cubicBezTo>
                    <a:pt x="3451" y="9329"/>
                    <a:pt x="3355" y="9467"/>
                    <a:pt x="3238" y="9585"/>
                  </a:cubicBezTo>
                  <a:cubicBezTo>
                    <a:pt x="3121" y="9702"/>
                    <a:pt x="2982" y="9808"/>
                    <a:pt x="2833" y="9904"/>
                  </a:cubicBezTo>
                  <a:cubicBezTo>
                    <a:pt x="2684" y="9989"/>
                    <a:pt x="2524" y="10064"/>
                    <a:pt x="2365" y="10117"/>
                  </a:cubicBezTo>
                  <a:cubicBezTo>
                    <a:pt x="2535" y="10085"/>
                    <a:pt x="2705" y="10032"/>
                    <a:pt x="2865" y="9968"/>
                  </a:cubicBezTo>
                  <a:cubicBezTo>
                    <a:pt x="3035" y="9893"/>
                    <a:pt x="3184" y="9798"/>
                    <a:pt x="3323" y="9680"/>
                  </a:cubicBezTo>
                  <a:cubicBezTo>
                    <a:pt x="3472" y="9563"/>
                    <a:pt x="3589" y="9414"/>
                    <a:pt x="3685" y="9265"/>
                  </a:cubicBezTo>
                  <a:cubicBezTo>
                    <a:pt x="3738" y="9180"/>
                    <a:pt x="3781" y="9095"/>
                    <a:pt x="3813" y="9010"/>
                  </a:cubicBezTo>
                  <a:cubicBezTo>
                    <a:pt x="3845" y="8924"/>
                    <a:pt x="3877" y="8839"/>
                    <a:pt x="3898" y="8743"/>
                  </a:cubicBezTo>
                  <a:cubicBezTo>
                    <a:pt x="3919" y="8658"/>
                    <a:pt x="3930" y="8562"/>
                    <a:pt x="3941" y="8466"/>
                  </a:cubicBezTo>
                  <a:cubicBezTo>
                    <a:pt x="3941" y="8371"/>
                    <a:pt x="3941" y="8275"/>
                    <a:pt x="3941" y="8190"/>
                  </a:cubicBezTo>
                  <a:cubicBezTo>
                    <a:pt x="3941" y="8094"/>
                    <a:pt x="3919" y="7998"/>
                    <a:pt x="3898" y="7913"/>
                  </a:cubicBezTo>
                  <a:cubicBezTo>
                    <a:pt x="3887" y="7817"/>
                    <a:pt x="3855" y="7732"/>
                    <a:pt x="3834" y="7647"/>
                  </a:cubicBezTo>
                  <a:cubicBezTo>
                    <a:pt x="3813" y="7561"/>
                    <a:pt x="3781" y="7466"/>
                    <a:pt x="3749" y="7380"/>
                  </a:cubicBezTo>
                  <a:lnTo>
                    <a:pt x="3664" y="7135"/>
                  </a:lnTo>
                  <a:cubicBezTo>
                    <a:pt x="3642" y="7093"/>
                    <a:pt x="3632" y="7050"/>
                    <a:pt x="3610" y="7008"/>
                  </a:cubicBezTo>
                  <a:lnTo>
                    <a:pt x="3589" y="6890"/>
                  </a:lnTo>
                  <a:cubicBezTo>
                    <a:pt x="3568" y="6827"/>
                    <a:pt x="3557" y="6752"/>
                    <a:pt x="3557" y="6667"/>
                  </a:cubicBezTo>
                  <a:cubicBezTo>
                    <a:pt x="3557" y="6539"/>
                    <a:pt x="3600" y="6401"/>
                    <a:pt x="3696" y="6294"/>
                  </a:cubicBezTo>
                  <a:cubicBezTo>
                    <a:pt x="3781" y="6177"/>
                    <a:pt x="3919" y="6071"/>
                    <a:pt x="4047" y="5932"/>
                  </a:cubicBezTo>
                  <a:cubicBezTo>
                    <a:pt x="4111" y="5858"/>
                    <a:pt x="4175" y="5794"/>
                    <a:pt x="4239" y="5708"/>
                  </a:cubicBezTo>
                  <a:cubicBezTo>
                    <a:pt x="4292" y="5634"/>
                    <a:pt x="4345" y="5549"/>
                    <a:pt x="4388" y="5453"/>
                  </a:cubicBezTo>
                  <a:lnTo>
                    <a:pt x="4452" y="5325"/>
                  </a:lnTo>
                  <a:lnTo>
                    <a:pt x="4494" y="5187"/>
                  </a:lnTo>
                  <a:cubicBezTo>
                    <a:pt x="4505" y="5144"/>
                    <a:pt x="4526" y="5102"/>
                    <a:pt x="4537" y="5048"/>
                  </a:cubicBezTo>
                  <a:lnTo>
                    <a:pt x="4569" y="4910"/>
                  </a:lnTo>
                  <a:lnTo>
                    <a:pt x="4590" y="4771"/>
                  </a:lnTo>
                  <a:lnTo>
                    <a:pt x="4601" y="4633"/>
                  </a:lnTo>
                  <a:lnTo>
                    <a:pt x="4611" y="4367"/>
                  </a:lnTo>
                  <a:cubicBezTo>
                    <a:pt x="4249" y="4058"/>
                    <a:pt x="3909" y="3707"/>
                    <a:pt x="3610" y="3334"/>
                  </a:cubicBezTo>
                  <a:cubicBezTo>
                    <a:pt x="2865" y="2386"/>
                    <a:pt x="2450" y="1215"/>
                    <a:pt x="245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29"/>
          <p:cNvGrpSpPr/>
          <p:nvPr/>
        </p:nvGrpSpPr>
        <p:grpSpPr>
          <a:xfrm>
            <a:off x="6350457" y="3825975"/>
            <a:ext cx="688086" cy="786406"/>
            <a:chOff x="6296225" y="2180550"/>
            <a:chExt cx="508225" cy="589775"/>
          </a:xfrm>
        </p:grpSpPr>
        <p:sp>
          <p:nvSpPr>
            <p:cNvPr id="921" name="Google Shape;921;p29"/>
            <p:cNvSpPr/>
            <p:nvPr/>
          </p:nvSpPr>
          <p:spPr>
            <a:xfrm>
              <a:off x="6296225" y="24907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lnTo>
                    <a:pt x="8306" y="0"/>
                  </a:lnTo>
                  <a:cubicBezTo>
                    <a:pt x="8306" y="1"/>
                    <a:pt x="8658" y="2631"/>
                    <a:pt x="7571" y="3419"/>
                  </a:cubicBezTo>
                  <a:cubicBezTo>
                    <a:pt x="6720" y="4036"/>
                    <a:pt x="1874" y="5048"/>
                    <a:pt x="1086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3" y="7178"/>
                  </a:cubicBezTo>
                  <a:cubicBezTo>
                    <a:pt x="18305" y="5048"/>
                    <a:pt x="13460" y="4036"/>
                    <a:pt x="12608" y="3419"/>
                  </a:cubicBezTo>
                  <a:cubicBezTo>
                    <a:pt x="11522" y="2631"/>
                    <a:pt x="11874" y="1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6495625" y="24907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1"/>
                    <a:pt x="575" y="1875"/>
                    <a:pt x="0" y="2929"/>
                  </a:cubicBezTo>
                  <a:cubicBezTo>
                    <a:pt x="841" y="2844"/>
                    <a:pt x="1672" y="2673"/>
                    <a:pt x="2396" y="2269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2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6296225" y="2576225"/>
              <a:ext cx="508225" cy="194100"/>
            </a:xfrm>
            <a:custGeom>
              <a:rect b="b" l="l" r="r" t="t"/>
              <a:pathLst>
                <a:path extrusionOk="0" h="7764" w="20329">
                  <a:moveTo>
                    <a:pt x="12811" y="1"/>
                  </a:moveTo>
                  <a:cubicBezTo>
                    <a:pt x="11912" y="513"/>
                    <a:pt x="10900" y="789"/>
                    <a:pt x="9866" y="789"/>
                  </a:cubicBezTo>
                  <a:cubicBezTo>
                    <a:pt x="9847" y="789"/>
                    <a:pt x="9827" y="789"/>
                    <a:pt x="9808" y="789"/>
                  </a:cubicBezTo>
                  <a:cubicBezTo>
                    <a:pt x="8881" y="789"/>
                    <a:pt x="7976" y="586"/>
                    <a:pt x="7146" y="192"/>
                  </a:cubicBezTo>
                  <a:cubicBezTo>
                    <a:pt x="5644" y="831"/>
                    <a:pt x="1800" y="1843"/>
                    <a:pt x="1097" y="3728"/>
                  </a:cubicBezTo>
                  <a:cubicBezTo>
                    <a:pt x="607" y="5038"/>
                    <a:pt x="245" y="6390"/>
                    <a:pt x="0" y="7764"/>
                  </a:cubicBezTo>
                  <a:lnTo>
                    <a:pt x="20329" y="7764"/>
                  </a:lnTo>
                  <a:cubicBezTo>
                    <a:pt x="20084" y="6390"/>
                    <a:pt x="19722" y="5038"/>
                    <a:pt x="19243" y="3728"/>
                  </a:cubicBezTo>
                  <a:cubicBezTo>
                    <a:pt x="18465" y="1662"/>
                    <a:pt x="13886" y="629"/>
                    <a:pt x="12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6304725" y="2581550"/>
              <a:ext cx="492000" cy="188775"/>
            </a:xfrm>
            <a:custGeom>
              <a:rect b="b" l="l" r="r" t="t"/>
              <a:pathLst>
                <a:path extrusionOk="0" h="7551" w="19680">
                  <a:moveTo>
                    <a:pt x="5634" y="948"/>
                  </a:moveTo>
                  <a:lnTo>
                    <a:pt x="5634" y="2066"/>
                  </a:lnTo>
                  <a:lnTo>
                    <a:pt x="4569" y="2066"/>
                  </a:lnTo>
                  <a:lnTo>
                    <a:pt x="4569" y="948"/>
                  </a:lnTo>
                  <a:close/>
                  <a:moveTo>
                    <a:pt x="6880" y="948"/>
                  </a:moveTo>
                  <a:lnTo>
                    <a:pt x="6880" y="2066"/>
                  </a:lnTo>
                  <a:lnTo>
                    <a:pt x="5815" y="2066"/>
                  </a:lnTo>
                  <a:lnTo>
                    <a:pt x="5815" y="948"/>
                  </a:lnTo>
                  <a:close/>
                  <a:moveTo>
                    <a:pt x="8137" y="948"/>
                  </a:moveTo>
                  <a:lnTo>
                    <a:pt x="8137" y="2066"/>
                  </a:lnTo>
                  <a:lnTo>
                    <a:pt x="7072" y="2066"/>
                  </a:lnTo>
                  <a:lnTo>
                    <a:pt x="7072" y="948"/>
                  </a:lnTo>
                  <a:close/>
                  <a:moveTo>
                    <a:pt x="9383" y="948"/>
                  </a:moveTo>
                  <a:lnTo>
                    <a:pt x="9383" y="2066"/>
                  </a:lnTo>
                  <a:lnTo>
                    <a:pt x="8318" y="2066"/>
                  </a:lnTo>
                  <a:lnTo>
                    <a:pt x="8318" y="948"/>
                  </a:lnTo>
                  <a:close/>
                  <a:moveTo>
                    <a:pt x="10639" y="948"/>
                  </a:moveTo>
                  <a:lnTo>
                    <a:pt x="10639" y="2066"/>
                  </a:lnTo>
                  <a:lnTo>
                    <a:pt x="9574" y="2066"/>
                  </a:lnTo>
                  <a:lnTo>
                    <a:pt x="9574" y="948"/>
                  </a:lnTo>
                  <a:close/>
                  <a:moveTo>
                    <a:pt x="11885" y="948"/>
                  </a:moveTo>
                  <a:lnTo>
                    <a:pt x="11885" y="2066"/>
                  </a:lnTo>
                  <a:lnTo>
                    <a:pt x="10820" y="2066"/>
                  </a:lnTo>
                  <a:lnTo>
                    <a:pt x="10820" y="948"/>
                  </a:lnTo>
                  <a:close/>
                  <a:moveTo>
                    <a:pt x="13131" y="948"/>
                  </a:moveTo>
                  <a:lnTo>
                    <a:pt x="13131" y="2066"/>
                  </a:lnTo>
                  <a:lnTo>
                    <a:pt x="12066" y="2066"/>
                  </a:lnTo>
                  <a:lnTo>
                    <a:pt x="12066" y="948"/>
                  </a:lnTo>
                  <a:close/>
                  <a:moveTo>
                    <a:pt x="14387" y="948"/>
                  </a:moveTo>
                  <a:lnTo>
                    <a:pt x="14387" y="2066"/>
                  </a:lnTo>
                  <a:lnTo>
                    <a:pt x="13323" y="2066"/>
                  </a:lnTo>
                  <a:lnTo>
                    <a:pt x="13323" y="948"/>
                  </a:lnTo>
                  <a:close/>
                  <a:moveTo>
                    <a:pt x="3132" y="2205"/>
                  </a:moveTo>
                  <a:lnTo>
                    <a:pt x="3132" y="3323"/>
                  </a:lnTo>
                  <a:lnTo>
                    <a:pt x="2067" y="3323"/>
                  </a:lnTo>
                  <a:lnTo>
                    <a:pt x="2067" y="2205"/>
                  </a:lnTo>
                  <a:close/>
                  <a:moveTo>
                    <a:pt x="4378" y="2205"/>
                  </a:moveTo>
                  <a:lnTo>
                    <a:pt x="4378" y="3323"/>
                  </a:lnTo>
                  <a:lnTo>
                    <a:pt x="3313" y="3323"/>
                  </a:lnTo>
                  <a:lnTo>
                    <a:pt x="3313" y="2205"/>
                  </a:lnTo>
                  <a:close/>
                  <a:moveTo>
                    <a:pt x="5634" y="2205"/>
                  </a:moveTo>
                  <a:lnTo>
                    <a:pt x="5634" y="3323"/>
                  </a:lnTo>
                  <a:lnTo>
                    <a:pt x="4569" y="3323"/>
                  </a:lnTo>
                  <a:lnTo>
                    <a:pt x="4569" y="2205"/>
                  </a:lnTo>
                  <a:close/>
                  <a:moveTo>
                    <a:pt x="6880" y="2205"/>
                  </a:moveTo>
                  <a:lnTo>
                    <a:pt x="6880" y="3323"/>
                  </a:lnTo>
                  <a:lnTo>
                    <a:pt x="5815" y="3323"/>
                  </a:lnTo>
                  <a:lnTo>
                    <a:pt x="5815" y="2205"/>
                  </a:lnTo>
                  <a:close/>
                  <a:moveTo>
                    <a:pt x="8137" y="2205"/>
                  </a:moveTo>
                  <a:lnTo>
                    <a:pt x="8137" y="3323"/>
                  </a:lnTo>
                  <a:lnTo>
                    <a:pt x="7072" y="3323"/>
                  </a:lnTo>
                  <a:lnTo>
                    <a:pt x="7072" y="2205"/>
                  </a:lnTo>
                  <a:close/>
                  <a:moveTo>
                    <a:pt x="9383" y="2205"/>
                  </a:moveTo>
                  <a:lnTo>
                    <a:pt x="9383" y="3323"/>
                  </a:lnTo>
                  <a:lnTo>
                    <a:pt x="8318" y="3323"/>
                  </a:lnTo>
                  <a:lnTo>
                    <a:pt x="8318" y="2205"/>
                  </a:lnTo>
                  <a:close/>
                  <a:moveTo>
                    <a:pt x="10639" y="2205"/>
                  </a:moveTo>
                  <a:lnTo>
                    <a:pt x="10639" y="3323"/>
                  </a:lnTo>
                  <a:lnTo>
                    <a:pt x="9574" y="3323"/>
                  </a:lnTo>
                  <a:lnTo>
                    <a:pt x="9574" y="2205"/>
                  </a:lnTo>
                  <a:close/>
                  <a:moveTo>
                    <a:pt x="11885" y="2205"/>
                  </a:moveTo>
                  <a:lnTo>
                    <a:pt x="11885" y="3323"/>
                  </a:lnTo>
                  <a:lnTo>
                    <a:pt x="10820" y="3323"/>
                  </a:lnTo>
                  <a:lnTo>
                    <a:pt x="10820" y="2205"/>
                  </a:lnTo>
                  <a:close/>
                  <a:moveTo>
                    <a:pt x="13131" y="2205"/>
                  </a:moveTo>
                  <a:lnTo>
                    <a:pt x="13131" y="3323"/>
                  </a:lnTo>
                  <a:lnTo>
                    <a:pt x="12066" y="3323"/>
                  </a:lnTo>
                  <a:lnTo>
                    <a:pt x="12066" y="2205"/>
                  </a:lnTo>
                  <a:close/>
                  <a:moveTo>
                    <a:pt x="14387" y="2205"/>
                  </a:moveTo>
                  <a:lnTo>
                    <a:pt x="14387" y="3323"/>
                  </a:lnTo>
                  <a:lnTo>
                    <a:pt x="13323" y="3323"/>
                  </a:lnTo>
                  <a:lnTo>
                    <a:pt x="13323" y="2205"/>
                  </a:lnTo>
                  <a:close/>
                  <a:moveTo>
                    <a:pt x="15633" y="2205"/>
                  </a:moveTo>
                  <a:lnTo>
                    <a:pt x="15633" y="3323"/>
                  </a:lnTo>
                  <a:lnTo>
                    <a:pt x="14569" y="3323"/>
                  </a:lnTo>
                  <a:lnTo>
                    <a:pt x="14569" y="2205"/>
                  </a:lnTo>
                  <a:close/>
                  <a:moveTo>
                    <a:pt x="16890" y="2205"/>
                  </a:moveTo>
                  <a:lnTo>
                    <a:pt x="16890" y="3323"/>
                  </a:lnTo>
                  <a:lnTo>
                    <a:pt x="15825" y="3323"/>
                  </a:lnTo>
                  <a:lnTo>
                    <a:pt x="15825" y="2205"/>
                  </a:lnTo>
                  <a:close/>
                  <a:moveTo>
                    <a:pt x="1886" y="3461"/>
                  </a:moveTo>
                  <a:lnTo>
                    <a:pt x="1886" y="4569"/>
                  </a:lnTo>
                  <a:lnTo>
                    <a:pt x="821" y="4569"/>
                  </a:lnTo>
                  <a:lnTo>
                    <a:pt x="821" y="3461"/>
                  </a:lnTo>
                  <a:close/>
                  <a:moveTo>
                    <a:pt x="3132" y="3461"/>
                  </a:moveTo>
                  <a:lnTo>
                    <a:pt x="3132" y="4569"/>
                  </a:lnTo>
                  <a:lnTo>
                    <a:pt x="2067" y="4569"/>
                  </a:lnTo>
                  <a:lnTo>
                    <a:pt x="2067" y="3461"/>
                  </a:lnTo>
                  <a:close/>
                  <a:moveTo>
                    <a:pt x="4378" y="3461"/>
                  </a:moveTo>
                  <a:lnTo>
                    <a:pt x="4378" y="4569"/>
                  </a:lnTo>
                  <a:lnTo>
                    <a:pt x="3313" y="4569"/>
                  </a:lnTo>
                  <a:lnTo>
                    <a:pt x="3313" y="3461"/>
                  </a:lnTo>
                  <a:close/>
                  <a:moveTo>
                    <a:pt x="5634" y="3461"/>
                  </a:moveTo>
                  <a:lnTo>
                    <a:pt x="5634" y="4569"/>
                  </a:lnTo>
                  <a:lnTo>
                    <a:pt x="4569" y="4569"/>
                  </a:lnTo>
                  <a:lnTo>
                    <a:pt x="4569" y="3461"/>
                  </a:lnTo>
                  <a:close/>
                  <a:moveTo>
                    <a:pt x="6880" y="3461"/>
                  </a:moveTo>
                  <a:lnTo>
                    <a:pt x="6880" y="4569"/>
                  </a:lnTo>
                  <a:lnTo>
                    <a:pt x="5815" y="4569"/>
                  </a:lnTo>
                  <a:lnTo>
                    <a:pt x="5815" y="3461"/>
                  </a:lnTo>
                  <a:close/>
                  <a:moveTo>
                    <a:pt x="8137" y="3461"/>
                  </a:moveTo>
                  <a:lnTo>
                    <a:pt x="8137" y="4569"/>
                  </a:lnTo>
                  <a:lnTo>
                    <a:pt x="7072" y="4569"/>
                  </a:lnTo>
                  <a:lnTo>
                    <a:pt x="7072" y="3461"/>
                  </a:lnTo>
                  <a:close/>
                  <a:moveTo>
                    <a:pt x="9383" y="3461"/>
                  </a:moveTo>
                  <a:lnTo>
                    <a:pt x="9383" y="4569"/>
                  </a:lnTo>
                  <a:lnTo>
                    <a:pt x="8318" y="4569"/>
                  </a:lnTo>
                  <a:lnTo>
                    <a:pt x="8318" y="3461"/>
                  </a:lnTo>
                  <a:close/>
                  <a:moveTo>
                    <a:pt x="10639" y="3461"/>
                  </a:moveTo>
                  <a:lnTo>
                    <a:pt x="10639" y="4569"/>
                  </a:lnTo>
                  <a:lnTo>
                    <a:pt x="9574" y="4569"/>
                  </a:lnTo>
                  <a:lnTo>
                    <a:pt x="9574" y="3461"/>
                  </a:lnTo>
                  <a:close/>
                  <a:moveTo>
                    <a:pt x="11885" y="3461"/>
                  </a:moveTo>
                  <a:lnTo>
                    <a:pt x="11885" y="4569"/>
                  </a:lnTo>
                  <a:lnTo>
                    <a:pt x="10820" y="4569"/>
                  </a:lnTo>
                  <a:lnTo>
                    <a:pt x="10820" y="3461"/>
                  </a:lnTo>
                  <a:close/>
                  <a:moveTo>
                    <a:pt x="13131" y="3461"/>
                  </a:moveTo>
                  <a:lnTo>
                    <a:pt x="13131" y="4569"/>
                  </a:lnTo>
                  <a:lnTo>
                    <a:pt x="12066" y="4569"/>
                  </a:lnTo>
                  <a:lnTo>
                    <a:pt x="12066" y="3461"/>
                  </a:lnTo>
                  <a:close/>
                  <a:moveTo>
                    <a:pt x="14387" y="3461"/>
                  </a:moveTo>
                  <a:lnTo>
                    <a:pt x="14387" y="4569"/>
                  </a:lnTo>
                  <a:lnTo>
                    <a:pt x="13323" y="4569"/>
                  </a:lnTo>
                  <a:lnTo>
                    <a:pt x="13323" y="3461"/>
                  </a:lnTo>
                  <a:close/>
                  <a:moveTo>
                    <a:pt x="15633" y="3461"/>
                  </a:moveTo>
                  <a:lnTo>
                    <a:pt x="15633" y="4569"/>
                  </a:lnTo>
                  <a:lnTo>
                    <a:pt x="14569" y="4569"/>
                  </a:lnTo>
                  <a:lnTo>
                    <a:pt x="14569" y="3461"/>
                  </a:lnTo>
                  <a:close/>
                  <a:moveTo>
                    <a:pt x="16890" y="3461"/>
                  </a:moveTo>
                  <a:lnTo>
                    <a:pt x="16890" y="4569"/>
                  </a:lnTo>
                  <a:lnTo>
                    <a:pt x="15825" y="4569"/>
                  </a:lnTo>
                  <a:lnTo>
                    <a:pt x="15825" y="3461"/>
                  </a:lnTo>
                  <a:close/>
                  <a:moveTo>
                    <a:pt x="18136" y="3461"/>
                  </a:moveTo>
                  <a:lnTo>
                    <a:pt x="18136" y="4569"/>
                  </a:lnTo>
                  <a:lnTo>
                    <a:pt x="17071" y="4569"/>
                  </a:lnTo>
                  <a:lnTo>
                    <a:pt x="17071" y="3461"/>
                  </a:lnTo>
                  <a:close/>
                  <a:moveTo>
                    <a:pt x="1886" y="4707"/>
                  </a:moveTo>
                  <a:lnTo>
                    <a:pt x="1886" y="5825"/>
                  </a:lnTo>
                  <a:lnTo>
                    <a:pt x="821" y="5825"/>
                  </a:lnTo>
                  <a:lnTo>
                    <a:pt x="821" y="4707"/>
                  </a:lnTo>
                  <a:close/>
                  <a:moveTo>
                    <a:pt x="3132" y="4707"/>
                  </a:moveTo>
                  <a:lnTo>
                    <a:pt x="3132" y="5825"/>
                  </a:lnTo>
                  <a:lnTo>
                    <a:pt x="2067" y="5825"/>
                  </a:lnTo>
                  <a:lnTo>
                    <a:pt x="2067" y="4707"/>
                  </a:lnTo>
                  <a:close/>
                  <a:moveTo>
                    <a:pt x="4378" y="4707"/>
                  </a:moveTo>
                  <a:lnTo>
                    <a:pt x="4378" y="5825"/>
                  </a:lnTo>
                  <a:lnTo>
                    <a:pt x="3313" y="5825"/>
                  </a:lnTo>
                  <a:lnTo>
                    <a:pt x="3313" y="4707"/>
                  </a:lnTo>
                  <a:close/>
                  <a:moveTo>
                    <a:pt x="5634" y="4707"/>
                  </a:moveTo>
                  <a:lnTo>
                    <a:pt x="5634" y="5825"/>
                  </a:lnTo>
                  <a:lnTo>
                    <a:pt x="4569" y="5825"/>
                  </a:lnTo>
                  <a:lnTo>
                    <a:pt x="4569" y="4707"/>
                  </a:lnTo>
                  <a:close/>
                  <a:moveTo>
                    <a:pt x="6880" y="4707"/>
                  </a:moveTo>
                  <a:lnTo>
                    <a:pt x="6880" y="5825"/>
                  </a:lnTo>
                  <a:lnTo>
                    <a:pt x="5815" y="5825"/>
                  </a:lnTo>
                  <a:lnTo>
                    <a:pt x="5815" y="4707"/>
                  </a:lnTo>
                  <a:close/>
                  <a:moveTo>
                    <a:pt x="8137" y="4707"/>
                  </a:moveTo>
                  <a:lnTo>
                    <a:pt x="8137" y="5825"/>
                  </a:lnTo>
                  <a:lnTo>
                    <a:pt x="7072" y="5825"/>
                  </a:lnTo>
                  <a:lnTo>
                    <a:pt x="7072" y="4707"/>
                  </a:lnTo>
                  <a:close/>
                  <a:moveTo>
                    <a:pt x="9383" y="4707"/>
                  </a:moveTo>
                  <a:lnTo>
                    <a:pt x="9383" y="5825"/>
                  </a:lnTo>
                  <a:lnTo>
                    <a:pt x="8318" y="5825"/>
                  </a:lnTo>
                  <a:lnTo>
                    <a:pt x="8318" y="4707"/>
                  </a:lnTo>
                  <a:close/>
                  <a:moveTo>
                    <a:pt x="10639" y="4707"/>
                  </a:moveTo>
                  <a:lnTo>
                    <a:pt x="10639" y="5825"/>
                  </a:lnTo>
                  <a:lnTo>
                    <a:pt x="9574" y="5825"/>
                  </a:lnTo>
                  <a:lnTo>
                    <a:pt x="9574" y="4707"/>
                  </a:lnTo>
                  <a:close/>
                  <a:moveTo>
                    <a:pt x="11885" y="4707"/>
                  </a:moveTo>
                  <a:lnTo>
                    <a:pt x="11885" y="5825"/>
                  </a:lnTo>
                  <a:lnTo>
                    <a:pt x="10820" y="5825"/>
                  </a:lnTo>
                  <a:lnTo>
                    <a:pt x="10820" y="4707"/>
                  </a:lnTo>
                  <a:close/>
                  <a:moveTo>
                    <a:pt x="13131" y="4707"/>
                  </a:moveTo>
                  <a:lnTo>
                    <a:pt x="13131" y="5825"/>
                  </a:lnTo>
                  <a:lnTo>
                    <a:pt x="12066" y="5825"/>
                  </a:lnTo>
                  <a:lnTo>
                    <a:pt x="12066" y="4707"/>
                  </a:lnTo>
                  <a:close/>
                  <a:moveTo>
                    <a:pt x="14387" y="4707"/>
                  </a:moveTo>
                  <a:lnTo>
                    <a:pt x="14387" y="5825"/>
                  </a:lnTo>
                  <a:lnTo>
                    <a:pt x="13323" y="5825"/>
                  </a:lnTo>
                  <a:lnTo>
                    <a:pt x="13323" y="4707"/>
                  </a:lnTo>
                  <a:close/>
                  <a:moveTo>
                    <a:pt x="15633" y="4707"/>
                  </a:moveTo>
                  <a:lnTo>
                    <a:pt x="15633" y="5825"/>
                  </a:lnTo>
                  <a:lnTo>
                    <a:pt x="14569" y="5825"/>
                  </a:lnTo>
                  <a:lnTo>
                    <a:pt x="14569" y="4707"/>
                  </a:lnTo>
                  <a:close/>
                  <a:moveTo>
                    <a:pt x="16890" y="4707"/>
                  </a:moveTo>
                  <a:lnTo>
                    <a:pt x="16890" y="5825"/>
                  </a:lnTo>
                  <a:lnTo>
                    <a:pt x="15825" y="5825"/>
                  </a:lnTo>
                  <a:lnTo>
                    <a:pt x="15825" y="4707"/>
                  </a:lnTo>
                  <a:close/>
                  <a:moveTo>
                    <a:pt x="18136" y="4707"/>
                  </a:moveTo>
                  <a:lnTo>
                    <a:pt x="18136" y="5825"/>
                  </a:lnTo>
                  <a:lnTo>
                    <a:pt x="17071" y="5825"/>
                  </a:lnTo>
                  <a:lnTo>
                    <a:pt x="17071" y="4707"/>
                  </a:lnTo>
                  <a:close/>
                  <a:moveTo>
                    <a:pt x="6848" y="1"/>
                  </a:moveTo>
                  <a:lnTo>
                    <a:pt x="6848" y="810"/>
                  </a:lnTo>
                  <a:lnTo>
                    <a:pt x="5783" y="810"/>
                  </a:lnTo>
                  <a:lnTo>
                    <a:pt x="5783" y="341"/>
                  </a:lnTo>
                  <a:lnTo>
                    <a:pt x="5602" y="416"/>
                  </a:lnTo>
                  <a:lnTo>
                    <a:pt x="5602" y="810"/>
                  </a:lnTo>
                  <a:lnTo>
                    <a:pt x="4537" y="810"/>
                  </a:lnTo>
                  <a:cubicBezTo>
                    <a:pt x="4420" y="853"/>
                    <a:pt x="4314" y="906"/>
                    <a:pt x="4197" y="948"/>
                  </a:cubicBezTo>
                  <a:lnTo>
                    <a:pt x="4388" y="948"/>
                  </a:lnTo>
                  <a:lnTo>
                    <a:pt x="4388" y="2066"/>
                  </a:lnTo>
                  <a:lnTo>
                    <a:pt x="3323" y="2066"/>
                  </a:lnTo>
                  <a:lnTo>
                    <a:pt x="3323" y="1353"/>
                  </a:lnTo>
                  <a:cubicBezTo>
                    <a:pt x="3259" y="1374"/>
                    <a:pt x="3196" y="1406"/>
                    <a:pt x="3132" y="1438"/>
                  </a:cubicBezTo>
                  <a:lnTo>
                    <a:pt x="3132" y="2066"/>
                  </a:lnTo>
                  <a:lnTo>
                    <a:pt x="2067" y="2066"/>
                  </a:lnTo>
                  <a:lnTo>
                    <a:pt x="2067" y="2045"/>
                  </a:lnTo>
                  <a:cubicBezTo>
                    <a:pt x="2003" y="2098"/>
                    <a:pt x="1928" y="2141"/>
                    <a:pt x="1864" y="2194"/>
                  </a:cubicBezTo>
                  <a:lnTo>
                    <a:pt x="1886" y="2194"/>
                  </a:lnTo>
                  <a:lnTo>
                    <a:pt x="1886" y="3323"/>
                  </a:lnTo>
                  <a:lnTo>
                    <a:pt x="842" y="3323"/>
                  </a:lnTo>
                  <a:cubicBezTo>
                    <a:pt x="810" y="3387"/>
                    <a:pt x="778" y="3461"/>
                    <a:pt x="757" y="3515"/>
                  </a:cubicBezTo>
                  <a:cubicBezTo>
                    <a:pt x="714" y="3632"/>
                    <a:pt x="672" y="3749"/>
                    <a:pt x="629" y="3866"/>
                  </a:cubicBezTo>
                  <a:lnTo>
                    <a:pt x="629" y="4580"/>
                  </a:lnTo>
                  <a:lnTo>
                    <a:pt x="395" y="4580"/>
                  </a:lnTo>
                  <a:cubicBezTo>
                    <a:pt x="384" y="4622"/>
                    <a:pt x="363" y="4665"/>
                    <a:pt x="352" y="4707"/>
                  </a:cubicBezTo>
                  <a:lnTo>
                    <a:pt x="629" y="4707"/>
                  </a:lnTo>
                  <a:lnTo>
                    <a:pt x="629" y="5825"/>
                  </a:lnTo>
                  <a:lnTo>
                    <a:pt x="33" y="5825"/>
                  </a:lnTo>
                  <a:cubicBezTo>
                    <a:pt x="22" y="5868"/>
                    <a:pt x="12" y="5911"/>
                    <a:pt x="1" y="5953"/>
                  </a:cubicBezTo>
                  <a:lnTo>
                    <a:pt x="629" y="5953"/>
                  </a:lnTo>
                  <a:lnTo>
                    <a:pt x="629" y="7551"/>
                  </a:lnTo>
                  <a:lnTo>
                    <a:pt x="821" y="7551"/>
                  </a:lnTo>
                  <a:lnTo>
                    <a:pt x="821" y="5953"/>
                  </a:lnTo>
                  <a:lnTo>
                    <a:pt x="1886" y="5953"/>
                  </a:lnTo>
                  <a:lnTo>
                    <a:pt x="1886" y="7551"/>
                  </a:lnTo>
                  <a:lnTo>
                    <a:pt x="2077" y="7551"/>
                  </a:lnTo>
                  <a:lnTo>
                    <a:pt x="2077" y="5953"/>
                  </a:lnTo>
                  <a:lnTo>
                    <a:pt x="3142" y="5953"/>
                  </a:lnTo>
                  <a:lnTo>
                    <a:pt x="3142" y="7551"/>
                  </a:lnTo>
                  <a:lnTo>
                    <a:pt x="3323" y="7551"/>
                  </a:lnTo>
                  <a:lnTo>
                    <a:pt x="3323" y="5953"/>
                  </a:lnTo>
                  <a:lnTo>
                    <a:pt x="4388" y="5953"/>
                  </a:lnTo>
                  <a:lnTo>
                    <a:pt x="4388" y="7551"/>
                  </a:lnTo>
                  <a:lnTo>
                    <a:pt x="4580" y="7551"/>
                  </a:lnTo>
                  <a:lnTo>
                    <a:pt x="4580" y="5953"/>
                  </a:lnTo>
                  <a:lnTo>
                    <a:pt x="5645" y="5953"/>
                  </a:lnTo>
                  <a:lnTo>
                    <a:pt x="5645" y="7551"/>
                  </a:lnTo>
                  <a:lnTo>
                    <a:pt x="5826" y="7551"/>
                  </a:lnTo>
                  <a:lnTo>
                    <a:pt x="5826" y="5953"/>
                  </a:lnTo>
                  <a:lnTo>
                    <a:pt x="6891" y="5953"/>
                  </a:lnTo>
                  <a:lnTo>
                    <a:pt x="6891" y="7551"/>
                  </a:lnTo>
                  <a:lnTo>
                    <a:pt x="7082" y="7551"/>
                  </a:lnTo>
                  <a:lnTo>
                    <a:pt x="7082" y="5953"/>
                  </a:lnTo>
                  <a:lnTo>
                    <a:pt x="8147" y="5953"/>
                  </a:lnTo>
                  <a:lnTo>
                    <a:pt x="8147" y="7551"/>
                  </a:lnTo>
                  <a:lnTo>
                    <a:pt x="8339" y="7551"/>
                  </a:lnTo>
                  <a:lnTo>
                    <a:pt x="8339" y="5953"/>
                  </a:lnTo>
                  <a:lnTo>
                    <a:pt x="9404" y="5953"/>
                  </a:lnTo>
                  <a:lnTo>
                    <a:pt x="9404" y="7551"/>
                  </a:lnTo>
                  <a:lnTo>
                    <a:pt x="9585" y="7551"/>
                  </a:lnTo>
                  <a:lnTo>
                    <a:pt x="9585" y="5953"/>
                  </a:lnTo>
                  <a:lnTo>
                    <a:pt x="10650" y="5953"/>
                  </a:lnTo>
                  <a:lnTo>
                    <a:pt x="10650" y="7551"/>
                  </a:lnTo>
                  <a:lnTo>
                    <a:pt x="10841" y="7551"/>
                  </a:lnTo>
                  <a:lnTo>
                    <a:pt x="10841" y="5953"/>
                  </a:lnTo>
                  <a:lnTo>
                    <a:pt x="11906" y="5953"/>
                  </a:lnTo>
                  <a:lnTo>
                    <a:pt x="11906" y="7551"/>
                  </a:lnTo>
                  <a:lnTo>
                    <a:pt x="12098" y="7551"/>
                  </a:lnTo>
                  <a:lnTo>
                    <a:pt x="12098" y="5953"/>
                  </a:lnTo>
                  <a:lnTo>
                    <a:pt x="13163" y="5953"/>
                  </a:lnTo>
                  <a:lnTo>
                    <a:pt x="13163" y="7551"/>
                  </a:lnTo>
                  <a:lnTo>
                    <a:pt x="13344" y="7551"/>
                  </a:lnTo>
                  <a:lnTo>
                    <a:pt x="13344" y="5953"/>
                  </a:lnTo>
                  <a:lnTo>
                    <a:pt x="14409" y="5953"/>
                  </a:lnTo>
                  <a:lnTo>
                    <a:pt x="14409" y="7551"/>
                  </a:lnTo>
                  <a:lnTo>
                    <a:pt x="14600" y="7551"/>
                  </a:lnTo>
                  <a:lnTo>
                    <a:pt x="14600" y="5953"/>
                  </a:lnTo>
                  <a:lnTo>
                    <a:pt x="15665" y="5953"/>
                  </a:lnTo>
                  <a:lnTo>
                    <a:pt x="15665" y="7551"/>
                  </a:lnTo>
                  <a:lnTo>
                    <a:pt x="15857" y="7551"/>
                  </a:lnTo>
                  <a:lnTo>
                    <a:pt x="15857" y="5953"/>
                  </a:lnTo>
                  <a:lnTo>
                    <a:pt x="16922" y="5953"/>
                  </a:lnTo>
                  <a:lnTo>
                    <a:pt x="16922" y="7551"/>
                  </a:lnTo>
                  <a:lnTo>
                    <a:pt x="17103" y="7551"/>
                  </a:lnTo>
                  <a:lnTo>
                    <a:pt x="17103" y="5953"/>
                  </a:lnTo>
                  <a:lnTo>
                    <a:pt x="18168" y="5953"/>
                  </a:lnTo>
                  <a:lnTo>
                    <a:pt x="18168" y="7551"/>
                  </a:lnTo>
                  <a:lnTo>
                    <a:pt x="18359" y="7551"/>
                  </a:lnTo>
                  <a:lnTo>
                    <a:pt x="18359" y="5953"/>
                  </a:lnTo>
                  <a:lnTo>
                    <a:pt x="19680" y="5953"/>
                  </a:lnTo>
                  <a:cubicBezTo>
                    <a:pt x="19669" y="5911"/>
                    <a:pt x="19659" y="5868"/>
                    <a:pt x="19648" y="5825"/>
                  </a:cubicBezTo>
                  <a:lnTo>
                    <a:pt x="18359" y="5825"/>
                  </a:lnTo>
                  <a:lnTo>
                    <a:pt x="18359" y="4707"/>
                  </a:lnTo>
                  <a:lnTo>
                    <a:pt x="19297" y="4707"/>
                  </a:lnTo>
                  <a:cubicBezTo>
                    <a:pt x="19286" y="4665"/>
                    <a:pt x="19265" y="4622"/>
                    <a:pt x="19254" y="4580"/>
                  </a:cubicBezTo>
                  <a:lnTo>
                    <a:pt x="18328" y="4580"/>
                  </a:lnTo>
                  <a:lnTo>
                    <a:pt x="18328" y="3461"/>
                  </a:lnTo>
                  <a:lnTo>
                    <a:pt x="18860" y="3461"/>
                  </a:lnTo>
                  <a:cubicBezTo>
                    <a:pt x="18849" y="3408"/>
                    <a:pt x="18828" y="3366"/>
                    <a:pt x="18807" y="3323"/>
                  </a:cubicBezTo>
                  <a:lnTo>
                    <a:pt x="18317" y="3323"/>
                  </a:lnTo>
                  <a:lnTo>
                    <a:pt x="18317" y="2673"/>
                  </a:lnTo>
                  <a:cubicBezTo>
                    <a:pt x="18264" y="2610"/>
                    <a:pt x="18200" y="2546"/>
                    <a:pt x="18136" y="2482"/>
                  </a:cubicBezTo>
                  <a:lnTo>
                    <a:pt x="18136" y="3323"/>
                  </a:lnTo>
                  <a:lnTo>
                    <a:pt x="17071" y="3323"/>
                  </a:lnTo>
                  <a:lnTo>
                    <a:pt x="17071" y="2205"/>
                  </a:lnTo>
                  <a:lnTo>
                    <a:pt x="17784" y="2205"/>
                  </a:lnTo>
                  <a:cubicBezTo>
                    <a:pt x="17721" y="2162"/>
                    <a:pt x="17657" y="2120"/>
                    <a:pt x="17593" y="2077"/>
                  </a:cubicBezTo>
                  <a:lnTo>
                    <a:pt x="17060" y="2077"/>
                  </a:lnTo>
                  <a:lnTo>
                    <a:pt x="17060" y="1747"/>
                  </a:lnTo>
                  <a:lnTo>
                    <a:pt x="16879" y="1641"/>
                  </a:lnTo>
                  <a:lnTo>
                    <a:pt x="16879" y="2077"/>
                  </a:lnTo>
                  <a:lnTo>
                    <a:pt x="15814" y="2077"/>
                  </a:lnTo>
                  <a:lnTo>
                    <a:pt x="15814" y="1129"/>
                  </a:lnTo>
                  <a:cubicBezTo>
                    <a:pt x="15751" y="1097"/>
                    <a:pt x="15687" y="1076"/>
                    <a:pt x="15623" y="1044"/>
                  </a:cubicBezTo>
                  <a:lnTo>
                    <a:pt x="15623" y="2066"/>
                  </a:lnTo>
                  <a:lnTo>
                    <a:pt x="14558" y="2066"/>
                  </a:lnTo>
                  <a:lnTo>
                    <a:pt x="14558" y="948"/>
                  </a:lnTo>
                  <a:lnTo>
                    <a:pt x="15399" y="948"/>
                  </a:lnTo>
                  <a:cubicBezTo>
                    <a:pt x="15282" y="906"/>
                    <a:pt x="15176" y="863"/>
                    <a:pt x="15058" y="821"/>
                  </a:cubicBezTo>
                  <a:lnTo>
                    <a:pt x="14558" y="821"/>
                  </a:lnTo>
                  <a:lnTo>
                    <a:pt x="14558" y="629"/>
                  </a:lnTo>
                  <a:lnTo>
                    <a:pt x="14366" y="554"/>
                  </a:lnTo>
                  <a:lnTo>
                    <a:pt x="14366" y="821"/>
                  </a:lnTo>
                  <a:lnTo>
                    <a:pt x="13301" y="821"/>
                  </a:lnTo>
                  <a:lnTo>
                    <a:pt x="13301" y="171"/>
                  </a:lnTo>
                  <a:lnTo>
                    <a:pt x="13120" y="96"/>
                  </a:lnTo>
                  <a:lnTo>
                    <a:pt x="13120" y="821"/>
                  </a:lnTo>
                  <a:lnTo>
                    <a:pt x="12055" y="821"/>
                  </a:lnTo>
                  <a:lnTo>
                    <a:pt x="12055" y="1"/>
                  </a:lnTo>
                  <a:cubicBezTo>
                    <a:pt x="11992" y="22"/>
                    <a:pt x="11928" y="54"/>
                    <a:pt x="11864" y="75"/>
                  </a:cubicBezTo>
                  <a:lnTo>
                    <a:pt x="11864" y="821"/>
                  </a:lnTo>
                  <a:lnTo>
                    <a:pt x="10799" y="821"/>
                  </a:lnTo>
                  <a:lnTo>
                    <a:pt x="10799" y="416"/>
                  </a:lnTo>
                  <a:cubicBezTo>
                    <a:pt x="10735" y="437"/>
                    <a:pt x="10671" y="448"/>
                    <a:pt x="10607" y="459"/>
                  </a:cubicBezTo>
                  <a:lnTo>
                    <a:pt x="10607" y="810"/>
                  </a:lnTo>
                  <a:lnTo>
                    <a:pt x="9542" y="810"/>
                  </a:lnTo>
                  <a:lnTo>
                    <a:pt x="9542" y="565"/>
                  </a:lnTo>
                  <a:lnTo>
                    <a:pt x="9361" y="565"/>
                  </a:lnTo>
                  <a:lnTo>
                    <a:pt x="9361" y="810"/>
                  </a:lnTo>
                  <a:lnTo>
                    <a:pt x="8296" y="810"/>
                  </a:lnTo>
                  <a:lnTo>
                    <a:pt x="8296" y="469"/>
                  </a:lnTo>
                  <a:cubicBezTo>
                    <a:pt x="8232" y="448"/>
                    <a:pt x="8158" y="437"/>
                    <a:pt x="8105" y="427"/>
                  </a:cubicBezTo>
                  <a:lnTo>
                    <a:pt x="8105" y="810"/>
                  </a:lnTo>
                  <a:lnTo>
                    <a:pt x="7040" y="810"/>
                  </a:lnTo>
                  <a:lnTo>
                    <a:pt x="7040" y="86"/>
                  </a:lnTo>
                  <a:cubicBezTo>
                    <a:pt x="6976" y="65"/>
                    <a:pt x="6912" y="33"/>
                    <a:pt x="6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6428525" y="23711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10" y="1"/>
                  </a:moveTo>
                  <a:cubicBezTo>
                    <a:pt x="889" y="1"/>
                    <a:pt x="799" y="28"/>
                    <a:pt x="778" y="35"/>
                  </a:cubicBezTo>
                  <a:cubicBezTo>
                    <a:pt x="714" y="56"/>
                    <a:pt x="1" y="152"/>
                    <a:pt x="128" y="1079"/>
                  </a:cubicBezTo>
                  <a:cubicBezTo>
                    <a:pt x="232" y="1898"/>
                    <a:pt x="669" y="2393"/>
                    <a:pt x="1122" y="2393"/>
                  </a:cubicBezTo>
                  <a:cubicBezTo>
                    <a:pt x="1181" y="2393"/>
                    <a:pt x="1241" y="2384"/>
                    <a:pt x="1300" y="2367"/>
                  </a:cubicBezTo>
                  <a:cubicBezTo>
                    <a:pt x="1822" y="2293"/>
                    <a:pt x="2098" y="1601"/>
                    <a:pt x="1811" y="706"/>
                  </a:cubicBezTo>
                  <a:cubicBezTo>
                    <a:pt x="1619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6613825" y="23711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88" y="1"/>
                  </a:moveTo>
                  <a:cubicBezTo>
                    <a:pt x="846" y="1"/>
                    <a:pt x="479" y="110"/>
                    <a:pt x="288" y="706"/>
                  </a:cubicBezTo>
                  <a:cubicBezTo>
                    <a:pt x="0" y="1601"/>
                    <a:pt x="277" y="2293"/>
                    <a:pt x="799" y="2367"/>
                  </a:cubicBezTo>
                  <a:cubicBezTo>
                    <a:pt x="857" y="2384"/>
                    <a:pt x="915" y="2393"/>
                    <a:pt x="973" y="2393"/>
                  </a:cubicBezTo>
                  <a:cubicBezTo>
                    <a:pt x="1421" y="2393"/>
                    <a:pt x="1867" y="1898"/>
                    <a:pt x="1970" y="1079"/>
                  </a:cubicBezTo>
                  <a:cubicBezTo>
                    <a:pt x="2087" y="152"/>
                    <a:pt x="1385" y="56"/>
                    <a:pt x="1321" y="35"/>
                  </a:cubicBezTo>
                  <a:cubicBezTo>
                    <a:pt x="1299" y="28"/>
                    <a:pt x="1209" y="1"/>
                    <a:pt x="108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6446625" y="22617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8"/>
                    <a:pt x="1652" y="10040"/>
                    <a:pt x="3780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8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6550450" y="2386950"/>
              <a:ext cx="12800" cy="49550"/>
            </a:xfrm>
            <a:custGeom>
              <a:rect b="b" l="l" r="r" t="t"/>
              <a:pathLst>
                <a:path extrusionOk="0" h="1982" w="512">
                  <a:moveTo>
                    <a:pt x="235" y="0"/>
                  </a:moveTo>
                  <a:lnTo>
                    <a:pt x="235" y="0"/>
                  </a:lnTo>
                  <a:cubicBezTo>
                    <a:pt x="246" y="256"/>
                    <a:pt x="278" y="522"/>
                    <a:pt x="299" y="778"/>
                  </a:cubicBezTo>
                  <a:cubicBezTo>
                    <a:pt x="330" y="1033"/>
                    <a:pt x="360" y="1268"/>
                    <a:pt x="391" y="1521"/>
                  </a:cubicBezTo>
                  <a:lnTo>
                    <a:pt x="391" y="1521"/>
                  </a:lnTo>
                  <a:cubicBezTo>
                    <a:pt x="314" y="1579"/>
                    <a:pt x="239" y="1638"/>
                    <a:pt x="182" y="1715"/>
                  </a:cubicBezTo>
                  <a:cubicBezTo>
                    <a:pt x="107" y="1789"/>
                    <a:pt x="43" y="1875"/>
                    <a:pt x="1" y="1981"/>
                  </a:cubicBezTo>
                  <a:cubicBezTo>
                    <a:pt x="97" y="1939"/>
                    <a:pt x="192" y="1885"/>
                    <a:pt x="267" y="1811"/>
                  </a:cubicBezTo>
                  <a:cubicBezTo>
                    <a:pt x="352" y="1747"/>
                    <a:pt x="427" y="1672"/>
                    <a:pt x="491" y="1598"/>
                  </a:cubicBezTo>
                  <a:lnTo>
                    <a:pt x="512" y="1566"/>
                  </a:lnTo>
                  <a:lnTo>
                    <a:pt x="512" y="1545"/>
                  </a:lnTo>
                  <a:cubicBezTo>
                    <a:pt x="469" y="1278"/>
                    <a:pt x="427" y="1023"/>
                    <a:pt x="374" y="767"/>
                  </a:cubicBezTo>
                  <a:cubicBezTo>
                    <a:pt x="331" y="512"/>
                    <a:pt x="288" y="256"/>
                    <a:pt x="235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649935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658320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46" y="1066"/>
                  </a:cubicBezTo>
                  <a:cubicBezTo>
                    <a:pt x="384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6484425" y="2351150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15" y="0"/>
                  </a:moveTo>
                  <a:cubicBezTo>
                    <a:pt x="884" y="0"/>
                    <a:pt x="852" y="2"/>
                    <a:pt x="821" y="6"/>
                  </a:cubicBezTo>
                  <a:cubicBezTo>
                    <a:pt x="640" y="16"/>
                    <a:pt x="459" y="91"/>
                    <a:pt x="320" y="208"/>
                  </a:cubicBezTo>
                  <a:cubicBezTo>
                    <a:pt x="171" y="314"/>
                    <a:pt x="65" y="453"/>
                    <a:pt x="1" y="623"/>
                  </a:cubicBezTo>
                  <a:cubicBezTo>
                    <a:pt x="150" y="538"/>
                    <a:pt x="288" y="463"/>
                    <a:pt x="427" y="400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8"/>
                    <a:pt x="1407" y="400"/>
                    <a:pt x="1481" y="432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89"/>
                    <a:pt x="1566" y="325"/>
                  </a:cubicBezTo>
                  <a:cubicBezTo>
                    <a:pt x="1502" y="250"/>
                    <a:pt x="1438" y="197"/>
                    <a:pt x="1364" y="144"/>
                  </a:cubicBezTo>
                  <a:cubicBezTo>
                    <a:pt x="1230" y="46"/>
                    <a:pt x="1075" y="0"/>
                    <a:pt x="91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6568825" y="23511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26" y="0"/>
                  </a:moveTo>
                  <a:cubicBezTo>
                    <a:pt x="894" y="0"/>
                    <a:pt x="863" y="2"/>
                    <a:pt x="831" y="6"/>
                  </a:cubicBezTo>
                  <a:cubicBezTo>
                    <a:pt x="639" y="16"/>
                    <a:pt x="469" y="91"/>
                    <a:pt x="320" y="208"/>
                  </a:cubicBezTo>
                  <a:cubicBezTo>
                    <a:pt x="182" y="314"/>
                    <a:pt x="64" y="453"/>
                    <a:pt x="1" y="623"/>
                  </a:cubicBezTo>
                  <a:cubicBezTo>
                    <a:pt x="139" y="538"/>
                    <a:pt x="288" y="463"/>
                    <a:pt x="437" y="400"/>
                  </a:cubicBezTo>
                  <a:cubicBezTo>
                    <a:pt x="565" y="336"/>
                    <a:pt x="714" y="304"/>
                    <a:pt x="852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8"/>
                    <a:pt x="1406" y="400"/>
                    <a:pt x="1481" y="432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89"/>
                    <a:pt x="1566" y="325"/>
                  </a:cubicBezTo>
                  <a:cubicBezTo>
                    <a:pt x="1513" y="250"/>
                    <a:pt x="1449" y="197"/>
                    <a:pt x="1374" y="144"/>
                  </a:cubicBezTo>
                  <a:cubicBezTo>
                    <a:pt x="1241" y="46"/>
                    <a:pt x="1085" y="0"/>
                    <a:pt x="92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6508400" y="2449775"/>
              <a:ext cx="82275" cy="15050"/>
            </a:xfrm>
            <a:custGeom>
              <a:rect b="b" l="l" r="r" t="t"/>
              <a:pathLst>
                <a:path extrusionOk="0" h="602" w="3291">
                  <a:moveTo>
                    <a:pt x="3291" y="1"/>
                  </a:moveTo>
                  <a:lnTo>
                    <a:pt x="0" y="33"/>
                  </a:lnTo>
                  <a:cubicBezTo>
                    <a:pt x="611" y="459"/>
                    <a:pt x="1176" y="602"/>
                    <a:pt x="1658" y="602"/>
                  </a:cubicBezTo>
                  <a:cubicBezTo>
                    <a:pt x="2646" y="602"/>
                    <a:pt x="3291" y="1"/>
                    <a:pt x="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6445025" y="2282425"/>
              <a:ext cx="199700" cy="258500"/>
            </a:xfrm>
            <a:custGeom>
              <a:rect b="b" l="l" r="r" t="t"/>
              <a:pathLst>
                <a:path extrusionOk="0" h="10340" w="7988">
                  <a:moveTo>
                    <a:pt x="1061" y="1"/>
                  </a:moveTo>
                  <a:cubicBezTo>
                    <a:pt x="684" y="1"/>
                    <a:pt x="203" y="604"/>
                    <a:pt x="203" y="604"/>
                  </a:cubicBezTo>
                  <a:cubicBezTo>
                    <a:pt x="203" y="604"/>
                    <a:pt x="1" y="5502"/>
                    <a:pt x="565" y="7791"/>
                  </a:cubicBezTo>
                  <a:cubicBezTo>
                    <a:pt x="991" y="9527"/>
                    <a:pt x="2237" y="9996"/>
                    <a:pt x="2237" y="9996"/>
                  </a:cubicBezTo>
                  <a:cubicBezTo>
                    <a:pt x="2237" y="9996"/>
                    <a:pt x="3130" y="10340"/>
                    <a:pt x="4203" y="10340"/>
                  </a:cubicBezTo>
                  <a:cubicBezTo>
                    <a:pt x="5075" y="10340"/>
                    <a:pt x="6065" y="10113"/>
                    <a:pt x="6795" y="9293"/>
                  </a:cubicBezTo>
                  <a:cubicBezTo>
                    <a:pt x="7263" y="8760"/>
                    <a:pt x="7987" y="6002"/>
                    <a:pt x="7657" y="1040"/>
                  </a:cubicBezTo>
                  <a:lnTo>
                    <a:pt x="6465" y="540"/>
                  </a:lnTo>
                  <a:lnTo>
                    <a:pt x="6465" y="540"/>
                  </a:lnTo>
                  <a:cubicBezTo>
                    <a:pt x="6465" y="540"/>
                    <a:pt x="6656" y="2968"/>
                    <a:pt x="7263" y="3266"/>
                  </a:cubicBezTo>
                  <a:cubicBezTo>
                    <a:pt x="7263" y="3266"/>
                    <a:pt x="7082" y="7610"/>
                    <a:pt x="6326" y="8132"/>
                  </a:cubicBezTo>
                  <a:cubicBezTo>
                    <a:pt x="6276" y="8167"/>
                    <a:pt x="6236" y="8182"/>
                    <a:pt x="6205" y="8182"/>
                  </a:cubicBezTo>
                  <a:cubicBezTo>
                    <a:pt x="5857" y="8182"/>
                    <a:pt x="6652" y="6162"/>
                    <a:pt x="5552" y="6162"/>
                  </a:cubicBezTo>
                  <a:cubicBezTo>
                    <a:pt x="5544" y="6162"/>
                    <a:pt x="5536" y="6162"/>
                    <a:pt x="5528" y="6162"/>
                  </a:cubicBezTo>
                  <a:cubicBezTo>
                    <a:pt x="4292" y="6194"/>
                    <a:pt x="4260" y="6226"/>
                    <a:pt x="4260" y="6226"/>
                  </a:cubicBezTo>
                  <a:cubicBezTo>
                    <a:pt x="4260" y="6226"/>
                    <a:pt x="3803" y="6151"/>
                    <a:pt x="3310" y="6151"/>
                  </a:cubicBezTo>
                  <a:cubicBezTo>
                    <a:pt x="2722" y="6151"/>
                    <a:pt x="2081" y="6258"/>
                    <a:pt x="2099" y="6727"/>
                  </a:cubicBezTo>
                  <a:cubicBezTo>
                    <a:pt x="2131" y="7600"/>
                    <a:pt x="2365" y="8164"/>
                    <a:pt x="2067" y="8164"/>
                  </a:cubicBezTo>
                  <a:cubicBezTo>
                    <a:pt x="1769" y="8164"/>
                    <a:pt x="672" y="7461"/>
                    <a:pt x="874" y="2904"/>
                  </a:cubicBezTo>
                  <a:cubicBezTo>
                    <a:pt x="874" y="2904"/>
                    <a:pt x="1502" y="2669"/>
                    <a:pt x="1502" y="1072"/>
                  </a:cubicBezTo>
                  <a:cubicBezTo>
                    <a:pt x="1502" y="250"/>
                    <a:pt x="1303" y="1"/>
                    <a:pt x="106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6429325" y="2180550"/>
              <a:ext cx="253750" cy="190725"/>
            </a:xfrm>
            <a:custGeom>
              <a:rect b="b" l="l" r="r" t="t"/>
              <a:pathLst>
                <a:path extrusionOk="0" h="7629" w="10150">
                  <a:moveTo>
                    <a:pt x="5902" y="1"/>
                  </a:moveTo>
                  <a:cubicBezTo>
                    <a:pt x="5054" y="1"/>
                    <a:pt x="1404" y="946"/>
                    <a:pt x="799" y="2623"/>
                  </a:cubicBezTo>
                  <a:cubicBezTo>
                    <a:pt x="1" y="4849"/>
                    <a:pt x="608" y="6116"/>
                    <a:pt x="863" y="7628"/>
                  </a:cubicBezTo>
                  <a:lnTo>
                    <a:pt x="1992" y="4412"/>
                  </a:lnTo>
                  <a:cubicBezTo>
                    <a:pt x="1992" y="4412"/>
                    <a:pt x="2950" y="5711"/>
                    <a:pt x="4090" y="5711"/>
                  </a:cubicBezTo>
                  <a:cubicBezTo>
                    <a:pt x="4728" y="5711"/>
                    <a:pt x="4090" y="4615"/>
                    <a:pt x="4090" y="4615"/>
                  </a:cubicBezTo>
                  <a:lnTo>
                    <a:pt x="4090" y="4615"/>
                  </a:lnTo>
                  <a:cubicBezTo>
                    <a:pt x="4090" y="4615"/>
                    <a:pt x="4975" y="5978"/>
                    <a:pt x="5900" y="5978"/>
                  </a:cubicBezTo>
                  <a:cubicBezTo>
                    <a:pt x="5911" y="5978"/>
                    <a:pt x="5921" y="5978"/>
                    <a:pt x="5932" y="5978"/>
                  </a:cubicBezTo>
                  <a:cubicBezTo>
                    <a:pt x="6663" y="5952"/>
                    <a:pt x="6320" y="5119"/>
                    <a:pt x="6143" y="4768"/>
                  </a:cubicBezTo>
                  <a:lnTo>
                    <a:pt x="6143" y="4768"/>
                  </a:lnTo>
                  <a:cubicBezTo>
                    <a:pt x="6347" y="5124"/>
                    <a:pt x="6906" y="5980"/>
                    <a:pt x="7569" y="5980"/>
                  </a:cubicBezTo>
                  <a:cubicBezTo>
                    <a:pt x="7587" y="5980"/>
                    <a:pt x="7606" y="5979"/>
                    <a:pt x="7625" y="5978"/>
                  </a:cubicBezTo>
                  <a:cubicBezTo>
                    <a:pt x="8108" y="5942"/>
                    <a:pt x="8090" y="5490"/>
                    <a:pt x="7981" y="5098"/>
                  </a:cubicBezTo>
                  <a:lnTo>
                    <a:pt x="7981" y="5098"/>
                  </a:lnTo>
                  <a:cubicBezTo>
                    <a:pt x="8161" y="5451"/>
                    <a:pt x="8447" y="5835"/>
                    <a:pt x="8842" y="5835"/>
                  </a:cubicBezTo>
                  <a:cubicBezTo>
                    <a:pt x="8889" y="5835"/>
                    <a:pt x="8938" y="5830"/>
                    <a:pt x="8988" y="5818"/>
                  </a:cubicBezTo>
                  <a:cubicBezTo>
                    <a:pt x="9819" y="5616"/>
                    <a:pt x="8786" y="4317"/>
                    <a:pt x="8786" y="4316"/>
                  </a:cubicBezTo>
                  <a:lnTo>
                    <a:pt x="8786" y="4316"/>
                  </a:lnTo>
                  <a:cubicBezTo>
                    <a:pt x="8786" y="4317"/>
                    <a:pt x="9456" y="4946"/>
                    <a:pt x="9765" y="4946"/>
                  </a:cubicBezTo>
                  <a:cubicBezTo>
                    <a:pt x="9773" y="4946"/>
                    <a:pt x="9780" y="4945"/>
                    <a:pt x="9787" y="4945"/>
                  </a:cubicBezTo>
                  <a:cubicBezTo>
                    <a:pt x="10085" y="4913"/>
                    <a:pt x="10085" y="4018"/>
                    <a:pt x="9052" y="3582"/>
                  </a:cubicBezTo>
                  <a:cubicBezTo>
                    <a:pt x="9052" y="3582"/>
                    <a:pt x="10085" y="3550"/>
                    <a:pt x="10117" y="3049"/>
                  </a:cubicBezTo>
                  <a:cubicBezTo>
                    <a:pt x="10150" y="2614"/>
                    <a:pt x="9759" y="2394"/>
                    <a:pt x="8876" y="2394"/>
                  </a:cubicBezTo>
                  <a:cubicBezTo>
                    <a:pt x="8613" y="2394"/>
                    <a:pt x="8307" y="2414"/>
                    <a:pt x="7955" y="2453"/>
                  </a:cubicBezTo>
                  <a:cubicBezTo>
                    <a:pt x="7955" y="2453"/>
                    <a:pt x="9222" y="1921"/>
                    <a:pt x="8956" y="1452"/>
                  </a:cubicBezTo>
                  <a:cubicBezTo>
                    <a:pt x="8887" y="1331"/>
                    <a:pt x="8761" y="1286"/>
                    <a:pt x="8611" y="1286"/>
                  </a:cubicBezTo>
                  <a:cubicBezTo>
                    <a:pt x="8227" y="1286"/>
                    <a:pt x="7692" y="1580"/>
                    <a:pt x="7582" y="1643"/>
                  </a:cubicBezTo>
                  <a:lnTo>
                    <a:pt x="7582" y="1643"/>
                  </a:lnTo>
                  <a:cubicBezTo>
                    <a:pt x="7731" y="1554"/>
                    <a:pt x="8636" y="986"/>
                    <a:pt x="8019" y="526"/>
                  </a:cubicBezTo>
                  <a:cubicBezTo>
                    <a:pt x="7852" y="398"/>
                    <a:pt x="7469" y="311"/>
                    <a:pt x="6967" y="311"/>
                  </a:cubicBezTo>
                  <a:cubicBezTo>
                    <a:pt x="6616" y="311"/>
                    <a:pt x="6208" y="353"/>
                    <a:pt x="5776" y="454"/>
                  </a:cubicBezTo>
                  <a:lnTo>
                    <a:pt x="5776" y="454"/>
                  </a:lnTo>
                  <a:cubicBezTo>
                    <a:pt x="6035" y="249"/>
                    <a:pt x="6165" y="89"/>
                    <a:pt x="6060" y="25"/>
                  </a:cubicBezTo>
                  <a:cubicBezTo>
                    <a:pt x="6034" y="9"/>
                    <a:pt x="5980" y="1"/>
                    <a:pt x="5902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0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Vendedores</a:t>
            </a:r>
            <a:endParaRPr/>
          </a:p>
        </p:txBody>
      </p:sp>
      <p:sp>
        <p:nvSpPr>
          <p:cNvPr id="941" name="Google Shape;941;p30"/>
          <p:cNvSpPr txBox="1"/>
          <p:nvPr>
            <p:ph idx="2" type="subTitle"/>
          </p:nvPr>
        </p:nvSpPr>
        <p:spPr>
          <a:xfrm>
            <a:off x="4120825" y="2248150"/>
            <a:ext cx="3006000" cy="12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Suben su stock productos, precios y ofertas diarias a Zesta. Además de preparar los pedidos para su envío.</a:t>
            </a:r>
            <a:endParaRPr/>
          </a:p>
        </p:txBody>
      </p:sp>
      <p:pic>
        <p:nvPicPr>
          <p:cNvPr id="942" name="Google Shape;942;p30"/>
          <p:cNvPicPr preferRelativeResize="0"/>
          <p:nvPr/>
        </p:nvPicPr>
        <p:blipFill rotWithShape="1">
          <a:blip r:embed="rId3">
            <a:alphaModFix/>
          </a:blip>
          <a:srcRect b="5245" l="13044" r="8184" t="5236"/>
          <a:stretch/>
        </p:blipFill>
        <p:spPr>
          <a:xfrm>
            <a:off x="897925" y="1607725"/>
            <a:ext cx="3006000" cy="3002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30"/>
          <p:cNvGrpSpPr/>
          <p:nvPr/>
        </p:nvGrpSpPr>
        <p:grpSpPr>
          <a:xfrm>
            <a:off x="7427704" y="3823666"/>
            <a:ext cx="689574" cy="786407"/>
            <a:chOff x="719250" y="5283463"/>
            <a:chExt cx="524750" cy="593425"/>
          </a:xfrm>
        </p:grpSpPr>
        <p:sp>
          <p:nvSpPr>
            <p:cNvPr id="944" name="Google Shape;944;p30"/>
            <p:cNvSpPr/>
            <p:nvPr/>
          </p:nvSpPr>
          <p:spPr>
            <a:xfrm>
              <a:off x="719250" y="5592013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5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6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929025" y="5592013"/>
              <a:ext cx="101200" cy="70575"/>
            </a:xfrm>
            <a:custGeom>
              <a:rect b="b" l="l" r="r" t="t"/>
              <a:pathLst>
                <a:path extrusionOk="0" h="2823" w="4048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1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22700" y="5690263"/>
              <a:ext cx="518100" cy="186375"/>
            </a:xfrm>
            <a:custGeom>
              <a:rect b="b" l="l" r="r" t="t"/>
              <a:pathLst>
                <a:path extrusionOk="0" h="7455" w="20724">
                  <a:moveTo>
                    <a:pt x="14132" y="0"/>
                  </a:moveTo>
                  <a:cubicBezTo>
                    <a:pt x="13120" y="586"/>
                    <a:pt x="11789" y="948"/>
                    <a:pt x="10320" y="948"/>
                  </a:cubicBezTo>
                  <a:cubicBezTo>
                    <a:pt x="8861" y="948"/>
                    <a:pt x="7540" y="596"/>
                    <a:pt x="6539" y="11"/>
                  </a:cubicBezTo>
                  <a:cubicBezTo>
                    <a:pt x="4314" y="618"/>
                    <a:pt x="1" y="1864"/>
                    <a:pt x="587" y="7454"/>
                  </a:cubicBezTo>
                  <a:lnTo>
                    <a:pt x="20138" y="7454"/>
                  </a:lnTo>
                  <a:cubicBezTo>
                    <a:pt x="20723" y="1821"/>
                    <a:pt x="16347" y="596"/>
                    <a:pt x="14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743200" y="5749363"/>
              <a:ext cx="489075" cy="127525"/>
            </a:xfrm>
            <a:custGeom>
              <a:rect b="b" l="l" r="r" t="t"/>
              <a:pathLst>
                <a:path extrusionOk="0" h="5101" w="19563">
                  <a:moveTo>
                    <a:pt x="17912" y="0"/>
                  </a:moveTo>
                  <a:cubicBezTo>
                    <a:pt x="17007" y="426"/>
                    <a:pt x="16017" y="575"/>
                    <a:pt x="15037" y="884"/>
                  </a:cubicBezTo>
                  <a:cubicBezTo>
                    <a:pt x="13642" y="1310"/>
                    <a:pt x="12247" y="1736"/>
                    <a:pt x="10852" y="2130"/>
                  </a:cubicBezTo>
                  <a:cubicBezTo>
                    <a:pt x="8041" y="2928"/>
                    <a:pt x="5219" y="3695"/>
                    <a:pt x="2407" y="4451"/>
                  </a:cubicBezTo>
                  <a:lnTo>
                    <a:pt x="1" y="5101"/>
                  </a:lnTo>
                  <a:lnTo>
                    <a:pt x="19318" y="5101"/>
                  </a:lnTo>
                  <a:cubicBezTo>
                    <a:pt x="19563" y="2694"/>
                    <a:pt x="18913" y="1086"/>
                    <a:pt x="17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724300" y="5696363"/>
              <a:ext cx="212200" cy="180525"/>
            </a:xfrm>
            <a:custGeom>
              <a:rect b="b" l="l" r="r" t="t"/>
              <a:pathLst>
                <a:path extrusionOk="0" h="7221" w="8488">
                  <a:moveTo>
                    <a:pt x="5687" y="1"/>
                  </a:moveTo>
                  <a:cubicBezTo>
                    <a:pt x="3366" y="693"/>
                    <a:pt x="1" y="2227"/>
                    <a:pt x="523" y="7221"/>
                  </a:cubicBezTo>
                  <a:lnTo>
                    <a:pt x="8488" y="722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7B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063750" y="5695838"/>
              <a:ext cx="175450" cy="181050"/>
            </a:xfrm>
            <a:custGeom>
              <a:rect b="b" l="l" r="r" t="t"/>
              <a:pathLst>
                <a:path extrusionOk="0" h="7242" w="7018">
                  <a:moveTo>
                    <a:pt x="1267" y="1"/>
                  </a:moveTo>
                  <a:lnTo>
                    <a:pt x="0" y="7242"/>
                  </a:lnTo>
                  <a:lnTo>
                    <a:pt x="6496" y="7242"/>
                  </a:lnTo>
                  <a:cubicBezTo>
                    <a:pt x="7018" y="2205"/>
                    <a:pt x="3589" y="693"/>
                    <a:pt x="1267" y="1"/>
                  </a:cubicBezTo>
                  <a:close/>
                </a:path>
              </a:pathLst>
            </a:custGeom>
            <a:solidFill>
              <a:srgbClr val="F7B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818825" y="5696363"/>
              <a:ext cx="117675" cy="180525"/>
            </a:xfrm>
            <a:custGeom>
              <a:rect b="b" l="l" r="r" t="t"/>
              <a:pathLst>
                <a:path extrusionOk="0" h="7221" w="4707">
                  <a:moveTo>
                    <a:pt x="1917" y="1"/>
                  </a:moveTo>
                  <a:cubicBezTo>
                    <a:pt x="1257" y="182"/>
                    <a:pt x="607" y="438"/>
                    <a:pt x="0" y="746"/>
                  </a:cubicBezTo>
                  <a:lnTo>
                    <a:pt x="4004" y="7221"/>
                  </a:lnTo>
                  <a:lnTo>
                    <a:pt x="4707" y="722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7B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063750" y="5695838"/>
              <a:ext cx="98250" cy="181050"/>
            </a:xfrm>
            <a:custGeom>
              <a:rect b="b" l="l" r="r" t="t"/>
              <a:pathLst>
                <a:path extrusionOk="0" h="7242" w="3930">
                  <a:moveTo>
                    <a:pt x="1267" y="1"/>
                  </a:moveTo>
                  <a:lnTo>
                    <a:pt x="0" y="7242"/>
                  </a:lnTo>
                  <a:lnTo>
                    <a:pt x="586" y="7242"/>
                  </a:lnTo>
                  <a:lnTo>
                    <a:pt x="3929" y="1172"/>
                  </a:lnTo>
                  <a:cubicBezTo>
                    <a:pt x="3109" y="650"/>
                    <a:pt x="2204" y="256"/>
                    <a:pt x="1267" y="1"/>
                  </a:cubicBezTo>
                  <a:close/>
                </a:path>
              </a:pathLst>
            </a:custGeom>
            <a:solidFill>
              <a:srgbClr val="F7B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846775" y="5462763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2" y="1"/>
                    <a:pt x="919" y="31"/>
                    <a:pt x="895" y="38"/>
                  </a:cubicBezTo>
                  <a:cubicBezTo>
                    <a:pt x="820" y="70"/>
                    <a:pt x="0" y="176"/>
                    <a:pt x="139" y="1252"/>
                  </a:cubicBezTo>
                  <a:cubicBezTo>
                    <a:pt x="270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7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056825" y="5462763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0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0" y="2772"/>
                    <a:pt x="1127" y="2772"/>
                  </a:cubicBezTo>
                  <a:cubicBezTo>
                    <a:pt x="1649" y="2772"/>
                    <a:pt x="2156" y="2196"/>
                    <a:pt x="2279" y="1252"/>
                  </a:cubicBezTo>
                  <a:cubicBezTo>
                    <a:pt x="2417" y="176"/>
                    <a:pt x="1608" y="70"/>
                    <a:pt x="1534" y="38"/>
                  </a:cubicBezTo>
                  <a:cubicBezTo>
                    <a:pt x="1505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868875" y="5337738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8" y="0"/>
                    <a:pt x="754" y="342"/>
                    <a:pt x="405" y="4251"/>
                  </a:cubicBezTo>
                  <a:cubicBezTo>
                    <a:pt x="0" y="8681"/>
                    <a:pt x="1910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3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1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991850" y="5497238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6" y="459"/>
                    <a:pt x="278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10" y="1641"/>
                  </a:cubicBezTo>
                  <a:cubicBezTo>
                    <a:pt x="406" y="1566"/>
                    <a:pt x="501" y="1481"/>
                    <a:pt x="587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7" y="1087"/>
                    <a:pt x="565" y="980"/>
                  </a:cubicBezTo>
                  <a:cubicBezTo>
                    <a:pt x="544" y="863"/>
                    <a:pt x="523" y="757"/>
                    <a:pt x="491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945800" y="5564338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1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9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010500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1" y="10"/>
                    <a:pt x="746" y="26"/>
                  </a:cubicBezTo>
                  <a:cubicBezTo>
                    <a:pt x="682" y="47"/>
                    <a:pt x="629" y="68"/>
                    <a:pt x="575" y="90"/>
                  </a:cubicBezTo>
                  <a:cubicBezTo>
                    <a:pt x="52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107" y="654"/>
                    <a:pt x="192" y="590"/>
                    <a:pt x="277" y="547"/>
                  </a:cubicBezTo>
                  <a:cubicBezTo>
                    <a:pt x="362" y="505"/>
                    <a:pt x="458" y="462"/>
                    <a:pt x="543" y="430"/>
                  </a:cubicBezTo>
                  <a:cubicBezTo>
                    <a:pt x="686" y="377"/>
                    <a:pt x="836" y="353"/>
                    <a:pt x="981" y="353"/>
                  </a:cubicBezTo>
                  <a:cubicBezTo>
                    <a:pt x="1010" y="353"/>
                    <a:pt x="1037" y="354"/>
                    <a:pt x="1065" y="356"/>
                  </a:cubicBezTo>
                  <a:cubicBezTo>
                    <a:pt x="1257" y="377"/>
                    <a:pt x="1438" y="430"/>
                    <a:pt x="1598" y="505"/>
                  </a:cubicBezTo>
                  <a:cubicBezTo>
                    <a:pt x="1789" y="590"/>
                    <a:pt x="1981" y="686"/>
                    <a:pt x="2151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108" y="4"/>
                  </a:cubicBezTo>
                  <a:cubicBezTo>
                    <a:pt x="1074" y="1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903475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5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96" y="654"/>
                    <a:pt x="181" y="590"/>
                    <a:pt x="277" y="547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6" y="377"/>
                    <a:pt x="836" y="353"/>
                    <a:pt x="982" y="353"/>
                  </a:cubicBezTo>
                  <a:cubicBezTo>
                    <a:pt x="1010" y="353"/>
                    <a:pt x="1038" y="354"/>
                    <a:pt x="1065" y="356"/>
                  </a:cubicBezTo>
                  <a:cubicBezTo>
                    <a:pt x="1257" y="377"/>
                    <a:pt x="1427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097" y="4"/>
                  </a:cubicBezTo>
                  <a:cubicBezTo>
                    <a:pt x="1066" y="1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918375" y="54775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4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8" y="107"/>
                    <a:pt x="192" y="182"/>
                    <a:pt x="129" y="288"/>
                  </a:cubicBezTo>
                  <a:cubicBezTo>
                    <a:pt x="22" y="469"/>
                    <a:pt x="1" y="682"/>
                    <a:pt x="43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3" y="171"/>
                    <a:pt x="608" y="160"/>
                    <a:pt x="704" y="160"/>
                  </a:cubicBezTo>
                  <a:cubicBezTo>
                    <a:pt x="885" y="160"/>
                    <a:pt x="1055" y="235"/>
                    <a:pt x="1172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30" y="107"/>
                    <a:pt x="927" y="1"/>
                    <a:pt x="70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1014750" y="54759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8" y="107"/>
                    <a:pt x="192" y="193"/>
                    <a:pt x="128" y="288"/>
                  </a:cubicBezTo>
                  <a:cubicBezTo>
                    <a:pt x="33" y="469"/>
                    <a:pt x="1" y="682"/>
                    <a:pt x="43" y="885"/>
                  </a:cubicBezTo>
                  <a:cubicBezTo>
                    <a:pt x="65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8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810300" y="5351363"/>
              <a:ext cx="59400" cy="134725"/>
            </a:xfrm>
            <a:custGeom>
              <a:rect b="b" l="l" r="r" t="t"/>
              <a:pathLst>
                <a:path extrusionOk="0" h="5389" w="2376">
                  <a:moveTo>
                    <a:pt x="2375" y="0"/>
                  </a:moveTo>
                  <a:cubicBezTo>
                    <a:pt x="2194" y="85"/>
                    <a:pt x="2034" y="203"/>
                    <a:pt x="1875" y="330"/>
                  </a:cubicBezTo>
                  <a:lnTo>
                    <a:pt x="1821" y="384"/>
                  </a:lnTo>
                  <a:lnTo>
                    <a:pt x="1811" y="394"/>
                  </a:lnTo>
                  <a:lnTo>
                    <a:pt x="1789" y="416"/>
                  </a:lnTo>
                  <a:lnTo>
                    <a:pt x="1779" y="426"/>
                  </a:lnTo>
                  <a:lnTo>
                    <a:pt x="1757" y="448"/>
                  </a:lnTo>
                  <a:lnTo>
                    <a:pt x="1704" y="511"/>
                  </a:lnTo>
                  <a:lnTo>
                    <a:pt x="1651" y="586"/>
                  </a:lnTo>
                  <a:cubicBezTo>
                    <a:pt x="1619" y="639"/>
                    <a:pt x="1598" y="692"/>
                    <a:pt x="1576" y="746"/>
                  </a:cubicBezTo>
                  <a:cubicBezTo>
                    <a:pt x="1544" y="788"/>
                    <a:pt x="1523" y="842"/>
                    <a:pt x="1502" y="895"/>
                  </a:cubicBezTo>
                  <a:cubicBezTo>
                    <a:pt x="1438" y="1097"/>
                    <a:pt x="1385" y="1299"/>
                    <a:pt x="1353" y="1512"/>
                  </a:cubicBezTo>
                  <a:cubicBezTo>
                    <a:pt x="1321" y="1715"/>
                    <a:pt x="1300" y="1917"/>
                    <a:pt x="1300" y="2109"/>
                  </a:cubicBezTo>
                  <a:lnTo>
                    <a:pt x="1300" y="2258"/>
                  </a:lnTo>
                  <a:lnTo>
                    <a:pt x="1300" y="2300"/>
                  </a:lnTo>
                  <a:cubicBezTo>
                    <a:pt x="1300" y="2311"/>
                    <a:pt x="1300" y="2332"/>
                    <a:pt x="1300" y="2343"/>
                  </a:cubicBezTo>
                  <a:lnTo>
                    <a:pt x="1310" y="2418"/>
                  </a:lnTo>
                  <a:cubicBezTo>
                    <a:pt x="1321" y="2503"/>
                    <a:pt x="1331" y="2599"/>
                    <a:pt x="1342" y="2694"/>
                  </a:cubicBezTo>
                  <a:cubicBezTo>
                    <a:pt x="1363" y="3035"/>
                    <a:pt x="1342" y="3387"/>
                    <a:pt x="1204" y="3653"/>
                  </a:cubicBezTo>
                  <a:cubicBezTo>
                    <a:pt x="1065" y="3908"/>
                    <a:pt x="884" y="4121"/>
                    <a:pt x="661" y="4313"/>
                  </a:cubicBezTo>
                  <a:cubicBezTo>
                    <a:pt x="490" y="4462"/>
                    <a:pt x="352" y="4643"/>
                    <a:pt x="235" y="4845"/>
                  </a:cubicBezTo>
                  <a:cubicBezTo>
                    <a:pt x="181" y="4909"/>
                    <a:pt x="149" y="4984"/>
                    <a:pt x="118" y="5069"/>
                  </a:cubicBezTo>
                  <a:cubicBezTo>
                    <a:pt x="86" y="5122"/>
                    <a:pt x="64" y="5186"/>
                    <a:pt x="54" y="5239"/>
                  </a:cubicBezTo>
                  <a:lnTo>
                    <a:pt x="0" y="5389"/>
                  </a:lnTo>
                  <a:lnTo>
                    <a:pt x="64" y="5250"/>
                  </a:lnTo>
                  <a:cubicBezTo>
                    <a:pt x="118" y="5112"/>
                    <a:pt x="192" y="4984"/>
                    <a:pt x="277" y="4867"/>
                  </a:cubicBezTo>
                  <a:cubicBezTo>
                    <a:pt x="405" y="4686"/>
                    <a:pt x="565" y="4526"/>
                    <a:pt x="735" y="4377"/>
                  </a:cubicBezTo>
                  <a:cubicBezTo>
                    <a:pt x="980" y="4207"/>
                    <a:pt x="1182" y="3983"/>
                    <a:pt x="1353" y="3727"/>
                  </a:cubicBezTo>
                  <a:cubicBezTo>
                    <a:pt x="1385" y="3653"/>
                    <a:pt x="1427" y="3568"/>
                    <a:pt x="1459" y="3493"/>
                  </a:cubicBezTo>
                  <a:cubicBezTo>
                    <a:pt x="1470" y="3408"/>
                    <a:pt x="1502" y="3323"/>
                    <a:pt x="1512" y="3227"/>
                  </a:cubicBezTo>
                  <a:cubicBezTo>
                    <a:pt x="1534" y="3131"/>
                    <a:pt x="1544" y="3046"/>
                    <a:pt x="1544" y="2950"/>
                  </a:cubicBezTo>
                  <a:cubicBezTo>
                    <a:pt x="1544" y="2854"/>
                    <a:pt x="1544" y="2758"/>
                    <a:pt x="1544" y="2662"/>
                  </a:cubicBezTo>
                  <a:cubicBezTo>
                    <a:pt x="1544" y="2567"/>
                    <a:pt x="1534" y="2481"/>
                    <a:pt x="1523" y="2386"/>
                  </a:cubicBezTo>
                  <a:lnTo>
                    <a:pt x="1523" y="2322"/>
                  </a:lnTo>
                  <a:cubicBezTo>
                    <a:pt x="1523" y="2311"/>
                    <a:pt x="1523" y="2300"/>
                    <a:pt x="1523" y="2290"/>
                  </a:cubicBezTo>
                  <a:lnTo>
                    <a:pt x="1523" y="2258"/>
                  </a:lnTo>
                  <a:lnTo>
                    <a:pt x="1523" y="2119"/>
                  </a:lnTo>
                  <a:cubicBezTo>
                    <a:pt x="1534" y="1928"/>
                    <a:pt x="1555" y="1736"/>
                    <a:pt x="1587" y="1555"/>
                  </a:cubicBezTo>
                  <a:cubicBezTo>
                    <a:pt x="1619" y="1353"/>
                    <a:pt x="1672" y="1172"/>
                    <a:pt x="1747" y="991"/>
                  </a:cubicBezTo>
                  <a:cubicBezTo>
                    <a:pt x="1768" y="937"/>
                    <a:pt x="1779" y="895"/>
                    <a:pt x="1800" y="852"/>
                  </a:cubicBezTo>
                  <a:cubicBezTo>
                    <a:pt x="1821" y="810"/>
                    <a:pt x="1843" y="767"/>
                    <a:pt x="1875" y="735"/>
                  </a:cubicBezTo>
                  <a:lnTo>
                    <a:pt x="1907" y="682"/>
                  </a:lnTo>
                  <a:lnTo>
                    <a:pt x="1960" y="618"/>
                  </a:lnTo>
                  <a:lnTo>
                    <a:pt x="1981" y="586"/>
                  </a:lnTo>
                  <a:lnTo>
                    <a:pt x="1992" y="575"/>
                  </a:lnTo>
                  <a:lnTo>
                    <a:pt x="2056" y="522"/>
                  </a:lnTo>
                  <a:cubicBezTo>
                    <a:pt x="2151" y="426"/>
                    <a:pt x="2258" y="352"/>
                    <a:pt x="2375" y="288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025125" y="5346838"/>
              <a:ext cx="78825" cy="171725"/>
            </a:xfrm>
            <a:custGeom>
              <a:rect b="b" l="l" r="r" t="t"/>
              <a:pathLst>
                <a:path extrusionOk="0" h="6869" w="3153">
                  <a:moveTo>
                    <a:pt x="661" y="0"/>
                  </a:moveTo>
                  <a:lnTo>
                    <a:pt x="661" y="0"/>
                  </a:lnTo>
                  <a:cubicBezTo>
                    <a:pt x="1" y="2705"/>
                    <a:pt x="2088" y="3812"/>
                    <a:pt x="2088" y="3812"/>
                  </a:cubicBezTo>
                  <a:lnTo>
                    <a:pt x="2397" y="6869"/>
                  </a:lnTo>
                  <a:cubicBezTo>
                    <a:pt x="2621" y="6560"/>
                    <a:pt x="2621" y="5633"/>
                    <a:pt x="2621" y="5633"/>
                  </a:cubicBezTo>
                  <a:cubicBezTo>
                    <a:pt x="2621" y="4121"/>
                    <a:pt x="3153" y="3770"/>
                    <a:pt x="2663" y="1906"/>
                  </a:cubicBezTo>
                  <a:cubicBezTo>
                    <a:pt x="2173" y="43"/>
                    <a:pt x="661" y="0"/>
                    <a:pt x="661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808700" y="5283463"/>
              <a:ext cx="243875" cy="328275"/>
            </a:xfrm>
            <a:custGeom>
              <a:rect b="b" l="l" r="r" t="t"/>
              <a:pathLst>
                <a:path extrusionOk="0" h="13131" w="9755">
                  <a:moveTo>
                    <a:pt x="4100" y="8136"/>
                  </a:moveTo>
                  <a:lnTo>
                    <a:pt x="4079" y="8179"/>
                  </a:lnTo>
                  <a:lnTo>
                    <a:pt x="4036" y="8296"/>
                  </a:lnTo>
                  <a:cubicBezTo>
                    <a:pt x="3962" y="8435"/>
                    <a:pt x="3877" y="8573"/>
                    <a:pt x="3770" y="8680"/>
                  </a:cubicBezTo>
                  <a:cubicBezTo>
                    <a:pt x="3653" y="8807"/>
                    <a:pt x="3525" y="8914"/>
                    <a:pt x="3397" y="9084"/>
                  </a:cubicBezTo>
                  <a:cubicBezTo>
                    <a:pt x="3365" y="9127"/>
                    <a:pt x="3334" y="9169"/>
                    <a:pt x="3312" y="9212"/>
                  </a:cubicBezTo>
                  <a:cubicBezTo>
                    <a:pt x="3280" y="9265"/>
                    <a:pt x="3259" y="9318"/>
                    <a:pt x="3248" y="9361"/>
                  </a:cubicBezTo>
                  <a:lnTo>
                    <a:pt x="3227" y="9446"/>
                  </a:lnTo>
                  <a:lnTo>
                    <a:pt x="3216" y="9521"/>
                  </a:lnTo>
                  <a:cubicBezTo>
                    <a:pt x="3216" y="9574"/>
                    <a:pt x="3216" y="9627"/>
                    <a:pt x="3216" y="9681"/>
                  </a:cubicBezTo>
                  <a:lnTo>
                    <a:pt x="3216" y="9744"/>
                  </a:lnTo>
                  <a:cubicBezTo>
                    <a:pt x="2971" y="8711"/>
                    <a:pt x="3653" y="8775"/>
                    <a:pt x="4100" y="8136"/>
                  </a:cubicBezTo>
                  <a:close/>
                  <a:moveTo>
                    <a:pt x="6198" y="1"/>
                  </a:moveTo>
                  <a:cubicBezTo>
                    <a:pt x="6062" y="1"/>
                    <a:pt x="5927" y="12"/>
                    <a:pt x="5793" y="33"/>
                  </a:cubicBezTo>
                  <a:cubicBezTo>
                    <a:pt x="5591" y="65"/>
                    <a:pt x="5399" y="139"/>
                    <a:pt x="5229" y="246"/>
                  </a:cubicBezTo>
                  <a:cubicBezTo>
                    <a:pt x="5048" y="352"/>
                    <a:pt x="4888" y="491"/>
                    <a:pt x="4760" y="650"/>
                  </a:cubicBezTo>
                  <a:cubicBezTo>
                    <a:pt x="4484" y="959"/>
                    <a:pt x="4271" y="1332"/>
                    <a:pt x="4026" y="1651"/>
                  </a:cubicBezTo>
                  <a:cubicBezTo>
                    <a:pt x="3791" y="1982"/>
                    <a:pt x="3472" y="2248"/>
                    <a:pt x="3110" y="2429"/>
                  </a:cubicBezTo>
                  <a:cubicBezTo>
                    <a:pt x="3014" y="2471"/>
                    <a:pt x="2918" y="2514"/>
                    <a:pt x="2822" y="2546"/>
                  </a:cubicBezTo>
                  <a:cubicBezTo>
                    <a:pt x="2716" y="2589"/>
                    <a:pt x="2620" y="2620"/>
                    <a:pt x="2514" y="2684"/>
                  </a:cubicBezTo>
                  <a:cubicBezTo>
                    <a:pt x="2311" y="2780"/>
                    <a:pt x="2120" y="2908"/>
                    <a:pt x="1949" y="3057"/>
                  </a:cubicBezTo>
                  <a:lnTo>
                    <a:pt x="1896" y="3110"/>
                  </a:lnTo>
                  <a:lnTo>
                    <a:pt x="1875" y="3121"/>
                  </a:lnTo>
                  <a:lnTo>
                    <a:pt x="1864" y="3132"/>
                  </a:lnTo>
                  <a:lnTo>
                    <a:pt x="1853" y="3142"/>
                  </a:lnTo>
                  <a:lnTo>
                    <a:pt x="1832" y="3174"/>
                  </a:lnTo>
                  <a:lnTo>
                    <a:pt x="1779" y="3227"/>
                  </a:lnTo>
                  <a:lnTo>
                    <a:pt x="1726" y="3302"/>
                  </a:lnTo>
                  <a:cubicBezTo>
                    <a:pt x="1694" y="3355"/>
                    <a:pt x="1672" y="3408"/>
                    <a:pt x="1651" y="3462"/>
                  </a:cubicBezTo>
                  <a:cubicBezTo>
                    <a:pt x="1619" y="3515"/>
                    <a:pt x="1598" y="3558"/>
                    <a:pt x="1576" y="3611"/>
                  </a:cubicBezTo>
                  <a:cubicBezTo>
                    <a:pt x="1513" y="3813"/>
                    <a:pt x="1459" y="4015"/>
                    <a:pt x="1427" y="4228"/>
                  </a:cubicBezTo>
                  <a:cubicBezTo>
                    <a:pt x="1395" y="4431"/>
                    <a:pt x="1374" y="4633"/>
                    <a:pt x="1374" y="4835"/>
                  </a:cubicBezTo>
                  <a:lnTo>
                    <a:pt x="1374" y="4974"/>
                  </a:lnTo>
                  <a:lnTo>
                    <a:pt x="1374" y="5016"/>
                  </a:lnTo>
                  <a:cubicBezTo>
                    <a:pt x="1374" y="5027"/>
                    <a:pt x="1374" y="5048"/>
                    <a:pt x="1374" y="5059"/>
                  </a:cubicBezTo>
                  <a:lnTo>
                    <a:pt x="1385" y="5134"/>
                  </a:lnTo>
                  <a:cubicBezTo>
                    <a:pt x="1395" y="5229"/>
                    <a:pt x="1406" y="5315"/>
                    <a:pt x="1417" y="5410"/>
                  </a:cubicBezTo>
                  <a:cubicBezTo>
                    <a:pt x="1438" y="5762"/>
                    <a:pt x="1417" y="6103"/>
                    <a:pt x="1278" y="6379"/>
                  </a:cubicBezTo>
                  <a:cubicBezTo>
                    <a:pt x="1140" y="6624"/>
                    <a:pt x="959" y="6837"/>
                    <a:pt x="735" y="7029"/>
                  </a:cubicBezTo>
                  <a:cubicBezTo>
                    <a:pt x="565" y="7178"/>
                    <a:pt x="426" y="7359"/>
                    <a:pt x="309" y="7561"/>
                  </a:cubicBezTo>
                  <a:cubicBezTo>
                    <a:pt x="256" y="7625"/>
                    <a:pt x="224" y="7711"/>
                    <a:pt x="192" y="7785"/>
                  </a:cubicBezTo>
                  <a:cubicBezTo>
                    <a:pt x="160" y="7838"/>
                    <a:pt x="139" y="7902"/>
                    <a:pt x="128" y="7955"/>
                  </a:cubicBezTo>
                  <a:lnTo>
                    <a:pt x="75" y="8105"/>
                  </a:lnTo>
                  <a:lnTo>
                    <a:pt x="139" y="7966"/>
                  </a:lnTo>
                  <a:cubicBezTo>
                    <a:pt x="192" y="7828"/>
                    <a:pt x="267" y="7700"/>
                    <a:pt x="352" y="7583"/>
                  </a:cubicBezTo>
                  <a:cubicBezTo>
                    <a:pt x="480" y="7402"/>
                    <a:pt x="629" y="7242"/>
                    <a:pt x="799" y="7104"/>
                  </a:cubicBezTo>
                  <a:cubicBezTo>
                    <a:pt x="1044" y="6923"/>
                    <a:pt x="1257" y="6699"/>
                    <a:pt x="1417" y="6443"/>
                  </a:cubicBezTo>
                  <a:cubicBezTo>
                    <a:pt x="1459" y="6369"/>
                    <a:pt x="1491" y="6294"/>
                    <a:pt x="1523" y="6209"/>
                  </a:cubicBezTo>
                  <a:cubicBezTo>
                    <a:pt x="1545" y="6124"/>
                    <a:pt x="1566" y="6039"/>
                    <a:pt x="1587" y="5943"/>
                  </a:cubicBezTo>
                  <a:cubicBezTo>
                    <a:pt x="1598" y="5847"/>
                    <a:pt x="1608" y="5762"/>
                    <a:pt x="1608" y="5666"/>
                  </a:cubicBezTo>
                  <a:cubicBezTo>
                    <a:pt x="1619" y="5581"/>
                    <a:pt x="1608" y="5485"/>
                    <a:pt x="1608" y="5389"/>
                  </a:cubicBezTo>
                  <a:cubicBezTo>
                    <a:pt x="1608" y="5293"/>
                    <a:pt x="1598" y="5197"/>
                    <a:pt x="1587" y="5112"/>
                  </a:cubicBezTo>
                  <a:lnTo>
                    <a:pt x="1587" y="5038"/>
                  </a:lnTo>
                  <a:cubicBezTo>
                    <a:pt x="1587" y="5027"/>
                    <a:pt x="1587" y="5016"/>
                    <a:pt x="1587" y="5006"/>
                  </a:cubicBezTo>
                  <a:lnTo>
                    <a:pt x="1587" y="4974"/>
                  </a:lnTo>
                  <a:lnTo>
                    <a:pt x="1587" y="4846"/>
                  </a:lnTo>
                  <a:cubicBezTo>
                    <a:pt x="1598" y="4654"/>
                    <a:pt x="1619" y="4463"/>
                    <a:pt x="1651" y="4271"/>
                  </a:cubicBezTo>
                  <a:cubicBezTo>
                    <a:pt x="1683" y="4079"/>
                    <a:pt x="1736" y="3888"/>
                    <a:pt x="1811" y="3707"/>
                  </a:cubicBezTo>
                  <a:cubicBezTo>
                    <a:pt x="1832" y="3653"/>
                    <a:pt x="1843" y="3611"/>
                    <a:pt x="1864" y="3568"/>
                  </a:cubicBezTo>
                  <a:cubicBezTo>
                    <a:pt x="1885" y="3526"/>
                    <a:pt x="1907" y="3483"/>
                    <a:pt x="1939" y="3451"/>
                  </a:cubicBezTo>
                  <a:lnTo>
                    <a:pt x="1971" y="3398"/>
                  </a:lnTo>
                  <a:lnTo>
                    <a:pt x="2024" y="3334"/>
                  </a:lnTo>
                  <a:lnTo>
                    <a:pt x="2045" y="3302"/>
                  </a:lnTo>
                  <a:lnTo>
                    <a:pt x="2056" y="3291"/>
                  </a:lnTo>
                  <a:lnTo>
                    <a:pt x="2120" y="3238"/>
                  </a:lnTo>
                  <a:cubicBezTo>
                    <a:pt x="2237" y="3132"/>
                    <a:pt x="2354" y="3046"/>
                    <a:pt x="2492" y="2983"/>
                  </a:cubicBezTo>
                  <a:lnTo>
                    <a:pt x="2492" y="2983"/>
                  </a:lnTo>
                  <a:cubicBezTo>
                    <a:pt x="2428" y="3014"/>
                    <a:pt x="2375" y="3057"/>
                    <a:pt x="2322" y="3100"/>
                  </a:cubicBezTo>
                  <a:lnTo>
                    <a:pt x="2237" y="3164"/>
                  </a:lnTo>
                  <a:lnTo>
                    <a:pt x="2205" y="3195"/>
                  </a:lnTo>
                  <a:cubicBezTo>
                    <a:pt x="2173" y="3227"/>
                    <a:pt x="2130" y="3259"/>
                    <a:pt x="2098" y="3302"/>
                  </a:cubicBezTo>
                  <a:cubicBezTo>
                    <a:pt x="1619" y="3813"/>
                    <a:pt x="1672" y="5112"/>
                    <a:pt x="1683" y="5155"/>
                  </a:cubicBezTo>
                  <a:cubicBezTo>
                    <a:pt x="2034" y="7189"/>
                    <a:pt x="799" y="6795"/>
                    <a:pt x="394" y="8254"/>
                  </a:cubicBezTo>
                  <a:cubicBezTo>
                    <a:pt x="0" y="9723"/>
                    <a:pt x="1971" y="10671"/>
                    <a:pt x="1502" y="11182"/>
                  </a:cubicBezTo>
                  <a:cubicBezTo>
                    <a:pt x="1258" y="11452"/>
                    <a:pt x="1048" y="11550"/>
                    <a:pt x="871" y="11550"/>
                  </a:cubicBezTo>
                  <a:cubicBezTo>
                    <a:pt x="406" y="11550"/>
                    <a:pt x="171" y="10873"/>
                    <a:pt x="171" y="10873"/>
                  </a:cubicBezTo>
                  <a:lnTo>
                    <a:pt x="171" y="10873"/>
                  </a:lnTo>
                  <a:cubicBezTo>
                    <a:pt x="10" y="11589"/>
                    <a:pt x="716" y="12619"/>
                    <a:pt x="1614" y="12619"/>
                  </a:cubicBezTo>
                  <a:cubicBezTo>
                    <a:pt x="1665" y="12619"/>
                    <a:pt x="1716" y="12616"/>
                    <a:pt x="1768" y="12609"/>
                  </a:cubicBezTo>
                  <a:cubicBezTo>
                    <a:pt x="2700" y="12482"/>
                    <a:pt x="3685" y="11765"/>
                    <a:pt x="3360" y="10269"/>
                  </a:cubicBezTo>
                  <a:lnTo>
                    <a:pt x="3360" y="10269"/>
                  </a:lnTo>
                  <a:lnTo>
                    <a:pt x="3451" y="10500"/>
                  </a:lnTo>
                  <a:cubicBezTo>
                    <a:pt x="3483" y="10586"/>
                    <a:pt x="3525" y="10660"/>
                    <a:pt x="3547" y="10735"/>
                  </a:cubicBezTo>
                  <a:lnTo>
                    <a:pt x="3621" y="10980"/>
                  </a:lnTo>
                  <a:lnTo>
                    <a:pt x="3664" y="11225"/>
                  </a:lnTo>
                  <a:cubicBezTo>
                    <a:pt x="3664" y="11299"/>
                    <a:pt x="3685" y="11384"/>
                    <a:pt x="3685" y="11469"/>
                  </a:cubicBezTo>
                  <a:cubicBezTo>
                    <a:pt x="3685" y="11555"/>
                    <a:pt x="3674" y="11629"/>
                    <a:pt x="3664" y="11714"/>
                  </a:cubicBezTo>
                  <a:cubicBezTo>
                    <a:pt x="3653" y="11800"/>
                    <a:pt x="3642" y="11874"/>
                    <a:pt x="3610" y="11959"/>
                  </a:cubicBezTo>
                  <a:cubicBezTo>
                    <a:pt x="3589" y="12034"/>
                    <a:pt x="3557" y="12108"/>
                    <a:pt x="3525" y="12183"/>
                  </a:cubicBezTo>
                  <a:cubicBezTo>
                    <a:pt x="3451" y="12332"/>
                    <a:pt x="3344" y="12470"/>
                    <a:pt x="3227" y="12588"/>
                  </a:cubicBezTo>
                  <a:cubicBezTo>
                    <a:pt x="3110" y="12715"/>
                    <a:pt x="2971" y="12822"/>
                    <a:pt x="2833" y="12907"/>
                  </a:cubicBezTo>
                  <a:cubicBezTo>
                    <a:pt x="2673" y="13003"/>
                    <a:pt x="2514" y="13077"/>
                    <a:pt x="2354" y="13131"/>
                  </a:cubicBezTo>
                  <a:cubicBezTo>
                    <a:pt x="2524" y="13099"/>
                    <a:pt x="2695" y="13045"/>
                    <a:pt x="2865" y="12971"/>
                  </a:cubicBezTo>
                  <a:cubicBezTo>
                    <a:pt x="3025" y="12896"/>
                    <a:pt x="3184" y="12801"/>
                    <a:pt x="3323" y="12683"/>
                  </a:cubicBezTo>
                  <a:cubicBezTo>
                    <a:pt x="3461" y="12566"/>
                    <a:pt x="3578" y="12428"/>
                    <a:pt x="3685" y="12268"/>
                  </a:cubicBezTo>
                  <a:cubicBezTo>
                    <a:pt x="3728" y="12194"/>
                    <a:pt x="3770" y="12108"/>
                    <a:pt x="3802" y="12023"/>
                  </a:cubicBezTo>
                  <a:cubicBezTo>
                    <a:pt x="3845" y="11938"/>
                    <a:pt x="3866" y="11842"/>
                    <a:pt x="3887" y="11757"/>
                  </a:cubicBezTo>
                  <a:cubicBezTo>
                    <a:pt x="3909" y="11661"/>
                    <a:pt x="3919" y="11576"/>
                    <a:pt x="3930" y="11480"/>
                  </a:cubicBezTo>
                  <a:cubicBezTo>
                    <a:pt x="3941" y="11384"/>
                    <a:pt x="3930" y="11288"/>
                    <a:pt x="3930" y="11193"/>
                  </a:cubicBezTo>
                  <a:cubicBezTo>
                    <a:pt x="3930" y="11107"/>
                    <a:pt x="3909" y="11012"/>
                    <a:pt x="3898" y="10916"/>
                  </a:cubicBezTo>
                  <a:cubicBezTo>
                    <a:pt x="3887" y="10831"/>
                    <a:pt x="3855" y="10745"/>
                    <a:pt x="3834" y="10650"/>
                  </a:cubicBezTo>
                  <a:cubicBezTo>
                    <a:pt x="3802" y="10564"/>
                    <a:pt x="3770" y="10479"/>
                    <a:pt x="3738" y="10383"/>
                  </a:cubicBezTo>
                  <a:lnTo>
                    <a:pt x="3653" y="10138"/>
                  </a:lnTo>
                  <a:cubicBezTo>
                    <a:pt x="3642" y="10106"/>
                    <a:pt x="3621" y="10064"/>
                    <a:pt x="3610" y="10021"/>
                  </a:cubicBezTo>
                  <a:lnTo>
                    <a:pt x="3578" y="9904"/>
                  </a:lnTo>
                  <a:cubicBezTo>
                    <a:pt x="3568" y="9830"/>
                    <a:pt x="3557" y="9755"/>
                    <a:pt x="3557" y="9681"/>
                  </a:cubicBezTo>
                  <a:cubicBezTo>
                    <a:pt x="3547" y="9542"/>
                    <a:pt x="3600" y="9414"/>
                    <a:pt x="3685" y="9308"/>
                  </a:cubicBezTo>
                  <a:cubicBezTo>
                    <a:pt x="3770" y="9191"/>
                    <a:pt x="3909" y="9074"/>
                    <a:pt x="4047" y="8935"/>
                  </a:cubicBezTo>
                  <a:cubicBezTo>
                    <a:pt x="4111" y="8871"/>
                    <a:pt x="4175" y="8797"/>
                    <a:pt x="4228" y="8722"/>
                  </a:cubicBezTo>
                  <a:cubicBezTo>
                    <a:pt x="4281" y="8637"/>
                    <a:pt x="4335" y="8552"/>
                    <a:pt x="4377" y="8467"/>
                  </a:cubicBezTo>
                  <a:lnTo>
                    <a:pt x="4441" y="8339"/>
                  </a:lnTo>
                  <a:lnTo>
                    <a:pt x="4494" y="8200"/>
                  </a:lnTo>
                  <a:cubicBezTo>
                    <a:pt x="4505" y="8158"/>
                    <a:pt x="4526" y="8105"/>
                    <a:pt x="4537" y="8062"/>
                  </a:cubicBezTo>
                  <a:lnTo>
                    <a:pt x="4558" y="7923"/>
                  </a:lnTo>
                  <a:lnTo>
                    <a:pt x="4579" y="7774"/>
                  </a:lnTo>
                  <a:lnTo>
                    <a:pt x="4590" y="7636"/>
                  </a:lnTo>
                  <a:lnTo>
                    <a:pt x="4611" y="7370"/>
                  </a:lnTo>
                  <a:lnTo>
                    <a:pt x="4622" y="7104"/>
                  </a:lnTo>
                  <a:cubicBezTo>
                    <a:pt x="4622" y="7018"/>
                    <a:pt x="4633" y="6933"/>
                    <a:pt x="4643" y="6848"/>
                  </a:cubicBezTo>
                  <a:cubicBezTo>
                    <a:pt x="4665" y="6688"/>
                    <a:pt x="4697" y="6518"/>
                    <a:pt x="4729" y="6358"/>
                  </a:cubicBezTo>
                  <a:cubicBezTo>
                    <a:pt x="4750" y="6284"/>
                    <a:pt x="4771" y="6198"/>
                    <a:pt x="4803" y="6124"/>
                  </a:cubicBezTo>
                  <a:lnTo>
                    <a:pt x="4878" y="5900"/>
                  </a:lnTo>
                  <a:lnTo>
                    <a:pt x="4963" y="5783"/>
                  </a:lnTo>
                  <a:lnTo>
                    <a:pt x="5059" y="5677"/>
                  </a:lnTo>
                  <a:cubicBezTo>
                    <a:pt x="5101" y="5645"/>
                    <a:pt x="5133" y="5602"/>
                    <a:pt x="5176" y="5570"/>
                  </a:cubicBezTo>
                  <a:cubicBezTo>
                    <a:pt x="5208" y="5538"/>
                    <a:pt x="5250" y="5517"/>
                    <a:pt x="5304" y="5496"/>
                  </a:cubicBezTo>
                  <a:cubicBezTo>
                    <a:pt x="5346" y="5464"/>
                    <a:pt x="5389" y="5442"/>
                    <a:pt x="5431" y="5432"/>
                  </a:cubicBezTo>
                  <a:lnTo>
                    <a:pt x="5580" y="5378"/>
                  </a:lnTo>
                  <a:lnTo>
                    <a:pt x="5740" y="5347"/>
                  </a:lnTo>
                  <a:cubicBezTo>
                    <a:pt x="5793" y="5336"/>
                    <a:pt x="5847" y="5336"/>
                    <a:pt x="5900" y="5325"/>
                  </a:cubicBezTo>
                  <a:lnTo>
                    <a:pt x="6251" y="5293"/>
                  </a:lnTo>
                  <a:lnTo>
                    <a:pt x="6432" y="5272"/>
                  </a:lnTo>
                  <a:cubicBezTo>
                    <a:pt x="6486" y="5261"/>
                    <a:pt x="6549" y="5240"/>
                    <a:pt x="6613" y="5229"/>
                  </a:cubicBezTo>
                  <a:cubicBezTo>
                    <a:pt x="6731" y="5208"/>
                    <a:pt x="6848" y="5176"/>
                    <a:pt x="6975" y="5144"/>
                  </a:cubicBezTo>
                  <a:lnTo>
                    <a:pt x="7316" y="5016"/>
                  </a:lnTo>
                  <a:lnTo>
                    <a:pt x="7359" y="4995"/>
                  </a:lnTo>
                  <a:cubicBezTo>
                    <a:pt x="8381" y="4803"/>
                    <a:pt x="9201" y="4058"/>
                    <a:pt x="9489" y="3068"/>
                  </a:cubicBezTo>
                  <a:cubicBezTo>
                    <a:pt x="9755" y="1992"/>
                    <a:pt x="8615" y="171"/>
                    <a:pt x="6603" y="33"/>
                  </a:cubicBezTo>
                  <a:cubicBezTo>
                    <a:pt x="6470" y="12"/>
                    <a:pt x="6334" y="1"/>
                    <a:pt x="61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808700" y="5358538"/>
              <a:ext cx="115300" cy="252950"/>
            </a:xfrm>
            <a:custGeom>
              <a:rect b="b" l="l" r="r" t="t"/>
              <a:pathLst>
                <a:path extrusionOk="0" h="10118" w="4612">
                  <a:moveTo>
                    <a:pt x="4100" y="5133"/>
                  </a:moveTo>
                  <a:lnTo>
                    <a:pt x="4090" y="5197"/>
                  </a:lnTo>
                  <a:lnTo>
                    <a:pt x="4036" y="5304"/>
                  </a:lnTo>
                  <a:cubicBezTo>
                    <a:pt x="3972" y="5442"/>
                    <a:pt x="3877" y="5570"/>
                    <a:pt x="3770" y="5687"/>
                  </a:cubicBezTo>
                  <a:cubicBezTo>
                    <a:pt x="3664" y="5804"/>
                    <a:pt x="3525" y="5921"/>
                    <a:pt x="3408" y="6081"/>
                  </a:cubicBezTo>
                  <a:cubicBezTo>
                    <a:pt x="3365" y="6124"/>
                    <a:pt x="3344" y="6166"/>
                    <a:pt x="3323" y="6220"/>
                  </a:cubicBezTo>
                  <a:cubicBezTo>
                    <a:pt x="3291" y="6262"/>
                    <a:pt x="3270" y="6315"/>
                    <a:pt x="3259" y="6369"/>
                  </a:cubicBezTo>
                  <a:lnTo>
                    <a:pt x="3227" y="6443"/>
                  </a:lnTo>
                  <a:lnTo>
                    <a:pt x="3227" y="6528"/>
                  </a:lnTo>
                  <a:cubicBezTo>
                    <a:pt x="3216" y="6582"/>
                    <a:pt x="3216" y="6635"/>
                    <a:pt x="3227" y="6688"/>
                  </a:cubicBezTo>
                  <a:lnTo>
                    <a:pt x="3227" y="6752"/>
                  </a:lnTo>
                  <a:cubicBezTo>
                    <a:pt x="2982" y="5719"/>
                    <a:pt x="3653" y="5783"/>
                    <a:pt x="4100" y="5133"/>
                  </a:cubicBezTo>
                  <a:close/>
                  <a:moveTo>
                    <a:pt x="2450" y="1"/>
                  </a:moveTo>
                  <a:cubicBezTo>
                    <a:pt x="2407" y="33"/>
                    <a:pt x="2365" y="65"/>
                    <a:pt x="2322" y="97"/>
                  </a:cubicBezTo>
                  <a:lnTo>
                    <a:pt x="2247" y="161"/>
                  </a:lnTo>
                  <a:lnTo>
                    <a:pt x="2215" y="182"/>
                  </a:lnTo>
                  <a:cubicBezTo>
                    <a:pt x="2173" y="214"/>
                    <a:pt x="2141" y="256"/>
                    <a:pt x="2109" y="288"/>
                  </a:cubicBezTo>
                  <a:cubicBezTo>
                    <a:pt x="1630" y="799"/>
                    <a:pt x="1683" y="2109"/>
                    <a:pt x="1694" y="2141"/>
                  </a:cubicBezTo>
                  <a:cubicBezTo>
                    <a:pt x="2045" y="4186"/>
                    <a:pt x="799" y="3781"/>
                    <a:pt x="405" y="5251"/>
                  </a:cubicBezTo>
                  <a:cubicBezTo>
                    <a:pt x="0" y="6709"/>
                    <a:pt x="1981" y="7657"/>
                    <a:pt x="1513" y="8179"/>
                  </a:cubicBezTo>
                  <a:cubicBezTo>
                    <a:pt x="1271" y="8444"/>
                    <a:pt x="1062" y="8540"/>
                    <a:pt x="886" y="8540"/>
                  </a:cubicBezTo>
                  <a:cubicBezTo>
                    <a:pt x="418" y="8540"/>
                    <a:pt x="182" y="7860"/>
                    <a:pt x="182" y="7860"/>
                  </a:cubicBezTo>
                  <a:lnTo>
                    <a:pt x="182" y="7860"/>
                  </a:lnTo>
                  <a:cubicBezTo>
                    <a:pt x="10" y="8575"/>
                    <a:pt x="716" y="9605"/>
                    <a:pt x="1623" y="9605"/>
                  </a:cubicBezTo>
                  <a:cubicBezTo>
                    <a:pt x="1674" y="9605"/>
                    <a:pt x="1726" y="9602"/>
                    <a:pt x="1779" y="9595"/>
                  </a:cubicBezTo>
                  <a:cubicBezTo>
                    <a:pt x="2705" y="9467"/>
                    <a:pt x="3706" y="8743"/>
                    <a:pt x="3355" y="7242"/>
                  </a:cubicBezTo>
                  <a:lnTo>
                    <a:pt x="3355" y="7242"/>
                  </a:lnTo>
                  <a:lnTo>
                    <a:pt x="3461" y="7497"/>
                  </a:lnTo>
                  <a:cubicBezTo>
                    <a:pt x="3493" y="7572"/>
                    <a:pt x="3525" y="7647"/>
                    <a:pt x="3557" y="7732"/>
                  </a:cubicBezTo>
                  <a:lnTo>
                    <a:pt x="3632" y="7966"/>
                  </a:lnTo>
                  <a:lnTo>
                    <a:pt x="3674" y="8211"/>
                  </a:lnTo>
                  <a:cubicBezTo>
                    <a:pt x="3674" y="8296"/>
                    <a:pt x="3696" y="8381"/>
                    <a:pt x="3696" y="8456"/>
                  </a:cubicBezTo>
                  <a:cubicBezTo>
                    <a:pt x="3696" y="8541"/>
                    <a:pt x="3685" y="8626"/>
                    <a:pt x="3674" y="8701"/>
                  </a:cubicBezTo>
                  <a:cubicBezTo>
                    <a:pt x="3664" y="8786"/>
                    <a:pt x="3642" y="8871"/>
                    <a:pt x="3621" y="8946"/>
                  </a:cubicBezTo>
                  <a:cubicBezTo>
                    <a:pt x="3600" y="9020"/>
                    <a:pt x="3568" y="9105"/>
                    <a:pt x="3525" y="9180"/>
                  </a:cubicBezTo>
                  <a:cubicBezTo>
                    <a:pt x="3451" y="9329"/>
                    <a:pt x="3355" y="9467"/>
                    <a:pt x="3238" y="9585"/>
                  </a:cubicBezTo>
                  <a:cubicBezTo>
                    <a:pt x="3121" y="9702"/>
                    <a:pt x="2982" y="9808"/>
                    <a:pt x="2833" y="9904"/>
                  </a:cubicBezTo>
                  <a:cubicBezTo>
                    <a:pt x="2684" y="9989"/>
                    <a:pt x="2524" y="10064"/>
                    <a:pt x="2365" y="10117"/>
                  </a:cubicBezTo>
                  <a:cubicBezTo>
                    <a:pt x="2535" y="10085"/>
                    <a:pt x="2705" y="10032"/>
                    <a:pt x="2865" y="9968"/>
                  </a:cubicBezTo>
                  <a:cubicBezTo>
                    <a:pt x="3035" y="9893"/>
                    <a:pt x="3184" y="9798"/>
                    <a:pt x="3323" y="9680"/>
                  </a:cubicBezTo>
                  <a:cubicBezTo>
                    <a:pt x="3472" y="9563"/>
                    <a:pt x="3589" y="9414"/>
                    <a:pt x="3685" y="9265"/>
                  </a:cubicBezTo>
                  <a:cubicBezTo>
                    <a:pt x="3738" y="9180"/>
                    <a:pt x="3781" y="9095"/>
                    <a:pt x="3813" y="9010"/>
                  </a:cubicBezTo>
                  <a:cubicBezTo>
                    <a:pt x="3845" y="8924"/>
                    <a:pt x="3877" y="8839"/>
                    <a:pt x="3898" y="8743"/>
                  </a:cubicBezTo>
                  <a:cubicBezTo>
                    <a:pt x="3919" y="8658"/>
                    <a:pt x="3930" y="8562"/>
                    <a:pt x="3941" y="8466"/>
                  </a:cubicBezTo>
                  <a:cubicBezTo>
                    <a:pt x="3941" y="8371"/>
                    <a:pt x="3941" y="8275"/>
                    <a:pt x="3941" y="8190"/>
                  </a:cubicBezTo>
                  <a:cubicBezTo>
                    <a:pt x="3941" y="8094"/>
                    <a:pt x="3919" y="7998"/>
                    <a:pt x="3898" y="7913"/>
                  </a:cubicBezTo>
                  <a:cubicBezTo>
                    <a:pt x="3887" y="7817"/>
                    <a:pt x="3855" y="7732"/>
                    <a:pt x="3834" y="7647"/>
                  </a:cubicBezTo>
                  <a:cubicBezTo>
                    <a:pt x="3813" y="7561"/>
                    <a:pt x="3781" y="7466"/>
                    <a:pt x="3749" y="7380"/>
                  </a:cubicBezTo>
                  <a:lnTo>
                    <a:pt x="3664" y="7135"/>
                  </a:lnTo>
                  <a:cubicBezTo>
                    <a:pt x="3642" y="7093"/>
                    <a:pt x="3632" y="7050"/>
                    <a:pt x="3610" y="7008"/>
                  </a:cubicBezTo>
                  <a:lnTo>
                    <a:pt x="3589" y="6890"/>
                  </a:lnTo>
                  <a:cubicBezTo>
                    <a:pt x="3568" y="6827"/>
                    <a:pt x="3557" y="6752"/>
                    <a:pt x="3557" y="6667"/>
                  </a:cubicBezTo>
                  <a:cubicBezTo>
                    <a:pt x="3557" y="6539"/>
                    <a:pt x="3600" y="6401"/>
                    <a:pt x="3696" y="6294"/>
                  </a:cubicBezTo>
                  <a:cubicBezTo>
                    <a:pt x="3781" y="6177"/>
                    <a:pt x="3919" y="6071"/>
                    <a:pt x="4047" y="5932"/>
                  </a:cubicBezTo>
                  <a:cubicBezTo>
                    <a:pt x="4111" y="5858"/>
                    <a:pt x="4175" y="5794"/>
                    <a:pt x="4239" y="5708"/>
                  </a:cubicBezTo>
                  <a:cubicBezTo>
                    <a:pt x="4292" y="5634"/>
                    <a:pt x="4345" y="5549"/>
                    <a:pt x="4388" y="5453"/>
                  </a:cubicBezTo>
                  <a:lnTo>
                    <a:pt x="4452" y="5325"/>
                  </a:lnTo>
                  <a:lnTo>
                    <a:pt x="4494" y="5187"/>
                  </a:lnTo>
                  <a:cubicBezTo>
                    <a:pt x="4505" y="5144"/>
                    <a:pt x="4526" y="5102"/>
                    <a:pt x="4537" y="5048"/>
                  </a:cubicBezTo>
                  <a:lnTo>
                    <a:pt x="4569" y="4910"/>
                  </a:lnTo>
                  <a:lnTo>
                    <a:pt x="4590" y="4771"/>
                  </a:lnTo>
                  <a:lnTo>
                    <a:pt x="4601" y="4633"/>
                  </a:lnTo>
                  <a:lnTo>
                    <a:pt x="4611" y="4367"/>
                  </a:lnTo>
                  <a:cubicBezTo>
                    <a:pt x="4249" y="4058"/>
                    <a:pt x="3909" y="3707"/>
                    <a:pt x="3610" y="3334"/>
                  </a:cubicBezTo>
                  <a:cubicBezTo>
                    <a:pt x="2865" y="2386"/>
                    <a:pt x="2450" y="1215"/>
                    <a:pt x="245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0"/>
          <p:cNvGrpSpPr/>
          <p:nvPr/>
        </p:nvGrpSpPr>
        <p:grpSpPr>
          <a:xfrm>
            <a:off x="7432133" y="2751203"/>
            <a:ext cx="680728" cy="786409"/>
            <a:chOff x="3409850" y="2172075"/>
            <a:chExt cx="526350" cy="613950"/>
          </a:xfrm>
        </p:grpSpPr>
        <p:sp>
          <p:nvSpPr>
            <p:cNvPr id="966" name="Google Shape;966;p30"/>
            <p:cNvSpPr/>
            <p:nvPr/>
          </p:nvSpPr>
          <p:spPr>
            <a:xfrm>
              <a:off x="3410650" y="2501150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82"/>
                    <a:pt x="7806" y="3600"/>
                  </a:cubicBezTo>
                  <a:cubicBezTo>
                    <a:pt x="6678" y="4218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600"/>
                  </a:cubicBezTo>
                  <a:cubicBezTo>
                    <a:pt x="12055" y="2982"/>
                    <a:pt x="12364" y="1"/>
                    <a:pt x="12364" y="1"/>
                  </a:cubicBezTo>
                  <a:lnTo>
                    <a:pt x="12364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3620450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4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72" y="1"/>
                  </a:cubicBezTo>
                  <a:lnTo>
                    <a:pt x="3972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3409850" y="2598050"/>
              <a:ext cx="526350" cy="187975"/>
            </a:xfrm>
            <a:custGeom>
              <a:rect b="b" l="l" r="r" t="t"/>
              <a:pathLst>
                <a:path extrusionOk="0" h="7519" w="21054">
                  <a:moveTo>
                    <a:pt x="6411" y="1"/>
                  </a:moveTo>
                  <a:cubicBezTo>
                    <a:pt x="4090" y="640"/>
                    <a:pt x="1" y="2003"/>
                    <a:pt x="576" y="7519"/>
                  </a:cubicBezTo>
                  <a:lnTo>
                    <a:pt x="20489" y="7519"/>
                  </a:lnTo>
                  <a:cubicBezTo>
                    <a:pt x="21054" y="2003"/>
                    <a:pt x="16964" y="640"/>
                    <a:pt x="14643" y="1"/>
                  </a:cubicBezTo>
                  <a:cubicBezTo>
                    <a:pt x="14036" y="1588"/>
                    <a:pt x="12417" y="2716"/>
                    <a:pt x="10522" y="2716"/>
                  </a:cubicBezTo>
                  <a:cubicBezTo>
                    <a:pt x="8626" y="2716"/>
                    <a:pt x="7018" y="1588"/>
                    <a:pt x="6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3475875" y="2652100"/>
              <a:ext cx="452875" cy="133925"/>
            </a:xfrm>
            <a:custGeom>
              <a:rect b="b" l="l" r="r" t="t"/>
              <a:pathLst>
                <a:path extrusionOk="0" h="5357" w="18115">
                  <a:moveTo>
                    <a:pt x="16251" y="1"/>
                  </a:moveTo>
                  <a:cubicBezTo>
                    <a:pt x="13748" y="1619"/>
                    <a:pt x="10745" y="2247"/>
                    <a:pt x="7945" y="3142"/>
                  </a:cubicBezTo>
                  <a:cubicBezTo>
                    <a:pt x="5336" y="3973"/>
                    <a:pt x="2674" y="4697"/>
                    <a:pt x="1" y="5357"/>
                  </a:cubicBezTo>
                  <a:lnTo>
                    <a:pt x="17838" y="5357"/>
                  </a:lnTo>
                  <a:cubicBezTo>
                    <a:pt x="18114" y="2791"/>
                    <a:pt x="17358" y="1119"/>
                    <a:pt x="1625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3785750" y="2601000"/>
              <a:ext cx="149650" cy="185025"/>
            </a:xfrm>
            <a:custGeom>
              <a:rect b="b" l="l" r="r" t="t"/>
              <a:pathLst>
                <a:path extrusionOk="0" h="7401" w="5986">
                  <a:moveTo>
                    <a:pt x="1" y="0"/>
                  </a:moveTo>
                  <a:lnTo>
                    <a:pt x="1" y="7401"/>
                  </a:lnTo>
                  <a:lnTo>
                    <a:pt x="5453" y="7401"/>
                  </a:lnTo>
                  <a:cubicBezTo>
                    <a:pt x="5986" y="2194"/>
                    <a:pt x="2365" y="68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3410650" y="2601250"/>
              <a:ext cx="148850" cy="184775"/>
            </a:xfrm>
            <a:custGeom>
              <a:rect b="b" l="l" r="r" t="t"/>
              <a:pathLst>
                <a:path extrusionOk="0" h="7391" w="5954">
                  <a:moveTo>
                    <a:pt x="5953" y="1"/>
                  </a:moveTo>
                  <a:cubicBezTo>
                    <a:pt x="3589" y="693"/>
                    <a:pt x="1" y="2205"/>
                    <a:pt x="544" y="7391"/>
                  </a:cubicBezTo>
                  <a:lnTo>
                    <a:pt x="5953" y="7391"/>
                  </a:lnTo>
                  <a:lnTo>
                    <a:pt x="5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3492925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1919" y="0"/>
                  </a:moveTo>
                  <a:cubicBezTo>
                    <a:pt x="1185" y="0"/>
                    <a:pt x="218" y="403"/>
                    <a:pt x="128" y="1446"/>
                  </a:cubicBezTo>
                  <a:cubicBezTo>
                    <a:pt x="0" y="3043"/>
                    <a:pt x="2726" y="7697"/>
                    <a:pt x="2726" y="7697"/>
                  </a:cubicBezTo>
                  <a:lnTo>
                    <a:pt x="2726" y="307"/>
                  </a:lnTo>
                  <a:cubicBezTo>
                    <a:pt x="2634" y="114"/>
                    <a:pt x="2309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3782300" y="2593600"/>
              <a:ext cx="68175" cy="192425"/>
            </a:xfrm>
            <a:custGeom>
              <a:rect b="b" l="l" r="r" t="t"/>
              <a:pathLst>
                <a:path extrusionOk="0" h="7697" w="2727">
                  <a:moveTo>
                    <a:pt x="808" y="0"/>
                  </a:moveTo>
                  <a:cubicBezTo>
                    <a:pt x="418" y="0"/>
                    <a:pt x="93" y="114"/>
                    <a:pt x="1" y="307"/>
                  </a:cubicBezTo>
                  <a:lnTo>
                    <a:pt x="1" y="7697"/>
                  </a:lnTo>
                  <a:cubicBezTo>
                    <a:pt x="1" y="7697"/>
                    <a:pt x="2727" y="3043"/>
                    <a:pt x="2588" y="1446"/>
                  </a:cubicBezTo>
                  <a:cubicBezTo>
                    <a:pt x="2505" y="403"/>
                    <a:pt x="1541" y="0"/>
                    <a:pt x="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3538175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10" y="78"/>
                    <a:pt x="1" y="174"/>
                    <a:pt x="139" y="1238"/>
                  </a:cubicBezTo>
                  <a:cubicBezTo>
                    <a:pt x="262" y="2185"/>
                    <a:pt x="781" y="2779"/>
                    <a:pt x="1314" y="2779"/>
                  </a:cubicBezTo>
                  <a:cubicBezTo>
                    <a:pt x="1380" y="2779"/>
                    <a:pt x="1447" y="2769"/>
                    <a:pt x="1513" y="2751"/>
                  </a:cubicBezTo>
                  <a:cubicBezTo>
                    <a:pt x="2109" y="2655"/>
                    <a:pt x="2429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3748225" y="2371975"/>
              <a:ext cx="60450" cy="69225"/>
            </a:xfrm>
            <a:custGeom>
              <a:rect b="b" l="l" r="r" t="t"/>
              <a:pathLst>
                <a:path extrusionOk="0" h="2769" w="2418">
                  <a:moveTo>
                    <a:pt x="1247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40"/>
                  </a:cubicBezTo>
                  <a:cubicBezTo>
                    <a:pt x="983" y="2759"/>
                    <a:pt x="1050" y="2768"/>
                    <a:pt x="1117" y="2768"/>
                  </a:cubicBezTo>
                  <a:cubicBezTo>
                    <a:pt x="1647" y="2768"/>
                    <a:pt x="2156" y="2184"/>
                    <a:pt x="2279" y="1238"/>
                  </a:cubicBezTo>
                  <a:cubicBezTo>
                    <a:pt x="2418" y="174"/>
                    <a:pt x="1608" y="78"/>
                    <a:pt x="1523" y="46"/>
                  </a:cubicBezTo>
                  <a:cubicBezTo>
                    <a:pt x="1498" y="35"/>
                    <a:pt x="1390" y="1"/>
                    <a:pt x="1247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3560025" y="2246875"/>
              <a:ext cx="229200" cy="290425"/>
            </a:xfrm>
            <a:custGeom>
              <a:rect b="b" l="l" r="r" t="t"/>
              <a:pathLst>
                <a:path extrusionOk="0" h="11617" w="9168">
                  <a:moveTo>
                    <a:pt x="4297" y="0"/>
                  </a:moveTo>
                  <a:cubicBezTo>
                    <a:pt x="3378" y="0"/>
                    <a:pt x="763" y="342"/>
                    <a:pt x="404" y="4251"/>
                  </a:cubicBezTo>
                  <a:cubicBezTo>
                    <a:pt x="0" y="8684"/>
                    <a:pt x="1914" y="11616"/>
                    <a:pt x="4380" y="11616"/>
                  </a:cubicBezTo>
                  <a:cubicBezTo>
                    <a:pt x="4450" y="11616"/>
                    <a:pt x="4519" y="11614"/>
                    <a:pt x="4589" y="11609"/>
                  </a:cubicBezTo>
                  <a:cubicBezTo>
                    <a:pt x="4659" y="11614"/>
                    <a:pt x="4729" y="11616"/>
                    <a:pt x="4798" y="11616"/>
                  </a:cubicBezTo>
                  <a:cubicBezTo>
                    <a:pt x="7254" y="11616"/>
                    <a:pt x="9168" y="8684"/>
                    <a:pt x="8764" y="4251"/>
                  </a:cubicBezTo>
                  <a:cubicBezTo>
                    <a:pt x="8405" y="342"/>
                    <a:pt x="5790" y="0"/>
                    <a:pt x="4878" y="0"/>
                  </a:cubicBezTo>
                  <a:cubicBezTo>
                    <a:pt x="4734" y="0"/>
                    <a:pt x="4633" y="9"/>
                    <a:pt x="4589" y="13"/>
                  </a:cubicBezTo>
                  <a:cubicBezTo>
                    <a:pt x="4544" y="9"/>
                    <a:pt x="4442" y="0"/>
                    <a:pt x="429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3676600" y="2366450"/>
              <a:ext cx="22125" cy="76950"/>
            </a:xfrm>
            <a:custGeom>
              <a:rect b="b" l="l" r="r" t="t"/>
              <a:pathLst>
                <a:path extrusionOk="0" h="3078" w="885">
                  <a:moveTo>
                    <a:pt x="512" y="1"/>
                  </a:moveTo>
                  <a:lnTo>
                    <a:pt x="512" y="1"/>
                  </a:lnTo>
                  <a:cubicBezTo>
                    <a:pt x="501" y="426"/>
                    <a:pt x="512" y="852"/>
                    <a:pt x="544" y="1278"/>
                  </a:cubicBezTo>
                  <a:cubicBezTo>
                    <a:pt x="565" y="1491"/>
                    <a:pt x="587" y="1704"/>
                    <a:pt x="608" y="1917"/>
                  </a:cubicBezTo>
                  <a:cubicBezTo>
                    <a:pt x="637" y="2113"/>
                    <a:pt x="667" y="2299"/>
                    <a:pt x="696" y="2493"/>
                  </a:cubicBezTo>
                  <a:lnTo>
                    <a:pt x="696" y="2493"/>
                  </a:lnTo>
                  <a:cubicBezTo>
                    <a:pt x="590" y="2578"/>
                    <a:pt x="476" y="2664"/>
                    <a:pt x="363" y="2759"/>
                  </a:cubicBezTo>
                  <a:cubicBezTo>
                    <a:pt x="246" y="2865"/>
                    <a:pt x="118" y="2961"/>
                    <a:pt x="1" y="3078"/>
                  </a:cubicBezTo>
                  <a:cubicBezTo>
                    <a:pt x="150" y="3003"/>
                    <a:pt x="299" y="2929"/>
                    <a:pt x="427" y="2854"/>
                  </a:cubicBezTo>
                  <a:cubicBezTo>
                    <a:pt x="565" y="2769"/>
                    <a:pt x="704" y="2695"/>
                    <a:pt x="842" y="2609"/>
                  </a:cubicBezTo>
                  <a:lnTo>
                    <a:pt x="885" y="2588"/>
                  </a:lnTo>
                  <a:lnTo>
                    <a:pt x="885" y="2524"/>
                  </a:lnTo>
                  <a:cubicBezTo>
                    <a:pt x="874" y="2311"/>
                    <a:pt x="853" y="2098"/>
                    <a:pt x="832" y="1896"/>
                  </a:cubicBezTo>
                  <a:cubicBezTo>
                    <a:pt x="810" y="1683"/>
                    <a:pt x="789" y="1470"/>
                    <a:pt x="757" y="1257"/>
                  </a:cubicBezTo>
                  <a:cubicBezTo>
                    <a:pt x="704" y="831"/>
                    <a:pt x="619" y="416"/>
                    <a:pt x="512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3636950" y="2463625"/>
              <a:ext cx="81475" cy="14725"/>
            </a:xfrm>
            <a:custGeom>
              <a:rect b="b" l="l" r="r" t="t"/>
              <a:pathLst>
                <a:path extrusionOk="0" h="589" w="3259">
                  <a:moveTo>
                    <a:pt x="3259" y="0"/>
                  </a:moveTo>
                  <a:lnTo>
                    <a:pt x="0" y="43"/>
                  </a:lnTo>
                  <a:cubicBezTo>
                    <a:pt x="527" y="400"/>
                    <a:pt x="1137" y="589"/>
                    <a:pt x="1717" y="589"/>
                  </a:cubicBezTo>
                  <a:cubicBezTo>
                    <a:pt x="2298" y="589"/>
                    <a:pt x="2849" y="40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3701625" y="2338400"/>
              <a:ext cx="54075" cy="19825"/>
            </a:xfrm>
            <a:custGeom>
              <a:rect b="b" l="l" r="r" t="t"/>
              <a:pathLst>
                <a:path extrusionOk="0" h="793" w="2163">
                  <a:moveTo>
                    <a:pt x="1018" y="0"/>
                  </a:moveTo>
                  <a:cubicBezTo>
                    <a:pt x="928" y="0"/>
                    <a:pt x="840" y="10"/>
                    <a:pt x="746" y="26"/>
                  </a:cubicBezTo>
                  <a:cubicBezTo>
                    <a:pt x="693" y="47"/>
                    <a:pt x="640" y="68"/>
                    <a:pt x="587" y="90"/>
                  </a:cubicBezTo>
                  <a:cubicBezTo>
                    <a:pt x="523" y="122"/>
                    <a:pt x="480" y="143"/>
                    <a:pt x="427" y="185"/>
                  </a:cubicBezTo>
                  <a:cubicBezTo>
                    <a:pt x="331" y="249"/>
                    <a:pt x="246" y="324"/>
                    <a:pt x="171" y="409"/>
                  </a:cubicBezTo>
                  <a:cubicBezTo>
                    <a:pt x="107" y="494"/>
                    <a:pt x="54" y="601"/>
                    <a:pt x="1" y="697"/>
                  </a:cubicBezTo>
                  <a:cubicBezTo>
                    <a:pt x="107" y="654"/>
                    <a:pt x="193" y="590"/>
                    <a:pt x="288" y="548"/>
                  </a:cubicBezTo>
                  <a:cubicBezTo>
                    <a:pt x="374" y="505"/>
                    <a:pt x="459" y="462"/>
                    <a:pt x="555" y="430"/>
                  </a:cubicBezTo>
                  <a:cubicBezTo>
                    <a:pt x="697" y="377"/>
                    <a:pt x="848" y="353"/>
                    <a:pt x="993" y="353"/>
                  </a:cubicBezTo>
                  <a:cubicBezTo>
                    <a:pt x="1021" y="353"/>
                    <a:pt x="1049" y="354"/>
                    <a:pt x="1076" y="356"/>
                  </a:cubicBezTo>
                  <a:cubicBezTo>
                    <a:pt x="1268" y="377"/>
                    <a:pt x="1439" y="430"/>
                    <a:pt x="1609" y="505"/>
                  </a:cubicBezTo>
                  <a:cubicBezTo>
                    <a:pt x="1801" y="590"/>
                    <a:pt x="1982" y="686"/>
                    <a:pt x="2163" y="792"/>
                  </a:cubicBezTo>
                  <a:cubicBezTo>
                    <a:pt x="2077" y="579"/>
                    <a:pt x="1939" y="398"/>
                    <a:pt x="1758" y="271"/>
                  </a:cubicBezTo>
                  <a:cubicBezTo>
                    <a:pt x="1577" y="122"/>
                    <a:pt x="1353" y="26"/>
                    <a:pt x="1119" y="4"/>
                  </a:cubicBezTo>
                  <a:cubicBezTo>
                    <a:pt x="1085" y="2"/>
                    <a:pt x="1051" y="0"/>
                    <a:pt x="1018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3594625" y="2338400"/>
              <a:ext cx="54050" cy="19825"/>
            </a:xfrm>
            <a:custGeom>
              <a:rect b="b" l="l" r="r" t="t"/>
              <a:pathLst>
                <a:path extrusionOk="0" h="793" w="2162">
                  <a:moveTo>
                    <a:pt x="1016" y="0"/>
                  </a:moveTo>
                  <a:cubicBezTo>
                    <a:pt x="923" y="0"/>
                    <a:pt x="831" y="10"/>
                    <a:pt x="746" y="26"/>
                  </a:cubicBezTo>
                  <a:cubicBezTo>
                    <a:pt x="692" y="47"/>
                    <a:pt x="628" y="68"/>
                    <a:pt x="575" y="90"/>
                  </a:cubicBezTo>
                  <a:cubicBezTo>
                    <a:pt x="522" y="122"/>
                    <a:pt x="469" y="143"/>
                    <a:pt x="426" y="185"/>
                  </a:cubicBezTo>
                  <a:cubicBezTo>
                    <a:pt x="330" y="249"/>
                    <a:pt x="245" y="324"/>
                    <a:pt x="171" y="409"/>
                  </a:cubicBezTo>
                  <a:cubicBezTo>
                    <a:pt x="107" y="494"/>
                    <a:pt x="53" y="601"/>
                    <a:pt x="0" y="697"/>
                  </a:cubicBezTo>
                  <a:cubicBezTo>
                    <a:pt x="107" y="654"/>
                    <a:pt x="192" y="590"/>
                    <a:pt x="288" y="548"/>
                  </a:cubicBezTo>
                  <a:cubicBezTo>
                    <a:pt x="373" y="505"/>
                    <a:pt x="458" y="462"/>
                    <a:pt x="554" y="430"/>
                  </a:cubicBezTo>
                  <a:cubicBezTo>
                    <a:pt x="688" y="377"/>
                    <a:pt x="836" y="353"/>
                    <a:pt x="988" y="353"/>
                  </a:cubicBezTo>
                  <a:cubicBezTo>
                    <a:pt x="1017" y="353"/>
                    <a:pt x="1046" y="354"/>
                    <a:pt x="1076" y="356"/>
                  </a:cubicBezTo>
                  <a:cubicBezTo>
                    <a:pt x="1257" y="377"/>
                    <a:pt x="1438" y="430"/>
                    <a:pt x="1608" y="505"/>
                  </a:cubicBezTo>
                  <a:cubicBezTo>
                    <a:pt x="1789" y="579"/>
                    <a:pt x="1970" y="675"/>
                    <a:pt x="2162" y="792"/>
                  </a:cubicBezTo>
                  <a:cubicBezTo>
                    <a:pt x="2077" y="579"/>
                    <a:pt x="1938" y="409"/>
                    <a:pt x="1757" y="271"/>
                  </a:cubicBezTo>
                  <a:cubicBezTo>
                    <a:pt x="1576" y="122"/>
                    <a:pt x="1353" y="26"/>
                    <a:pt x="1118" y="4"/>
                  </a:cubicBezTo>
                  <a:cubicBezTo>
                    <a:pt x="1084" y="2"/>
                    <a:pt x="1050" y="0"/>
                    <a:pt x="101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3609525" y="2376825"/>
              <a:ext cx="35975" cy="22400"/>
            </a:xfrm>
            <a:custGeom>
              <a:rect b="b" l="l" r="r" t="t"/>
              <a:pathLst>
                <a:path extrusionOk="0" h="896" w="1439">
                  <a:moveTo>
                    <a:pt x="703" y="1"/>
                  </a:moveTo>
                  <a:cubicBezTo>
                    <a:pt x="597" y="1"/>
                    <a:pt x="490" y="22"/>
                    <a:pt x="384" y="65"/>
                  </a:cubicBezTo>
                  <a:cubicBezTo>
                    <a:pt x="277" y="107"/>
                    <a:pt x="192" y="182"/>
                    <a:pt x="139" y="27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45" y="352"/>
                  </a:cubicBezTo>
                  <a:cubicBezTo>
                    <a:pt x="288" y="288"/>
                    <a:pt x="363" y="235"/>
                    <a:pt x="448" y="203"/>
                  </a:cubicBezTo>
                  <a:cubicBezTo>
                    <a:pt x="533" y="171"/>
                    <a:pt x="618" y="161"/>
                    <a:pt x="714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300" y="523"/>
                    <a:pt x="1385" y="704"/>
                    <a:pt x="1427" y="895"/>
                  </a:cubicBezTo>
                  <a:cubicBezTo>
                    <a:pt x="1438" y="682"/>
                    <a:pt x="1385" y="480"/>
                    <a:pt x="1268" y="299"/>
                  </a:cubicBezTo>
                  <a:cubicBezTo>
                    <a:pt x="1140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3706150" y="23752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693" y="1"/>
                  </a:moveTo>
                  <a:cubicBezTo>
                    <a:pt x="587" y="1"/>
                    <a:pt x="480" y="22"/>
                    <a:pt x="374" y="65"/>
                  </a:cubicBezTo>
                  <a:cubicBezTo>
                    <a:pt x="278" y="107"/>
                    <a:pt x="193" y="193"/>
                    <a:pt x="129" y="288"/>
                  </a:cubicBezTo>
                  <a:cubicBezTo>
                    <a:pt x="22" y="469"/>
                    <a:pt x="1" y="682"/>
                    <a:pt x="44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8" y="203"/>
                  </a:cubicBezTo>
                  <a:cubicBezTo>
                    <a:pt x="523" y="171"/>
                    <a:pt x="608" y="161"/>
                    <a:pt x="693" y="161"/>
                  </a:cubicBezTo>
                  <a:cubicBezTo>
                    <a:pt x="874" y="161"/>
                    <a:pt x="1045" y="235"/>
                    <a:pt x="1162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5" y="469"/>
                    <a:pt x="1258" y="299"/>
                  </a:cubicBezTo>
                  <a:cubicBezTo>
                    <a:pt x="1130" y="107"/>
                    <a:pt x="927" y="1"/>
                    <a:pt x="69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3512875" y="2172075"/>
              <a:ext cx="278500" cy="248175"/>
            </a:xfrm>
            <a:custGeom>
              <a:rect b="b" l="l" r="r" t="t"/>
              <a:pathLst>
                <a:path extrusionOk="0" h="9927" w="11140">
                  <a:moveTo>
                    <a:pt x="4028" y="1"/>
                  </a:moveTo>
                  <a:cubicBezTo>
                    <a:pt x="3512" y="1"/>
                    <a:pt x="3172" y="58"/>
                    <a:pt x="3153" y="162"/>
                  </a:cubicBezTo>
                  <a:cubicBezTo>
                    <a:pt x="3057" y="652"/>
                    <a:pt x="5411" y="1450"/>
                    <a:pt x="5411" y="1450"/>
                  </a:cubicBezTo>
                  <a:cubicBezTo>
                    <a:pt x="5411" y="1450"/>
                    <a:pt x="3370" y="914"/>
                    <a:pt x="2203" y="914"/>
                  </a:cubicBezTo>
                  <a:cubicBezTo>
                    <a:pt x="1692" y="914"/>
                    <a:pt x="1349" y="1017"/>
                    <a:pt x="1417" y="1312"/>
                  </a:cubicBezTo>
                  <a:cubicBezTo>
                    <a:pt x="1546" y="1879"/>
                    <a:pt x="2441" y="2000"/>
                    <a:pt x="3175" y="2000"/>
                  </a:cubicBezTo>
                  <a:cubicBezTo>
                    <a:pt x="3475" y="2000"/>
                    <a:pt x="3748" y="1980"/>
                    <a:pt x="3930" y="1961"/>
                  </a:cubicBezTo>
                  <a:lnTo>
                    <a:pt x="3930" y="1961"/>
                  </a:lnTo>
                  <a:cubicBezTo>
                    <a:pt x="3047" y="2078"/>
                    <a:pt x="1" y="2568"/>
                    <a:pt x="1375" y="3931"/>
                  </a:cubicBezTo>
                  <a:cubicBezTo>
                    <a:pt x="1481" y="4048"/>
                    <a:pt x="1609" y="4144"/>
                    <a:pt x="1737" y="4230"/>
                  </a:cubicBezTo>
                  <a:cubicBezTo>
                    <a:pt x="1609" y="5923"/>
                    <a:pt x="2109" y="9927"/>
                    <a:pt x="2109" y="9927"/>
                  </a:cubicBezTo>
                  <a:lnTo>
                    <a:pt x="2471" y="9927"/>
                  </a:lnTo>
                  <a:lnTo>
                    <a:pt x="2333" y="7169"/>
                  </a:lnTo>
                  <a:cubicBezTo>
                    <a:pt x="3025" y="7041"/>
                    <a:pt x="3334" y="5412"/>
                    <a:pt x="3441" y="4677"/>
                  </a:cubicBezTo>
                  <a:cubicBezTo>
                    <a:pt x="3471" y="4677"/>
                    <a:pt x="3502" y="4678"/>
                    <a:pt x="3532" y="4678"/>
                  </a:cubicBezTo>
                  <a:cubicBezTo>
                    <a:pt x="4673" y="4678"/>
                    <a:pt x="5794" y="4300"/>
                    <a:pt x="6209" y="4134"/>
                  </a:cubicBezTo>
                  <a:lnTo>
                    <a:pt x="6209" y="4134"/>
                  </a:lnTo>
                  <a:cubicBezTo>
                    <a:pt x="5943" y="4261"/>
                    <a:pt x="5538" y="4538"/>
                    <a:pt x="5986" y="4954"/>
                  </a:cubicBezTo>
                  <a:cubicBezTo>
                    <a:pt x="6106" y="5068"/>
                    <a:pt x="6315" y="5114"/>
                    <a:pt x="6572" y="5114"/>
                  </a:cubicBezTo>
                  <a:cubicBezTo>
                    <a:pt x="7268" y="5114"/>
                    <a:pt x="8315" y="4777"/>
                    <a:pt x="8914" y="4560"/>
                  </a:cubicBezTo>
                  <a:cubicBezTo>
                    <a:pt x="9074" y="5199"/>
                    <a:pt x="9553" y="7019"/>
                    <a:pt x="10288" y="7169"/>
                  </a:cubicBezTo>
                  <a:lnTo>
                    <a:pt x="10149" y="9916"/>
                  </a:lnTo>
                  <a:lnTo>
                    <a:pt x="10511" y="9916"/>
                  </a:lnTo>
                  <a:cubicBezTo>
                    <a:pt x="10511" y="9916"/>
                    <a:pt x="11140" y="4996"/>
                    <a:pt x="10831" y="3761"/>
                  </a:cubicBezTo>
                  <a:cubicBezTo>
                    <a:pt x="10597" y="2824"/>
                    <a:pt x="10043" y="2590"/>
                    <a:pt x="9777" y="2536"/>
                  </a:cubicBezTo>
                  <a:cubicBezTo>
                    <a:pt x="9653" y="681"/>
                    <a:pt x="5800" y="1"/>
                    <a:pt x="402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3669150" y="2207525"/>
              <a:ext cx="122225" cy="212725"/>
            </a:xfrm>
            <a:custGeom>
              <a:rect b="b" l="l" r="r" t="t"/>
              <a:pathLst>
                <a:path extrusionOk="0" h="8509" w="4889">
                  <a:moveTo>
                    <a:pt x="2887" y="0"/>
                  </a:moveTo>
                  <a:cubicBezTo>
                    <a:pt x="2695" y="1619"/>
                    <a:pt x="1502" y="2993"/>
                    <a:pt x="1" y="3663"/>
                  </a:cubicBezTo>
                  <a:cubicBezTo>
                    <a:pt x="99" y="3688"/>
                    <a:pt x="212" y="3698"/>
                    <a:pt x="336" y="3698"/>
                  </a:cubicBezTo>
                  <a:cubicBezTo>
                    <a:pt x="1033" y="3698"/>
                    <a:pt x="2068" y="3359"/>
                    <a:pt x="2674" y="3142"/>
                  </a:cubicBezTo>
                  <a:cubicBezTo>
                    <a:pt x="2823" y="3791"/>
                    <a:pt x="3313" y="5612"/>
                    <a:pt x="4037" y="5751"/>
                  </a:cubicBezTo>
                  <a:lnTo>
                    <a:pt x="3909" y="8509"/>
                  </a:lnTo>
                  <a:lnTo>
                    <a:pt x="4260" y="8509"/>
                  </a:lnTo>
                  <a:cubicBezTo>
                    <a:pt x="4260" y="8509"/>
                    <a:pt x="4889" y="3578"/>
                    <a:pt x="4580" y="2343"/>
                  </a:cubicBezTo>
                  <a:cubicBezTo>
                    <a:pt x="4346" y="1406"/>
                    <a:pt x="3792" y="1172"/>
                    <a:pt x="3526" y="1118"/>
                  </a:cubicBezTo>
                  <a:cubicBezTo>
                    <a:pt x="3494" y="682"/>
                    <a:pt x="3259" y="309"/>
                    <a:pt x="2887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1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Comprador</a:t>
            </a:r>
            <a:endParaRPr/>
          </a:p>
        </p:txBody>
      </p:sp>
      <p:sp>
        <p:nvSpPr>
          <p:cNvPr id="990" name="Google Shape;990;p31"/>
          <p:cNvSpPr txBox="1"/>
          <p:nvPr>
            <p:ph idx="2" type="subTitle"/>
          </p:nvPr>
        </p:nvSpPr>
        <p:spPr>
          <a:xfrm>
            <a:off x="4120825" y="2248150"/>
            <a:ext cx="3006000" cy="12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Pueden realizar y agrupar sus compras en varias las tiendas de proximidad, y elegir en qué momento quieren recibirlo en su casa.</a:t>
            </a:r>
            <a:endParaRPr/>
          </a:p>
        </p:txBody>
      </p:sp>
      <p:pic>
        <p:nvPicPr>
          <p:cNvPr id="991" name="Google Shape;991;p31"/>
          <p:cNvPicPr preferRelativeResize="0"/>
          <p:nvPr/>
        </p:nvPicPr>
        <p:blipFill rotWithShape="1">
          <a:blip r:embed="rId3">
            <a:alphaModFix/>
          </a:blip>
          <a:srcRect b="8371" l="15466" r="15453" t="14610"/>
          <a:stretch/>
        </p:blipFill>
        <p:spPr>
          <a:xfrm>
            <a:off x="897925" y="1607725"/>
            <a:ext cx="3006000" cy="300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2" name="Google Shape;992;p31"/>
          <p:cNvGrpSpPr/>
          <p:nvPr/>
        </p:nvGrpSpPr>
        <p:grpSpPr>
          <a:xfrm>
            <a:off x="7399305" y="3823688"/>
            <a:ext cx="746379" cy="786383"/>
            <a:chOff x="4181425" y="5647613"/>
            <a:chExt cx="509300" cy="541325"/>
          </a:xfrm>
        </p:grpSpPr>
        <p:sp>
          <p:nvSpPr>
            <p:cNvPr id="993" name="Google Shape;993;p31"/>
            <p:cNvSpPr/>
            <p:nvPr/>
          </p:nvSpPr>
          <p:spPr>
            <a:xfrm>
              <a:off x="4181425" y="5909113"/>
              <a:ext cx="504775" cy="279550"/>
            </a:xfrm>
            <a:custGeom>
              <a:rect b="b" l="l" r="r" t="t"/>
              <a:pathLst>
                <a:path extrusionOk="0" h="11182" w="20191">
                  <a:moveTo>
                    <a:pt x="8317" y="0"/>
                  </a:moveTo>
                  <a:cubicBezTo>
                    <a:pt x="8317" y="0"/>
                    <a:pt x="8658" y="2620"/>
                    <a:pt x="7572" y="3419"/>
                  </a:cubicBezTo>
                  <a:cubicBezTo>
                    <a:pt x="6730" y="4026"/>
                    <a:pt x="1885" y="5048"/>
                    <a:pt x="109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90" y="11181"/>
                  </a:lnTo>
                  <a:cubicBezTo>
                    <a:pt x="19946" y="9818"/>
                    <a:pt x="19583" y="8477"/>
                    <a:pt x="19104" y="7178"/>
                  </a:cubicBezTo>
                  <a:cubicBezTo>
                    <a:pt x="18306" y="5048"/>
                    <a:pt x="13471" y="4026"/>
                    <a:pt x="12619" y="3419"/>
                  </a:cubicBezTo>
                  <a:cubicBezTo>
                    <a:pt x="11533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4381075" y="5909113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331" y="0"/>
                  </a:moveTo>
                  <a:cubicBezTo>
                    <a:pt x="331" y="0"/>
                    <a:pt x="576" y="1864"/>
                    <a:pt x="1" y="2929"/>
                  </a:cubicBezTo>
                  <a:cubicBezTo>
                    <a:pt x="832" y="2844"/>
                    <a:pt x="1673" y="2673"/>
                    <a:pt x="2397" y="2258"/>
                  </a:cubicBezTo>
                  <a:cubicBezTo>
                    <a:pt x="2908" y="1970"/>
                    <a:pt x="3398" y="1619"/>
                    <a:pt x="3845" y="1225"/>
                  </a:cubicBezTo>
                  <a:cubicBezTo>
                    <a:pt x="3824" y="810"/>
                    <a:pt x="3845" y="405"/>
                    <a:pt x="3888" y="0"/>
                  </a:cubicBezTo>
                  <a:lnTo>
                    <a:pt x="3888" y="0"/>
                  </a:lnTo>
                  <a:lnTo>
                    <a:pt x="2109" y="4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182475" y="6039813"/>
              <a:ext cx="508250" cy="149125"/>
            </a:xfrm>
            <a:custGeom>
              <a:rect b="b" l="l" r="r" t="t"/>
              <a:pathLst>
                <a:path extrusionOk="0" h="5965" w="20330">
                  <a:moveTo>
                    <a:pt x="3185" y="1"/>
                  </a:moveTo>
                  <a:cubicBezTo>
                    <a:pt x="2216" y="512"/>
                    <a:pt x="1385" y="1140"/>
                    <a:pt x="1087" y="1928"/>
                  </a:cubicBezTo>
                  <a:cubicBezTo>
                    <a:pt x="608" y="3238"/>
                    <a:pt x="246" y="4580"/>
                    <a:pt x="1" y="5964"/>
                  </a:cubicBezTo>
                  <a:lnTo>
                    <a:pt x="20329" y="5964"/>
                  </a:lnTo>
                  <a:cubicBezTo>
                    <a:pt x="20085" y="4580"/>
                    <a:pt x="19712" y="3238"/>
                    <a:pt x="19233" y="1928"/>
                  </a:cubicBezTo>
                  <a:cubicBezTo>
                    <a:pt x="18945" y="1140"/>
                    <a:pt x="18115" y="512"/>
                    <a:pt x="17135" y="1"/>
                  </a:cubicBezTo>
                  <a:cubicBezTo>
                    <a:pt x="15388" y="1193"/>
                    <a:pt x="12907" y="1939"/>
                    <a:pt x="10160" y="1939"/>
                  </a:cubicBezTo>
                  <a:cubicBezTo>
                    <a:pt x="7412" y="1939"/>
                    <a:pt x="4942" y="1183"/>
                    <a:pt x="3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4225625" y="6143638"/>
              <a:ext cx="64700" cy="45025"/>
            </a:xfrm>
            <a:custGeom>
              <a:rect b="b" l="l" r="r" t="t"/>
              <a:pathLst>
                <a:path extrusionOk="0" h="1801" w="2588">
                  <a:moveTo>
                    <a:pt x="1299" y="1"/>
                  </a:moveTo>
                  <a:cubicBezTo>
                    <a:pt x="575" y="1"/>
                    <a:pt x="0" y="597"/>
                    <a:pt x="21" y="1311"/>
                  </a:cubicBezTo>
                  <a:cubicBezTo>
                    <a:pt x="21" y="1481"/>
                    <a:pt x="53" y="1641"/>
                    <a:pt x="117" y="1800"/>
                  </a:cubicBezTo>
                  <a:lnTo>
                    <a:pt x="2471" y="1800"/>
                  </a:lnTo>
                  <a:cubicBezTo>
                    <a:pt x="2534" y="1641"/>
                    <a:pt x="2566" y="1481"/>
                    <a:pt x="2566" y="1311"/>
                  </a:cubicBezTo>
                  <a:cubicBezTo>
                    <a:pt x="2588" y="597"/>
                    <a:pt x="2013" y="1"/>
                    <a:pt x="1299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4198450" y="6065113"/>
              <a:ext cx="50625" cy="57000"/>
            </a:xfrm>
            <a:custGeom>
              <a:rect b="b" l="l" r="r" t="t"/>
              <a:pathLst>
                <a:path extrusionOk="0" h="2280" w="2025">
                  <a:moveTo>
                    <a:pt x="1066" y="0"/>
                  </a:moveTo>
                  <a:cubicBezTo>
                    <a:pt x="800" y="256"/>
                    <a:pt x="587" y="565"/>
                    <a:pt x="448" y="916"/>
                  </a:cubicBezTo>
                  <a:cubicBezTo>
                    <a:pt x="278" y="1374"/>
                    <a:pt x="129" y="1832"/>
                    <a:pt x="1" y="2258"/>
                  </a:cubicBezTo>
                  <a:cubicBezTo>
                    <a:pt x="97" y="2279"/>
                    <a:pt x="193" y="2279"/>
                    <a:pt x="288" y="2279"/>
                  </a:cubicBezTo>
                  <a:cubicBezTo>
                    <a:pt x="1492" y="2279"/>
                    <a:pt x="2024" y="757"/>
                    <a:pt x="10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4449500" y="6143638"/>
              <a:ext cx="64975" cy="45025"/>
            </a:xfrm>
            <a:custGeom>
              <a:rect b="b" l="l" r="r" t="t"/>
              <a:pathLst>
                <a:path extrusionOk="0" h="1801" w="2599">
                  <a:moveTo>
                    <a:pt x="1300" y="1"/>
                  </a:moveTo>
                  <a:cubicBezTo>
                    <a:pt x="576" y="1"/>
                    <a:pt x="1" y="597"/>
                    <a:pt x="22" y="1311"/>
                  </a:cubicBezTo>
                  <a:cubicBezTo>
                    <a:pt x="22" y="1481"/>
                    <a:pt x="54" y="1641"/>
                    <a:pt x="118" y="1800"/>
                  </a:cubicBezTo>
                  <a:lnTo>
                    <a:pt x="2471" y="1800"/>
                  </a:lnTo>
                  <a:cubicBezTo>
                    <a:pt x="2535" y="1641"/>
                    <a:pt x="2567" y="1481"/>
                    <a:pt x="2567" y="1311"/>
                  </a:cubicBezTo>
                  <a:cubicBezTo>
                    <a:pt x="2599" y="597"/>
                    <a:pt x="2013" y="1"/>
                    <a:pt x="130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673925" y="6153763"/>
              <a:ext cx="16800" cy="34900"/>
            </a:xfrm>
            <a:custGeom>
              <a:rect b="b" l="l" r="r" t="t"/>
              <a:pathLst>
                <a:path extrusionOk="0" h="1396" w="672">
                  <a:moveTo>
                    <a:pt x="384" y="0"/>
                  </a:moveTo>
                  <a:cubicBezTo>
                    <a:pt x="139" y="245"/>
                    <a:pt x="1" y="565"/>
                    <a:pt x="1" y="906"/>
                  </a:cubicBezTo>
                  <a:cubicBezTo>
                    <a:pt x="1" y="1076"/>
                    <a:pt x="33" y="1236"/>
                    <a:pt x="96" y="1395"/>
                  </a:cubicBezTo>
                  <a:lnTo>
                    <a:pt x="671" y="1395"/>
                  </a:lnTo>
                  <a:cubicBezTo>
                    <a:pt x="671" y="1395"/>
                    <a:pt x="586" y="842"/>
                    <a:pt x="38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4285275" y="6061913"/>
              <a:ext cx="70000" cy="60725"/>
            </a:xfrm>
            <a:custGeom>
              <a:rect b="b" l="l" r="r" t="t"/>
              <a:pathLst>
                <a:path extrusionOk="0" h="2429" w="2800">
                  <a:moveTo>
                    <a:pt x="713" y="1"/>
                  </a:moveTo>
                  <a:cubicBezTo>
                    <a:pt x="287" y="214"/>
                    <a:pt x="10" y="650"/>
                    <a:pt x="10" y="1129"/>
                  </a:cubicBezTo>
                  <a:cubicBezTo>
                    <a:pt x="1" y="1862"/>
                    <a:pt x="595" y="2428"/>
                    <a:pt x="1291" y="2428"/>
                  </a:cubicBezTo>
                  <a:cubicBezTo>
                    <a:pt x="1384" y="2428"/>
                    <a:pt x="1480" y="2418"/>
                    <a:pt x="1575" y="2397"/>
                  </a:cubicBezTo>
                  <a:cubicBezTo>
                    <a:pt x="2374" y="2216"/>
                    <a:pt x="2800" y="1321"/>
                    <a:pt x="2438" y="586"/>
                  </a:cubicBezTo>
                  <a:cubicBezTo>
                    <a:pt x="1842" y="437"/>
                    <a:pt x="1267" y="235"/>
                    <a:pt x="713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556800" y="6144613"/>
              <a:ext cx="68975" cy="44050"/>
            </a:xfrm>
            <a:custGeom>
              <a:rect b="b" l="l" r="r" t="t"/>
              <a:pathLst>
                <a:path extrusionOk="0" h="1762" w="2759">
                  <a:moveTo>
                    <a:pt x="1489" y="0"/>
                  </a:moveTo>
                  <a:cubicBezTo>
                    <a:pt x="1406" y="0"/>
                    <a:pt x="1321" y="8"/>
                    <a:pt x="1235" y="26"/>
                  </a:cubicBezTo>
                  <a:cubicBezTo>
                    <a:pt x="447" y="185"/>
                    <a:pt x="0" y="1016"/>
                    <a:pt x="298" y="1761"/>
                  </a:cubicBezTo>
                  <a:lnTo>
                    <a:pt x="2652" y="1761"/>
                  </a:lnTo>
                  <a:cubicBezTo>
                    <a:pt x="2716" y="1602"/>
                    <a:pt x="2748" y="1442"/>
                    <a:pt x="2758" y="1272"/>
                  </a:cubicBezTo>
                  <a:cubicBezTo>
                    <a:pt x="2749" y="560"/>
                    <a:pt x="2172" y="0"/>
                    <a:pt x="148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4621475" y="6060313"/>
              <a:ext cx="51400" cy="61875"/>
            </a:xfrm>
            <a:custGeom>
              <a:rect b="b" l="l" r="r" t="t"/>
              <a:pathLst>
                <a:path extrusionOk="0" h="2475" w="2056">
                  <a:moveTo>
                    <a:pt x="842" y="1"/>
                  </a:moveTo>
                  <a:cubicBezTo>
                    <a:pt x="342" y="182"/>
                    <a:pt x="1" y="661"/>
                    <a:pt x="1" y="1193"/>
                  </a:cubicBezTo>
                  <a:cubicBezTo>
                    <a:pt x="1" y="1953"/>
                    <a:pt x="619" y="2475"/>
                    <a:pt x="1279" y="2475"/>
                  </a:cubicBezTo>
                  <a:cubicBezTo>
                    <a:pt x="1544" y="2475"/>
                    <a:pt x="1815" y="2391"/>
                    <a:pt x="2056" y="2205"/>
                  </a:cubicBezTo>
                  <a:cubicBezTo>
                    <a:pt x="1939" y="1854"/>
                    <a:pt x="1811" y="1481"/>
                    <a:pt x="1673" y="1098"/>
                  </a:cubicBezTo>
                  <a:cubicBezTo>
                    <a:pt x="1492" y="672"/>
                    <a:pt x="1204" y="288"/>
                    <a:pt x="842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4397850" y="6085888"/>
              <a:ext cx="63650" cy="36225"/>
            </a:xfrm>
            <a:custGeom>
              <a:rect b="b" l="l" r="r" t="t"/>
              <a:pathLst>
                <a:path extrusionOk="0" h="1449" w="2546">
                  <a:moveTo>
                    <a:pt x="11" y="0"/>
                  </a:moveTo>
                  <a:cubicBezTo>
                    <a:pt x="1" y="64"/>
                    <a:pt x="1" y="117"/>
                    <a:pt x="1" y="170"/>
                  </a:cubicBezTo>
                  <a:cubicBezTo>
                    <a:pt x="1" y="873"/>
                    <a:pt x="565" y="1448"/>
                    <a:pt x="1268" y="1448"/>
                  </a:cubicBezTo>
                  <a:cubicBezTo>
                    <a:pt x="1971" y="1448"/>
                    <a:pt x="2546" y="873"/>
                    <a:pt x="2546" y="170"/>
                  </a:cubicBezTo>
                  <a:lnTo>
                    <a:pt x="2535" y="170"/>
                  </a:lnTo>
                  <a:lnTo>
                    <a:pt x="2535" y="53"/>
                  </a:lnTo>
                  <a:cubicBezTo>
                    <a:pt x="2216" y="75"/>
                    <a:pt x="1886" y="85"/>
                    <a:pt x="1556" y="85"/>
                  </a:cubicBezTo>
                  <a:cubicBezTo>
                    <a:pt x="1034" y="85"/>
                    <a:pt x="523" y="53"/>
                    <a:pt x="1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4509400" y="6065388"/>
              <a:ext cx="70300" cy="56950"/>
            </a:xfrm>
            <a:custGeom>
              <a:rect b="b" l="l" r="r" t="t"/>
              <a:pathLst>
                <a:path extrusionOk="0" h="2278" w="2812">
                  <a:moveTo>
                    <a:pt x="2077" y="0"/>
                  </a:moveTo>
                  <a:lnTo>
                    <a:pt x="2077" y="0"/>
                  </a:lnTo>
                  <a:cubicBezTo>
                    <a:pt x="1428" y="256"/>
                    <a:pt x="757" y="458"/>
                    <a:pt x="75" y="596"/>
                  </a:cubicBezTo>
                  <a:cubicBezTo>
                    <a:pt x="33" y="724"/>
                    <a:pt x="1" y="863"/>
                    <a:pt x="11" y="990"/>
                  </a:cubicBezTo>
                  <a:cubicBezTo>
                    <a:pt x="3" y="1736"/>
                    <a:pt x="607" y="2277"/>
                    <a:pt x="1280" y="2277"/>
                  </a:cubicBezTo>
                  <a:cubicBezTo>
                    <a:pt x="1463" y="2277"/>
                    <a:pt x="1651" y="2237"/>
                    <a:pt x="1832" y="2151"/>
                  </a:cubicBezTo>
                  <a:cubicBezTo>
                    <a:pt x="2684" y="1736"/>
                    <a:pt x="2812" y="586"/>
                    <a:pt x="2077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332900" y="6144613"/>
              <a:ext cx="68975" cy="44050"/>
            </a:xfrm>
            <a:custGeom>
              <a:rect b="b" l="l" r="r" t="t"/>
              <a:pathLst>
                <a:path extrusionOk="0" h="1762" w="2759">
                  <a:moveTo>
                    <a:pt x="1490" y="0"/>
                  </a:moveTo>
                  <a:cubicBezTo>
                    <a:pt x="1406" y="0"/>
                    <a:pt x="1321" y="8"/>
                    <a:pt x="1236" y="26"/>
                  </a:cubicBezTo>
                  <a:cubicBezTo>
                    <a:pt x="448" y="185"/>
                    <a:pt x="1" y="1016"/>
                    <a:pt x="299" y="1761"/>
                  </a:cubicBezTo>
                  <a:lnTo>
                    <a:pt x="2663" y="1761"/>
                  </a:lnTo>
                  <a:cubicBezTo>
                    <a:pt x="2727" y="1602"/>
                    <a:pt x="2759" y="1442"/>
                    <a:pt x="2759" y="1272"/>
                  </a:cubicBezTo>
                  <a:cubicBezTo>
                    <a:pt x="2759" y="560"/>
                    <a:pt x="2175" y="0"/>
                    <a:pt x="1490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4499300" y="578943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67" y="1"/>
                  </a:moveTo>
                  <a:cubicBezTo>
                    <a:pt x="825" y="1"/>
                    <a:pt x="466" y="110"/>
                    <a:pt x="277" y="698"/>
                  </a:cubicBezTo>
                  <a:cubicBezTo>
                    <a:pt x="0" y="1603"/>
                    <a:pt x="266" y="2285"/>
                    <a:pt x="788" y="2370"/>
                  </a:cubicBezTo>
                  <a:cubicBezTo>
                    <a:pt x="847" y="2387"/>
                    <a:pt x="906" y="2396"/>
                    <a:pt x="965" y="2396"/>
                  </a:cubicBezTo>
                  <a:cubicBezTo>
                    <a:pt x="1419" y="2396"/>
                    <a:pt x="1856" y="1900"/>
                    <a:pt x="1959" y="1071"/>
                  </a:cubicBezTo>
                  <a:cubicBezTo>
                    <a:pt x="2087" y="145"/>
                    <a:pt x="1374" y="59"/>
                    <a:pt x="1310" y="38"/>
                  </a:cubicBezTo>
                  <a:cubicBezTo>
                    <a:pt x="1288" y="31"/>
                    <a:pt x="1193" y="1"/>
                    <a:pt x="1067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4331800" y="5679863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9" y="0"/>
                  </a:moveTo>
                  <a:cubicBezTo>
                    <a:pt x="2916" y="0"/>
                    <a:pt x="665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70" y="307"/>
                    <a:pt x="5021" y="0"/>
                    <a:pt x="4222" y="0"/>
                  </a:cubicBezTo>
                  <a:cubicBezTo>
                    <a:pt x="4094" y="0"/>
                    <a:pt x="4003" y="8"/>
                    <a:pt x="3963" y="12"/>
                  </a:cubicBezTo>
                  <a:cubicBezTo>
                    <a:pt x="3925" y="8"/>
                    <a:pt x="3836" y="0"/>
                    <a:pt x="3709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4435650" y="5805288"/>
              <a:ext cx="12825" cy="49275"/>
            </a:xfrm>
            <a:custGeom>
              <a:rect b="b" l="l" r="r" t="t"/>
              <a:pathLst>
                <a:path extrusionOk="0" h="1971" w="513">
                  <a:moveTo>
                    <a:pt x="235" y="0"/>
                  </a:moveTo>
                  <a:cubicBezTo>
                    <a:pt x="235" y="256"/>
                    <a:pt x="246" y="522"/>
                    <a:pt x="278" y="778"/>
                  </a:cubicBezTo>
                  <a:cubicBezTo>
                    <a:pt x="298" y="1034"/>
                    <a:pt x="339" y="1280"/>
                    <a:pt x="389" y="1526"/>
                  </a:cubicBezTo>
                  <a:lnTo>
                    <a:pt x="389" y="1526"/>
                  </a:lnTo>
                  <a:cubicBezTo>
                    <a:pt x="317" y="1593"/>
                    <a:pt x="260" y="1660"/>
                    <a:pt x="203" y="1736"/>
                  </a:cubicBezTo>
                  <a:cubicBezTo>
                    <a:pt x="139" y="1811"/>
                    <a:pt x="65" y="1885"/>
                    <a:pt x="1" y="1970"/>
                  </a:cubicBezTo>
                  <a:cubicBezTo>
                    <a:pt x="86" y="1917"/>
                    <a:pt x="171" y="1853"/>
                    <a:pt x="257" y="1789"/>
                  </a:cubicBezTo>
                  <a:cubicBezTo>
                    <a:pt x="331" y="1725"/>
                    <a:pt x="416" y="1662"/>
                    <a:pt x="491" y="1587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16" y="767"/>
                  </a:cubicBezTo>
                  <a:cubicBezTo>
                    <a:pt x="374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4387750" y="5868113"/>
              <a:ext cx="88400" cy="15650"/>
            </a:xfrm>
            <a:custGeom>
              <a:rect b="b" l="l" r="r" t="t"/>
              <a:pathLst>
                <a:path extrusionOk="0" h="626" w="3536">
                  <a:moveTo>
                    <a:pt x="3536" y="0"/>
                  </a:moveTo>
                  <a:lnTo>
                    <a:pt x="0" y="32"/>
                  </a:lnTo>
                  <a:cubicBezTo>
                    <a:pt x="696" y="476"/>
                    <a:pt x="1315" y="625"/>
                    <a:pt x="1834" y="625"/>
                  </a:cubicBezTo>
                  <a:cubicBezTo>
                    <a:pt x="2896" y="625"/>
                    <a:pt x="3536" y="0"/>
                    <a:pt x="3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4410375" y="5880363"/>
              <a:ext cx="57250" cy="14100"/>
            </a:xfrm>
            <a:custGeom>
              <a:rect b="b" l="l" r="r" t="t"/>
              <a:pathLst>
                <a:path extrusionOk="0" h="564" w="2290">
                  <a:moveTo>
                    <a:pt x="2290" y="0"/>
                  </a:moveTo>
                  <a:cubicBezTo>
                    <a:pt x="1960" y="224"/>
                    <a:pt x="1576" y="362"/>
                    <a:pt x="1182" y="405"/>
                  </a:cubicBezTo>
                  <a:cubicBezTo>
                    <a:pt x="1106" y="411"/>
                    <a:pt x="1029" y="414"/>
                    <a:pt x="953" y="414"/>
                  </a:cubicBezTo>
                  <a:cubicBezTo>
                    <a:pt x="629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56" y="563"/>
                    <a:pt x="1013" y="563"/>
                  </a:cubicBezTo>
                  <a:cubicBezTo>
                    <a:pt x="1073" y="563"/>
                    <a:pt x="1133" y="560"/>
                    <a:pt x="1193" y="554"/>
                  </a:cubicBezTo>
                  <a:cubicBezTo>
                    <a:pt x="1406" y="533"/>
                    <a:pt x="1608" y="469"/>
                    <a:pt x="1800" y="373"/>
                  </a:cubicBezTo>
                  <a:cubicBezTo>
                    <a:pt x="1981" y="288"/>
                    <a:pt x="2151" y="149"/>
                    <a:pt x="2290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4384550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18" y="0"/>
                    <a:pt x="0" y="245"/>
                    <a:pt x="0" y="533"/>
                  </a:cubicBezTo>
                  <a:cubicBezTo>
                    <a:pt x="0" y="831"/>
                    <a:pt x="118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4468675" y="5793313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0"/>
                  </a:moveTo>
                  <a:cubicBezTo>
                    <a:pt x="107" y="0"/>
                    <a:pt x="0" y="245"/>
                    <a:pt x="0" y="533"/>
                  </a:cubicBezTo>
                  <a:cubicBezTo>
                    <a:pt x="0" y="831"/>
                    <a:pt x="107" y="1065"/>
                    <a:pt x="235" y="1065"/>
                  </a:cubicBezTo>
                  <a:cubicBezTo>
                    <a:pt x="373" y="1065"/>
                    <a:pt x="480" y="831"/>
                    <a:pt x="480" y="533"/>
                  </a:cubicBezTo>
                  <a:cubicBezTo>
                    <a:pt x="480" y="245"/>
                    <a:pt x="373" y="0"/>
                    <a:pt x="23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369650" y="5769488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914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39" y="27"/>
                    <a:pt x="469" y="91"/>
                    <a:pt x="320" y="208"/>
                  </a:cubicBezTo>
                  <a:cubicBezTo>
                    <a:pt x="181" y="314"/>
                    <a:pt x="64" y="463"/>
                    <a:pt x="0" y="623"/>
                  </a:cubicBezTo>
                  <a:cubicBezTo>
                    <a:pt x="138" y="538"/>
                    <a:pt x="288" y="463"/>
                    <a:pt x="437" y="399"/>
                  </a:cubicBezTo>
                  <a:cubicBezTo>
                    <a:pt x="564" y="336"/>
                    <a:pt x="714" y="304"/>
                    <a:pt x="852" y="282"/>
                  </a:cubicBezTo>
                  <a:cubicBezTo>
                    <a:pt x="875" y="281"/>
                    <a:pt x="898" y="280"/>
                    <a:pt x="922" y="280"/>
                  </a:cubicBezTo>
                  <a:cubicBezTo>
                    <a:pt x="1039" y="280"/>
                    <a:pt x="1161" y="302"/>
                    <a:pt x="1267" y="346"/>
                  </a:cubicBezTo>
                  <a:cubicBezTo>
                    <a:pt x="1342" y="367"/>
                    <a:pt x="1416" y="399"/>
                    <a:pt x="1480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1" y="474"/>
                    <a:pt x="1619" y="399"/>
                    <a:pt x="1565" y="325"/>
                  </a:cubicBezTo>
                  <a:cubicBezTo>
                    <a:pt x="1512" y="261"/>
                    <a:pt x="1448" y="197"/>
                    <a:pt x="1374" y="144"/>
                  </a:cubicBezTo>
                  <a:cubicBezTo>
                    <a:pt x="1237" y="53"/>
                    <a:pt x="1078" y="1"/>
                    <a:pt x="9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4454025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50" y="27"/>
                    <a:pt x="469" y="91"/>
                    <a:pt x="320" y="208"/>
                  </a:cubicBezTo>
                  <a:cubicBezTo>
                    <a:pt x="182" y="314"/>
                    <a:pt x="75" y="463"/>
                    <a:pt x="1" y="623"/>
                  </a:cubicBezTo>
                  <a:cubicBezTo>
                    <a:pt x="150" y="538"/>
                    <a:pt x="288" y="463"/>
                    <a:pt x="437" y="399"/>
                  </a:cubicBezTo>
                  <a:cubicBezTo>
                    <a:pt x="576" y="336"/>
                    <a:pt x="714" y="304"/>
                    <a:pt x="853" y="282"/>
                  </a:cubicBezTo>
                  <a:cubicBezTo>
                    <a:pt x="877" y="281"/>
                    <a:pt x="902" y="280"/>
                    <a:pt x="926" y="280"/>
                  </a:cubicBezTo>
                  <a:cubicBezTo>
                    <a:pt x="1048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5" y="549"/>
                  </a:cubicBezTo>
                  <a:cubicBezTo>
                    <a:pt x="1673" y="474"/>
                    <a:pt x="1630" y="399"/>
                    <a:pt x="1577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4364325" y="5647613"/>
              <a:ext cx="191950" cy="261775"/>
            </a:xfrm>
            <a:custGeom>
              <a:rect b="b" l="l" r="r" t="t"/>
              <a:pathLst>
                <a:path extrusionOk="0" h="10471" w="7678">
                  <a:moveTo>
                    <a:pt x="2798" y="0"/>
                  </a:moveTo>
                  <a:cubicBezTo>
                    <a:pt x="2228" y="0"/>
                    <a:pt x="1709" y="118"/>
                    <a:pt x="1321" y="312"/>
                  </a:cubicBezTo>
                  <a:cubicBezTo>
                    <a:pt x="0" y="983"/>
                    <a:pt x="266" y="1952"/>
                    <a:pt x="266" y="1952"/>
                  </a:cubicBezTo>
                  <a:cubicBezTo>
                    <a:pt x="266" y="1952"/>
                    <a:pt x="351" y="4423"/>
                    <a:pt x="3312" y="4870"/>
                  </a:cubicBezTo>
                  <a:lnTo>
                    <a:pt x="2290" y="3666"/>
                  </a:lnTo>
                  <a:lnTo>
                    <a:pt x="2290" y="3666"/>
                  </a:lnTo>
                  <a:cubicBezTo>
                    <a:pt x="2290" y="3667"/>
                    <a:pt x="3529" y="4747"/>
                    <a:pt x="4988" y="4747"/>
                  </a:cubicBezTo>
                  <a:cubicBezTo>
                    <a:pt x="5088" y="4747"/>
                    <a:pt x="5190" y="4742"/>
                    <a:pt x="5293" y="4731"/>
                  </a:cubicBezTo>
                  <a:cubicBezTo>
                    <a:pt x="5080" y="4135"/>
                    <a:pt x="4717" y="3603"/>
                    <a:pt x="4228" y="3187"/>
                  </a:cubicBezTo>
                  <a:lnTo>
                    <a:pt x="4228" y="3187"/>
                  </a:lnTo>
                  <a:cubicBezTo>
                    <a:pt x="4228" y="3188"/>
                    <a:pt x="7369" y="4551"/>
                    <a:pt x="5378" y="10471"/>
                  </a:cubicBezTo>
                  <a:cubicBezTo>
                    <a:pt x="5378" y="10471"/>
                    <a:pt x="7678" y="7606"/>
                    <a:pt x="7103" y="4114"/>
                  </a:cubicBezTo>
                  <a:cubicBezTo>
                    <a:pt x="6594" y="1021"/>
                    <a:pt x="4477" y="0"/>
                    <a:pt x="2798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4287900" y="5671763"/>
              <a:ext cx="141400" cy="257600"/>
            </a:xfrm>
            <a:custGeom>
              <a:rect b="b" l="l" r="r" t="t"/>
              <a:pathLst>
                <a:path extrusionOk="0" h="10304" w="5656">
                  <a:moveTo>
                    <a:pt x="3302" y="0"/>
                  </a:moveTo>
                  <a:cubicBezTo>
                    <a:pt x="2565" y="0"/>
                    <a:pt x="1216" y="355"/>
                    <a:pt x="672" y="2796"/>
                  </a:cubicBezTo>
                  <a:cubicBezTo>
                    <a:pt x="1" y="5757"/>
                    <a:pt x="1332" y="8493"/>
                    <a:pt x="3632" y="10304"/>
                  </a:cubicBezTo>
                  <a:cubicBezTo>
                    <a:pt x="3632" y="10304"/>
                    <a:pt x="2301" y="9015"/>
                    <a:pt x="2216" y="5757"/>
                  </a:cubicBezTo>
                  <a:cubicBezTo>
                    <a:pt x="2131" y="2488"/>
                    <a:pt x="4154" y="901"/>
                    <a:pt x="4910" y="592"/>
                  </a:cubicBezTo>
                  <a:cubicBezTo>
                    <a:pt x="5655" y="283"/>
                    <a:pt x="3802" y="60"/>
                    <a:pt x="3802" y="60"/>
                  </a:cubicBezTo>
                  <a:cubicBezTo>
                    <a:pt x="3802" y="60"/>
                    <a:pt x="3604" y="0"/>
                    <a:pt x="3302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4499025" y="5723563"/>
              <a:ext cx="57250" cy="185825"/>
            </a:xfrm>
            <a:custGeom>
              <a:rect b="b" l="l" r="r" t="t"/>
              <a:pathLst>
                <a:path extrusionOk="0" h="7433" w="2290">
                  <a:moveTo>
                    <a:pt x="1449" y="0"/>
                  </a:moveTo>
                  <a:cubicBezTo>
                    <a:pt x="1257" y="810"/>
                    <a:pt x="906" y="1587"/>
                    <a:pt x="448" y="2279"/>
                  </a:cubicBezTo>
                  <a:cubicBezTo>
                    <a:pt x="767" y="3397"/>
                    <a:pt x="799" y="5048"/>
                    <a:pt x="0" y="7433"/>
                  </a:cubicBezTo>
                  <a:cubicBezTo>
                    <a:pt x="0" y="7433"/>
                    <a:pt x="2290" y="4568"/>
                    <a:pt x="1715" y="1076"/>
                  </a:cubicBezTo>
                  <a:cubicBezTo>
                    <a:pt x="1662" y="714"/>
                    <a:pt x="1576" y="352"/>
                    <a:pt x="144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4287900" y="5730488"/>
              <a:ext cx="90825" cy="198875"/>
            </a:xfrm>
            <a:custGeom>
              <a:rect b="b" l="l" r="r" t="t"/>
              <a:pathLst>
                <a:path extrusionOk="0" h="7955" w="3633">
                  <a:moveTo>
                    <a:pt x="789" y="0"/>
                  </a:moveTo>
                  <a:cubicBezTo>
                    <a:pt x="746" y="139"/>
                    <a:pt x="704" y="288"/>
                    <a:pt x="672" y="447"/>
                  </a:cubicBezTo>
                  <a:cubicBezTo>
                    <a:pt x="1" y="3408"/>
                    <a:pt x="1332" y="6144"/>
                    <a:pt x="3632" y="7955"/>
                  </a:cubicBezTo>
                  <a:cubicBezTo>
                    <a:pt x="3632" y="7955"/>
                    <a:pt x="2301" y="6677"/>
                    <a:pt x="2216" y="3408"/>
                  </a:cubicBezTo>
                  <a:cubicBezTo>
                    <a:pt x="2195" y="2747"/>
                    <a:pt x="2269" y="2087"/>
                    <a:pt x="2439" y="1448"/>
                  </a:cubicBezTo>
                  <a:cubicBezTo>
                    <a:pt x="2365" y="1395"/>
                    <a:pt x="2290" y="1352"/>
                    <a:pt x="2216" y="1299"/>
                  </a:cubicBezTo>
                  <a:cubicBezTo>
                    <a:pt x="1683" y="948"/>
                    <a:pt x="1183" y="575"/>
                    <a:pt x="821" y="43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4315600" y="5795438"/>
              <a:ext cx="21050" cy="53000"/>
            </a:xfrm>
            <a:custGeom>
              <a:rect b="b" l="l" r="r" t="t"/>
              <a:pathLst>
                <a:path extrusionOk="0" h="2120" w="842">
                  <a:moveTo>
                    <a:pt x="277" y="0"/>
                  </a:moveTo>
                  <a:cubicBezTo>
                    <a:pt x="128" y="149"/>
                    <a:pt x="0" y="405"/>
                    <a:pt x="54" y="842"/>
                  </a:cubicBezTo>
                  <a:cubicBezTo>
                    <a:pt x="149" y="1534"/>
                    <a:pt x="469" y="1992"/>
                    <a:pt x="842" y="2119"/>
                  </a:cubicBezTo>
                  <a:cubicBezTo>
                    <a:pt x="618" y="1427"/>
                    <a:pt x="426" y="714"/>
                    <a:pt x="277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31"/>
          <p:cNvGrpSpPr/>
          <p:nvPr/>
        </p:nvGrpSpPr>
        <p:grpSpPr>
          <a:xfrm>
            <a:off x="6328693" y="3819757"/>
            <a:ext cx="738851" cy="790287"/>
            <a:chOff x="808625" y="2997925"/>
            <a:chExt cx="508500" cy="543900"/>
          </a:xfrm>
        </p:grpSpPr>
        <p:sp>
          <p:nvSpPr>
            <p:cNvPr id="1021" name="Google Shape;1021;p31"/>
            <p:cNvSpPr/>
            <p:nvPr/>
          </p:nvSpPr>
          <p:spPr>
            <a:xfrm>
              <a:off x="812350" y="32622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0"/>
                  </a:moveTo>
                  <a:cubicBezTo>
                    <a:pt x="8317" y="0"/>
                    <a:pt x="8658" y="2631"/>
                    <a:pt x="7572" y="3419"/>
                  </a:cubicBezTo>
                  <a:cubicBezTo>
                    <a:pt x="6720" y="4036"/>
                    <a:pt x="1885" y="5048"/>
                    <a:pt x="108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19" y="3419"/>
                  </a:cubicBezTo>
                  <a:cubicBezTo>
                    <a:pt x="11522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020275" y="32622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53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808625" y="3347725"/>
              <a:ext cx="508500" cy="194100"/>
            </a:xfrm>
            <a:custGeom>
              <a:rect b="b" l="l" r="r" t="t"/>
              <a:pathLst>
                <a:path extrusionOk="0" h="7764" w="20340">
                  <a:moveTo>
                    <a:pt x="7529" y="1"/>
                  </a:moveTo>
                  <a:cubicBezTo>
                    <a:pt x="6454" y="629"/>
                    <a:pt x="1875" y="1662"/>
                    <a:pt x="1097" y="3728"/>
                  </a:cubicBezTo>
                  <a:cubicBezTo>
                    <a:pt x="607" y="5037"/>
                    <a:pt x="245" y="6390"/>
                    <a:pt x="0" y="7763"/>
                  </a:cubicBezTo>
                  <a:lnTo>
                    <a:pt x="20340" y="7763"/>
                  </a:lnTo>
                  <a:cubicBezTo>
                    <a:pt x="20095" y="6390"/>
                    <a:pt x="19722" y="5037"/>
                    <a:pt x="19243" y="3728"/>
                  </a:cubicBezTo>
                  <a:cubicBezTo>
                    <a:pt x="18540" y="1843"/>
                    <a:pt x="14696" y="831"/>
                    <a:pt x="13194" y="182"/>
                  </a:cubicBezTo>
                  <a:cubicBezTo>
                    <a:pt x="12364" y="586"/>
                    <a:pt x="11448" y="789"/>
                    <a:pt x="10532" y="789"/>
                  </a:cubicBezTo>
                  <a:cubicBezTo>
                    <a:pt x="9478" y="789"/>
                    <a:pt x="8445" y="522"/>
                    <a:pt x="7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037300" y="3355975"/>
              <a:ext cx="32500" cy="12650"/>
            </a:xfrm>
            <a:custGeom>
              <a:rect b="b" l="l" r="r" t="t"/>
              <a:pathLst>
                <a:path extrusionOk="0" h="506" w="1300">
                  <a:moveTo>
                    <a:pt x="853" y="1"/>
                  </a:moveTo>
                  <a:cubicBezTo>
                    <a:pt x="853" y="1"/>
                    <a:pt x="1" y="405"/>
                    <a:pt x="533" y="469"/>
                  </a:cubicBezTo>
                  <a:cubicBezTo>
                    <a:pt x="725" y="493"/>
                    <a:pt x="917" y="505"/>
                    <a:pt x="1108" y="505"/>
                  </a:cubicBezTo>
                  <a:cubicBezTo>
                    <a:pt x="1172" y="505"/>
                    <a:pt x="1236" y="504"/>
                    <a:pt x="1300" y="501"/>
                  </a:cubicBezTo>
                  <a:lnTo>
                    <a:pt x="1183" y="75"/>
                  </a:lnTo>
                  <a:lnTo>
                    <a:pt x="970" y="49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E3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976875" y="3336000"/>
              <a:ext cx="81750" cy="56750"/>
            </a:xfrm>
            <a:custGeom>
              <a:rect b="b" l="l" r="r" t="t"/>
              <a:pathLst>
                <a:path extrusionOk="0" h="2270" w="3270">
                  <a:moveTo>
                    <a:pt x="799" y="1"/>
                  </a:moveTo>
                  <a:lnTo>
                    <a:pt x="0" y="608"/>
                  </a:lnTo>
                  <a:lnTo>
                    <a:pt x="2599" y="2269"/>
                  </a:lnTo>
                  <a:lnTo>
                    <a:pt x="3270" y="8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066850" y="3337875"/>
              <a:ext cx="79900" cy="59925"/>
            </a:xfrm>
            <a:custGeom>
              <a:rect b="b" l="l" r="r" t="t"/>
              <a:pathLst>
                <a:path extrusionOk="0" h="2397" w="3196">
                  <a:moveTo>
                    <a:pt x="2599" y="1"/>
                  </a:moveTo>
                  <a:lnTo>
                    <a:pt x="1" y="799"/>
                  </a:lnTo>
                  <a:lnTo>
                    <a:pt x="267" y="2396"/>
                  </a:lnTo>
                  <a:lnTo>
                    <a:pt x="3195" y="533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814475" y="3447025"/>
              <a:ext cx="496800" cy="66575"/>
            </a:xfrm>
            <a:custGeom>
              <a:rect b="b" l="l" r="r" t="t"/>
              <a:pathLst>
                <a:path extrusionOk="0" h="2663" w="19872">
                  <a:moveTo>
                    <a:pt x="778" y="0"/>
                  </a:moveTo>
                  <a:cubicBezTo>
                    <a:pt x="459" y="874"/>
                    <a:pt x="203" y="1758"/>
                    <a:pt x="1" y="2663"/>
                  </a:cubicBezTo>
                  <a:lnTo>
                    <a:pt x="19871" y="2663"/>
                  </a:lnTo>
                  <a:cubicBezTo>
                    <a:pt x="19658" y="1758"/>
                    <a:pt x="19403" y="874"/>
                    <a:pt x="19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32075" y="31426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91" y="1"/>
                  </a:moveTo>
                  <a:cubicBezTo>
                    <a:pt x="851" y="1"/>
                    <a:pt x="487" y="110"/>
                    <a:pt x="288" y="706"/>
                  </a:cubicBezTo>
                  <a:cubicBezTo>
                    <a:pt x="1" y="1600"/>
                    <a:pt x="278" y="2293"/>
                    <a:pt x="799" y="2367"/>
                  </a:cubicBezTo>
                  <a:cubicBezTo>
                    <a:pt x="858" y="2384"/>
                    <a:pt x="918" y="2393"/>
                    <a:pt x="977" y="2393"/>
                  </a:cubicBezTo>
                  <a:cubicBezTo>
                    <a:pt x="1430" y="2393"/>
                    <a:pt x="1867" y="1898"/>
                    <a:pt x="1971" y="1079"/>
                  </a:cubicBezTo>
                  <a:cubicBezTo>
                    <a:pt x="2098" y="152"/>
                    <a:pt x="1396" y="56"/>
                    <a:pt x="1321" y="35"/>
                  </a:cubicBezTo>
                  <a:cubicBezTo>
                    <a:pt x="1300" y="28"/>
                    <a:pt x="1211" y="1"/>
                    <a:pt x="109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47050" y="31426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00" y="1"/>
                  </a:moveTo>
                  <a:cubicBezTo>
                    <a:pt x="879" y="1"/>
                    <a:pt x="789" y="28"/>
                    <a:pt x="767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88" y="1600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968600" y="3033275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6" y="0"/>
                  </a:moveTo>
                  <a:cubicBezTo>
                    <a:pt x="2890" y="0"/>
                    <a:pt x="655" y="309"/>
                    <a:pt x="353" y="3676"/>
                  </a:cubicBezTo>
                  <a:cubicBezTo>
                    <a:pt x="1" y="7497"/>
                    <a:pt x="1642" y="10040"/>
                    <a:pt x="3780" y="10040"/>
                  </a:cubicBezTo>
                  <a:cubicBezTo>
                    <a:pt x="3840" y="10040"/>
                    <a:pt x="3901" y="10038"/>
                    <a:pt x="3963" y="10034"/>
                  </a:cubicBezTo>
                  <a:cubicBezTo>
                    <a:pt x="4024" y="10038"/>
                    <a:pt x="4084" y="10040"/>
                    <a:pt x="4145" y="10040"/>
                  </a:cubicBezTo>
                  <a:cubicBezTo>
                    <a:pt x="6272" y="10040"/>
                    <a:pt x="7914" y="7497"/>
                    <a:pt x="7573" y="3676"/>
                  </a:cubicBezTo>
                  <a:cubicBezTo>
                    <a:pt x="7262" y="309"/>
                    <a:pt x="5024" y="0"/>
                    <a:pt x="4225" y="0"/>
                  </a:cubicBezTo>
                  <a:cubicBezTo>
                    <a:pt x="4094" y="0"/>
                    <a:pt x="4002" y="9"/>
                    <a:pt x="3963" y="13"/>
                  </a:cubicBezTo>
                  <a:cubicBezTo>
                    <a:pt x="3922" y="9"/>
                    <a:pt x="3829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61525" y="3158450"/>
              <a:ext cx="14400" cy="49525"/>
            </a:xfrm>
            <a:custGeom>
              <a:rect b="b" l="l" r="r" t="t"/>
              <a:pathLst>
                <a:path extrusionOk="0" h="1981" w="576">
                  <a:moveTo>
                    <a:pt x="267" y="0"/>
                  </a:moveTo>
                  <a:lnTo>
                    <a:pt x="267" y="0"/>
                  </a:lnTo>
                  <a:cubicBezTo>
                    <a:pt x="319" y="507"/>
                    <a:pt x="380" y="1014"/>
                    <a:pt x="452" y="1520"/>
                  </a:cubicBezTo>
                  <a:lnTo>
                    <a:pt x="452" y="1520"/>
                  </a:lnTo>
                  <a:cubicBezTo>
                    <a:pt x="366" y="1578"/>
                    <a:pt x="281" y="1638"/>
                    <a:pt x="214" y="1715"/>
                  </a:cubicBezTo>
                  <a:cubicBezTo>
                    <a:pt x="129" y="1789"/>
                    <a:pt x="54" y="1874"/>
                    <a:pt x="1" y="1981"/>
                  </a:cubicBezTo>
                  <a:cubicBezTo>
                    <a:pt x="118" y="1938"/>
                    <a:pt x="214" y="1885"/>
                    <a:pt x="310" y="1821"/>
                  </a:cubicBezTo>
                  <a:cubicBezTo>
                    <a:pt x="395" y="1757"/>
                    <a:pt x="480" y="1683"/>
                    <a:pt x="554" y="1598"/>
                  </a:cubicBezTo>
                  <a:lnTo>
                    <a:pt x="576" y="1576"/>
                  </a:lnTo>
                  <a:lnTo>
                    <a:pt x="576" y="1544"/>
                  </a:lnTo>
                  <a:cubicBezTo>
                    <a:pt x="480" y="1033"/>
                    <a:pt x="384" y="511"/>
                    <a:pt x="267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101725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2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7600" y="31467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08630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79" y="0"/>
                  </a:moveTo>
                  <a:cubicBezTo>
                    <a:pt x="619" y="0"/>
                    <a:pt x="464" y="46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36"/>
                  </a:cubicBezTo>
                  <a:cubicBezTo>
                    <a:pt x="543" y="300"/>
                    <a:pt x="656" y="280"/>
                    <a:pt x="776" y="280"/>
                  </a:cubicBezTo>
                  <a:cubicBezTo>
                    <a:pt x="801" y="280"/>
                    <a:pt x="826" y="280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2" y="2"/>
                    <a:pt x="810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1001625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80" y="0"/>
                  </a:moveTo>
                  <a:cubicBezTo>
                    <a:pt x="620" y="0"/>
                    <a:pt x="466" y="46"/>
                    <a:pt x="342" y="144"/>
                  </a:cubicBezTo>
                  <a:cubicBezTo>
                    <a:pt x="267" y="197"/>
                    <a:pt x="192" y="250"/>
                    <a:pt x="139" y="325"/>
                  </a:cubicBezTo>
                  <a:cubicBezTo>
                    <a:pt x="86" y="389"/>
                    <a:pt x="43" y="474"/>
                    <a:pt x="1" y="548"/>
                  </a:cubicBezTo>
                  <a:cubicBezTo>
                    <a:pt x="97" y="517"/>
                    <a:pt x="161" y="463"/>
                    <a:pt x="224" y="431"/>
                  </a:cubicBezTo>
                  <a:cubicBezTo>
                    <a:pt x="299" y="399"/>
                    <a:pt x="363" y="367"/>
                    <a:pt x="437" y="336"/>
                  </a:cubicBezTo>
                  <a:cubicBezTo>
                    <a:pt x="552" y="300"/>
                    <a:pt x="667" y="280"/>
                    <a:pt x="781" y="280"/>
                  </a:cubicBezTo>
                  <a:cubicBezTo>
                    <a:pt x="805" y="280"/>
                    <a:pt x="829" y="280"/>
                    <a:pt x="853" y="282"/>
                  </a:cubicBezTo>
                  <a:cubicBezTo>
                    <a:pt x="1002" y="304"/>
                    <a:pt x="1140" y="336"/>
                    <a:pt x="1268" y="399"/>
                  </a:cubicBezTo>
                  <a:cubicBezTo>
                    <a:pt x="1417" y="463"/>
                    <a:pt x="1566" y="538"/>
                    <a:pt x="1705" y="623"/>
                  </a:cubicBezTo>
                  <a:cubicBezTo>
                    <a:pt x="1641" y="453"/>
                    <a:pt x="1524" y="314"/>
                    <a:pt x="1385" y="208"/>
                  </a:cubicBezTo>
                  <a:cubicBezTo>
                    <a:pt x="1236" y="91"/>
                    <a:pt x="1066" y="16"/>
                    <a:pt x="874" y="5"/>
                  </a:cubicBezTo>
                  <a:cubicBezTo>
                    <a:pt x="842" y="2"/>
                    <a:pt x="811" y="0"/>
                    <a:pt x="78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039700" y="3225275"/>
              <a:ext cx="57275" cy="11250"/>
            </a:xfrm>
            <a:custGeom>
              <a:rect b="b" l="l" r="r" t="t"/>
              <a:pathLst>
                <a:path extrusionOk="0" h="450" w="2291">
                  <a:moveTo>
                    <a:pt x="2290" y="0"/>
                  </a:moveTo>
                  <a:lnTo>
                    <a:pt x="2290" y="0"/>
                  </a:lnTo>
                  <a:cubicBezTo>
                    <a:pt x="1939" y="181"/>
                    <a:pt x="1545" y="277"/>
                    <a:pt x="1140" y="298"/>
                  </a:cubicBezTo>
                  <a:cubicBezTo>
                    <a:pt x="1120" y="299"/>
                    <a:pt x="1100" y="299"/>
                    <a:pt x="1081" y="299"/>
                  </a:cubicBezTo>
                  <a:cubicBezTo>
                    <a:pt x="706" y="299"/>
                    <a:pt x="334" y="204"/>
                    <a:pt x="1" y="32"/>
                  </a:cubicBezTo>
                  <a:lnTo>
                    <a:pt x="1" y="32"/>
                  </a:lnTo>
                  <a:cubicBezTo>
                    <a:pt x="150" y="171"/>
                    <a:pt x="331" y="277"/>
                    <a:pt x="533" y="352"/>
                  </a:cubicBezTo>
                  <a:cubicBezTo>
                    <a:pt x="705" y="409"/>
                    <a:pt x="894" y="449"/>
                    <a:pt x="1085" y="449"/>
                  </a:cubicBezTo>
                  <a:cubicBezTo>
                    <a:pt x="1107" y="449"/>
                    <a:pt x="1129" y="448"/>
                    <a:pt x="1151" y="447"/>
                  </a:cubicBezTo>
                  <a:cubicBezTo>
                    <a:pt x="1566" y="437"/>
                    <a:pt x="1971" y="277"/>
                    <a:pt x="2290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927100" y="2997925"/>
              <a:ext cx="251850" cy="172525"/>
            </a:xfrm>
            <a:custGeom>
              <a:rect b="b" l="l" r="r" t="t"/>
              <a:pathLst>
                <a:path extrusionOk="0" h="6901" w="10074">
                  <a:moveTo>
                    <a:pt x="1607" y="1"/>
                  </a:moveTo>
                  <a:cubicBezTo>
                    <a:pt x="896" y="1"/>
                    <a:pt x="296" y="294"/>
                    <a:pt x="192" y="1150"/>
                  </a:cubicBezTo>
                  <a:cubicBezTo>
                    <a:pt x="0" y="2811"/>
                    <a:pt x="1800" y="3280"/>
                    <a:pt x="1800" y="3280"/>
                  </a:cubicBezTo>
                  <a:cubicBezTo>
                    <a:pt x="1800" y="4611"/>
                    <a:pt x="1928" y="6113"/>
                    <a:pt x="2002" y="6901"/>
                  </a:cubicBezTo>
                  <a:lnTo>
                    <a:pt x="2343" y="6890"/>
                  </a:lnTo>
                  <a:lnTo>
                    <a:pt x="2396" y="3408"/>
                  </a:lnTo>
                  <a:cubicBezTo>
                    <a:pt x="3008" y="3684"/>
                    <a:pt x="3594" y="3790"/>
                    <a:pt x="4142" y="3790"/>
                  </a:cubicBezTo>
                  <a:cubicBezTo>
                    <a:pt x="6007" y="3790"/>
                    <a:pt x="7427" y="2554"/>
                    <a:pt x="7892" y="2554"/>
                  </a:cubicBezTo>
                  <a:cubicBezTo>
                    <a:pt x="8018" y="2554"/>
                    <a:pt x="8075" y="2645"/>
                    <a:pt x="8051" y="2875"/>
                  </a:cubicBezTo>
                  <a:cubicBezTo>
                    <a:pt x="7923" y="4206"/>
                    <a:pt x="8988" y="5207"/>
                    <a:pt x="8988" y="5207"/>
                  </a:cubicBezTo>
                  <a:lnTo>
                    <a:pt x="8903" y="6741"/>
                  </a:lnTo>
                  <a:lnTo>
                    <a:pt x="9446" y="6741"/>
                  </a:lnTo>
                  <a:cubicBezTo>
                    <a:pt x="9691" y="5527"/>
                    <a:pt x="10074" y="3418"/>
                    <a:pt x="9978" y="2417"/>
                  </a:cubicBezTo>
                  <a:cubicBezTo>
                    <a:pt x="9890" y="1403"/>
                    <a:pt x="9320" y="1246"/>
                    <a:pt x="8975" y="1246"/>
                  </a:cubicBezTo>
                  <a:cubicBezTo>
                    <a:pt x="8820" y="1246"/>
                    <a:pt x="8711" y="1278"/>
                    <a:pt x="8711" y="1278"/>
                  </a:cubicBezTo>
                  <a:cubicBezTo>
                    <a:pt x="8508" y="645"/>
                    <a:pt x="7880" y="476"/>
                    <a:pt x="7118" y="476"/>
                  </a:cubicBezTo>
                  <a:cubicBezTo>
                    <a:pt x="6242" y="476"/>
                    <a:pt x="5188" y="700"/>
                    <a:pt x="4399" y="700"/>
                  </a:cubicBezTo>
                  <a:cubicBezTo>
                    <a:pt x="4073" y="700"/>
                    <a:pt x="3793" y="662"/>
                    <a:pt x="3589" y="554"/>
                  </a:cubicBezTo>
                  <a:cubicBezTo>
                    <a:pt x="3042" y="260"/>
                    <a:pt x="2275" y="1"/>
                    <a:pt x="1607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116650" y="3011750"/>
              <a:ext cx="62300" cy="154700"/>
            </a:xfrm>
            <a:custGeom>
              <a:rect b="b" l="l" r="r" t="t"/>
              <a:pathLst>
                <a:path extrusionOk="0" h="6188" w="2492">
                  <a:moveTo>
                    <a:pt x="277" y="1"/>
                  </a:moveTo>
                  <a:cubicBezTo>
                    <a:pt x="266" y="704"/>
                    <a:pt x="170" y="1407"/>
                    <a:pt x="0" y="2088"/>
                  </a:cubicBezTo>
                  <a:cubicBezTo>
                    <a:pt x="122" y="2033"/>
                    <a:pt x="222" y="2001"/>
                    <a:pt x="298" y="2001"/>
                  </a:cubicBezTo>
                  <a:cubicBezTo>
                    <a:pt x="428" y="2001"/>
                    <a:pt x="489" y="2094"/>
                    <a:pt x="469" y="2322"/>
                  </a:cubicBezTo>
                  <a:cubicBezTo>
                    <a:pt x="330" y="3653"/>
                    <a:pt x="1395" y="4654"/>
                    <a:pt x="1395" y="4654"/>
                  </a:cubicBezTo>
                  <a:lnTo>
                    <a:pt x="1321" y="6188"/>
                  </a:lnTo>
                  <a:lnTo>
                    <a:pt x="1864" y="6188"/>
                  </a:lnTo>
                  <a:cubicBezTo>
                    <a:pt x="2109" y="4974"/>
                    <a:pt x="2492" y="2865"/>
                    <a:pt x="2396" y="1864"/>
                  </a:cubicBezTo>
                  <a:cubicBezTo>
                    <a:pt x="2308" y="850"/>
                    <a:pt x="1738" y="693"/>
                    <a:pt x="1393" y="693"/>
                  </a:cubicBezTo>
                  <a:cubicBezTo>
                    <a:pt x="1238" y="693"/>
                    <a:pt x="1129" y="725"/>
                    <a:pt x="1129" y="725"/>
                  </a:cubicBezTo>
                  <a:cubicBezTo>
                    <a:pt x="1001" y="320"/>
                    <a:pt x="692" y="107"/>
                    <a:pt x="27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Ridders</a:t>
            </a:r>
            <a:endParaRPr/>
          </a:p>
        </p:txBody>
      </p:sp>
      <p:sp>
        <p:nvSpPr>
          <p:cNvPr id="1044" name="Google Shape;1044;p32"/>
          <p:cNvSpPr txBox="1"/>
          <p:nvPr>
            <p:ph idx="2" type="subTitle"/>
          </p:nvPr>
        </p:nvSpPr>
        <p:spPr>
          <a:xfrm>
            <a:off x="4120825" y="2248150"/>
            <a:ext cx="3006000" cy="12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Recogen todos los pedidos en las diferentes tiendas y los reparten al cliente final en su propia casa en la franja horaria pactada.</a:t>
            </a:r>
            <a:endParaRPr/>
          </a:p>
        </p:txBody>
      </p:sp>
      <p:grpSp>
        <p:nvGrpSpPr>
          <p:cNvPr id="1045" name="Google Shape;1045;p32"/>
          <p:cNvGrpSpPr/>
          <p:nvPr/>
        </p:nvGrpSpPr>
        <p:grpSpPr>
          <a:xfrm>
            <a:off x="7399305" y="3823688"/>
            <a:ext cx="746379" cy="786383"/>
            <a:chOff x="4181425" y="5647613"/>
            <a:chExt cx="509300" cy="541325"/>
          </a:xfrm>
        </p:grpSpPr>
        <p:sp>
          <p:nvSpPr>
            <p:cNvPr id="1046" name="Google Shape;1046;p32"/>
            <p:cNvSpPr/>
            <p:nvPr/>
          </p:nvSpPr>
          <p:spPr>
            <a:xfrm>
              <a:off x="4181425" y="5909113"/>
              <a:ext cx="504775" cy="279550"/>
            </a:xfrm>
            <a:custGeom>
              <a:rect b="b" l="l" r="r" t="t"/>
              <a:pathLst>
                <a:path extrusionOk="0" h="11182" w="20191">
                  <a:moveTo>
                    <a:pt x="8317" y="0"/>
                  </a:moveTo>
                  <a:cubicBezTo>
                    <a:pt x="8317" y="0"/>
                    <a:pt x="8658" y="2620"/>
                    <a:pt x="7572" y="3419"/>
                  </a:cubicBezTo>
                  <a:cubicBezTo>
                    <a:pt x="6730" y="4026"/>
                    <a:pt x="1885" y="5048"/>
                    <a:pt x="109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90" y="11181"/>
                  </a:lnTo>
                  <a:cubicBezTo>
                    <a:pt x="19946" y="9818"/>
                    <a:pt x="19583" y="8477"/>
                    <a:pt x="19104" y="7178"/>
                  </a:cubicBezTo>
                  <a:cubicBezTo>
                    <a:pt x="18306" y="5048"/>
                    <a:pt x="13471" y="4026"/>
                    <a:pt x="12619" y="3419"/>
                  </a:cubicBezTo>
                  <a:cubicBezTo>
                    <a:pt x="11533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4381075" y="5909113"/>
              <a:ext cx="97200" cy="73225"/>
            </a:xfrm>
            <a:custGeom>
              <a:rect b="b" l="l" r="r" t="t"/>
              <a:pathLst>
                <a:path extrusionOk="0" h="2929" w="3888">
                  <a:moveTo>
                    <a:pt x="331" y="0"/>
                  </a:moveTo>
                  <a:cubicBezTo>
                    <a:pt x="331" y="0"/>
                    <a:pt x="576" y="1864"/>
                    <a:pt x="1" y="2929"/>
                  </a:cubicBezTo>
                  <a:cubicBezTo>
                    <a:pt x="832" y="2844"/>
                    <a:pt x="1673" y="2673"/>
                    <a:pt x="2397" y="2258"/>
                  </a:cubicBezTo>
                  <a:cubicBezTo>
                    <a:pt x="2908" y="1970"/>
                    <a:pt x="3398" y="1619"/>
                    <a:pt x="3845" y="1225"/>
                  </a:cubicBezTo>
                  <a:cubicBezTo>
                    <a:pt x="3824" y="810"/>
                    <a:pt x="3845" y="405"/>
                    <a:pt x="3888" y="0"/>
                  </a:cubicBezTo>
                  <a:lnTo>
                    <a:pt x="3888" y="0"/>
                  </a:lnTo>
                  <a:lnTo>
                    <a:pt x="2109" y="4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82475" y="6039813"/>
              <a:ext cx="508250" cy="149125"/>
            </a:xfrm>
            <a:custGeom>
              <a:rect b="b" l="l" r="r" t="t"/>
              <a:pathLst>
                <a:path extrusionOk="0" h="5965" w="20330">
                  <a:moveTo>
                    <a:pt x="3185" y="1"/>
                  </a:moveTo>
                  <a:cubicBezTo>
                    <a:pt x="2216" y="512"/>
                    <a:pt x="1385" y="1140"/>
                    <a:pt x="1087" y="1928"/>
                  </a:cubicBezTo>
                  <a:cubicBezTo>
                    <a:pt x="608" y="3238"/>
                    <a:pt x="246" y="4580"/>
                    <a:pt x="1" y="5964"/>
                  </a:cubicBezTo>
                  <a:lnTo>
                    <a:pt x="20329" y="5964"/>
                  </a:lnTo>
                  <a:cubicBezTo>
                    <a:pt x="20085" y="4580"/>
                    <a:pt x="19712" y="3238"/>
                    <a:pt x="19233" y="1928"/>
                  </a:cubicBezTo>
                  <a:cubicBezTo>
                    <a:pt x="18945" y="1140"/>
                    <a:pt x="18115" y="512"/>
                    <a:pt x="17135" y="1"/>
                  </a:cubicBezTo>
                  <a:cubicBezTo>
                    <a:pt x="15388" y="1193"/>
                    <a:pt x="12907" y="1939"/>
                    <a:pt x="10160" y="1939"/>
                  </a:cubicBezTo>
                  <a:cubicBezTo>
                    <a:pt x="7412" y="1939"/>
                    <a:pt x="4942" y="1183"/>
                    <a:pt x="3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4225625" y="6143638"/>
              <a:ext cx="64700" cy="45025"/>
            </a:xfrm>
            <a:custGeom>
              <a:rect b="b" l="l" r="r" t="t"/>
              <a:pathLst>
                <a:path extrusionOk="0" h="1801" w="2588">
                  <a:moveTo>
                    <a:pt x="1299" y="1"/>
                  </a:moveTo>
                  <a:cubicBezTo>
                    <a:pt x="575" y="1"/>
                    <a:pt x="0" y="597"/>
                    <a:pt x="21" y="1311"/>
                  </a:cubicBezTo>
                  <a:cubicBezTo>
                    <a:pt x="21" y="1481"/>
                    <a:pt x="53" y="1641"/>
                    <a:pt x="117" y="1800"/>
                  </a:cubicBezTo>
                  <a:lnTo>
                    <a:pt x="2471" y="1800"/>
                  </a:lnTo>
                  <a:cubicBezTo>
                    <a:pt x="2534" y="1641"/>
                    <a:pt x="2566" y="1481"/>
                    <a:pt x="2566" y="1311"/>
                  </a:cubicBezTo>
                  <a:cubicBezTo>
                    <a:pt x="2588" y="597"/>
                    <a:pt x="2013" y="1"/>
                    <a:pt x="1299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198450" y="6065113"/>
              <a:ext cx="50625" cy="57000"/>
            </a:xfrm>
            <a:custGeom>
              <a:rect b="b" l="l" r="r" t="t"/>
              <a:pathLst>
                <a:path extrusionOk="0" h="2280" w="2025">
                  <a:moveTo>
                    <a:pt x="1066" y="0"/>
                  </a:moveTo>
                  <a:cubicBezTo>
                    <a:pt x="800" y="256"/>
                    <a:pt x="587" y="565"/>
                    <a:pt x="448" y="916"/>
                  </a:cubicBezTo>
                  <a:cubicBezTo>
                    <a:pt x="278" y="1374"/>
                    <a:pt x="129" y="1832"/>
                    <a:pt x="1" y="2258"/>
                  </a:cubicBezTo>
                  <a:cubicBezTo>
                    <a:pt x="97" y="2279"/>
                    <a:pt x="193" y="2279"/>
                    <a:pt x="288" y="2279"/>
                  </a:cubicBezTo>
                  <a:cubicBezTo>
                    <a:pt x="1492" y="2279"/>
                    <a:pt x="2024" y="757"/>
                    <a:pt x="10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4449500" y="6143638"/>
              <a:ext cx="64975" cy="45025"/>
            </a:xfrm>
            <a:custGeom>
              <a:rect b="b" l="l" r="r" t="t"/>
              <a:pathLst>
                <a:path extrusionOk="0" h="1801" w="2599">
                  <a:moveTo>
                    <a:pt x="1300" y="1"/>
                  </a:moveTo>
                  <a:cubicBezTo>
                    <a:pt x="576" y="1"/>
                    <a:pt x="1" y="597"/>
                    <a:pt x="22" y="1311"/>
                  </a:cubicBezTo>
                  <a:cubicBezTo>
                    <a:pt x="22" y="1481"/>
                    <a:pt x="54" y="1641"/>
                    <a:pt x="118" y="1800"/>
                  </a:cubicBezTo>
                  <a:lnTo>
                    <a:pt x="2471" y="1800"/>
                  </a:lnTo>
                  <a:cubicBezTo>
                    <a:pt x="2535" y="1641"/>
                    <a:pt x="2567" y="1481"/>
                    <a:pt x="2567" y="1311"/>
                  </a:cubicBezTo>
                  <a:cubicBezTo>
                    <a:pt x="2599" y="597"/>
                    <a:pt x="2013" y="1"/>
                    <a:pt x="130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4673925" y="6153763"/>
              <a:ext cx="16800" cy="34900"/>
            </a:xfrm>
            <a:custGeom>
              <a:rect b="b" l="l" r="r" t="t"/>
              <a:pathLst>
                <a:path extrusionOk="0" h="1396" w="672">
                  <a:moveTo>
                    <a:pt x="384" y="0"/>
                  </a:moveTo>
                  <a:cubicBezTo>
                    <a:pt x="139" y="245"/>
                    <a:pt x="1" y="565"/>
                    <a:pt x="1" y="906"/>
                  </a:cubicBezTo>
                  <a:cubicBezTo>
                    <a:pt x="1" y="1076"/>
                    <a:pt x="33" y="1236"/>
                    <a:pt x="96" y="1395"/>
                  </a:cubicBezTo>
                  <a:lnTo>
                    <a:pt x="671" y="1395"/>
                  </a:lnTo>
                  <a:cubicBezTo>
                    <a:pt x="671" y="1395"/>
                    <a:pt x="586" y="842"/>
                    <a:pt x="38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4285275" y="6061913"/>
              <a:ext cx="70000" cy="60725"/>
            </a:xfrm>
            <a:custGeom>
              <a:rect b="b" l="l" r="r" t="t"/>
              <a:pathLst>
                <a:path extrusionOk="0" h="2429" w="2800">
                  <a:moveTo>
                    <a:pt x="713" y="1"/>
                  </a:moveTo>
                  <a:cubicBezTo>
                    <a:pt x="287" y="214"/>
                    <a:pt x="10" y="650"/>
                    <a:pt x="10" y="1129"/>
                  </a:cubicBezTo>
                  <a:cubicBezTo>
                    <a:pt x="1" y="1862"/>
                    <a:pt x="595" y="2428"/>
                    <a:pt x="1291" y="2428"/>
                  </a:cubicBezTo>
                  <a:cubicBezTo>
                    <a:pt x="1384" y="2428"/>
                    <a:pt x="1480" y="2418"/>
                    <a:pt x="1575" y="2397"/>
                  </a:cubicBezTo>
                  <a:cubicBezTo>
                    <a:pt x="2374" y="2216"/>
                    <a:pt x="2800" y="1321"/>
                    <a:pt x="2438" y="586"/>
                  </a:cubicBezTo>
                  <a:cubicBezTo>
                    <a:pt x="1842" y="437"/>
                    <a:pt x="1267" y="235"/>
                    <a:pt x="713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4556800" y="6144613"/>
              <a:ext cx="68975" cy="44050"/>
            </a:xfrm>
            <a:custGeom>
              <a:rect b="b" l="l" r="r" t="t"/>
              <a:pathLst>
                <a:path extrusionOk="0" h="1762" w="2759">
                  <a:moveTo>
                    <a:pt x="1489" y="0"/>
                  </a:moveTo>
                  <a:cubicBezTo>
                    <a:pt x="1406" y="0"/>
                    <a:pt x="1321" y="8"/>
                    <a:pt x="1235" y="26"/>
                  </a:cubicBezTo>
                  <a:cubicBezTo>
                    <a:pt x="447" y="185"/>
                    <a:pt x="0" y="1016"/>
                    <a:pt x="298" y="1761"/>
                  </a:cubicBezTo>
                  <a:lnTo>
                    <a:pt x="2652" y="1761"/>
                  </a:lnTo>
                  <a:cubicBezTo>
                    <a:pt x="2716" y="1602"/>
                    <a:pt x="2748" y="1442"/>
                    <a:pt x="2758" y="1272"/>
                  </a:cubicBezTo>
                  <a:cubicBezTo>
                    <a:pt x="2749" y="560"/>
                    <a:pt x="2172" y="0"/>
                    <a:pt x="148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4621475" y="6060313"/>
              <a:ext cx="51400" cy="61875"/>
            </a:xfrm>
            <a:custGeom>
              <a:rect b="b" l="l" r="r" t="t"/>
              <a:pathLst>
                <a:path extrusionOk="0" h="2475" w="2056">
                  <a:moveTo>
                    <a:pt x="842" y="1"/>
                  </a:moveTo>
                  <a:cubicBezTo>
                    <a:pt x="342" y="182"/>
                    <a:pt x="1" y="661"/>
                    <a:pt x="1" y="1193"/>
                  </a:cubicBezTo>
                  <a:cubicBezTo>
                    <a:pt x="1" y="1953"/>
                    <a:pt x="619" y="2475"/>
                    <a:pt x="1279" y="2475"/>
                  </a:cubicBezTo>
                  <a:cubicBezTo>
                    <a:pt x="1544" y="2475"/>
                    <a:pt x="1815" y="2391"/>
                    <a:pt x="2056" y="2205"/>
                  </a:cubicBezTo>
                  <a:cubicBezTo>
                    <a:pt x="1939" y="1854"/>
                    <a:pt x="1811" y="1481"/>
                    <a:pt x="1673" y="1098"/>
                  </a:cubicBezTo>
                  <a:cubicBezTo>
                    <a:pt x="1492" y="672"/>
                    <a:pt x="1204" y="288"/>
                    <a:pt x="842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397850" y="6085888"/>
              <a:ext cx="63650" cy="36225"/>
            </a:xfrm>
            <a:custGeom>
              <a:rect b="b" l="l" r="r" t="t"/>
              <a:pathLst>
                <a:path extrusionOk="0" h="1449" w="2546">
                  <a:moveTo>
                    <a:pt x="11" y="0"/>
                  </a:moveTo>
                  <a:cubicBezTo>
                    <a:pt x="1" y="64"/>
                    <a:pt x="1" y="117"/>
                    <a:pt x="1" y="170"/>
                  </a:cubicBezTo>
                  <a:cubicBezTo>
                    <a:pt x="1" y="873"/>
                    <a:pt x="565" y="1448"/>
                    <a:pt x="1268" y="1448"/>
                  </a:cubicBezTo>
                  <a:cubicBezTo>
                    <a:pt x="1971" y="1448"/>
                    <a:pt x="2546" y="873"/>
                    <a:pt x="2546" y="170"/>
                  </a:cubicBezTo>
                  <a:lnTo>
                    <a:pt x="2535" y="170"/>
                  </a:lnTo>
                  <a:lnTo>
                    <a:pt x="2535" y="53"/>
                  </a:lnTo>
                  <a:cubicBezTo>
                    <a:pt x="2216" y="75"/>
                    <a:pt x="1886" y="85"/>
                    <a:pt x="1556" y="85"/>
                  </a:cubicBezTo>
                  <a:cubicBezTo>
                    <a:pt x="1034" y="85"/>
                    <a:pt x="523" y="53"/>
                    <a:pt x="1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509400" y="6065388"/>
              <a:ext cx="70300" cy="56950"/>
            </a:xfrm>
            <a:custGeom>
              <a:rect b="b" l="l" r="r" t="t"/>
              <a:pathLst>
                <a:path extrusionOk="0" h="2278" w="2812">
                  <a:moveTo>
                    <a:pt x="2077" y="0"/>
                  </a:moveTo>
                  <a:lnTo>
                    <a:pt x="2077" y="0"/>
                  </a:lnTo>
                  <a:cubicBezTo>
                    <a:pt x="1428" y="256"/>
                    <a:pt x="757" y="458"/>
                    <a:pt x="75" y="596"/>
                  </a:cubicBezTo>
                  <a:cubicBezTo>
                    <a:pt x="33" y="724"/>
                    <a:pt x="1" y="863"/>
                    <a:pt x="11" y="990"/>
                  </a:cubicBezTo>
                  <a:cubicBezTo>
                    <a:pt x="3" y="1736"/>
                    <a:pt x="607" y="2277"/>
                    <a:pt x="1280" y="2277"/>
                  </a:cubicBezTo>
                  <a:cubicBezTo>
                    <a:pt x="1463" y="2277"/>
                    <a:pt x="1651" y="2237"/>
                    <a:pt x="1832" y="2151"/>
                  </a:cubicBezTo>
                  <a:cubicBezTo>
                    <a:pt x="2684" y="1736"/>
                    <a:pt x="2812" y="586"/>
                    <a:pt x="2077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4332900" y="6144613"/>
              <a:ext cx="68975" cy="44050"/>
            </a:xfrm>
            <a:custGeom>
              <a:rect b="b" l="l" r="r" t="t"/>
              <a:pathLst>
                <a:path extrusionOk="0" h="1762" w="2759">
                  <a:moveTo>
                    <a:pt x="1490" y="0"/>
                  </a:moveTo>
                  <a:cubicBezTo>
                    <a:pt x="1406" y="0"/>
                    <a:pt x="1321" y="8"/>
                    <a:pt x="1236" y="26"/>
                  </a:cubicBezTo>
                  <a:cubicBezTo>
                    <a:pt x="448" y="185"/>
                    <a:pt x="1" y="1016"/>
                    <a:pt x="299" y="1761"/>
                  </a:cubicBezTo>
                  <a:lnTo>
                    <a:pt x="2663" y="1761"/>
                  </a:lnTo>
                  <a:cubicBezTo>
                    <a:pt x="2727" y="1602"/>
                    <a:pt x="2759" y="1442"/>
                    <a:pt x="2759" y="1272"/>
                  </a:cubicBezTo>
                  <a:cubicBezTo>
                    <a:pt x="2759" y="560"/>
                    <a:pt x="2175" y="0"/>
                    <a:pt x="1490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499300" y="5789438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67" y="1"/>
                  </a:moveTo>
                  <a:cubicBezTo>
                    <a:pt x="825" y="1"/>
                    <a:pt x="466" y="110"/>
                    <a:pt x="277" y="698"/>
                  </a:cubicBezTo>
                  <a:cubicBezTo>
                    <a:pt x="0" y="1603"/>
                    <a:pt x="266" y="2285"/>
                    <a:pt x="788" y="2370"/>
                  </a:cubicBezTo>
                  <a:cubicBezTo>
                    <a:pt x="847" y="2387"/>
                    <a:pt x="906" y="2396"/>
                    <a:pt x="965" y="2396"/>
                  </a:cubicBezTo>
                  <a:cubicBezTo>
                    <a:pt x="1419" y="2396"/>
                    <a:pt x="1856" y="1900"/>
                    <a:pt x="1959" y="1071"/>
                  </a:cubicBezTo>
                  <a:cubicBezTo>
                    <a:pt x="2087" y="145"/>
                    <a:pt x="1374" y="59"/>
                    <a:pt x="1310" y="38"/>
                  </a:cubicBezTo>
                  <a:cubicBezTo>
                    <a:pt x="1288" y="31"/>
                    <a:pt x="1193" y="1"/>
                    <a:pt x="1067" y="1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4331800" y="5679863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9" y="0"/>
                  </a:moveTo>
                  <a:cubicBezTo>
                    <a:pt x="2916" y="0"/>
                    <a:pt x="665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70" y="307"/>
                    <a:pt x="5021" y="0"/>
                    <a:pt x="4222" y="0"/>
                  </a:cubicBezTo>
                  <a:cubicBezTo>
                    <a:pt x="4094" y="0"/>
                    <a:pt x="4003" y="8"/>
                    <a:pt x="3963" y="12"/>
                  </a:cubicBezTo>
                  <a:cubicBezTo>
                    <a:pt x="3925" y="8"/>
                    <a:pt x="3836" y="0"/>
                    <a:pt x="3709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4435650" y="5805288"/>
              <a:ext cx="12825" cy="49275"/>
            </a:xfrm>
            <a:custGeom>
              <a:rect b="b" l="l" r="r" t="t"/>
              <a:pathLst>
                <a:path extrusionOk="0" h="1971" w="513">
                  <a:moveTo>
                    <a:pt x="235" y="0"/>
                  </a:moveTo>
                  <a:cubicBezTo>
                    <a:pt x="235" y="256"/>
                    <a:pt x="246" y="522"/>
                    <a:pt x="278" y="778"/>
                  </a:cubicBezTo>
                  <a:cubicBezTo>
                    <a:pt x="298" y="1034"/>
                    <a:pt x="339" y="1280"/>
                    <a:pt x="389" y="1526"/>
                  </a:cubicBezTo>
                  <a:lnTo>
                    <a:pt x="389" y="1526"/>
                  </a:lnTo>
                  <a:cubicBezTo>
                    <a:pt x="317" y="1593"/>
                    <a:pt x="260" y="1660"/>
                    <a:pt x="203" y="1736"/>
                  </a:cubicBezTo>
                  <a:cubicBezTo>
                    <a:pt x="139" y="1811"/>
                    <a:pt x="65" y="1885"/>
                    <a:pt x="1" y="1970"/>
                  </a:cubicBezTo>
                  <a:cubicBezTo>
                    <a:pt x="86" y="1917"/>
                    <a:pt x="171" y="1853"/>
                    <a:pt x="257" y="1789"/>
                  </a:cubicBezTo>
                  <a:cubicBezTo>
                    <a:pt x="331" y="1725"/>
                    <a:pt x="416" y="1662"/>
                    <a:pt x="491" y="1587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16" y="767"/>
                  </a:cubicBezTo>
                  <a:cubicBezTo>
                    <a:pt x="374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4387750" y="5868113"/>
              <a:ext cx="88400" cy="15650"/>
            </a:xfrm>
            <a:custGeom>
              <a:rect b="b" l="l" r="r" t="t"/>
              <a:pathLst>
                <a:path extrusionOk="0" h="626" w="3536">
                  <a:moveTo>
                    <a:pt x="3536" y="0"/>
                  </a:moveTo>
                  <a:lnTo>
                    <a:pt x="0" y="32"/>
                  </a:lnTo>
                  <a:cubicBezTo>
                    <a:pt x="696" y="476"/>
                    <a:pt x="1315" y="625"/>
                    <a:pt x="1834" y="625"/>
                  </a:cubicBezTo>
                  <a:cubicBezTo>
                    <a:pt x="2896" y="625"/>
                    <a:pt x="3536" y="0"/>
                    <a:pt x="3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410375" y="5880363"/>
              <a:ext cx="57250" cy="14100"/>
            </a:xfrm>
            <a:custGeom>
              <a:rect b="b" l="l" r="r" t="t"/>
              <a:pathLst>
                <a:path extrusionOk="0" h="564" w="2290">
                  <a:moveTo>
                    <a:pt x="2290" y="0"/>
                  </a:moveTo>
                  <a:cubicBezTo>
                    <a:pt x="1960" y="224"/>
                    <a:pt x="1576" y="362"/>
                    <a:pt x="1182" y="405"/>
                  </a:cubicBezTo>
                  <a:cubicBezTo>
                    <a:pt x="1106" y="411"/>
                    <a:pt x="1029" y="414"/>
                    <a:pt x="953" y="414"/>
                  </a:cubicBezTo>
                  <a:cubicBezTo>
                    <a:pt x="629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56" y="563"/>
                    <a:pt x="1013" y="563"/>
                  </a:cubicBezTo>
                  <a:cubicBezTo>
                    <a:pt x="1073" y="563"/>
                    <a:pt x="1133" y="560"/>
                    <a:pt x="1193" y="554"/>
                  </a:cubicBezTo>
                  <a:cubicBezTo>
                    <a:pt x="1406" y="533"/>
                    <a:pt x="1608" y="469"/>
                    <a:pt x="1800" y="373"/>
                  </a:cubicBezTo>
                  <a:cubicBezTo>
                    <a:pt x="1981" y="288"/>
                    <a:pt x="2151" y="149"/>
                    <a:pt x="2290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384550" y="5793313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18" y="0"/>
                    <a:pt x="0" y="245"/>
                    <a:pt x="0" y="533"/>
                  </a:cubicBezTo>
                  <a:cubicBezTo>
                    <a:pt x="0" y="831"/>
                    <a:pt x="118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468675" y="5793313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0"/>
                  </a:moveTo>
                  <a:cubicBezTo>
                    <a:pt x="107" y="0"/>
                    <a:pt x="0" y="245"/>
                    <a:pt x="0" y="533"/>
                  </a:cubicBezTo>
                  <a:cubicBezTo>
                    <a:pt x="0" y="831"/>
                    <a:pt x="107" y="1065"/>
                    <a:pt x="235" y="1065"/>
                  </a:cubicBezTo>
                  <a:cubicBezTo>
                    <a:pt x="373" y="1065"/>
                    <a:pt x="480" y="831"/>
                    <a:pt x="480" y="533"/>
                  </a:cubicBezTo>
                  <a:cubicBezTo>
                    <a:pt x="480" y="245"/>
                    <a:pt x="373" y="0"/>
                    <a:pt x="23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369650" y="5769488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914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39" y="27"/>
                    <a:pt x="469" y="91"/>
                    <a:pt x="320" y="208"/>
                  </a:cubicBezTo>
                  <a:cubicBezTo>
                    <a:pt x="181" y="314"/>
                    <a:pt x="64" y="463"/>
                    <a:pt x="0" y="623"/>
                  </a:cubicBezTo>
                  <a:cubicBezTo>
                    <a:pt x="138" y="538"/>
                    <a:pt x="288" y="463"/>
                    <a:pt x="437" y="399"/>
                  </a:cubicBezTo>
                  <a:cubicBezTo>
                    <a:pt x="564" y="336"/>
                    <a:pt x="714" y="304"/>
                    <a:pt x="852" y="282"/>
                  </a:cubicBezTo>
                  <a:cubicBezTo>
                    <a:pt x="875" y="281"/>
                    <a:pt x="898" y="280"/>
                    <a:pt x="922" y="280"/>
                  </a:cubicBezTo>
                  <a:cubicBezTo>
                    <a:pt x="1039" y="280"/>
                    <a:pt x="1161" y="302"/>
                    <a:pt x="1267" y="346"/>
                  </a:cubicBezTo>
                  <a:cubicBezTo>
                    <a:pt x="1342" y="367"/>
                    <a:pt x="1416" y="399"/>
                    <a:pt x="1480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1" y="474"/>
                    <a:pt x="1619" y="399"/>
                    <a:pt x="1565" y="325"/>
                  </a:cubicBezTo>
                  <a:cubicBezTo>
                    <a:pt x="1512" y="261"/>
                    <a:pt x="1448" y="197"/>
                    <a:pt x="1374" y="144"/>
                  </a:cubicBezTo>
                  <a:cubicBezTo>
                    <a:pt x="1237" y="53"/>
                    <a:pt x="1078" y="1"/>
                    <a:pt x="9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454025" y="5769488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50" y="27"/>
                    <a:pt x="469" y="91"/>
                    <a:pt x="320" y="208"/>
                  </a:cubicBezTo>
                  <a:cubicBezTo>
                    <a:pt x="182" y="314"/>
                    <a:pt x="75" y="463"/>
                    <a:pt x="1" y="623"/>
                  </a:cubicBezTo>
                  <a:cubicBezTo>
                    <a:pt x="150" y="538"/>
                    <a:pt x="288" y="463"/>
                    <a:pt x="437" y="399"/>
                  </a:cubicBezTo>
                  <a:cubicBezTo>
                    <a:pt x="576" y="336"/>
                    <a:pt x="714" y="304"/>
                    <a:pt x="853" y="282"/>
                  </a:cubicBezTo>
                  <a:cubicBezTo>
                    <a:pt x="877" y="281"/>
                    <a:pt x="902" y="280"/>
                    <a:pt x="926" y="280"/>
                  </a:cubicBezTo>
                  <a:cubicBezTo>
                    <a:pt x="1048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5" y="549"/>
                  </a:cubicBezTo>
                  <a:cubicBezTo>
                    <a:pt x="1673" y="474"/>
                    <a:pt x="1630" y="399"/>
                    <a:pt x="1577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364325" y="5647613"/>
              <a:ext cx="191950" cy="261775"/>
            </a:xfrm>
            <a:custGeom>
              <a:rect b="b" l="l" r="r" t="t"/>
              <a:pathLst>
                <a:path extrusionOk="0" h="10471" w="7678">
                  <a:moveTo>
                    <a:pt x="2798" y="0"/>
                  </a:moveTo>
                  <a:cubicBezTo>
                    <a:pt x="2228" y="0"/>
                    <a:pt x="1709" y="118"/>
                    <a:pt x="1321" y="312"/>
                  </a:cubicBezTo>
                  <a:cubicBezTo>
                    <a:pt x="0" y="983"/>
                    <a:pt x="266" y="1952"/>
                    <a:pt x="266" y="1952"/>
                  </a:cubicBezTo>
                  <a:cubicBezTo>
                    <a:pt x="266" y="1952"/>
                    <a:pt x="351" y="4423"/>
                    <a:pt x="3312" y="4870"/>
                  </a:cubicBezTo>
                  <a:lnTo>
                    <a:pt x="2290" y="3666"/>
                  </a:lnTo>
                  <a:lnTo>
                    <a:pt x="2290" y="3666"/>
                  </a:lnTo>
                  <a:cubicBezTo>
                    <a:pt x="2290" y="3667"/>
                    <a:pt x="3529" y="4747"/>
                    <a:pt x="4988" y="4747"/>
                  </a:cubicBezTo>
                  <a:cubicBezTo>
                    <a:pt x="5088" y="4747"/>
                    <a:pt x="5190" y="4742"/>
                    <a:pt x="5293" y="4731"/>
                  </a:cubicBezTo>
                  <a:cubicBezTo>
                    <a:pt x="5080" y="4135"/>
                    <a:pt x="4717" y="3603"/>
                    <a:pt x="4228" y="3187"/>
                  </a:cubicBezTo>
                  <a:lnTo>
                    <a:pt x="4228" y="3187"/>
                  </a:lnTo>
                  <a:cubicBezTo>
                    <a:pt x="4228" y="3188"/>
                    <a:pt x="7369" y="4551"/>
                    <a:pt x="5378" y="10471"/>
                  </a:cubicBezTo>
                  <a:cubicBezTo>
                    <a:pt x="5378" y="10471"/>
                    <a:pt x="7678" y="7606"/>
                    <a:pt x="7103" y="4114"/>
                  </a:cubicBezTo>
                  <a:cubicBezTo>
                    <a:pt x="6594" y="1021"/>
                    <a:pt x="4477" y="0"/>
                    <a:pt x="2798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4287900" y="5671763"/>
              <a:ext cx="141400" cy="257600"/>
            </a:xfrm>
            <a:custGeom>
              <a:rect b="b" l="l" r="r" t="t"/>
              <a:pathLst>
                <a:path extrusionOk="0" h="10304" w="5656">
                  <a:moveTo>
                    <a:pt x="3302" y="0"/>
                  </a:moveTo>
                  <a:cubicBezTo>
                    <a:pt x="2565" y="0"/>
                    <a:pt x="1216" y="355"/>
                    <a:pt x="672" y="2796"/>
                  </a:cubicBezTo>
                  <a:cubicBezTo>
                    <a:pt x="1" y="5757"/>
                    <a:pt x="1332" y="8493"/>
                    <a:pt x="3632" y="10304"/>
                  </a:cubicBezTo>
                  <a:cubicBezTo>
                    <a:pt x="3632" y="10304"/>
                    <a:pt x="2301" y="9015"/>
                    <a:pt x="2216" y="5757"/>
                  </a:cubicBezTo>
                  <a:cubicBezTo>
                    <a:pt x="2131" y="2488"/>
                    <a:pt x="4154" y="901"/>
                    <a:pt x="4910" y="592"/>
                  </a:cubicBezTo>
                  <a:cubicBezTo>
                    <a:pt x="5655" y="283"/>
                    <a:pt x="3802" y="60"/>
                    <a:pt x="3802" y="60"/>
                  </a:cubicBezTo>
                  <a:cubicBezTo>
                    <a:pt x="3802" y="60"/>
                    <a:pt x="3604" y="0"/>
                    <a:pt x="3302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499025" y="5723563"/>
              <a:ext cx="57250" cy="185825"/>
            </a:xfrm>
            <a:custGeom>
              <a:rect b="b" l="l" r="r" t="t"/>
              <a:pathLst>
                <a:path extrusionOk="0" h="7433" w="2290">
                  <a:moveTo>
                    <a:pt x="1449" y="0"/>
                  </a:moveTo>
                  <a:cubicBezTo>
                    <a:pt x="1257" y="810"/>
                    <a:pt x="906" y="1587"/>
                    <a:pt x="448" y="2279"/>
                  </a:cubicBezTo>
                  <a:cubicBezTo>
                    <a:pt x="767" y="3397"/>
                    <a:pt x="799" y="5048"/>
                    <a:pt x="0" y="7433"/>
                  </a:cubicBezTo>
                  <a:cubicBezTo>
                    <a:pt x="0" y="7433"/>
                    <a:pt x="2290" y="4568"/>
                    <a:pt x="1715" y="1076"/>
                  </a:cubicBezTo>
                  <a:cubicBezTo>
                    <a:pt x="1662" y="714"/>
                    <a:pt x="1576" y="352"/>
                    <a:pt x="144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287900" y="5730488"/>
              <a:ext cx="90825" cy="198875"/>
            </a:xfrm>
            <a:custGeom>
              <a:rect b="b" l="l" r="r" t="t"/>
              <a:pathLst>
                <a:path extrusionOk="0" h="7955" w="3633">
                  <a:moveTo>
                    <a:pt x="789" y="0"/>
                  </a:moveTo>
                  <a:cubicBezTo>
                    <a:pt x="746" y="139"/>
                    <a:pt x="704" y="288"/>
                    <a:pt x="672" y="447"/>
                  </a:cubicBezTo>
                  <a:cubicBezTo>
                    <a:pt x="1" y="3408"/>
                    <a:pt x="1332" y="6144"/>
                    <a:pt x="3632" y="7955"/>
                  </a:cubicBezTo>
                  <a:cubicBezTo>
                    <a:pt x="3632" y="7955"/>
                    <a:pt x="2301" y="6677"/>
                    <a:pt x="2216" y="3408"/>
                  </a:cubicBezTo>
                  <a:cubicBezTo>
                    <a:pt x="2195" y="2747"/>
                    <a:pt x="2269" y="2087"/>
                    <a:pt x="2439" y="1448"/>
                  </a:cubicBezTo>
                  <a:cubicBezTo>
                    <a:pt x="2365" y="1395"/>
                    <a:pt x="2290" y="1352"/>
                    <a:pt x="2216" y="1299"/>
                  </a:cubicBezTo>
                  <a:cubicBezTo>
                    <a:pt x="1683" y="948"/>
                    <a:pt x="1183" y="575"/>
                    <a:pt x="821" y="43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315600" y="5795438"/>
              <a:ext cx="21050" cy="53000"/>
            </a:xfrm>
            <a:custGeom>
              <a:rect b="b" l="l" r="r" t="t"/>
              <a:pathLst>
                <a:path extrusionOk="0" h="2120" w="842">
                  <a:moveTo>
                    <a:pt x="277" y="0"/>
                  </a:moveTo>
                  <a:cubicBezTo>
                    <a:pt x="128" y="149"/>
                    <a:pt x="0" y="405"/>
                    <a:pt x="54" y="842"/>
                  </a:cubicBezTo>
                  <a:cubicBezTo>
                    <a:pt x="149" y="1534"/>
                    <a:pt x="469" y="1992"/>
                    <a:pt x="842" y="2119"/>
                  </a:cubicBezTo>
                  <a:cubicBezTo>
                    <a:pt x="618" y="1427"/>
                    <a:pt x="426" y="714"/>
                    <a:pt x="277" y="0"/>
                  </a:cubicBezTo>
                  <a:close/>
                </a:path>
              </a:pathLst>
            </a:custGeom>
            <a:solidFill>
              <a:srgbClr val="E49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32"/>
          <p:cNvGrpSpPr/>
          <p:nvPr/>
        </p:nvGrpSpPr>
        <p:grpSpPr>
          <a:xfrm>
            <a:off x="6328693" y="3819757"/>
            <a:ext cx="738851" cy="790287"/>
            <a:chOff x="808625" y="2997925"/>
            <a:chExt cx="508500" cy="543900"/>
          </a:xfrm>
        </p:grpSpPr>
        <p:sp>
          <p:nvSpPr>
            <p:cNvPr id="1074" name="Google Shape;1074;p32"/>
            <p:cNvSpPr/>
            <p:nvPr/>
          </p:nvSpPr>
          <p:spPr>
            <a:xfrm>
              <a:off x="812350" y="32622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0"/>
                  </a:moveTo>
                  <a:cubicBezTo>
                    <a:pt x="8317" y="0"/>
                    <a:pt x="8658" y="2631"/>
                    <a:pt x="7572" y="3419"/>
                  </a:cubicBezTo>
                  <a:cubicBezTo>
                    <a:pt x="6720" y="4036"/>
                    <a:pt x="1885" y="5048"/>
                    <a:pt x="1087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46" y="9818"/>
                    <a:pt x="19573" y="8477"/>
                    <a:pt x="19094" y="7178"/>
                  </a:cubicBezTo>
                  <a:cubicBezTo>
                    <a:pt x="18306" y="5048"/>
                    <a:pt x="13461" y="4036"/>
                    <a:pt x="12619" y="3419"/>
                  </a:cubicBezTo>
                  <a:cubicBezTo>
                    <a:pt x="11522" y="2631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6" y="54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1020275" y="32622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0"/>
                  </a:moveTo>
                  <a:lnTo>
                    <a:pt x="0" y="0"/>
                  </a:lnTo>
                  <a:cubicBezTo>
                    <a:pt x="43" y="405"/>
                    <a:pt x="53" y="820"/>
                    <a:pt x="43" y="1225"/>
                  </a:cubicBezTo>
                  <a:cubicBezTo>
                    <a:pt x="490" y="1619"/>
                    <a:pt x="969" y="1970"/>
                    <a:pt x="1491" y="226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74"/>
                    <a:pt x="3557" y="0"/>
                    <a:pt x="3557" y="0"/>
                  </a:cubicBezTo>
                  <a:lnTo>
                    <a:pt x="3557" y="0"/>
                  </a:lnTo>
                  <a:lnTo>
                    <a:pt x="177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808625" y="3347725"/>
              <a:ext cx="508500" cy="194100"/>
            </a:xfrm>
            <a:custGeom>
              <a:rect b="b" l="l" r="r" t="t"/>
              <a:pathLst>
                <a:path extrusionOk="0" h="7764" w="20340">
                  <a:moveTo>
                    <a:pt x="7529" y="1"/>
                  </a:moveTo>
                  <a:cubicBezTo>
                    <a:pt x="6454" y="629"/>
                    <a:pt x="1875" y="1662"/>
                    <a:pt x="1097" y="3728"/>
                  </a:cubicBezTo>
                  <a:cubicBezTo>
                    <a:pt x="607" y="5037"/>
                    <a:pt x="245" y="6390"/>
                    <a:pt x="0" y="7763"/>
                  </a:cubicBezTo>
                  <a:lnTo>
                    <a:pt x="20340" y="7763"/>
                  </a:lnTo>
                  <a:cubicBezTo>
                    <a:pt x="20095" y="6390"/>
                    <a:pt x="19722" y="5037"/>
                    <a:pt x="19243" y="3728"/>
                  </a:cubicBezTo>
                  <a:cubicBezTo>
                    <a:pt x="18540" y="1843"/>
                    <a:pt x="14696" y="831"/>
                    <a:pt x="13194" y="182"/>
                  </a:cubicBezTo>
                  <a:cubicBezTo>
                    <a:pt x="12364" y="586"/>
                    <a:pt x="11448" y="789"/>
                    <a:pt x="10532" y="789"/>
                  </a:cubicBezTo>
                  <a:cubicBezTo>
                    <a:pt x="9478" y="789"/>
                    <a:pt x="8445" y="522"/>
                    <a:pt x="7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1037300" y="3355975"/>
              <a:ext cx="32500" cy="12650"/>
            </a:xfrm>
            <a:custGeom>
              <a:rect b="b" l="l" r="r" t="t"/>
              <a:pathLst>
                <a:path extrusionOk="0" h="506" w="1300">
                  <a:moveTo>
                    <a:pt x="853" y="1"/>
                  </a:moveTo>
                  <a:cubicBezTo>
                    <a:pt x="853" y="1"/>
                    <a:pt x="1" y="405"/>
                    <a:pt x="533" y="469"/>
                  </a:cubicBezTo>
                  <a:cubicBezTo>
                    <a:pt x="725" y="493"/>
                    <a:pt x="917" y="505"/>
                    <a:pt x="1108" y="505"/>
                  </a:cubicBezTo>
                  <a:cubicBezTo>
                    <a:pt x="1172" y="505"/>
                    <a:pt x="1236" y="504"/>
                    <a:pt x="1300" y="501"/>
                  </a:cubicBezTo>
                  <a:lnTo>
                    <a:pt x="1183" y="75"/>
                  </a:lnTo>
                  <a:lnTo>
                    <a:pt x="970" y="49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E3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976875" y="3336000"/>
              <a:ext cx="81750" cy="56750"/>
            </a:xfrm>
            <a:custGeom>
              <a:rect b="b" l="l" r="r" t="t"/>
              <a:pathLst>
                <a:path extrusionOk="0" h="2270" w="3270">
                  <a:moveTo>
                    <a:pt x="799" y="1"/>
                  </a:moveTo>
                  <a:lnTo>
                    <a:pt x="0" y="608"/>
                  </a:lnTo>
                  <a:lnTo>
                    <a:pt x="2599" y="2269"/>
                  </a:lnTo>
                  <a:lnTo>
                    <a:pt x="3270" y="8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1066850" y="3337875"/>
              <a:ext cx="79900" cy="59925"/>
            </a:xfrm>
            <a:custGeom>
              <a:rect b="b" l="l" r="r" t="t"/>
              <a:pathLst>
                <a:path extrusionOk="0" h="2397" w="3196">
                  <a:moveTo>
                    <a:pt x="2599" y="1"/>
                  </a:moveTo>
                  <a:lnTo>
                    <a:pt x="1" y="799"/>
                  </a:lnTo>
                  <a:lnTo>
                    <a:pt x="267" y="2396"/>
                  </a:lnTo>
                  <a:lnTo>
                    <a:pt x="3195" y="533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FAF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814475" y="3447025"/>
              <a:ext cx="496800" cy="66575"/>
            </a:xfrm>
            <a:custGeom>
              <a:rect b="b" l="l" r="r" t="t"/>
              <a:pathLst>
                <a:path extrusionOk="0" h="2663" w="19872">
                  <a:moveTo>
                    <a:pt x="778" y="0"/>
                  </a:moveTo>
                  <a:cubicBezTo>
                    <a:pt x="459" y="874"/>
                    <a:pt x="203" y="1758"/>
                    <a:pt x="1" y="2663"/>
                  </a:cubicBezTo>
                  <a:lnTo>
                    <a:pt x="19871" y="2663"/>
                  </a:lnTo>
                  <a:cubicBezTo>
                    <a:pt x="19658" y="1758"/>
                    <a:pt x="19403" y="874"/>
                    <a:pt x="19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1132075" y="31426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91" y="1"/>
                  </a:moveTo>
                  <a:cubicBezTo>
                    <a:pt x="851" y="1"/>
                    <a:pt x="487" y="110"/>
                    <a:pt x="288" y="706"/>
                  </a:cubicBezTo>
                  <a:cubicBezTo>
                    <a:pt x="1" y="1600"/>
                    <a:pt x="278" y="2293"/>
                    <a:pt x="799" y="2367"/>
                  </a:cubicBezTo>
                  <a:cubicBezTo>
                    <a:pt x="858" y="2384"/>
                    <a:pt x="918" y="2393"/>
                    <a:pt x="977" y="2393"/>
                  </a:cubicBezTo>
                  <a:cubicBezTo>
                    <a:pt x="1430" y="2393"/>
                    <a:pt x="1867" y="1898"/>
                    <a:pt x="1971" y="1079"/>
                  </a:cubicBezTo>
                  <a:cubicBezTo>
                    <a:pt x="2098" y="152"/>
                    <a:pt x="1396" y="56"/>
                    <a:pt x="1321" y="35"/>
                  </a:cubicBezTo>
                  <a:cubicBezTo>
                    <a:pt x="1300" y="28"/>
                    <a:pt x="1211" y="1"/>
                    <a:pt x="109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947050" y="31426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00" y="1"/>
                  </a:moveTo>
                  <a:cubicBezTo>
                    <a:pt x="879" y="1"/>
                    <a:pt x="789" y="28"/>
                    <a:pt x="767" y="35"/>
                  </a:cubicBezTo>
                  <a:cubicBezTo>
                    <a:pt x="704" y="56"/>
                    <a:pt x="1" y="152"/>
                    <a:pt x="118" y="1079"/>
                  </a:cubicBezTo>
                  <a:cubicBezTo>
                    <a:pt x="231" y="1898"/>
                    <a:pt x="669" y="2393"/>
                    <a:pt x="1122" y="2393"/>
                  </a:cubicBezTo>
                  <a:cubicBezTo>
                    <a:pt x="1182" y="2393"/>
                    <a:pt x="1241" y="2384"/>
                    <a:pt x="1300" y="2367"/>
                  </a:cubicBezTo>
                  <a:cubicBezTo>
                    <a:pt x="1822" y="2293"/>
                    <a:pt x="2088" y="1600"/>
                    <a:pt x="1800" y="706"/>
                  </a:cubicBezTo>
                  <a:cubicBezTo>
                    <a:pt x="1609" y="110"/>
                    <a:pt x="1242" y="1"/>
                    <a:pt x="100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968600" y="3033275"/>
              <a:ext cx="197875" cy="251000"/>
            </a:xfrm>
            <a:custGeom>
              <a:rect b="b" l="l" r="r" t="t"/>
              <a:pathLst>
                <a:path extrusionOk="0" h="10040" w="7915">
                  <a:moveTo>
                    <a:pt x="3696" y="0"/>
                  </a:moveTo>
                  <a:cubicBezTo>
                    <a:pt x="2890" y="0"/>
                    <a:pt x="655" y="309"/>
                    <a:pt x="353" y="3676"/>
                  </a:cubicBezTo>
                  <a:cubicBezTo>
                    <a:pt x="1" y="7497"/>
                    <a:pt x="1642" y="10040"/>
                    <a:pt x="3780" y="10040"/>
                  </a:cubicBezTo>
                  <a:cubicBezTo>
                    <a:pt x="3840" y="10040"/>
                    <a:pt x="3901" y="10038"/>
                    <a:pt x="3963" y="10034"/>
                  </a:cubicBezTo>
                  <a:cubicBezTo>
                    <a:pt x="4024" y="10038"/>
                    <a:pt x="4084" y="10040"/>
                    <a:pt x="4145" y="10040"/>
                  </a:cubicBezTo>
                  <a:cubicBezTo>
                    <a:pt x="6272" y="10040"/>
                    <a:pt x="7914" y="7497"/>
                    <a:pt x="7573" y="3676"/>
                  </a:cubicBezTo>
                  <a:cubicBezTo>
                    <a:pt x="7262" y="309"/>
                    <a:pt x="5024" y="0"/>
                    <a:pt x="4225" y="0"/>
                  </a:cubicBezTo>
                  <a:cubicBezTo>
                    <a:pt x="4094" y="0"/>
                    <a:pt x="4002" y="9"/>
                    <a:pt x="3963" y="13"/>
                  </a:cubicBezTo>
                  <a:cubicBezTo>
                    <a:pt x="3922" y="9"/>
                    <a:pt x="3829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1061525" y="3158450"/>
              <a:ext cx="14400" cy="49525"/>
            </a:xfrm>
            <a:custGeom>
              <a:rect b="b" l="l" r="r" t="t"/>
              <a:pathLst>
                <a:path extrusionOk="0" h="1981" w="576">
                  <a:moveTo>
                    <a:pt x="267" y="0"/>
                  </a:moveTo>
                  <a:lnTo>
                    <a:pt x="267" y="0"/>
                  </a:lnTo>
                  <a:cubicBezTo>
                    <a:pt x="319" y="507"/>
                    <a:pt x="380" y="1014"/>
                    <a:pt x="452" y="1520"/>
                  </a:cubicBezTo>
                  <a:lnTo>
                    <a:pt x="452" y="1520"/>
                  </a:lnTo>
                  <a:cubicBezTo>
                    <a:pt x="366" y="1578"/>
                    <a:pt x="281" y="1638"/>
                    <a:pt x="214" y="1715"/>
                  </a:cubicBezTo>
                  <a:cubicBezTo>
                    <a:pt x="129" y="1789"/>
                    <a:pt x="54" y="1874"/>
                    <a:pt x="1" y="1981"/>
                  </a:cubicBezTo>
                  <a:cubicBezTo>
                    <a:pt x="118" y="1938"/>
                    <a:pt x="214" y="1885"/>
                    <a:pt x="310" y="1821"/>
                  </a:cubicBezTo>
                  <a:cubicBezTo>
                    <a:pt x="395" y="1757"/>
                    <a:pt x="480" y="1683"/>
                    <a:pt x="554" y="1598"/>
                  </a:cubicBezTo>
                  <a:lnTo>
                    <a:pt x="576" y="1576"/>
                  </a:lnTo>
                  <a:lnTo>
                    <a:pt x="576" y="1544"/>
                  </a:lnTo>
                  <a:cubicBezTo>
                    <a:pt x="480" y="1033"/>
                    <a:pt x="384" y="511"/>
                    <a:pt x="267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1101725" y="3146725"/>
              <a:ext cx="12000" cy="26650"/>
            </a:xfrm>
            <a:custGeom>
              <a:rect b="b" l="l" r="r" t="t"/>
              <a:pathLst>
                <a:path extrusionOk="0" h="1066" w="480">
                  <a:moveTo>
                    <a:pt x="235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35" y="1066"/>
                  </a:cubicBezTo>
                  <a:cubicBezTo>
                    <a:pt x="373" y="1066"/>
                    <a:pt x="480" y="821"/>
                    <a:pt x="480" y="533"/>
                  </a:cubicBezTo>
                  <a:cubicBezTo>
                    <a:pt x="480" y="235"/>
                    <a:pt x="373" y="1"/>
                    <a:pt x="23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1017600" y="31467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18" y="1"/>
                    <a:pt x="1" y="235"/>
                    <a:pt x="1" y="533"/>
                  </a:cubicBezTo>
                  <a:cubicBezTo>
                    <a:pt x="1" y="821"/>
                    <a:pt x="118" y="1066"/>
                    <a:pt x="246" y="1066"/>
                  </a:cubicBezTo>
                  <a:cubicBezTo>
                    <a:pt x="384" y="1066"/>
                    <a:pt x="491" y="821"/>
                    <a:pt x="491" y="533"/>
                  </a:cubicBezTo>
                  <a:cubicBezTo>
                    <a:pt x="491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1086300" y="3122650"/>
              <a:ext cx="42600" cy="15600"/>
            </a:xfrm>
            <a:custGeom>
              <a:rect b="b" l="l" r="r" t="t"/>
              <a:pathLst>
                <a:path extrusionOk="0" h="624" w="1704">
                  <a:moveTo>
                    <a:pt x="779" y="0"/>
                  </a:moveTo>
                  <a:cubicBezTo>
                    <a:pt x="619" y="0"/>
                    <a:pt x="464" y="46"/>
                    <a:pt x="330" y="144"/>
                  </a:cubicBezTo>
                  <a:cubicBezTo>
                    <a:pt x="256" y="197"/>
                    <a:pt x="192" y="250"/>
                    <a:pt x="128" y="325"/>
                  </a:cubicBezTo>
                  <a:cubicBezTo>
                    <a:pt x="75" y="389"/>
                    <a:pt x="32" y="474"/>
                    <a:pt x="0" y="548"/>
                  </a:cubicBezTo>
                  <a:cubicBezTo>
                    <a:pt x="85" y="517"/>
                    <a:pt x="149" y="463"/>
                    <a:pt x="224" y="431"/>
                  </a:cubicBezTo>
                  <a:cubicBezTo>
                    <a:pt x="288" y="399"/>
                    <a:pt x="362" y="367"/>
                    <a:pt x="437" y="336"/>
                  </a:cubicBezTo>
                  <a:cubicBezTo>
                    <a:pt x="543" y="300"/>
                    <a:pt x="656" y="280"/>
                    <a:pt x="776" y="280"/>
                  </a:cubicBezTo>
                  <a:cubicBezTo>
                    <a:pt x="801" y="280"/>
                    <a:pt x="826" y="280"/>
                    <a:pt x="852" y="282"/>
                  </a:cubicBezTo>
                  <a:cubicBezTo>
                    <a:pt x="990" y="304"/>
                    <a:pt x="1129" y="336"/>
                    <a:pt x="1267" y="399"/>
                  </a:cubicBezTo>
                  <a:cubicBezTo>
                    <a:pt x="1416" y="463"/>
                    <a:pt x="1555" y="538"/>
                    <a:pt x="1704" y="623"/>
                  </a:cubicBezTo>
                  <a:cubicBezTo>
                    <a:pt x="1629" y="453"/>
                    <a:pt x="1523" y="314"/>
                    <a:pt x="1384" y="208"/>
                  </a:cubicBezTo>
                  <a:cubicBezTo>
                    <a:pt x="1235" y="91"/>
                    <a:pt x="1054" y="16"/>
                    <a:pt x="873" y="5"/>
                  </a:cubicBezTo>
                  <a:cubicBezTo>
                    <a:pt x="842" y="2"/>
                    <a:pt x="810" y="0"/>
                    <a:pt x="779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1001625" y="31226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780" y="0"/>
                  </a:moveTo>
                  <a:cubicBezTo>
                    <a:pt x="620" y="0"/>
                    <a:pt x="466" y="46"/>
                    <a:pt x="342" y="144"/>
                  </a:cubicBezTo>
                  <a:cubicBezTo>
                    <a:pt x="267" y="197"/>
                    <a:pt x="192" y="250"/>
                    <a:pt x="139" y="325"/>
                  </a:cubicBezTo>
                  <a:cubicBezTo>
                    <a:pt x="86" y="389"/>
                    <a:pt x="43" y="474"/>
                    <a:pt x="1" y="548"/>
                  </a:cubicBezTo>
                  <a:cubicBezTo>
                    <a:pt x="97" y="517"/>
                    <a:pt x="161" y="463"/>
                    <a:pt x="224" y="431"/>
                  </a:cubicBezTo>
                  <a:cubicBezTo>
                    <a:pt x="299" y="399"/>
                    <a:pt x="363" y="367"/>
                    <a:pt x="437" y="336"/>
                  </a:cubicBezTo>
                  <a:cubicBezTo>
                    <a:pt x="552" y="300"/>
                    <a:pt x="667" y="280"/>
                    <a:pt x="781" y="280"/>
                  </a:cubicBezTo>
                  <a:cubicBezTo>
                    <a:pt x="805" y="280"/>
                    <a:pt x="829" y="280"/>
                    <a:pt x="853" y="282"/>
                  </a:cubicBezTo>
                  <a:cubicBezTo>
                    <a:pt x="1002" y="304"/>
                    <a:pt x="1140" y="336"/>
                    <a:pt x="1268" y="399"/>
                  </a:cubicBezTo>
                  <a:cubicBezTo>
                    <a:pt x="1417" y="463"/>
                    <a:pt x="1566" y="538"/>
                    <a:pt x="1705" y="623"/>
                  </a:cubicBezTo>
                  <a:cubicBezTo>
                    <a:pt x="1641" y="453"/>
                    <a:pt x="1524" y="314"/>
                    <a:pt x="1385" y="208"/>
                  </a:cubicBezTo>
                  <a:cubicBezTo>
                    <a:pt x="1236" y="91"/>
                    <a:pt x="1066" y="16"/>
                    <a:pt x="874" y="5"/>
                  </a:cubicBezTo>
                  <a:cubicBezTo>
                    <a:pt x="842" y="2"/>
                    <a:pt x="811" y="0"/>
                    <a:pt x="78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1039700" y="3225275"/>
              <a:ext cx="57275" cy="11250"/>
            </a:xfrm>
            <a:custGeom>
              <a:rect b="b" l="l" r="r" t="t"/>
              <a:pathLst>
                <a:path extrusionOk="0" h="450" w="2291">
                  <a:moveTo>
                    <a:pt x="2290" y="0"/>
                  </a:moveTo>
                  <a:lnTo>
                    <a:pt x="2290" y="0"/>
                  </a:lnTo>
                  <a:cubicBezTo>
                    <a:pt x="1939" y="181"/>
                    <a:pt x="1545" y="277"/>
                    <a:pt x="1140" y="298"/>
                  </a:cubicBezTo>
                  <a:cubicBezTo>
                    <a:pt x="1120" y="299"/>
                    <a:pt x="1100" y="299"/>
                    <a:pt x="1081" y="299"/>
                  </a:cubicBezTo>
                  <a:cubicBezTo>
                    <a:pt x="706" y="299"/>
                    <a:pt x="334" y="204"/>
                    <a:pt x="1" y="32"/>
                  </a:cubicBezTo>
                  <a:lnTo>
                    <a:pt x="1" y="32"/>
                  </a:lnTo>
                  <a:cubicBezTo>
                    <a:pt x="150" y="171"/>
                    <a:pt x="331" y="277"/>
                    <a:pt x="533" y="352"/>
                  </a:cubicBezTo>
                  <a:cubicBezTo>
                    <a:pt x="705" y="409"/>
                    <a:pt x="894" y="449"/>
                    <a:pt x="1085" y="449"/>
                  </a:cubicBezTo>
                  <a:cubicBezTo>
                    <a:pt x="1107" y="449"/>
                    <a:pt x="1129" y="448"/>
                    <a:pt x="1151" y="447"/>
                  </a:cubicBezTo>
                  <a:cubicBezTo>
                    <a:pt x="1566" y="437"/>
                    <a:pt x="1971" y="277"/>
                    <a:pt x="2290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927100" y="2997925"/>
              <a:ext cx="251850" cy="172525"/>
            </a:xfrm>
            <a:custGeom>
              <a:rect b="b" l="l" r="r" t="t"/>
              <a:pathLst>
                <a:path extrusionOk="0" h="6901" w="10074">
                  <a:moveTo>
                    <a:pt x="1607" y="1"/>
                  </a:moveTo>
                  <a:cubicBezTo>
                    <a:pt x="896" y="1"/>
                    <a:pt x="296" y="294"/>
                    <a:pt x="192" y="1150"/>
                  </a:cubicBezTo>
                  <a:cubicBezTo>
                    <a:pt x="0" y="2811"/>
                    <a:pt x="1800" y="3280"/>
                    <a:pt x="1800" y="3280"/>
                  </a:cubicBezTo>
                  <a:cubicBezTo>
                    <a:pt x="1800" y="4611"/>
                    <a:pt x="1928" y="6113"/>
                    <a:pt x="2002" y="6901"/>
                  </a:cubicBezTo>
                  <a:lnTo>
                    <a:pt x="2343" y="6890"/>
                  </a:lnTo>
                  <a:lnTo>
                    <a:pt x="2396" y="3408"/>
                  </a:lnTo>
                  <a:cubicBezTo>
                    <a:pt x="3008" y="3684"/>
                    <a:pt x="3594" y="3790"/>
                    <a:pt x="4142" y="3790"/>
                  </a:cubicBezTo>
                  <a:cubicBezTo>
                    <a:pt x="6007" y="3790"/>
                    <a:pt x="7427" y="2554"/>
                    <a:pt x="7892" y="2554"/>
                  </a:cubicBezTo>
                  <a:cubicBezTo>
                    <a:pt x="8018" y="2554"/>
                    <a:pt x="8075" y="2645"/>
                    <a:pt x="8051" y="2875"/>
                  </a:cubicBezTo>
                  <a:cubicBezTo>
                    <a:pt x="7923" y="4206"/>
                    <a:pt x="8988" y="5207"/>
                    <a:pt x="8988" y="5207"/>
                  </a:cubicBezTo>
                  <a:lnTo>
                    <a:pt x="8903" y="6741"/>
                  </a:lnTo>
                  <a:lnTo>
                    <a:pt x="9446" y="6741"/>
                  </a:lnTo>
                  <a:cubicBezTo>
                    <a:pt x="9691" y="5527"/>
                    <a:pt x="10074" y="3418"/>
                    <a:pt x="9978" y="2417"/>
                  </a:cubicBezTo>
                  <a:cubicBezTo>
                    <a:pt x="9890" y="1403"/>
                    <a:pt x="9320" y="1246"/>
                    <a:pt x="8975" y="1246"/>
                  </a:cubicBezTo>
                  <a:cubicBezTo>
                    <a:pt x="8820" y="1246"/>
                    <a:pt x="8711" y="1278"/>
                    <a:pt x="8711" y="1278"/>
                  </a:cubicBezTo>
                  <a:cubicBezTo>
                    <a:pt x="8508" y="645"/>
                    <a:pt x="7880" y="476"/>
                    <a:pt x="7118" y="476"/>
                  </a:cubicBezTo>
                  <a:cubicBezTo>
                    <a:pt x="6242" y="476"/>
                    <a:pt x="5188" y="700"/>
                    <a:pt x="4399" y="700"/>
                  </a:cubicBezTo>
                  <a:cubicBezTo>
                    <a:pt x="4073" y="700"/>
                    <a:pt x="3793" y="662"/>
                    <a:pt x="3589" y="554"/>
                  </a:cubicBezTo>
                  <a:cubicBezTo>
                    <a:pt x="3042" y="260"/>
                    <a:pt x="2275" y="1"/>
                    <a:pt x="1607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1116650" y="3011750"/>
              <a:ext cx="62300" cy="154700"/>
            </a:xfrm>
            <a:custGeom>
              <a:rect b="b" l="l" r="r" t="t"/>
              <a:pathLst>
                <a:path extrusionOk="0" h="6188" w="2492">
                  <a:moveTo>
                    <a:pt x="277" y="1"/>
                  </a:moveTo>
                  <a:cubicBezTo>
                    <a:pt x="266" y="704"/>
                    <a:pt x="170" y="1407"/>
                    <a:pt x="0" y="2088"/>
                  </a:cubicBezTo>
                  <a:cubicBezTo>
                    <a:pt x="122" y="2033"/>
                    <a:pt x="222" y="2001"/>
                    <a:pt x="298" y="2001"/>
                  </a:cubicBezTo>
                  <a:cubicBezTo>
                    <a:pt x="428" y="2001"/>
                    <a:pt x="489" y="2094"/>
                    <a:pt x="469" y="2322"/>
                  </a:cubicBezTo>
                  <a:cubicBezTo>
                    <a:pt x="330" y="3653"/>
                    <a:pt x="1395" y="4654"/>
                    <a:pt x="1395" y="4654"/>
                  </a:cubicBezTo>
                  <a:lnTo>
                    <a:pt x="1321" y="6188"/>
                  </a:lnTo>
                  <a:lnTo>
                    <a:pt x="1864" y="6188"/>
                  </a:lnTo>
                  <a:cubicBezTo>
                    <a:pt x="2109" y="4974"/>
                    <a:pt x="2492" y="2865"/>
                    <a:pt x="2396" y="1864"/>
                  </a:cubicBezTo>
                  <a:cubicBezTo>
                    <a:pt x="2308" y="850"/>
                    <a:pt x="1738" y="693"/>
                    <a:pt x="1393" y="693"/>
                  </a:cubicBezTo>
                  <a:cubicBezTo>
                    <a:pt x="1238" y="693"/>
                    <a:pt x="1129" y="725"/>
                    <a:pt x="1129" y="725"/>
                  </a:cubicBezTo>
                  <a:cubicBezTo>
                    <a:pt x="1001" y="320"/>
                    <a:pt x="692" y="107"/>
                    <a:pt x="27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2" name="Google Shape;1092;p32"/>
          <p:cNvPicPr preferRelativeResize="0"/>
          <p:nvPr/>
        </p:nvPicPr>
        <p:blipFill rotWithShape="1">
          <a:blip r:embed="rId3">
            <a:alphaModFix/>
          </a:blip>
          <a:srcRect b="1188" l="0" r="0" t="1421"/>
          <a:stretch/>
        </p:blipFill>
        <p:spPr>
          <a:xfrm>
            <a:off x="897925" y="1528400"/>
            <a:ext cx="3006000" cy="30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3"/>
          <p:cNvSpPr txBox="1"/>
          <p:nvPr>
            <p:ph type="title"/>
          </p:nvPr>
        </p:nvSpPr>
        <p:spPr>
          <a:xfrm>
            <a:off x="897925" y="533425"/>
            <a:ext cx="4663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Recapitulando...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brace Diversity Newsletter by Slidesgo">
  <a:themeElements>
    <a:clrScheme name="Simple Light">
      <a:dk1>
        <a:srgbClr val="175C4A"/>
      </a:dk1>
      <a:lt1>
        <a:srgbClr val="F3F1EA"/>
      </a:lt1>
      <a:dk2>
        <a:srgbClr val="080404"/>
      </a:dk2>
      <a:lt2>
        <a:srgbClr val="175C4A"/>
      </a:lt2>
      <a:accent1>
        <a:srgbClr val="D6D2C4"/>
      </a:accent1>
      <a:accent2>
        <a:srgbClr val="FFB29C"/>
      </a:accent2>
      <a:accent3>
        <a:srgbClr val="DB7356"/>
      </a:accent3>
      <a:accent4>
        <a:srgbClr val="175C4A"/>
      </a:accent4>
      <a:accent5>
        <a:srgbClr val="BA2913"/>
      </a:accent5>
      <a:accent6>
        <a:srgbClr val="E04917"/>
      </a:accent6>
      <a:hlink>
        <a:srgbClr val="08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