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566440"/>
            <a:ext cx="147240" cy="89640"/>
          </a:xfrm>
          <a:custGeom>
            <a:avLst/>
            <a:gdLst/>
            <a:ahLst/>
            <a:rect l="0" t="0" r="r" b="b"/>
            <a:pathLst>
              <a:path w="409" h="249">
                <a:moveTo>
                  <a:pt x="409" y="69"/>
                </a:moveTo>
                <a:cubicBezTo>
                  <a:pt x="409" y="79"/>
                  <a:pt x="407" y="91"/>
                  <a:pt x="404" y="102"/>
                </a:cubicBezTo>
                <a:cubicBezTo>
                  <a:pt x="386" y="174"/>
                  <a:pt x="304" y="256"/>
                  <a:pt x="189" y="249"/>
                </a:cubicBezTo>
                <a:cubicBezTo>
                  <a:pt x="85" y="242"/>
                  <a:pt x="0" y="194"/>
                  <a:pt x="0" y="124"/>
                </a:cubicBezTo>
                <a:cubicBezTo>
                  <a:pt x="0" y="56"/>
                  <a:pt x="85" y="0"/>
                  <a:pt x="189" y="0"/>
                </a:cubicBezTo>
                <a:cubicBezTo>
                  <a:pt x="294" y="0"/>
                  <a:pt x="409" y="1"/>
                  <a:pt x="409" y="6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570760"/>
            <a:ext cx="187920" cy="56520"/>
          </a:xfrm>
          <a:custGeom>
            <a:avLst/>
            <a:gdLst/>
            <a:ahLst/>
            <a:rect l="0" t="0" r="r" b="b"/>
            <a:pathLst>
              <a:path w="522" h="157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6"/>
                  <a:pt x="0" y="86"/>
                </a:cubicBezTo>
                <a:cubicBezTo>
                  <a:pt x="0" y="105"/>
                  <a:pt x="10" y="123"/>
                  <a:pt x="26" y="135"/>
                </a:cubicBezTo>
                <a:cubicBezTo>
                  <a:pt x="26" y="135"/>
                  <a:pt x="61" y="169"/>
                  <a:pt x="123" y="153"/>
                </a:cubicBezTo>
                <a:cubicBezTo>
                  <a:pt x="151" y="146"/>
                  <a:pt x="196" y="92"/>
                  <a:pt x="275" y="83"/>
                </a:cubicBezTo>
                <a:cubicBezTo>
                  <a:pt x="314" y="79"/>
                  <a:pt x="387" y="109"/>
                  <a:pt x="516" y="109"/>
                </a:cubicBezTo>
                <a:cubicBezTo>
                  <a:pt x="521" y="98"/>
                  <a:pt x="522" y="90"/>
                  <a:pt x="522" y="90"/>
                </a:cubicBezTo>
                <a:cubicBezTo>
                  <a:pt x="522" y="21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314440"/>
            <a:ext cx="431640" cy="300960"/>
          </a:xfrm>
          <a:custGeom>
            <a:avLst/>
            <a:gdLst/>
            <a:ahLst/>
            <a:rect l="0" t="0" r="r" b="b"/>
            <a:pathLst>
              <a:path w="1199" h="836">
                <a:moveTo>
                  <a:pt x="1008" y="803"/>
                </a:moveTo>
                <a:cubicBezTo>
                  <a:pt x="1008" y="803"/>
                  <a:pt x="1084" y="788"/>
                  <a:pt x="1131" y="727"/>
                </a:cubicBezTo>
                <a:cubicBezTo>
                  <a:pt x="1185" y="656"/>
                  <a:pt x="1178" y="580"/>
                  <a:pt x="1178" y="580"/>
                </a:cubicBezTo>
                <a:cubicBezTo>
                  <a:pt x="1233" y="479"/>
                  <a:pt x="1161" y="384"/>
                  <a:pt x="1161" y="384"/>
                </a:cubicBezTo>
                <a:cubicBezTo>
                  <a:pt x="1154" y="277"/>
                  <a:pt x="1086" y="232"/>
                  <a:pt x="1086" y="232"/>
                </a:cubicBezTo>
                <a:cubicBezTo>
                  <a:pt x="1042" y="130"/>
                  <a:pt x="945" y="103"/>
                  <a:pt x="945" y="103"/>
                </a:cubicBezTo>
                <a:cubicBezTo>
                  <a:pt x="869" y="16"/>
                  <a:pt x="732" y="18"/>
                  <a:pt x="732" y="18"/>
                </a:cubicBezTo>
                <a:cubicBezTo>
                  <a:pt x="732" y="18"/>
                  <a:pt x="606" y="-27"/>
                  <a:pt x="431" y="24"/>
                </a:cubicBezTo>
                <a:cubicBezTo>
                  <a:pt x="403" y="32"/>
                  <a:pt x="306" y="52"/>
                  <a:pt x="236" y="94"/>
                </a:cubicBezTo>
                <a:cubicBezTo>
                  <a:pt x="13" y="228"/>
                  <a:pt x="-3" y="435"/>
                  <a:pt x="0" y="469"/>
                </a:cubicBezTo>
                <a:cubicBezTo>
                  <a:pt x="17" y="658"/>
                  <a:pt x="152" y="693"/>
                  <a:pt x="239" y="712"/>
                </a:cubicBezTo>
                <a:cubicBezTo>
                  <a:pt x="259" y="766"/>
                  <a:pt x="333" y="864"/>
                  <a:pt x="466" y="828"/>
                </a:cubicBezTo>
                <a:cubicBezTo>
                  <a:pt x="630" y="800"/>
                  <a:pt x="699" y="752"/>
                  <a:pt x="739" y="752"/>
                </a:cubicBezTo>
                <a:cubicBezTo>
                  <a:pt x="781" y="752"/>
                  <a:pt x="893" y="794"/>
                  <a:pt x="1008" y="80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341800"/>
            <a:ext cx="374400" cy="235800"/>
          </a:xfrm>
          <a:custGeom>
            <a:avLst/>
            <a:gdLst/>
            <a:ahLst/>
            <a:rect l="0" t="0" r="r" b="b"/>
            <a:pathLst>
              <a:path w="1040" h="655">
                <a:moveTo>
                  <a:pt x="527" y="423"/>
                </a:moveTo>
                <a:cubicBezTo>
                  <a:pt x="608" y="381"/>
                  <a:pt x="651" y="385"/>
                  <a:pt x="690" y="388"/>
                </a:cubicBezTo>
                <a:cubicBezTo>
                  <a:pt x="702" y="389"/>
                  <a:pt x="714" y="390"/>
                  <a:pt x="725" y="390"/>
                </a:cubicBezTo>
                <a:cubicBezTo>
                  <a:pt x="794" y="388"/>
                  <a:pt x="849" y="359"/>
                  <a:pt x="874" y="332"/>
                </a:cubicBezTo>
                <a:cubicBezTo>
                  <a:pt x="880" y="325"/>
                  <a:pt x="879" y="314"/>
                  <a:pt x="872" y="308"/>
                </a:cubicBezTo>
                <a:cubicBezTo>
                  <a:pt x="865" y="302"/>
                  <a:pt x="854" y="302"/>
                  <a:pt x="848" y="309"/>
                </a:cubicBezTo>
                <a:cubicBezTo>
                  <a:pt x="829" y="330"/>
                  <a:pt x="782" y="354"/>
                  <a:pt x="724" y="355"/>
                </a:cubicBezTo>
                <a:cubicBezTo>
                  <a:pt x="714" y="355"/>
                  <a:pt x="704" y="354"/>
                  <a:pt x="693" y="353"/>
                </a:cubicBezTo>
                <a:cubicBezTo>
                  <a:pt x="652" y="350"/>
                  <a:pt x="600" y="345"/>
                  <a:pt x="511" y="393"/>
                </a:cubicBezTo>
                <a:cubicBezTo>
                  <a:pt x="488" y="405"/>
                  <a:pt x="456" y="410"/>
                  <a:pt x="422" y="413"/>
                </a:cubicBezTo>
                <a:cubicBezTo>
                  <a:pt x="346" y="305"/>
                  <a:pt x="392" y="212"/>
                  <a:pt x="405" y="189"/>
                </a:cubicBezTo>
                <a:cubicBezTo>
                  <a:pt x="406" y="190"/>
                  <a:pt x="408" y="190"/>
                  <a:pt x="409" y="190"/>
                </a:cubicBezTo>
                <a:cubicBezTo>
                  <a:pt x="423" y="190"/>
                  <a:pt x="437" y="187"/>
                  <a:pt x="449" y="180"/>
                </a:cubicBezTo>
                <a:cubicBezTo>
                  <a:pt x="457" y="175"/>
                  <a:pt x="460" y="165"/>
                  <a:pt x="456" y="157"/>
                </a:cubicBezTo>
                <a:cubicBezTo>
                  <a:pt x="451" y="149"/>
                  <a:pt x="440" y="146"/>
                  <a:pt x="432" y="150"/>
                </a:cubicBezTo>
                <a:cubicBezTo>
                  <a:pt x="410" y="162"/>
                  <a:pt x="381" y="155"/>
                  <a:pt x="367" y="134"/>
                </a:cubicBezTo>
                <a:cubicBezTo>
                  <a:pt x="362" y="127"/>
                  <a:pt x="351" y="124"/>
                  <a:pt x="343" y="129"/>
                </a:cubicBezTo>
                <a:cubicBezTo>
                  <a:pt x="335" y="134"/>
                  <a:pt x="333" y="145"/>
                  <a:pt x="338" y="153"/>
                </a:cubicBezTo>
                <a:cubicBezTo>
                  <a:pt x="346" y="165"/>
                  <a:pt x="358" y="175"/>
                  <a:pt x="371" y="181"/>
                </a:cubicBezTo>
                <a:cubicBezTo>
                  <a:pt x="353" y="217"/>
                  <a:pt x="319" y="311"/>
                  <a:pt x="384" y="417"/>
                </a:cubicBezTo>
                <a:cubicBezTo>
                  <a:pt x="338" y="421"/>
                  <a:pt x="291" y="428"/>
                  <a:pt x="255" y="450"/>
                </a:cubicBezTo>
                <a:cubicBezTo>
                  <a:pt x="232" y="465"/>
                  <a:pt x="209" y="486"/>
                  <a:pt x="191" y="511"/>
                </a:cubicBezTo>
                <a:cubicBezTo>
                  <a:pt x="169" y="507"/>
                  <a:pt x="89" y="488"/>
                  <a:pt x="75" y="402"/>
                </a:cubicBezTo>
                <a:cubicBezTo>
                  <a:pt x="84" y="395"/>
                  <a:pt x="91" y="386"/>
                  <a:pt x="95" y="376"/>
                </a:cubicBezTo>
                <a:cubicBezTo>
                  <a:pt x="99" y="367"/>
                  <a:pt x="94" y="356"/>
                  <a:pt x="86" y="353"/>
                </a:cubicBezTo>
                <a:cubicBezTo>
                  <a:pt x="77" y="349"/>
                  <a:pt x="67" y="354"/>
                  <a:pt x="63" y="363"/>
                </a:cubicBezTo>
                <a:cubicBezTo>
                  <a:pt x="60" y="371"/>
                  <a:pt x="55" y="376"/>
                  <a:pt x="47" y="379"/>
                </a:cubicBezTo>
                <a:cubicBezTo>
                  <a:pt x="40" y="381"/>
                  <a:pt x="33" y="381"/>
                  <a:pt x="25" y="377"/>
                </a:cubicBezTo>
                <a:cubicBezTo>
                  <a:pt x="17" y="372"/>
                  <a:pt x="6" y="375"/>
                  <a:pt x="2" y="383"/>
                </a:cubicBezTo>
                <a:cubicBezTo>
                  <a:pt x="-3" y="391"/>
                  <a:pt x="0" y="402"/>
                  <a:pt x="8" y="406"/>
                </a:cubicBezTo>
                <a:cubicBezTo>
                  <a:pt x="18" y="411"/>
                  <a:pt x="29" y="414"/>
                  <a:pt x="39" y="414"/>
                </a:cubicBezTo>
                <a:cubicBezTo>
                  <a:pt x="40" y="414"/>
                  <a:pt x="42" y="414"/>
                  <a:pt x="43" y="413"/>
                </a:cubicBezTo>
                <a:cubicBezTo>
                  <a:pt x="59" y="495"/>
                  <a:pt x="125" y="531"/>
                  <a:pt x="172" y="542"/>
                </a:cubicBezTo>
                <a:cubicBezTo>
                  <a:pt x="166" y="555"/>
                  <a:pt x="162" y="568"/>
                  <a:pt x="160" y="582"/>
                </a:cubicBezTo>
                <a:cubicBezTo>
                  <a:pt x="160" y="591"/>
                  <a:pt x="167" y="600"/>
                  <a:pt x="176" y="600"/>
                </a:cubicBezTo>
                <a:lnTo>
                  <a:pt x="178" y="600"/>
                </a:lnTo>
                <a:cubicBezTo>
                  <a:pt x="187" y="600"/>
                  <a:pt x="194" y="594"/>
                  <a:pt x="195" y="585"/>
                </a:cubicBezTo>
                <a:cubicBezTo>
                  <a:pt x="199" y="544"/>
                  <a:pt x="239" y="501"/>
                  <a:pt x="274" y="479"/>
                </a:cubicBezTo>
                <a:cubicBezTo>
                  <a:pt x="307" y="458"/>
                  <a:pt x="357" y="453"/>
                  <a:pt x="404" y="449"/>
                </a:cubicBezTo>
                <a:cubicBezTo>
                  <a:pt x="450" y="445"/>
                  <a:pt x="493" y="441"/>
                  <a:pt x="527" y="423"/>
                </a:cubicBezTo>
                <a:moveTo>
                  <a:pt x="972" y="372"/>
                </a:moveTo>
                <a:cubicBezTo>
                  <a:pt x="967" y="380"/>
                  <a:pt x="970" y="391"/>
                  <a:pt x="979" y="395"/>
                </a:cubicBezTo>
                <a:cubicBezTo>
                  <a:pt x="981" y="396"/>
                  <a:pt x="984" y="397"/>
                  <a:pt x="987" y="397"/>
                </a:cubicBezTo>
                <a:cubicBezTo>
                  <a:pt x="993" y="397"/>
                  <a:pt x="999" y="394"/>
                  <a:pt x="1002" y="388"/>
                </a:cubicBezTo>
                <a:cubicBezTo>
                  <a:pt x="1003" y="387"/>
                  <a:pt x="1066" y="271"/>
                  <a:pt x="948" y="193"/>
                </a:cubicBezTo>
                <a:cubicBezTo>
                  <a:pt x="940" y="188"/>
                  <a:pt x="929" y="190"/>
                  <a:pt x="924" y="198"/>
                </a:cubicBezTo>
                <a:cubicBezTo>
                  <a:pt x="918" y="206"/>
                  <a:pt x="921" y="216"/>
                  <a:pt x="928" y="221"/>
                </a:cubicBezTo>
                <a:cubicBezTo>
                  <a:pt x="1020" y="281"/>
                  <a:pt x="974" y="369"/>
                  <a:pt x="972" y="372"/>
                </a:cubicBezTo>
                <a:moveTo>
                  <a:pt x="255" y="98"/>
                </a:moveTo>
                <a:cubicBezTo>
                  <a:pt x="260" y="98"/>
                  <a:pt x="265" y="96"/>
                  <a:pt x="269" y="91"/>
                </a:cubicBezTo>
                <a:cubicBezTo>
                  <a:pt x="320" y="23"/>
                  <a:pt x="389" y="46"/>
                  <a:pt x="392" y="47"/>
                </a:cubicBezTo>
                <a:cubicBezTo>
                  <a:pt x="401" y="51"/>
                  <a:pt x="411" y="46"/>
                  <a:pt x="414" y="37"/>
                </a:cubicBezTo>
                <a:cubicBezTo>
                  <a:pt x="418" y="29"/>
                  <a:pt x="413" y="19"/>
                  <a:pt x="404" y="16"/>
                </a:cubicBezTo>
                <a:cubicBezTo>
                  <a:pt x="371" y="4"/>
                  <a:pt x="293" y="0"/>
                  <a:pt x="241" y="71"/>
                </a:cubicBezTo>
                <a:cubicBezTo>
                  <a:pt x="235" y="79"/>
                  <a:pt x="237" y="90"/>
                  <a:pt x="245" y="95"/>
                </a:cubicBezTo>
                <a:cubicBezTo>
                  <a:pt x="248" y="97"/>
                  <a:pt x="251" y="98"/>
                  <a:pt x="255" y="98"/>
                </a:cubicBezTo>
                <a:moveTo>
                  <a:pt x="707" y="34"/>
                </a:moveTo>
                <a:cubicBezTo>
                  <a:pt x="784" y="28"/>
                  <a:pt x="819" y="83"/>
                  <a:pt x="821" y="85"/>
                </a:cubicBezTo>
                <a:cubicBezTo>
                  <a:pt x="824" y="91"/>
                  <a:pt x="830" y="94"/>
                  <a:pt x="836" y="94"/>
                </a:cubicBezTo>
                <a:cubicBezTo>
                  <a:pt x="838" y="94"/>
                  <a:pt x="842" y="93"/>
                  <a:pt x="844" y="91"/>
                </a:cubicBezTo>
                <a:cubicBezTo>
                  <a:pt x="852" y="87"/>
                  <a:pt x="855" y="76"/>
                  <a:pt x="850" y="68"/>
                </a:cubicBezTo>
                <a:cubicBezTo>
                  <a:pt x="849" y="65"/>
                  <a:pt x="804" y="-7"/>
                  <a:pt x="705" y="1"/>
                </a:cubicBezTo>
                <a:cubicBezTo>
                  <a:pt x="695" y="1"/>
                  <a:pt x="688" y="10"/>
                  <a:pt x="689" y="19"/>
                </a:cubicBezTo>
                <a:cubicBezTo>
                  <a:pt x="689" y="28"/>
                  <a:pt x="698" y="35"/>
                  <a:pt x="707" y="34"/>
                </a:cubicBezTo>
                <a:moveTo>
                  <a:pt x="1023" y="529"/>
                </a:moveTo>
                <a:cubicBezTo>
                  <a:pt x="1015" y="529"/>
                  <a:pt x="1005" y="535"/>
                  <a:pt x="1005" y="545"/>
                </a:cubicBezTo>
                <a:cubicBezTo>
                  <a:pt x="1005" y="545"/>
                  <a:pt x="999" y="603"/>
                  <a:pt x="939" y="622"/>
                </a:cubicBezTo>
                <a:cubicBezTo>
                  <a:pt x="930" y="625"/>
                  <a:pt x="925" y="635"/>
                  <a:pt x="928" y="644"/>
                </a:cubicBezTo>
                <a:cubicBezTo>
                  <a:pt x="930" y="651"/>
                  <a:pt x="937" y="655"/>
                  <a:pt x="944" y="655"/>
                </a:cubicBezTo>
                <a:cubicBezTo>
                  <a:pt x="946" y="655"/>
                  <a:pt x="948" y="655"/>
                  <a:pt x="950" y="654"/>
                </a:cubicBezTo>
                <a:cubicBezTo>
                  <a:pt x="1031" y="628"/>
                  <a:pt x="1039" y="551"/>
                  <a:pt x="1039" y="548"/>
                </a:cubicBezTo>
                <a:cubicBezTo>
                  <a:pt x="1040" y="538"/>
                  <a:pt x="1033" y="530"/>
                  <a:pt x="1023" y="52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345760"/>
            <a:ext cx="282960" cy="228240"/>
          </a:xfrm>
          <a:custGeom>
            <a:avLst/>
            <a:gdLst/>
            <a:ahLst/>
            <a:rect l="0" t="0" r="r" b="b"/>
            <a:pathLst>
              <a:path w="786" h="634">
                <a:moveTo>
                  <a:pt x="13" y="354"/>
                </a:moveTo>
                <a:cubicBezTo>
                  <a:pt x="11" y="363"/>
                  <a:pt x="16" y="372"/>
                  <a:pt x="26" y="375"/>
                </a:cubicBezTo>
                <a:cubicBezTo>
                  <a:pt x="27" y="375"/>
                  <a:pt x="29" y="375"/>
                  <a:pt x="30" y="375"/>
                </a:cubicBezTo>
                <a:cubicBezTo>
                  <a:pt x="38" y="375"/>
                  <a:pt x="45" y="370"/>
                  <a:pt x="47" y="363"/>
                </a:cubicBezTo>
                <a:cubicBezTo>
                  <a:pt x="53" y="339"/>
                  <a:pt x="79" y="323"/>
                  <a:pt x="104" y="329"/>
                </a:cubicBezTo>
                <a:cubicBezTo>
                  <a:pt x="113" y="330"/>
                  <a:pt x="122" y="325"/>
                  <a:pt x="124" y="316"/>
                </a:cubicBezTo>
                <a:cubicBezTo>
                  <a:pt x="126" y="306"/>
                  <a:pt x="120" y="297"/>
                  <a:pt x="111" y="295"/>
                </a:cubicBezTo>
                <a:cubicBezTo>
                  <a:pt x="96" y="292"/>
                  <a:pt x="81" y="294"/>
                  <a:pt x="68" y="298"/>
                </a:cubicBezTo>
                <a:cubicBezTo>
                  <a:pt x="27" y="231"/>
                  <a:pt x="35" y="165"/>
                  <a:pt x="35" y="164"/>
                </a:cubicBezTo>
                <a:cubicBezTo>
                  <a:pt x="37" y="155"/>
                  <a:pt x="30" y="146"/>
                  <a:pt x="21" y="145"/>
                </a:cubicBezTo>
                <a:cubicBezTo>
                  <a:pt x="11" y="144"/>
                  <a:pt x="2" y="150"/>
                  <a:pt x="1" y="159"/>
                </a:cubicBezTo>
                <a:cubicBezTo>
                  <a:pt x="1" y="163"/>
                  <a:pt x="-9" y="238"/>
                  <a:pt x="38" y="315"/>
                </a:cubicBezTo>
                <a:cubicBezTo>
                  <a:pt x="26" y="325"/>
                  <a:pt x="18" y="339"/>
                  <a:pt x="13" y="354"/>
                </a:cubicBezTo>
                <a:moveTo>
                  <a:pt x="400" y="271"/>
                </a:moveTo>
                <a:cubicBezTo>
                  <a:pt x="415" y="258"/>
                  <a:pt x="437" y="258"/>
                  <a:pt x="451" y="271"/>
                </a:cubicBezTo>
                <a:cubicBezTo>
                  <a:pt x="454" y="274"/>
                  <a:pt x="458" y="276"/>
                  <a:pt x="463" y="276"/>
                </a:cubicBezTo>
                <a:cubicBezTo>
                  <a:pt x="467" y="276"/>
                  <a:pt x="472" y="274"/>
                  <a:pt x="475" y="271"/>
                </a:cubicBezTo>
                <a:cubicBezTo>
                  <a:pt x="482" y="264"/>
                  <a:pt x="482" y="253"/>
                  <a:pt x="475" y="247"/>
                </a:cubicBezTo>
                <a:cubicBezTo>
                  <a:pt x="467" y="239"/>
                  <a:pt x="457" y="234"/>
                  <a:pt x="447" y="231"/>
                </a:cubicBezTo>
                <a:cubicBezTo>
                  <a:pt x="458" y="197"/>
                  <a:pt x="453" y="181"/>
                  <a:pt x="444" y="153"/>
                </a:cubicBezTo>
                <a:cubicBezTo>
                  <a:pt x="442" y="148"/>
                  <a:pt x="440" y="142"/>
                  <a:pt x="439" y="136"/>
                </a:cubicBezTo>
                <a:lnTo>
                  <a:pt x="438" y="133"/>
                </a:lnTo>
                <a:cubicBezTo>
                  <a:pt x="425" y="91"/>
                  <a:pt x="417" y="64"/>
                  <a:pt x="441" y="26"/>
                </a:cubicBezTo>
                <a:cubicBezTo>
                  <a:pt x="446" y="18"/>
                  <a:pt x="443" y="8"/>
                  <a:pt x="435" y="3"/>
                </a:cubicBezTo>
                <a:cubicBezTo>
                  <a:pt x="427" y="-2"/>
                  <a:pt x="416" y="0"/>
                  <a:pt x="411" y="8"/>
                </a:cubicBezTo>
                <a:cubicBezTo>
                  <a:pt x="379" y="59"/>
                  <a:pt x="391" y="97"/>
                  <a:pt x="404" y="143"/>
                </a:cubicBezTo>
                <a:lnTo>
                  <a:pt x="405" y="146"/>
                </a:lnTo>
                <a:cubicBezTo>
                  <a:pt x="408" y="152"/>
                  <a:pt x="409" y="158"/>
                  <a:pt x="411" y="163"/>
                </a:cubicBezTo>
                <a:cubicBezTo>
                  <a:pt x="420" y="189"/>
                  <a:pt x="422" y="198"/>
                  <a:pt x="412" y="229"/>
                </a:cubicBezTo>
                <a:cubicBezTo>
                  <a:pt x="399" y="231"/>
                  <a:pt x="387" y="237"/>
                  <a:pt x="377" y="246"/>
                </a:cubicBezTo>
                <a:cubicBezTo>
                  <a:pt x="370" y="252"/>
                  <a:pt x="370" y="263"/>
                  <a:pt x="376" y="270"/>
                </a:cubicBezTo>
                <a:cubicBezTo>
                  <a:pt x="383" y="277"/>
                  <a:pt x="394" y="277"/>
                  <a:pt x="400" y="271"/>
                </a:cubicBezTo>
                <a:moveTo>
                  <a:pt x="620" y="170"/>
                </a:moveTo>
                <a:cubicBezTo>
                  <a:pt x="630" y="170"/>
                  <a:pt x="641" y="168"/>
                  <a:pt x="650" y="163"/>
                </a:cubicBezTo>
                <a:cubicBezTo>
                  <a:pt x="659" y="159"/>
                  <a:pt x="662" y="149"/>
                  <a:pt x="658" y="141"/>
                </a:cubicBezTo>
                <a:cubicBezTo>
                  <a:pt x="654" y="132"/>
                  <a:pt x="644" y="128"/>
                  <a:pt x="635" y="133"/>
                </a:cubicBezTo>
                <a:cubicBezTo>
                  <a:pt x="618" y="141"/>
                  <a:pt x="597" y="134"/>
                  <a:pt x="587" y="116"/>
                </a:cubicBezTo>
                <a:cubicBezTo>
                  <a:pt x="583" y="108"/>
                  <a:pt x="572" y="105"/>
                  <a:pt x="564" y="109"/>
                </a:cubicBezTo>
                <a:cubicBezTo>
                  <a:pt x="556" y="114"/>
                  <a:pt x="553" y="124"/>
                  <a:pt x="557" y="133"/>
                </a:cubicBezTo>
                <a:cubicBezTo>
                  <a:pt x="563" y="144"/>
                  <a:pt x="573" y="153"/>
                  <a:pt x="583" y="160"/>
                </a:cubicBezTo>
                <a:cubicBezTo>
                  <a:pt x="565" y="204"/>
                  <a:pt x="575" y="251"/>
                  <a:pt x="584" y="275"/>
                </a:cubicBezTo>
                <a:cubicBezTo>
                  <a:pt x="586" y="283"/>
                  <a:pt x="593" y="287"/>
                  <a:pt x="600" y="287"/>
                </a:cubicBezTo>
                <a:cubicBezTo>
                  <a:pt x="602" y="287"/>
                  <a:pt x="604" y="287"/>
                  <a:pt x="606" y="286"/>
                </a:cubicBezTo>
                <a:cubicBezTo>
                  <a:pt x="615" y="283"/>
                  <a:pt x="620" y="274"/>
                  <a:pt x="617" y="265"/>
                </a:cubicBezTo>
                <a:cubicBezTo>
                  <a:pt x="611" y="248"/>
                  <a:pt x="600" y="205"/>
                  <a:pt x="617" y="169"/>
                </a:cubicBezTo>
                <a:cubicBezTo>
                  <a:pt x="618" y="169"/>
                  <a:pt x="619" y="170"/>
                  <a:pt x="620" y="170"/>
                </a:cubicBezTo>
                <a:moveTo>
                  <a:pt x="786" y="488"/>
                </a:moveTo>
                <a:cubicBezTo>
                  <a:pt x="785" y="479"/>
                  <a:pt x="777" y="472"/>
                  <a:pt x="768" y="473"/>
                </a:cubicBezTo>
                <a:cubicBezTo>
                  <a:pt x="733" y="475"/>
                  <a:pt x="703" y="449"/>
                  <a:pt x="700" y="415"/>
                </a:cubicBezTo>
                <a:cubicBezTo>
                  <a:pt x="700" y="406"/>
                  <a:pt x="691" y="399"/>
                  <a:pt x="682" y="399"/>
                </a:cubicBezTo>
                <a:cubicBezTo>
                  <a:pt x="673" y="400"/>
                  <a:pt x="665" y="408"/>
                  <a:pt x="666" y="417"/>
                </a:cubicBezTo>
                <a:cubicBezTo>
                  <a:pt x="667" y="437"/>
                  <a:pt x="675" y="455"/>
                  <a:pt x="687" y="470"/>
                </a:cubicBezTo>
                <a:cubicBezTo>
                  <a:pt x="659" y="502"/>
                  <a:pt x="623" y="511"/>
                  <a:pt x="603" y="513"/>
                </a:cubicBezTo>
                <a:cubicBezTo>
                  <a:pt x="585" y="515"/>
                  <a:pt x="569" y="514"/>
                  <a:pt x="551" y="512"/>
                </a:cubicBezTo>
                <a:cubicBezTo>
                  <a:pt x="534" y="510"/>
                  <a:pt x="515" y="508"/>
                  <a:pt x="492" y="508"/>
                </a:cubicBezTo>
                <a:cubicBezTo>
                  <a:pt x="491" y="499"/>
                  <a:pt x="489" y="485"/>
                  <a:pt x="481" y="473"/>
                </a:cubicBezTo>
                <a:cubicBezTo>
                  <a:pt x="476" y="465"/>
                  <a:pt x="466" y="463"/>
                  <a:pt x="458" y="467"/>
                </a:cubicBezTo>
                <a:cubicBezTo>
                  <a:pt x="450" y="472"/>
                  <a:pt x="447" y="483"/>
                  <a:pt x="452" y="491"/>
                </a:cubicBezTo>
                <a:cubicBezTo>
                  <a:pt x="457" y="498"/>
                  <a:pt x="458" y="510"/>
                  <a:pt x="458" y="515"/>
                </a:cubicBezTo>
                <a:cubicBezTo>
                  <a:pt x="440" y="521"/>
                  <a:pt x="425" y="530"/>
                  <a:pt x="412" y="539"/>
                </a:cubicBezTo>
                <a:cubicBezTo>
                  <a:pt x="387" y="555"/>
                  <a:pt x="368" y="567"/>
                  <a:pt x="339" y="560"/>
                </a:cubicBezTo>
                <a:cubicBezTo>
                  <a:pt x="313" y="555"/>
                  <a:pt x="286" y="553"/>
                  <a:pt x="264" y="556"/>
                </a:cubicBezTo>
                <a:cubicBezTo>
                  <a:pt x="260" y="548"/>
                  <a:pt x="255" y="538"/>
                  <a:pt x="246" y="530"/>
                </a:cubicBezTo>
                <a:cubicBezTo>
                  <a:pt x="240" y="524"/>
                  <a:pt x="229" y="524"/>
                  <a:pt x="222" y="531"/>
                </a:cubicBezTo>
                <a:cubicBezTo>
                  <a:pt x="216" y="537"/>
                  <a:pt x="216" y="548"/>
                  <a:pt x="223" y="555"/>
                </a:cubicBezTo>
                <a:cubicBezTo>
                  <a:pt x="226" y="557"/>
                  <a:pt x="228" y="561"/>
                  <a:pt x="230" y="565"/>
                </a:cubicBezTo>
                <a:cubicBezTo>
                  <a:pt x="192" y="581"/>
                  <a:pt x="173" y="606"/>
                  <a:pt x="172" y="608"/>
                </a:cubicBezTo>
                <a:cubicBezTo>
                  <a:pt x="166" y="615"/>
                  <a:pt x="168" y="626"/>
                  <a:pt x="176" y="631"/>
                </a:cubicBezTo>
                <a:cubicBezTo>
                  <a:pt x="179" y="633"/>
                  <a:pt x="182" y="634"/>
                  <a:pt x="186" y="634"/>
                </a:cubicBezTo>
                <a:cubicBezTo>
                  <a:pt x="191" y="634"/>
                  <a:pt x="197" y="632"/>
                  <a:pt x="200" y="627"/>
                </a:cubicBezTo>
                <a:cubicBezTo>
                  <a:pt x="200" y="627"/>
                  <a:pt x="219" y="602"/>
                  <a:pt x="257" y="592"/>
                </a:cubicBezTo>
                <a:cubicBezTo>
                  <a:pt x="276" y="587"/>
                  <a:pt x="304" y="587"/>
                  <a:pt x="332" y="593"/>
                </a:cubicBezTo>
                <a:cubicBezTo>
                  <a:pt x="339" y="595"/>
                  <a:pt x="346" y="596"/>
                  <a:pt x="353" y="596"/>
                </a:cubicBezTo>
                <a:cubicBezTo>
                  <a:pt x="356" y="603"/>
                  <a:pt x="357" y="612"/>
                  <a:pt x="358" y="615"/>
                </a:cubicBezTo>
                <a:cubicBezTo>
                  <a:pt x="358" y="624"/>
                  <a:pt x="366" y="631"/>
                  <a:pt x="375" y="631"/>
                </a:cubicBezTo>
                <a:lnTo>
                  <a:pt x="376" y="631"/>
                </a:lnTo>
                <a:cubicBezTo>
                  <a:pt x="385" y="630"/>
                  <a:pt x="393" y="623"/>
                  <a:pt x="392" y="613"/>
                </a:cubicBezTo>
                <a:cubicBezTo>
                  <a:pt x="392" y="612"/>
                  <a:pt x="391" y="602"/>
                  <a:pt x="388" y="590"/>
                </a:cubicBezTo>
                <a:cubicBezTo>
                  <a:pt x="404" y="584"/>
                  <a:pt x="417" y="576"/>
                  <a:pt x="430" y="567"/>
                </a:cubicBezTo>
                <a:cubicBezTo>
                  <a:pt x="450" y="555"/>
                  <a:pt x="469" y="543"/>
                  <a:pt x="493" y="542"/>
                </a:cubicBezTo>
                <a:cubicBezTo>
                  <a:pt x="514" y="541"/>
                  <a:pt x="531" y="543"/>
                  <a:pt x="547" y="545"/>
                </a:cubicBezTo>
                <a:cubicBezTo>
                  <a:pt x="563" y="547"/>
                  <a:pt x="579" y="548"/>
                  <a:pt x="597" y="547"/>
                </a:cubicBezTo>
                <a:cubicBezTo>
                  <a:pt x="600" y="556"/>
                  <a:pt x="600" y="567"/>
                  <a:pt x="600" y="571"/>
                </a:cubicBezTo>
                <a:cubicBezTo>
                  <a:pt x="598" y="580"/>
                  <a:pt x="605" y="589"/>
                  <a:pt x="615" y="590"/>
                </a:cubicBezTo>
                <a:cubicBezTo>
                  <a:pt x="615" y="590"/>
                  <a:pt x="616" y="590"/>
                  <a:pt x="617" y="590"/>
                </a:cubicBezTo>
                <a:cubicBezTo>
                  <a:pt x="625" y="590"/>
                  <a:pt x="633" y="584"/>
                  <a:pt x="634" y="575"/>
                </a:cubicBezTo>
                <a:cubicBezTo>
                  <a:pt x="634" y="573"/>
                  <a:pt x="636" y="558"/>
                  <a:pt x="632" y="542"/>
                </a:cubicBezTo>
                <a:cubicBezTo>
                  <a:pt x="657" y="536"/>
                  <a:pt x="687" y="521"/>
                  <a:pt x="713" y="492"/>
                </a:cubicBezTo>
                <a:cubicBezTo>
                  <a:pt x="728" y="501"/>
                  <a:pt x="745" y="507"/>
                  <a:pt x="764" y="507"/>
                </a:cubicBezTo>
                <a:cubicBezTo>
                  <a:pt x="766" y="507"/>
                  <a:pt x="768" y="507"/>
                  <a:pt x="770" y="506"/>
                </a:cubicBezTo>
                <a:cubicBezTo>
                  <a:pt x="779" y="506"/>
                  <a:pt x="787" y="498"/>
                  <a:pt x="786" y="48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180520"/>
            <a:ext cx="163944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786600" y="4056840"/>
            <a:ext cx="100080" cy="107640"/>
          </a:xfrm>
          <a:custGeom>
            <a:avLst/>
            <a:gdLst/>
            <a:ahLst/>
            <a:rect l="0" t="0" r="r" b="b"/>
            <a:pathLst>
              <a:path w="278" h="299">
                <a:moveTo>
                  <a:pt x="278" y="214"/>
                </a:moveTo>
                <a:cubicBezTo>
                  <a:pt x="278" y="261"/>
                  <a:pt x="261" y="299"/>
                  <a:pt x="214" y="299"/>
                </a:cubicBezTo>
                <a:lnTo>
                  <a:pt x="64" y="299"/>
                </a:lnTo>
                <a:cubicBezTo>
                  <a:pt x="-21" y="299"/>
                  <a:pt x="-21" y="0"/>
                  <a:pt x="64" y="0"/>
                </a:cubicBezTo>
                <a:lnTo>
                  <a:pt x="214" y="0"/>
                </a:lnTo>
                <a:cubicBezTo>
                  <a:pt x="261" y="0"/>
                  <a:pt x="278" y="38"/>
                  <a:pt x="278" y="85"/>
                </a:cubicBezTo>
                <a:lnTo>
                  <a:pt x="278" y="214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825120" y="4056840"/>
            <a:ext cx="215280" cy="107640"/>
          </a:xfrm>
          <a:custGeom>
            <a:avLst/>
            <a:gdLst/>
            <a:ahLst/>
            <a:rect l="0" t="0" r="r" b="b"/>
            <a:pathLst>
              <a:path w="598" h="299">
                <a:moveTo>
                  <a:pt x="576" y="256"/>
                </a:moveTo>
                <a:lnTo>
                  <a:pt x="555" y="256"/>
                </a:lnTo>
                <a:lnTo>
                  <a:pt x="555" y="42"/>
                </a:lnTo>
                <a:lnTo>
                  <a:pt x="576" y="42"/>
                </a:lnTo>
                <a:cubicBezTo>
                  <a:pt x="588" y="42"/>
                  <a:pt x="598" y="33"/>
                  <a:pt x="598" y="21"/>
                </a:cubicBezTo>
                <a:cubicBezTo>
                  <a:pt x="598" y="9"/>
                  <a:pt x="588" y="0"/>
                  <a:pt x="576" y="0"/>
                </a:cubicBezTo>
                <a:lnTo>
                  <a:pt x="64" y="0"/>
                </a:lnTo>
                <a:cubicBezTo>
                  <a:pt x="-21" y="0"/>
                  <a:pt x="-21" y="299"/>
                  <a:pt x="64" y="299"/>
                </a:cubicBezTo>
                <a:lnTo>
                  <a:pt x="576" y="299"/>
                </a:lnTo>
                <a:cubicBezTo>
                  <a:pt x="588" y="299"/>
                  <a:pt x="598" y="289"/>
                  <a:pt x="598" y="278"/>
                </a:cubicBezTo>
                <a:cubicBezTo>
                  <a:pt x="598" y="266"/>
                  <a:pt x="588" y="256"/>
                  <a:pt x="576" y="25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44200" y="4071960"/>
            <a:ext cx="196200" cy="77040"/>
          </a:xfrm>
          <a:custGeom>
            <a:avLst/>
            <a:gdLst/>
            <a:ahLst/>
            <a:rect l="0" t="0" r="r" b="b"/>
            <a:pathLst>
              <a:path w="545" h="214">
                <a:moveTo>
                  <a:pt x="527" y="214"/>
                </a:moveTo>
                <a:lnTo>
                  <a:pt x="32" y="214"/>
                </a:lnTo>
                <a:cubicBezTo>
                  <a:pt x="-11" y="214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214"/>
                  <a:pt x="527" y="21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44200" y="4071960"/>
            <a:ext cx="194760" cy="70920"/>
          </a:xfrm>
          <a:custGeom>
            <a:avLst/>
            <a:gdLst/>
            <a:ahLst/>
            <a:rect l="0" t="0" r="r" b="b"/>
            <a:pathLst>
              <a:path w="541" h="197">
                <a:moveTo>
                  <a:pt x="43" y="43"/>
                </a:moveTo>
                <a:lnTo>
                  <a:pt x="541" y="43"/>
                </a:lnTo>
                <a:cubicBezTo>
                  <a:pt x="539" y="18"/>
                  <a:pt x="534" y="0"/>
                  <a:pt x="527" y="0"/>
                </a:cubicBezTo>
                <a:lnTo>
                  <a:pt x="32" y="0"/>
                </a:lnTo>
                <a:cubicBezTo>
                  <a:pt x="-3" y="0"/>
                  <a:pt x="-9" y="146"/>
                  <a:pt x="14" y="197"/>
                </a:cubicBezTo>
                <a:cubicBezTo>
                  <a:pt x="5" y="134"/>
                  <a:pt x="15" y="43"/>
                  <a:pt x="43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79040" y="3903120"/>
            <a:ext cx="84600" cy="84960"/>
          </a:xfrm>
          <a:custGeom>
            <a:avLst/>
            <a:gdLst/>
            <a:ahLst/>
            <a:rect l="0" t="0" r="r" b="b"/>
            <a:pathLst>
              <a:path w="235" h="236">
                <a:moveTo>
                  <a:pt x="235" y="150"/>
                </a:moveTo>
                <a:cubicBezTo>
                  <a:pt x="235" y="198"/>
                  <a:pt x="197" y="236"/>
                  <a:pt x="150" y="236"/>
                </a:cubicBezTo>
                <a:lnTo>
                  <a:pt x="65" y="236"/>
                </a:lnTo>
                <a:cubicBezTo>
                  <a:pt x="-21" y="236"/>
                  <a:pt x="-21" y="0"/>
                  <a:pt x="65" y="0"/>
                </a:cubicBezTo>
                <a:lnTo>
                  <a:pt x="150" y="0"/>
                </a:lnTo>
                <a:cubicBezTo>
                  <a:pt x="197" y="0"/>
                  <a:pt x="235" y="38"/>
                  <a:pt x="235" y="87"/>
                </a:cubicBezTo>
                <a:lnTo>
                  <a:pt x="235" y="150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02080" y="3903120"/>
            <a:ext cx="215280" cy="84960"/>
          </a:xfrm>
          <a:custGeom>
            <a:avLst/>
            <a:gdLst/>
            <a:ahLst/>
            <a:rect l="0" t="0" r="r" b="b"/>
            <a:pathLst>
              <a:path w="598" h="236">
                <a:moveTo>
                  <a:pt x="576" y="193"/>
                </a:moveTo>
                <a:lnTo>
                  <a:pt x="555" y="193"/>
                </a:lnTo>
                <a:lnTo>
                  <a:pt x="555" y="44"/>
                </a:lnTo>
                <a:lnTo>
                  <a:pt x="576" y="44"/>
                </a:lnTo>
                <a:cubicBezTo>
                  <a:pt x="588" y="44"/>
                  <a:pt x="598" y="33"/>
                  <a:pt x="598" y="22"/>
                </a:cubicBezTo>
                <a:cubicBezTo>
                  <a:pt x="598" y="10"/>
                  <a:pt x="588" y="0"/>
                  <a:pt x="576" y="0"/>
                </a:cubicBezTo>
                <a:lnTo>
                  <a:pt x="64" y="0"/>
                </a:lnTo>
                <a:cubicBezTo>
                  <a:pt x="-21" y="0"/>
                  <a:pt x="-21" y="236"/>
                  <a:pt x="64" y="236"/>
                </a:cubicBezTo>
                <a:lnTo>
                  <a:pt x="576" y="236"/>
                </a:lnTo>
                <a:cubicBezTo>
                  <a:pt x="588" y="236"/>
                  <a:pt x="598" y="226"/>
                  <a:pt x="598" y="214"/>
                </a:cubicBezTo>
                <a:cubicBezTo>
                  <a:pt x="598" y="203"/>
                  <a:pt x="588" y="193"/>
                  <a:pt x="576" y="19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21160" y="3918600"/>
            <a:ext cx="196200" cy="54000"/>
          </a:xfrm>
          <a:custGeom>
            <a:avLst/>
            <a:gdLst/>
            <a:ahLst/>
            <a:rect l="0" t="0" r="r" b="b"/>
            <a:pathLst>
              <a:path w="545" h="150">
                <a:moveTo>
                  <a:pt x="527" y="150"/>
                </a:moveTo>
                <a:lnTo>
                  <a:pt x="32" y="150"/>
                </a:lnTo>
                <a:cubicBezTo>
                  <a:pt x="-10" y="150"/>
                  <a:pt x="-10" y="0"/>
                  <a:pt x="32" y="0"/>
                </a:cubicBezTo>
                <a:lnTo>
                  <a:pt x="527" y="0"/>
                </a:lnTo>
                <a:cubicBezTo>
                  <a:pt x="551" y="0"/>
                  <a:pt x="551" y="150"/>
                  <a:pt x="527" y="15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21160" y="3918600"/>
            <a:ext cx="195480" cy="34920"/>
          </a:xfrm>
          <a:custGeom>
            <a:avLst/>
            <a:gdLst/>
            <a:ahLst/>
            <a:rect l="0" t="0" r="r" b="b"/>
            <a:pathLst>
              <a:path w="543" h="97">
                <a:moveTo>
                  <a:pt x="32" y="43"/>
                </a:moveTo>
                <a:lnTo>
                  <a:pt x="543" y="43"/>
                </a:lnTo>
                <a:cubicBezTo>
                  <a:pt x="541" y="19"/>
                  <a:pt x="535" y="0"/>
                  <a:pt x="527" y="0"/>
                </a:cubicBezTo>
                <a:lnTo>
                  <a:pt x="32" y="0"/>
                </a:lnTo>
                <a:cubicBezTo>
                  <a:pt x="7" y="0"/>
                  <a:pt x="-3" y="53"/>
                  <a:pt x="1" y="97"/>
                </a:cubicBezTo>
                <a:cubicBezTo>
                  <a:pt x="5" y="67"/>
                  <a:pt x="15" y="43"/>
                  <a:pt x="32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94520" y="3987720"/>
            <a:ext cx="131040" cy="69480"/>
          </a:xfrm>
          <a:custGeom>
            <a:avLst/>
            <a:gdLst/>
            <a:ahLst/>
            <a:rect l="0" t="0" r="r" b="b"/>
            <a:pathLst>
              <a:path w="364" h="193">
                <a:moveTo>
                  <a:pt x="364" y="107"/>
                </a:moveTo>
                <a:cubicBezTo>
                  <a:pt x="364" y="154"/>
                  <a:pt x="326" y="193"/>
                  <a:pt x="279" y="193"/>
                </a:cubicBezTo>
                <a:lnTo>
                  <a:pt x="65" y="193"/>
                </a:lnTo>
                <a:cubicBezTo>
                  <a:pt x="-21" y="193"/>
                  <a:pt x="-21" y="0"/>
                  <a:pt x="65" y="0"/>
                </a:cubicBezTo>
                <a:lnTo>
                  <a:pt x="279" y="0"/>
                </a:lnTo>
                <a:cubicBezTo>
                  <a:pt x="326" y="0"/>
                  <a:pt x="364" y="38"/>
                  <a:pt x="364" y="85"/>
                </a:cubicBezTo>
                <a:lnTo>
                  <a:pt x="364" y="10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63280" y="3987720"/>
            <a:ext cx="184680" cy="69480"/>
          </a:xfrm>
          <a:custGeom>
            <a:avLst/>
            <a:gdLst/>
            <a:ahLst/>
            <a:rect l="0" t="0" r="r" b="b"/>
            <a:pathLst>
              <a:path w="513" h="193">
                <a:moveTo>
                  <a:pt x="492" y="150"/>
                </a:moveTo>
                <a:lnTo>
                  <a:pt x="470" y="150"/>
                </a:lnTo>
                <a:lnTo>
                  <a:pt x="470" y="42"/>
                </a:lnTo>
                <a:lnTo>
                  <a:pt x="492" y="42"/>
                </a:lnTo>
                <a:cubicBezTo>
                  <a:pt x="503" y="42"/>
                  <a:pt x="513" y="33"/>
                  <a:pt x="513" y="21"/>
                </a:cubicBezTo>
                <a:cubicBezTo>
                  <a:pt x="513" y="9"/>
                  <a:pt x="503" y="0"/>
                  <a:pt x="492" y="0"/>
                </a:cubicBezTo>
                <a:lnTo>
                  <a:pt x="64" y="0"/>
                </a:lnTo>
                <a:cubicBezTo>
                  <a:pt x="-21" y="0"/>
                  <a:pt x="-21" y="193"/>
                  <a:pt x="64" y="193"/>
                </a:cubicBezTo>
                <a:lnTo>
                  <a:pt x="492" y="193"/>
                </a:lnTo>
                <a:cubicBezTo>
                  <a:pt x="503" y="193"/>
                  <a:pt x="513" y="183"/>
                  <a:pt x="513" y="171"/>
                </a:cubicBezTo>
                <a:cubicBezTo>
                  <a:pt x="513" y="159"/>
                  <a:pt x="503" y="150"/>
                  <a:pt x="492" y="1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82720" y="4002840"/>
            <a:ext cx="158760" cy="38880"/>
          </a:xfrm>
          <a:custGeom>
            <a:avLst/>
            <a:gdLst/>
            <a:ahLst/>
            <a:rect l="0" t="0" r="r" b="b"/>
            <a:pathLst>
              <a:path w="441" h="108">
                <a:moveTo>
                  <a:pt x="441" y="108"/>
                </a:moveTo>
                <a:lnTo>
                  <a:pt x="32" y="108"/>
                </a:lnTo>
                <a:cubicBezTo>
                  <a:pt x="-11" y="108"/>
                  <a:pt x="-11" y="0"/>
                  <a:pt x="32" y="0"/>
                </a:cubicBezTo>
                <a:lnTo>
                  <a:pt x="441" y="0"/>
                </a:lnTo>
                <a:lnTo>
                  <a:pt x="441" y="10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82720" y="4002840"/>
            <a:ext cx="165240" cy="27360"/>
          </a:xfrm>
          <a:custGeom>
            <a:avLst/>
            <a:gdLst/>
            <a:ahLst/>
            <a:rect l="0" t="0" r="r" b="b"/>
            <a:pathLst>
              <a:path w="459" h="76">
                <a:moveTo>
                  <a:pt x="32" y="44"/>
                </a:moveTo>
                <a:lnTo>
                  <a:pt x="459" y="44"/>
                </a:lnTo>
                <a:cubicBezTo>
                  <a:pt x="457" y="21"/>
                  <a:pt x="451" y="0"/>
                  <a:pt x="441" y="0"/>
                </a:cubicBezTo>
                <a:lnTo>
                  <a:pt x="32" y="0"/>
                </a:lnTo>
                <a:cubicBezTo>
                  <a:pt x="4" y="0"/>
                  <a:pt x="-5" y="45"/>
                  <a:pt x="2" y="76"/>
                </a:cubicBezTo>
                <a:cubicBezTo>
                  <a:pt x="6" y="58"/>
                  <a:pt x="16" y="44"/>
                  <a:pt x="32" y="4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3098520"/>
            <a:ext cx="8466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y Comunicación de la Información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065240" y="3845160"/>
            <a:ext cx="1032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Fundamentos esenciales que permiten procesar, transmitir y proteger la información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4254840"/>
            <a:ext cx="81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digital.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789480" y="1826640"/>
            <a:ext cx="288000" cy="118800"/>
          </a:xfrm>
          <a:custGeom>
            <a:avLst/>
            <a:gdLst/>
            <a:ahLst/>
            <a:rect l="0" t="0" r="r" b="b"/>
            <a:pathLst>
              <a:path w="800" h="330">
                <a:moveTo>
                  <a:pt x="659" y="0"/>
                </a:moveTo>
                <a:lnTo>
                  <a:pt x="800" y="0"/>
                </a:lnTo>
                <a:lnTo>
                  <a:pt x="800" y="330"/>
                </a:lnTo>
                <a:lnTo>
                  <a:pt x="659" y="330"/>
                </a:lnTo>
                <a:lnTo>
                  <a:pt x="659" y="0"/>
                </a:lnTo>
                <a:moveTo>
                  <a:pt x="0" y="0"/>
                </a:moveTo>
                <a:lnTo>
                  <a:pt x="141" y="0"/>
                </a:lnTo>
                <a:lnTo>
                  <a:pt x="141" y="330"/>
                </a:lnTo>
                <a:lnTo>
                  <a:pt x="0" y="330"/>
                </a:lnTo>
                <a:lnTo>
                  <a:pt x="0" y="0"/>
                </a:lnTo>
                <a:moveTo>
                  <a:pt x="188" y="0"/>
                </a:moveTo>
                <a:lnTo>
                  <a:pt x="612" y="0"/>
                </a:lnTo>
                <a:lnTo>
                  <a:pt x="612" y="330"/>
                </a:lnTo>
                <a:lnTo>
                  <a:pt x="188" y="330"/>
                </a:lnTo>
                <a:lnTo>
                  <a:pt x="188" y="0"/>
                </a:ln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789480" y="1784160"/>
            <a:ext cx="288000" cy="203400"/>
          </a:xfrm>
          <a:custGeom>
            <a:avLst/>
            <a:gdLst/>
            <a:ahLst/>
            <a:rect l="0" t="0" r="r" b="b"/>
            <a:pathLst>
              <a:path w="800" h="565">
                <a:moveTo>
                  <a:pt x="800" y="118"/>
                </a:moveTo>
                <a:lnTo>
                  <a:pt x="800" y="0"/>
                </a:lnTo>
                <a:lnTo>
                  <a:pt x="0" y="0"/>
                </a:lnTo>
                <a:lnTo>
                  <a:pt x="0" y="118"/>
                </a:lnTo>
                <a:lnTo>
                  <a:pt x="141" y="118"/>
                </a:lnTo>
                <a:lnTo>
                  <a:pt x="141" y="448"/>
                </a:lnTo>
                <a:lnTo>
                  <a:pt x="0" y="448"/>
                </a:lnTo>
                <a:lnTo>
                  <a:pt x="0" y="565"/>
                </a:lnTo>
                <a:lnTo>
                  <a:pt x="800" y="565"/>
                </a:lnTo>
                <a:lnTo>
                  <a:pt x="800" y="448"/>
                </a:lnTo>
                <a:lnTo>
                  <a:pt x="659" y="448"/>
                </a:lnTo>
                <a:lnTo>
                  <a:pt x="659" y="118"/>
                </a:lnTo>
                <a:lnTo>
                  <a:pt x="800" y="118"/>
                </a:lnTo>
                <a:moveTo>
                  <a:pt x="612" y="448"/>
                </a:moveTo>
                <a:lnTo>
                  <a:pt x="188" y="448"/>
                </a:lnTo>
                <a:lnTo>
                  <a:pt x="188" y="118"/>
                </a:lnTo>
                <a:lnTo>
                  <a:pt x="612" y="118"/>
                </a:lnTo>
                <a:lnTo>
                  <a:pt x="612" y="44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806400" y="1792800"/>
            <a:ext cx="254160" cy="186480"/>
          </a:xfrm>
          <a:custGeom>
            <a:avLst/>
            <a:gdLst/>
            <a:ahLst/>
            <a:rect l="0" t="0" r="r" b="b"/>
            <a:pathLst>
              <a:path w="706" h="518">
                <a:moveTo>
                  <a:pt x="659" y="0"/>
                </a:moveTo>
                <a:lnTo>
                  <a:pt x="706" y="0"/>
                </a:lnTo>
                <a:lnTo>
                  <a:pt x="706" y="70"/>
                </a:lnTo>
                <a:lnTo>
                  <a:pt x="659" y="70"/>
                </a:lnTo>
                <a:lnTo>
                  <a:pt x="659" y="0"/>
                </a:lnTo>
                <a:moveTo>
                  <a:pt x="565" y="0"/>
                </a:moveTo>
                <a:lnTo>
                  <a:pt x="612" y="0"/>
                </a:lnTo>
                <a:lnTo>
                  <a:pt x="612" y="70"/>
                </a:lnTo>
                <a:lnTo>
                  <a:pt x="565" y="70"/>
                </a:lnTo>
                <a:lnTo>
                  <a:pt x="565" y="0"/>
                </a:lnTo>
                <a:moveTo>
                  <a:pt x="471" y="0"/>
                </a:moveTo>
                <a:lnTo>
                  <a:pt x="518" y="0"/>
                </a:lnTo>
                <a:lnTo>
                  <a:pt x="518" y="70"/>
                </a:lnTo>
                <a:lnTo>
                  <a:pt x="471" y="70"/>
                </a:lnTo>
                <a:lnTo>
                  <a:pt x="471" y="0"/>
                </a:lnTo>
                <a:moveTo>
                  <a:pt x="377" y="0"/>
                </a:moveTo>
                <a:lnTo>
                  <a:pt x="424" y="0"/>
                </a:lnTo>
                <a:lnTo>
                  <a:pt x="424" y="70"/>
                </a:lnTo>
                <a:lnTo>
                  <a:pt x="377" y="70"/>
                </a:lnTo>
                <a:lnTo>
                  <a:pt x="377" y="0"/>
                </a:lnTo>
                <a:moveTo>
                  <a:pt x="283" y="0"/>
                </a:moveTo>
                <a:lnTo>
                  <a:pt x="330" y="0"/>
                </a:lnTo>
                <a:lnTo>
                  <a:pt x="330" y="70"/>
                </a:lnTo>
                <a:lnTo>
                  <a:pt x="283" y="70"/>
                </a:lnTo>
                <a:lnTo>
                  <a:pt x="283" y="0"/>
                </a:lnTo>
                <a:moveTo>
                  <a:pt x="188" y="0"/>
                </a:moveTo>
                <a:lnTo>
                  <a:pt x="236" y="0"/>
                </a:lnTo>
                <a:lnTo>
                  <a:pt x="236" y="70"/>
                </a:lnTo>
                <a:lnTo>
                  <a:pt x="188" y="70"/>
                </a:lnTo>
                <a:lnTo>
                  <a:pt x="188" y="0"/>
                </a:lnTo>
                <a:moveTo>
                  <a:pt x="94" y="0"/>
                </a:moveTo>
                <a:lnTo>
                  <a:pt x="141" y="0"/>
                </a:lnTo>
                <a:lnTo>
                  <a:pt x="141" y="70"/>
                </a:lnTo>
                <a:lnTo>
                  <a:pt x="94" y="70"/>
                </a:lnTo>
                <a:lnTo>
                  <a:pt x="94" y="0"/>
                </a:lnTo>
                <a:moveTo>
                  <a:pt x="0" y="0"/>
                </a:moveTo>
                <a:lnTo>
                  <a:pt x="47" y="0"/>
                </a:lnTo>
                <a:lnTo>
                  <a:pt x="47" y="70"/>
                </a:lnTo>
                <a:lnTo>
                  <a:pt x="0" y="70"/>
                </a:lnTo>
                <a:lnTo>
                  <a:pt x="0" y="0"/>
                </a:lnTo>
                <a:moveTo>
                  <a:pt x="659" y="446"/>
                </a:moveTo>
                <a:lnTo>
                  <a:pt x="706" y="446"/>
                </a:lnTo>
                <a:lnTo>
                  <a:pt x="706" y="518"/>
                </a:lnTo>
                <a:lnTo>
                  <a:pt x="659" y="518"/>
                </a:lnTo>
                <a:lnTo>
                  <a:pt x="659" y="446"/>
                </a:lnTo>
                <a:moveTo>
                  <a:pt x="565" y="446"/>
                </a:moveTo>
                <a:lnTo>
                  <a:pt x="612" y="446"/>
                </a:lnTo>
                <a:lnTo>
                  <a:pt x="612" y="518"/>
                </a:lnTo>
                <a:lnTo>
                  <a:pt x="565" y="518"/>
                </a:lnTo>
                <a:lnTo>
                  <a:pt x="565" y="446"/>
                </a:lnTo>
                <a:moveTo>
                  <a:pt x="471" y="446"/>
                </a:moveTo>
                <a:lnTo>
                  <a:pt x="518" y="446"/>
                </a:lnTo>
                <a:lnTo>
                  <a:pt x="518" y="518"/>
                </a:lnTo>
                <a:lnTo>
                  <a:pt x="471" y="518"/>
                </a:lnTo>
                <a:lnTo>
                  <a:pt x="471" y="446"/>
                </a:lnTo>
                <a:moveTo>
                  <a:pt x="377" y="446"/>
                </a:moveTo>
                <a:lnTo>
                  <a:pt x="424" y="446"/>
                </a:lnTo>
                <a:lnTo>
                  <a:pt x="424" y="518"/>
                </a:lnTo>
                <a:lnTo>
                  <a:pt x="377" y="518"/>
                </a:lnTo>
                <a:lnTo>
                  <a:pt x="377" y="446"/>
                </a:lnTo>
                <a:moveTo>
                  <a:pt x="283" y="446"/>
                </a:moveTo>
                <a:lnTo>
                  <a:pt x="330" y="446"/>
                </a:lnTo>
                <a:lnTo>
                  <a:pt x="330" y="518"/>
                </a:lnTo>
                <a:lnTo>
                  <a:pt x="283" y="518"/>
                </a:lnTo>
                <a:lnTo>
                  <a:pt x="283" y="446"/>
                </a:lnTo>
                <a:moveTo>
                  <a:pt x="188" y="446"/>
                </a:moveTo>
                <a:lnTo>
                  <a:pt x="236" y="446"/>
                </a:lnTo>
                <a:lnTo>
                  <a:pt x="236" y="518"/>
                </a:lnTo>
                <a:lnTo>
                  <a:pt x="188" y="518"/>
                </a:lnTo>
                <a:lnTo>
                  <a:pt x="188" y="446"/>
                </a:lnTo>
                <a:moveTo>
                  <a:pt x="94" y="446"/>
                </a:moveTo>
                <a:lnTo>
                  <a:pt x="141" y="446"/>
                </a:lnTo>
                <a:lnTo>
                  <a:pt x="141" y="518"/>
                </a:lnTo>
                <a:lnTo>
                  <a:pt x="94" y="518"/>
                </a:lnTo>
                <a:lnTo>
                  <a:pt x="94" y="446"/>
                </a:lnTo>
                <a:moveTo>
                  <a:pt x="0" y="446"/>
                </a:moveTo>
                <a:lnTo>
                  <a:pt x="47" y="446"/>
                </a:lnTo>
                <a:lnTo>
                  <a:pt x="47" y="518"/>
                </a:lnTo>
                <a:lnTo>
                  <a:pt x="0" y="518"/>
                </a:lnTo>
                <a:lnTo>
                  <a:pt x="0" y="446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857160" y="1826640"/>
            <a:ext cx="178200" cy="118800"/>
          </a:xfrm>
          <a:custGeom>
            <a:avLst/>
            <a:gdLst/>
            <a:ahLst/>
            <a:rect l="0" t="0" r="r" b="b"/>
            <a:pathLst>
              <a:path w="495" h="330">
                <a:moveTo>
                  <a:pt x="471" y="330"/>
                </a:moveTo>
                <a:lnTo>
                  <a:pt x="471" y="0"/>
                </a:lnTo>
                <a:lnTo>
                  <a:pt x="495" y="0"/>
                </a:lnTo>
                <a:lnTo>
                  <a:pt x="495" y="330"/>
                </a:lnTo>
                <a:lnTo>
                  <a:pt x="471" y="330"/>
                </a:lnTo>
                <a:moveTo>
                  <a:pt x="0" y="330"/>
                </a:moveTo>
                <a:lnTo>
                  <a:pt x="0" y="0"/>
                </a:lnTo>
                <a:lnTo>
                  <a:pt x="23" y="0"/>
                </a:lnTo>
                <a:lnTo>
                  <a:pt x="23" y="330"/>
                </a:lnTo>
                <a:lnTo>
                  <a:pt x="0" y="330"/>
                </a:ln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1047600" y="2400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096920" y="1672560"/>
            <a:ext cx="3588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Representación de vídeo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1047600" y="2885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300320" y="2244960"/>
            <a:ext cx="386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Secuencia de imágenes + audio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1599840" y="3295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300320" y="2730960"/>
            <a:ext cx="153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Compresión: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1599840" y="3781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1852560" y="3140640"/>
            <a:ext cx="422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Intraframe: dentro de cada imagen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1852560" y="3626280"/>
            <a:ext cx="328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Interframe: entre imágenes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1047600" y="4914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747720" y="4197600"/>
            <a:ext cx="97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Códecs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300320" y="4759560"/>
            <a:ext cx="554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H.264, H.265 (HEVC), AV1 (mejor compresión)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4066920"/>
            <a:ext cx="1590840" cy="543240"/>
          </a:xfrm>
          <a:custGeom>
            <a:avLst/>
            <a:gdLst/>
            <a:ahLst/>
            <a:rect l="0" t="0" r="r" b="b"/>
            <a:pathLst>
              <a:path w="4419" h="1509">
                <a:moveTo>
                  <a:pt x="0" y="0"/>
                </a:moveTo>
                <a:lnTo>
                  <a:pt x="4419" y="0"/>
                </a:lnTo>
                <a:lnTo>
                  <a:pt x="441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2342880" y="4066920"/>
            <a:ext cx="1753200" cy="543240"/>
          </a:xfrm>
          <a:custGeom>
            <a:avLst/>
            <a:gdLst/>
            <a:ahLst/>
            <a:rect l="0" t="0" r="r" b="b"/>
            <a:pathLst>
              <a:path w="4870" h="1509">
                <a:moveTo>
                  <a:pt x="0" y="0"/>
                </a:moveTo>
                <a:lnTo>
                  <a:pt x="4870" y="0"/>
                </a:lnTo>
                <a:lnTo>
                  <a:pt x="487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752400" y="4609800"/>
            <a:ext cx="1590840" cy="533880"/>
          </a:xfrm>
          <a:custGeom>
            <a:avLst/>
            <a:gdLst/>
            <a:ahLst/>
            <a:rect l="0" t="0" r="r" b="b"/>
            <a:pathLst>
              <a:path w="4419" h="1483">
                <a:moveTo>
                  <a:pt x="0" y="0"/>
                </a:moveTo>
                <a:lnTo>
                  <a:pt x="4419" y="0"/>
                </a:lnTo>
                <a:lnTo>
                  <a:pt x="441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2342880" y="4609800"/>
            <a:ext cx="1753200" cy="533880"/>
          </a:xfrm>
          <a:custGeom>
            <a:avLst/>
            <a:gdLst/>
            <a:ahLst/>
            <a:rect l="0" t="0" r="r" b="b"/>
            <a:pathLst>
              <a:path w="4870" h="1483">
                <a:moveTo>
                  <a:pt x="0" y="0"/>
                </a:moveTo>
                <a:lnTo>
                  <a:pt x="4870" y="0"/>
                </a:lnTo>
                <a:lnTo>
                  <a:pt x="487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752400" y="5143320"/>
            <a:ext cx="1590840" cy="543240"/>
          </a:xfrm>
          <a:custGeom>
            <a:avLst/>
            <a:gdLst/>
            <a:ahLst/>
            <a:rect l="0" t="0" r="r" b="b"/>
            <a:pathLst>
              <a:path w="4419" h="1509">
                <a:moveTo>
                  <a:pt x="0" y="0"/>
                </a:moveTo>
                <a:lnTo>
                  <a:pt x="4419" y="0"/>
                </a:lnTo>
                <a:lnTo>
                  <a:pt x="441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2342880" y="5143320"/>
            <a:ext cx="1753200" cy="543240"/>
          </a:xfrm>
          <a:custGeom>
            <a:avLst/>
            <a:gdLst/>
            <a:ahLst/>
            <a:rect l="0" t="0" r="r" b="b"/>
            <a:pathLst>
              <a:path w="4870" h="1509">
                <a:moveTo>
                  <a:pt x="0" y="0"/>
                </a:moveTo>
                <a:lnTo>
                  <a:pt x="4870" y="0"/>
                </a:lnTo>
                <a:lnTo>
                  <a:pt x="487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52400" y="4066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752400" y="4066920"/>
            <a:ext cx="1590840" cy="10080"/>
          </a:xfrm>
          <a:custGeom>
            <a:avLst/>
            <a:gdLst/>
            <a:ahLst/>
            <a:rect l="0" t="0" r="r" b="b"/>
            <a:pathLst>
              <a:path w="4419" h="28">
                <a:moveTo>
                  <a:pt x="0" y="0"/>
                </a:moveTo>
                <a:lnTo>
                  <a:pt x="4419" y="0"/>
                </a:lnTo>
                <a:lnTo>
                  <a:pt x="441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2333520" y="4066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2342880" y="4066920"/>
            <a:ext cx="1762560" cy="10080"/>
          </a:xfrm>
          <a:custGeom>
            <a:avLst/>
            <a:gdLst/>
            <a:ahLst/>
            <a:rect l="0" t="0" r="r" b="b"/>
            <a:pathLst>
              <a:path w="4896" h="28">
                <a:moveTo>
                  <a:pt x="0" y="0"/>
                </a:moveTo>
                <a:lnTo>
                  <a:pt x="4896" y="0"/>
                </a:lnTo>
                <a:lnTo>
                  <a:pt x="48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4095720" y="4066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752400" y="4600440"/>
            <a:ext cx="1590840" cy="9720"/>
          </a:xfrm>
          <a:custGeom>
            <a:avLst/>
            <a:gdLst/>
            <a:ahLst/>
            <a:rect l="0" t="0" r="r" b="b"/>
            <a:pathLst>
              <a:path w="4419" h="27">
                <a:moveTo>
                  <a:pt x="0" y="0"/>
                </a:moveTo>
                <a:lnTo>
                  <a:pt x="4419" y="0"/>
                </a:lnTo>
                <a:lnTo>
                  <a:pt x="44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2342880" y="4600440"/>
            <a:ext cx="1762560" cy="9720"/>
          </a:xfrm>
          <a:custGeom>
            <a:avLst/>
            <a:gdLst/>
            <a:ahLst/>
            <a:rect l="0" t="0" r="r" b="b"/>
            <a:pathLst>
              <a:path w="4896" h="27">
                <a:moveTo>
                  <a:pt x="0" y="0"/>
                </a:moveTo>
                <a:lnTo>
                  <a:pt x="4896" y="0"/>
                </a:lnTo>
                <a:lnTo>
                  <a:pt x="48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752400" y="46098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2333520" y="46098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4095720" y="46098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752400" y="5152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52400" y="5143320"/>
            <a:ext cx="1590840" cy="9720"/>
          </a:xfrm>
          <a:custGeom>
            <a:avLst/>
            <a:gdLst/>
            <a:ahLst/>
            <a:rect l="0" t="0" r="r" b="b"/>
            <a:pathLst>
              <a:path w="4419" h="27">
                <a:moveTo>
                  <a:pt x="0" y="0"/>
                </a:moveTo>
                <a:lnTo>
                  <a:pt x="4419" y="0"/>
                </a:lnTo>
                <a:lnTo>
                  <a:pt x="44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2333520" y="5152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2342880" y="5143320"/>
            <a:ext cx="1762560" cy="9720"/>
          </a:xfrm>
          <a:custGeom>
            <a:avLst/>
            <a:gdLst/>
            <a:ahLst/>
            <a:rect l="0" t="0" r="r" b="b"/>
            <a:pathLst>
              <a:path w="4896" h="27">
                <a:moveTo>
                  <a:pt x="0" y="0"/>
                </a:moveTo>
                <a:lnTo>
                  <a:pt x="4896" y="0"/>
                </a:lnTo>
                <a:lnTo>
                  <a:pt x="48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4095720" y="5152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752400" y="5676840"/>
            <a:ext cx="1590840" cy="9720"/>
          </a:xfrm>
          <a:custGeom>
            <a:avLst/>
            <a:gdLst/>
            <a:ahLst/>
            <a:rect l="0" t="0" r="r" b="b"/>
            <a:pathLst>
              <a:path w="4419" h="27">
                <a:moveTo>
                  <a:pt x="0" y="0"/>
                </a:moveTo>
                <a:lnTo>
                  <a:pt x="4419" y="0"/>
                </a:lnTo>
                <a:lnTo>
                  <a:pt x="44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2342880" y="5676840"/>
            <a:ext cx="1762560" cy="9720"/>
          </a:xfrm>
          <a:custGeom>
            <a:avLst/>
            <a:gdLst/>
            <a:ahLst/>
            <a:rect l="0" t="0" r="r" b="b"/>
            <a:pathLst>
              <a:path w="4896" h="27">
                <a:moveTo>
                  <a:pt x="0" y="0"/>
                </a:moveTo>
                <a:lnTo>
                  <a:pt x="4896" y="0"/>
                </a:lnTo>
                <a:lnTo>
                  <a:pt x="48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80840" y="1208520"/>
            <a:ext cx="169560" cy="288000"/>
          </a:xfrm>
          <a:custGeom>
            <a:avLst/>
            <a:gdLst/>
            <a:ahLst/>
            <a:rect l="0" t="0" r="r" b="b"/>
            <a:pathLst>
              <a:path w="471" h="800">
                <a:moveTo>
                  <a:pt x="47" y="211"/>
                </a:moveTo>
                <a:cubicBezTo>
                  <a:pt x="47" y="211"/>
                  <a:pt x="0" y="211"/>
                  <a:pt x="0" y="259"/>
                </a:cubicBezTo>
                <a:lnTo>
                  <a:pt x="0" y="542"/>
                </a:lnTo>
                <a:cubicBezTo>
                  <a:pt x="0" y="589"/>
                  <a:pt x="47" y="589"/>
                  <a:pt x="47" y="589"/>
                </a:cubicBezTo>
                <a:lnTo>
                  <a:pt x="188" y="589"/>
                </a:lnTo>
                <a:lnTo>
                  <a:pt x="376" y="777"/>
                </a:lnTo>
                <a:cubicBezTo>
                  <a:pt x="376" y="777"/>
                  <a:pt x="400" y="800"/>
                  <a:pt x="424" y="800"/>
                </a:cubicBezTo>
                <a:lnTo>
                  <a:pt x="448" y="800"/>
                </a:lnTo>
                <a:cubicBezTo>
                  <a:pt x="448" y="800"/>
                  <a:pt x="471" y="800"/>
                  <a:pt x="471" y="777"/>
                </a:cubicBezTo>
                <a:lnTo>
                  <a:pt x="471" y="23"/>
                </a:lnTo>
                <a:cubicBezTo>
                  <a:pt x="471" y="23"/>
                  <a:pt x="471" y="0"/>
                  <a:pt x="448" y="0"/>
                </a:cubicBezTo>
                <a:lnTo>
                  <a:pt x="424" y="0"/>
                </a:lnTo>
                <a:cubicBezTo>
                  <a:pt x="400" y="0"/>
                  <a:pt x="376" y="23"/>
                  <a:pt x="376" y="23"/>
                </a:cubicBezTo>
                <a:lnTo>
                  <a:pt x="188" y="211"/>
                </a:lnTo>
                <a:lnTo>
                  <a:pt x="47" y="211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848520" y="1208520"/>
            <a:ext cx="101880" cy="288000"/>
          </a:xfrm>
          <a:custGeom>
            <a:avLst/>
            <a:gdLst/>
            <a:ahLst/>
            <a:rect l="0" t="0" r="r" b="b"/>
            <a:pathLst>
              <a:path w="283" h="800">
                <a:moveTo>
                  <a:pt x="0" y="589"/>
                </a:moveTo>
                <a:lnTo>
                  <a:pt x="189" y="777"/>
                </a:lnTo>
                <a:cubicBezTo>
                  <a:pt x="189" y="777"/>
                  <a:pt x="213" y="800"/>
                  <a:pt x="236" y="800"/>
                </a:cubicBezTo>
                <a:lnTo>
                  <a:pt x="260" y="800"/>
                </a:lnTo>
                <a:cubicBezTo>
                  <a:pt x="260" y="800"/>
                  <a:pt x="283" y="800"/>
                  <a:pt x="283" y="777"/>
                </a:cubicBezTo>
                <a:lnTo>
                  <a:pt x="283" y="23"/>
                </a:lnTo>
                <a:cubicBezTo>
                  <a:pt x="283" y="23"/>
                  <a:pt x="283" y="0"/>
                  <a:pt x="260" y="0"/>
                </a:cubicBezTo>
                <a:lnTo>
                  <a:pt x="236" y="0"/>
                </a:lnTo>
                <a:cubicBezTo>
                  <a:pt x="213" y="0"/>
                  <a:pt x="189" y="23"/>
                  <a:pt x="189" y="23"/>
                </a:cubicBezTo>
                <a:lnTo>
                  <a:pt x="0" y="211"/>
                </a:lnTo>
                <a:lnTo>
                  <a:pt x="0" y="58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1018440" y="1234800"/>
            <a:ext cx="66960" cy="236520"/>
          </a:xfrm>
          <a:custGeom>
            <a:avLst/>
            <a:gdLst/>
            <a:ahLst/>
            <a:rect l="0" t="0" r="r" b="b"/>
            <a:pathLst>
              <a:path w="186" h="657">
                <a:moveTo>
                  <a:pt x="22" y="657"/>
                </a:moveTo>
                <a:cubicBezTo>
                  <a:pt x="16" y="657"/>
                  <a:pt x="10" y="655"/>
                  <a:pt x="5" y="649"/>
                </a:cubicBezTo>
                <a:cubicBezTo>
                  <a:pt x="-3" y="640"/>
                  <a:pt x="-2" y="626"/>
                  <a:pt x="8" y="618"/>
                </a:cubicBezTo>
                <a:cubicBezTo>
                  <a:pt x="93" y="546"/>
                  <a:pt x="142" y="441"/>
                  <a:pt x="142" y="329"/>
                </a:cubicBezTo>
                <a:cubicBezTo>
                  <a:pt x="142" y="218"/>
                  <a:pt x="93" y="111"/>
                  <a:pt x="8" y="39"/>
                </a:cubicBezTo>
                <a:cubicBezTo>
                  <a:pt x="-2" y="31"/>
                  <a:pt x="-3" y="17"/>
                  <a:pt x="5" y="8"/>
                </a:cubicBezTo>
                <a:cubicBezTo>
                  <a:pt x="13" y="-2"/>
                  <a:pt x="27" y="-3"/>
                  <a:pt x="37" y="5"/>
                </a:cubicBezTo>
                <a:cubicBezTo>
                  <a:pt x="132" y="86"/>
                  <a:pt x="186" y="205"/>
                  <a:pt x="186" y="329"/>
                </a:cubicBezTo>
                <a:cubicBezTo>
                  <a:pt x="186" y="454"/>
                  <a:pt x="132" y="571"/>
                  <a:pt x="37" y="652"/>
                </a:cubicBezTo>
                <a:cubicBezTo>
                  <a:pt x="32" y="656"/>
                  <a:pt x="27" y="657"/>
                  <a:pt x="22" y="65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995400" y="1260360"/>
            <a:ext cx="56160" cy="185040"/>
          </a:xfrm>
          <a:custGeom>
            <a:avLst/>
            <a:gdLst/>
            <a:ahLst/>
            <a:rect l="0" t="0" r="r" b="b"/>
            <a:pathLst>
              <a:path w="156" h="514">
                <a:moveTo>
                  <a:pt x="22" y="514"/>
                </a:moveTo>
                <a:cubicBezTo>
                  <a:pt x="16" y="514"/>
                  <a:pt x="9" y="512"/>
                  <a:pt x="5" y="506"/>
                </a:cubicBezTo>
                <a:cubicBezTo>
                  <a:pt x="-3" y="497"/>
                  <a:pt x="-1" y="483"/>
                  <a:pt x="8" y="476"/>
                </a:cubicBezTo>
                <a:cubicBezTo>
                  <a:pt x="74" y="421"/>
                  <a:pt x="112" y="341"/>
                  <a:pt x="112" y="256"/>
                </a:cubicBezTo>
                <a:cubicBezTo>
                  <a:pt x="112" y="172"/>
                  <a:pt x="74" y="92"/>
                  <a:pt x="10" y="38"/>
                </a:cubicBezTo>
                <a:cubicBezTo>
                  <a:pt x="1" y="30"/>
                  <a:pt x="0" y="17"/>
                  <a:pt x="7" y="7"/>
                </a:cubicBezTo>
                <a:cubicBezTo>
                  <a:pt x="15" y="-2"/>
                  <a:pt x="29" y="-3"/>
                  <a:pt x="38" y="5"/>
                </a:cubicBezTo>
                <a:cubicBezTo>
                  <a:pt x="113" y="67"/>
                  <a:pt x="156" y="159"/>
                  <a:pt x="156" y="256"/>
                </a:cubicBezTo>
                <a:cubicBezTo>
                  <a:pt x="156" y="355"/>
                  <a:pt x="113" y="447"/>
                  <a:pt x="36" y="509"/>
                </a:cubicBezTo>
                <a:cubicBezTo>
                  <a:pt x="32" y="513"/>
                  <a:pt x="27" y="514"/>
                  <a:pt x="22" y="514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972720" y="1284480"/>
            <a:ext cx="45720" cy="135720"/>
          </a:xfrm>
          <a:custGeom>
            <a:avLst/>
            <a:gdLst/>
            <a:ahLst/>
            <a:rect l="0" t="0" r="r" b="b"/>
            <a:pathLst>
              <a:path w="127" h="377">
                <a:moveTo>
                  <a:pt x="26" y="377"/>
                </a:moveTo>
                <a:cubicBezTo>
                  <a:pt x="19" y="377"/>
                  <a:pt x="12" y="374"/>
                  <a:pt x="6" y="367"/>
                </a:cubicBezTo>
                <a:cubicBezTo>
                  <a:pt x="-2" y="357"/>
                  <a:pt x="0" y="342"/>
                  <a:pt x="11" y="334"/>
                </a:cubicBezTo>
                <a:cubicBezTo>
                  <a:pt x="54" y="298"/>
                  <a:pt x="80" y="245"/>
                  <a:pt x="80" y="189"/>
                </a:cubicBezTo>
                <a:cubicBezTo>
                  <a:pt x="80" y="131"/>
                  <a:pt x="54" y="78"/>
                  <a:pt x="9" y="42"/>
                </a:cubicBezTo>
                <a:cubicBezTo>
                  <a:pt x="-2" y="34"/>
                  <a:pt x="-3" y="19"/>
                  <a:pt x="5" y="9"/>
                </a:cubicBezTo>
                <a:cubicBezTo>
                  <a:pt x="14" y="-1"/>
                  <a:pt x="29" y="-3"/>
                  <a:pt x="39" y="5"/>
                </a:cubicBezTo>
                <a:cubicBezTo>
                  <a:pt x="95" y="50"/>
                  <a:pt x="127" y="117"/>
                  <a:pt x="127" y="189"/>
                </a:cubicBezTo>
                <a:cubicBezTo>
                  <a:pt x="127" y="259"/>
                  <a:pt x="95" y="326"/>
                  <a:pt x="41" y="371"/>
                </a:cubicBezTo>
                <a:cubicBezTo>
                  <a:pt x="36" y="375"/>
                  <a:pt x="31" y="377"/>
                  <a:pt x="26" y="37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1047600" y="1876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096920" y="1148400"/>
            <a:ext cx="3607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Representación de audio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1599840" y="2285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300320" y="1721160"/>
            <a:ext cx="122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Muestreo: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1599840" y="27716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852560" y="2130840"/>
            <a:ext cx="164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44.1 kHz (CD)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852560" y="2616480"/>
            <a:ext cx="174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48 kHz (vídeo)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1599840" y="3666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300320" y="3102480"/>
            <a:ext cx="177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Cuantificación: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852560" y="3511800"/>
            <a:ext cx="142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16 o 24 bits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017360" y="4150080"/>
            <a:ext cx="109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2940840" y="415008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880920" y="4683600"/>
            <a:ext cx="135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WAV, FLAC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2468880" y="4683600"/>
            <a:ext cx="138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 pérdida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880920" y="5226480"/>
            <a:ext cx="121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MP3, AAC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2468880" y="5226480"/>
            <a:ext cx="149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 pérdida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752400" y="2171520"/>
            <a:ext cx="2800440" cy="533880"/>
          </a:xfrm>
          <a:custGeom>
            <a:avLst/>
            <a:gdLst/>
            <a:ahLst/>
            <a:rect l="0" t="0" r="r" b="b"/>
            <a:pathLst>
              <a:path w="7779" h="1483">
                <a:moveTo>
                  <a:pt x="0" y="0"/>
                </a:moveTo>
                <a:lnTo>
                  <a:pt x="7779" y="0"/>
                </a:lnTo>
                <a:lnTo>
                  <a:pt x="777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3552480" y="2171520"/>
            <a:ext cx="4829760" cy="533880"/>
          </a:xfrm>
          <a:custGeom>
            <a:avLst/>
            <a:gdLst/>
            <a:ahLst/>
            <a:rect l="0" t="0" r="r" b="b"/>
            <a:pathLst>
              <a:path w="13416" h="1483">
                <a:moveTo>
                  <a:pt x="0" y="0"/>
                </a:moveTo>
                <a:lnTo>
                  <a:pt x="13416" y="0"/>
                </a:lnTo>
                <a:lnTo>
                  <a:pt x="1341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752400" y="2705040"/>
            <a:ext cx="2800440" cy="543240"/>
          </a:xfrm>
          <a:custGeom>
            <a:avLst/>
            <a:gdLst/>
            <a:ahLst/>
            <a:rect l="0" t="0" r="r" b="b"/>
            <a:pathLst>
              <a:path w="7779" h="1509">
                <a:moveTo>
                  <a:pt x="0" y="0"/>
                </a:moveTo>
                <a:lnTo>
                  <a:pt x="7779" y="0"/>
                </a:lnTo>
                <a:lnTo>
                  <a:pt x="777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3552480" y="2705040"/>
            <a:ext cx="4829760" cy="543240"/>
          </a:xfrm>
          <a:custGeom>
            <a:avLst/>
            <a:gdLst/>
            <a:ahLst/>
            <a:rect l="0" t="0" r="r" b="b"/>
            <a:pathLst>
              <a:path w="13416" h="1509">
                <a:moveTo>
                  <a:pt x="0" y="0"/>
                </a:moveTo>
                <a:lnTo>
                  <a:pt x="13416" y="0"/>
                </a:lnTo>
                <a:lnTo>
                  <a:pt x="134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752400" y="3247920"/>
            <a:ext cx="2800440" cy="533520"/>
          </a:xfrm>
          <a:custGeom>
            <a:avLst/>
            <a:gdLst/>
            <a:ahLst/>
            <a:rect l="0" t="0" r="r" b="b"/>
            <a:pathLst>
              <a:path w="7779" h="1482">
                <a:moveTo>
                  <a:pt x="0" y="0"/>
                </a:moveTo>
                <a:lnTo>
                  <a:pt x="7779" y="0"/>
                </a:lnTo>
                <a:lnTo>
                  <a:pt x="777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3552480" y="3247920"/>
            <a:ext cx="4829760" cy="533520"/>
          </a:xfrm>
          <a:custGeom>
            <a:avLst/>
            <a:gdLst/>
            <a:ahLst/>
            <a:rect l="0" t="0" r="r" b="b"/>
            <a:pathLst>
              <a:path w="13416" h="1482">
                <a:moveTo>
                  <a:pt x="0" y="0"/>
                </a:moveTo>
                <a:lnTo>
                  <a:pt x="13416" y="0"/>
                </a:lnTo>
                <a:lnTo>
                  <a:pt x="134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752400" y="3781080"/>
            <a:ext cx="2800440" cy="543600"/>
          </a:xfrm>
          <a:custGeom>
            <a:avLst/>
            <a:gdLst/>
            <a:ahLst/>
            <a:rect l="0" t="0" r="r" b="b"/>
            <a:pathLst>
              <a:path w="7779" h="1510">
                <a:moveTo>
                  <a:pt x="0" y="0"/>
                </a:moveTo>
                <a:lnTo>
                  <a:pt x="7779" y="0"/>
                </a:lnTo>
                <a:lnTo>
                  <a:pt x="777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3552480" y="3781080"/>
            <a:ext cx="4829760" cy="543600"/>
          </a:xfrm>
          <a:custGeom>
            <a:avLst/>
            <a:gdLst/>
            <a:ahLst/>
            <a:rect l="0" t="0" r="r" b="b"/>
            <a:pathLst>
              <a:path w="13416" h="1510">
                <a:moveTo>
                  <a:pt x="0" y="0"/>
                </a:moveTo>
                <a:lnTo>
                  <a:pt x="13416" y="0"/>
                </a:lnTo>
                <a:lnTo>
                  <a:pt x="1341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752400" y="4324320"/>
            <a:ext cx="2800440" cy="533520"/>
          </a:xfrm>
          <a:custGeom>
            <a:avLst/>
            <a:gdLst/>
            <a:ahLst/>
            <a:rect l="0" t="0" r="r" b="b"/>
            <a:pathLst>
              <a:path w="7779" h="1482">
                <a:moveTo>
                  <a:pt x="0" y="0"/>
                </a:moveTo>
                <a:lnTo>
                  <a:pt x="7779" y="0"/>
                </a:lnTo>
                <a:lnTo>
                  <a:pt x="777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3552480" y="4324320"/>
            <a:ext cx="4829760" cy="533520"/>
          </a:xfrm>
          <a:custGeom>
            <a:avLst/>
            <a:gdLst/>
            <a:ahLst/>
            <a:rect l="0" t="0" r="r" b="b"/>
            <a:pathLst>
              <a:path w="13416" h="1482">
                <a:moveTo>
                  <a:pt x="0" y="0"/>
                </a:moveTo>
                <a:lnTo>
                  <a:pt x="13416" y="0"/>
                </a:lnTo>
                <a:lnTo>
                  <a:pt x="134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752400" y="4857480"/>
            <a:ext cx="2800440" cy="543240"/>
          </a:xfrm>
          <a:custGeom>
            <a:avLst/>
            <a:gdLst/>
            <a:ahLst/>
            <a:rect l="0" t="0" r="r" b="b"/>
            <a:pathLst>
              <a:path w="7779" h="1509">
                <a:moveTo>
                  <a:pt x="0" y="0"/>
                </a:moveTo>
                <a:lnTo>
                  <a:pt x="7779" y="0"/>
                </a:lnTo>
                <a:lnTo>
                  <a:pt x="777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3552480" y="4857480"/>
            <a:ext cx="4829760" cy="543240"/>
          </a:xfrm>
          <a:custGeom>
            <a:avLst/>
            <a:gdLst/>
            <a:ahLst/>
            <a:rect l="0" t="0" r="r" b="b"/>
            <a:pathLst>
              <a:path w="13416" h="1509">
                <a:moveTo>
                  <a:pt x="0" y="0"/>
                </a:moveTo>
                <a:lnTo>
                  <a:pt x="13416" y="0"/>
                </a:lnTo>
                <a:lnTo>
                  <a:pt x="134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752400" y="2162160"/>
            <a:ext cx="2810160" cy="9720"/>
          </a:xfrm>
          <a:custGeom>
            <a:avLst/>
            <a:gdLst/>
            <a:ahLst/>
            <a:rect l="0" t="0" r="r" b="b"/>
            <a:pathLst>
              <a:path w="7806" h="27">
                <a:moveTo>
                  <a:pt x="0" y="0"/>
                </a:moveTo>
                <a:lnTo>
                  <a:pt x="7806" y="0"/>
                </a:lnTo>
                <a:lnTo>
                  <a:pt x="78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3552480" y="21621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3562200" y="2162160"/>
            <a:ext cx="4829400" cy="9720"/>
          </a:xfrm>
          <a:custGeom>
            <a:avLst/>
            <a:gdLst/>
            <a:ahLst/>
            <a:rect l="0" t="0" r="r" b="b"/>
            <a:pathLst>
              <a:path w="13415" h="27">
                <a:moveTo>
                  <a:pt x="0" y="0"/>
                </a:moveTo>
                <a:lnTo>
                  <a:pt x="13415" y="0"/>
                </a:lnTo>
                <a:lnTo>
                  <a:pt x="134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838188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752400" y="2705040"/>
            <a:ext cx="2810160" cy="9720"/>
          </a:xfrm>
          <a:custGeom>
            <a:avLst/>
            <a:gdLst/>
            <a:ahLst/>
            <a:rect l="0" t="0" r="r" b="b"/>
            <a:pathLst>
              <a:path w="7806" h="27">
                <a:moveTo>
                  <a:pt x="0" y="0"/>
                </a:moveTo>
                <a:lnTo>
                  <a:pt x="7806" y="0"/>
                </a:lnTo>
                <a:lnTo>
                  <a:pt x="78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3562200" y="2705040"/>
            <a:ext cx="4829400" cy="9720"/>
          </a:xfrm>
          <a:custGeom>
            <a:avLst/>
            <a:gdLst/>
            <a:ahLst/>
            <a:rect l="0" t="0" r="r" b="b"/>
            <a:pathLst>
              <a:path w="13415" h="27">
                <a:moveTo>
                  <a:pt x="0" y="0"/>
                </a:moveTo>
                <a:lnTo>
                  <a:pt x="13415" y="0"/>
                </a:lnTo>
                <a:lnTo>
                  <a:pt x="134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3552480" y="27144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838188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752400" y="3238200"/>
            <a:ext cx="2810160" cy="10080"/>
          </a:xfrm>
          <a:custGeom>
            <a:avLst/>
            <a:gdLst/>
            <a:ahLst/>
            <a:rect l="0" t="0" r="r" b="b"/>
            <a:pathLst>
              <a:path w="7806" h="28">
                <a:moveTo>
                  <a:pt x="0" y="0"/>
                </a:moveTo>
                <a:lnTo>
                  <a:pt x="7806" y="0"/>
                </a:lnTo>
                <a:lnTo>
                  <a:pt x="78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35524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3562200" y="3238200"/>
            <a:ext cx="4829400" cy="10080"/>
          </a:xfrm>
          <a:custGeom>
            <a:avLst/>
            <a:gdLst/>
            <a:ahLst/>
            <a:rect l="0" t="0" r="r" b="b"/>
            <a:pathLst>
              <a:path w="13415" h="28">
                <a:moveTo>
                  <a:pt x="0" y="0"/>
                </a:moveTo>
                <a:lnTo>
                  <a:pt x="13415" y="0"/>
                </a:lnTo>
                <a:lnTo>
                  <a:pt x="134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3818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752400" y="3781080"/>
            <a:ext cx="2810160" cy="10080"/>
          </a:xfrm>
          <a:custGeom>
            <a:avLst/>
            <a:gdLst/>
            <a:ahLst/>
            <a:rect l="0" t="0" r="r" b="b"/>
            <a:pathLst>
              <a:path w="7806" h="28">
                <a:moveTo>
                  <a:pt x="0" y="0"/>
                </a:moveTo>
                <a:lnTo>
                  <a:pt x="7806" y="0"/>
                </a:lnTo>
                <a:lnTo>
                  <a:pt x="78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35524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3562200" y="3781080"/>
            <a:ext cx="4829400" cy="10080"/>
          </a:xfrm>
          <a:custGeom>
            <a:avLst/>
            <a:gdLst/>
            <a:ahLst/>
            <a:rect l="0" t="0" r="r" b="b"/>
            <a:pathLst>
              <a:path w="13415" h="28">
                <a:moveTo>
                  <a:pt x="0" y="0"/>
                </a:moveTo>
                <a:lnTo>
                  <a:pt x="13415" y="0"/>
                </a:lnTo>
                <a:lnTo>
                  <a:pt x="134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83818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52400" y="4314600"/>
            <a:ext cx="2810160" cy="10080"/>
          </a:xfrm>
          <a:custGeom>
            <a:avLst/>
            <a:gdLst/>
            <a:ahLst/>
            <a:rect l="0" t="0" r="r" b="b"/>
            <a:pathLst>
              <a:path w="7806" h="28">
                <a:moveTo>
                  <a:pt x="0" y="0"/>
                </a:moveTo>
                <a:lnTo>
                  <a:pt x="7806" y="0"/>
                </a:lnTo>
                <a:lnTo>
                  <a:pt x="78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35524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3562200" y="4314600"/>
            <a:ext cx="4829400" cy="10080"/>
          </a:xfrm>
          <a:custGeom>
            <a:avLst/>
            <a:gdLst/>
            <a:ahLst/>
            <a:rect l="0" t="0" r="r" b="b"/>
            <a:pathLst>
              <a:path w="13415" h="28">
                <a:moveTo>
                  <a:pt x="0" y="0"/>
                </a:moveTo>
                <a:lnTo>
                  <a:pt x="13415" y="0"/>
                </a:lnTo>
                <a:lnTo>
                  <a:pt x="134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83818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752400" y="4857480"/>
            <a:ext cx="2810160" cy="10080"/>
          </a:xfrm>
          <a:custGeom>
            <a:avLst/>
            <a:gdLst/>
            <a:ahLst/>
            <a:rect l="0" t="0" r="r" b="b"/>
            <a:pathLst>
              <a:path w="7806" h="28">
                <a:moveTo>
                  <a:pt x="0" y="0"/>
                </a:moveTo>
                <a:lnTo>
                  <a:pt x="7806" y="0"/>
                </a:lnTo>
                <a:lnTo>
                  <a:pt x="78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3552480" y="48672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3562200" y="4857480"/>
            <a:ext cx="4829400" cy="10080"/>
          </a:xfrm>
          <a:custGeom>
            <a:avLst/>
            <a:gdLst/>
            <a:ahLst/>
            <a:rect l="0" t="0" r="r" b="b"/>
            <a:pathLst>
              <a:path w="13415" h="28">
                <a:moveTo>
                  <a:pt x="0" y="0"/>
                </a:moveTo>
                <a:lnTo>
                  <a:pt x="13415" y="0"/>
                </a:lnTo>
                <a:lnTo>
                  <a:pt x="134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838188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752400" y="5391000"/>
            <a:ext cx="2810160" cy="9720"/>
          </a:xfrm>
          <a:custGeom>
            <a:avLst/>
            <a:gdLst/>
            <a:ahLst/>
            <a:rect l="0" t="0" r="r" b="b"/>
            <a:pathLst>
              <a:path w="7806" h="27">
                <a:moveTo>
                  <a:pt x="0" y="0"/>
                </a:moveTo>
                <a:lnTo>
                  <a:pt x="7806" y="0"/>
                </a:lnTo>
                <a:lnTo>
                  <a:pt x="78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3562200" y="5391000"/>
            <a:ext cx="4829400" cy="9720"/>
          </a:xfrm>
          <a:custGeom>
            <a:avLst/>
            <a:gdLst/>
            <a:ahLst/>
            <a:rect l="0" t="0" r="r" b="b"/>
            <a:pathLst>
              <a:path w="13415" h="27">
                <a:moveTo>
                  <a:pt x="0" y="0"/>
                </a:moveTo>
                <a:lnTo>
                  <a:pt x="13415" y="0"/>
                </a:lnTo>
                <a:lnTo>
                  <a:pt x="134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780840" y="150480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9"/>
                </a:moveTo>
                <a:cubicBezTo>
                  <a:pt x="765" y="559"/>
                  <a:pt x="749" y="561"/>
                  <a:pt x="732" y="565"/>
                </a:cubicBezTo>
                <a:lnTo>
                  <a:pt x="443" y="274"/>
                </a:lnTo>
                <a:cubicBezTo>
                  <a:pt x="446" y="258"/>
                  <a:pt x="449" y="241"/>
                  <a:pt x="449" y="224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7"/>
                </a:lnTo>
                <a:cubicBezTo>
                  <a:pt x="277" y="137"/>
                  <a:pt x="305" y="193"/>
                  <a:pt x="249" y="249"/>
                </a:cubicBezTo>
                <a:cubicBezTo>
                  <a:pt x="193" y="304"/>
                  <a:pt x="137" y="277"/>
                  <a:pt x="137" y="277"/>
                </a:cubicBezTo>
                <a:lnTo>
                  <a:pt x="54" y="193"/>
                </a:lnTo>
                <a:cubicBezTo>
                  <a:pt x="26" y="165"/>
                  <a:pt x="0" y="198"/>
                  <a:pt x="0" y="224"/>
                </a:cubicBezTo>
                <a:cubicBezTo>
                  <a:pt x="0" y="348"/>
                  <a:pt x="100" y="448"/>
                  <a:pt x="224" y="448"/>
                </a:cubicBezTo>
                <a:cubicBezTo>
                  <a:pt x="241" y="448"/>
                  <a:pt x="258" y="446"/>
                  <a:pt x="274" y="443"/>
                </a:cubicBezTo>
                <a:lnTo>
                  <a:pt x="565" y="732"/>
                </a:lnTo>
                <a:cubicBezTo>
                  <a:pt x="561" y="748"/>
                  <a:pt x="559" y="765"/>
                  <a:pt x="559" y="783"/>
                </a:cubicBezTo>
                <a:cubicBezTo>
                  <a:pt x="559" y="906"/>
                  <a:pt x="659" y="1006"/>
                  <a:pt x="783" y="1006"/>
                </a:cubicBezTo>
                <a:cubicBezTo>
                  <a:pt x="808" y="1006"/>
                  <a:pt x="841" y="981"/>
                  <a:pt x="814" y="953"/>
                </a:cubicBezTo>
                <a:lnTo>
                  <a:pt x="730" y="869"/>
                </a:lnTo>
                <a:cubicBezTo>
                  <a:pt x="730" y="869"/>
                  <a:pt x="702" y="813"/>
                  <a:pt x="758" y="758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3"/>
                </a:lnTo>
                <a:cubicBezTo>
                  <a:pt x="981" y="841"/>
                  <a:pt x="1006" y="808"/>
                  <a:pt x="1006" y="783"/>
                </a:cubicBezTo>
                <a:cubicBezTo>
                  <a:pt x="1006" y="659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1160280" y="1441440"/>
            <a:ext cx="6400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1.4 Detección y Corrección de Errores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1698120" y="2244960"/>
            <a:ext cx="97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5318280" y="2244960"/>
            <a:ext cx="134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880920" y="2788200"/>
            <a:ext cx="170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 de paridad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3682080" y="2788200"/>
            <a:ext cx="287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Detección simple (1 bit)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880920" y="3321360"/>
            <a:ext cx="50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3682080" y="3321360"/>
            <a:ext cx="456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Comprobación cíclica de redundancia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880920" y="3864240"/>
            <a:ext cx="254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de Hamming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3682080" y="3864240"/>
            <a:ext cx="152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Corrige 1 bit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880920" y="4397760"/>
            <a:ext cx="176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Memorias ECC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3682080" y="4397760"/>
            <a:ext cx="399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Detecta y corrige errores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880920" y="4940640"/>
            <a:ext cx="184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Reed–Solomon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3682080" y="4940640"/>
            <a:ext cx="442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Corrige múltiples errores (CDs, QR...)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752400" y="2457360"/>
            <a:ext cx="1314720" cy="543240"/>
          </a:xfrm>
          <a:custGeom>
            <a:avLst/>
            <a:gdLst/>
            <a:ahLst/>
            <a:rect l="0" t="0" r="r" b="b"/>
            <a:pathLst>
              <a:path w="3652" h="1509">
                <a:moveTo>
                  <a:pt x="0" y="0"/>
                </a:moveTo>
                <a:lnTo>
                  <a:pt x="3652" y="0"/>
                </a:lnTo>
                <a:lnTo>
                  <a:pt x="36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2066760" y="2457360"/>
            <a:ext cx="4953240" cy="543240"/>
          </a:xfrm>
          <a:custGeom>
            <a:avLst/>
            <a:gdLst/>
            <a:ahLst/>
            <a:rect l="0" t="0" r="r" b="b"/>
            <a:pathLst>
              <a:path w="13759" h="1509">
                <a:moveTo>
                  <a:pt x="0" y="0"/>
                </a:moveTo>
                <a:lnTo>
                  <a:pt x="13759" y="0"/>
                </a:lnTo>
                <a:lnTo>
                  <a:pt x="1375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752400" y="3000240"/>
            <a:ext cx="1314720" cy="533880"/>
          </a:xfrm>
          <a:custGeom>
            <a:avLst/>
            <a:gdLst/>
            <a:ahLst/>
            <a:rect l="0" t="0" r="r" b="b"/>
            <a:pathLst>
              <a:path w="3652" h="1483">
                <a:moveTo>
                  <a:pt x="0" y="0"/>
                </a:moveTo>
                <a:lnTo>
                  <a:pt x="3652" y="0"/>
                </a:lnTo>
                <a:lnTo>
                  <a:pt x="365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2066760" y="3000240"/>
            <a:ext cx="4953240" cy="533880"/>
          </a:xfrm>
          <a:custGeom>
            <a:avLst/>
            <a:gdLst/>
            <a:ahLst/>
            <a:rect l="0" t="0" r="r" b="b"/>
            <a:pathLst>
              <a:path w="13759" h="1483">
                <a:moveTo>
                  <a:pt x="0" y="0"/>
                </a:moveTo>
                <a:lnTo>
                  <a:pt x="13759" y="0"/>
                </a:lnTo>
                <a:lnTo>
                  <a:pt x="1375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752400" y="3533760"/>
            <a:ext cx="1314720" cy="543240"/>
          </a:xfrm>
          <a:custGeom>
            <a:avLst/>
            <a:gdLst/>
            <a:ahLst/>
            <a:rect l="0" t="0" r="r" b="b"/>
            <a:pathLst>
              <a:path w="3652" h="1509">
                <a:moveTo>
                  <a:pt x="0" y="0"/>
                </a:moveTo>
                <a:lnTo>
                  <a:pt x="3652" y="0"/>
                </a:lnTo>
                <a:lnTo>
                  <a:pt x="36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2066760" y="3533760"/>
            <a:ext cx="4953240" cy="543240"/>
          </a:xfrm>
          <a:custGeom>
            <a:avLst/>
            <a:gdLst/>
            <a:ahLst/>
            <a:rect l="0" t="0" r="r" b="b"/>
            <a:pathLst>
              <a:path w="13759" h="1509">
                <a:moveTo>
                  <a:pt x="0" y="0"/>
                </a:moveTo>
                <a:lnTo>
                  <a:pt x="13759" y="0"/>
                </a:lnTo>
                <a:lnTo>
                  <a:pt x="1375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752400" y="4076640"/>
            <a:ext cx="1314720" cy="533520"/>
          </a:xfrm>
          <a:custGeom>
            <a:avLst/>
            <a:gdLst/>
            <a:ahLst/>
            <a:rect l="0" t="0" r="r" b="b"/>
            <a:pathLst>
              <a:path w="3652" h="1482">
                <a:moveTo>
                  <a:pt x="0" y="0"/>
                </a:moveTo>
                <a:lnTo>
                  <a:pt x="3652" y="0"/>
                </a:lnTo>
                <a:lnTo>
                  <a:pt x="36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2066760" y="4076640"/>
            <a:ext cx="4953240" cy="533520"/>
          </a:xfrm>
          <a:custGeom>
            <a:avLst/>
            <a:gdLst/>
            <a:ahLst/>
            <a:rect l="0" t="0" r="r" b="b"/>
            <a:pathLst>
              <a:path w="13759" h="1482">
                <a:moveTo>
                  <a:pt x="0" y="0"/>
                </a:moveTo>
                <a:lnTo>
                  <a:pt x="13759" y="0"/>
                </a:lnTo>
                <a:lnTo>
                  <a:pt x="1375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752400" y="4609800"/>
            <a:ext cx="1314720" cy="543240"/>
          </a:xfrm>
          <a:custGeom>
            <a:avLst/>
            <a:gdLst/>
            <a:ahLst/>
            <a:rect l="0" t="0" r="r" b="b"/>
            <a:pathLst>
              <a:path w="3652" h="1509">
                <a:moveTo>
                  <a:pt x="0" y="0"/>
                </a:moveTo>
                <a:lnTo>
                  <a:pt x="3652" y="0"/>
                </a:lnTo>
                <a:lnTo>
                  <a:pt x="36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2066760" y="4609800"/>
            <a:ext cx="4953240" cy="543240"/>
          </a:xfrm>
          <a:custGeom>
            <a:avLst/>
            <a:gdLst/>
            <a:ahLst/>
            <a:rect l="0" t="0" r="r" b="b"/>
            <a:pathLst>
              <a:path w="13759" h="1509">
                <a:moveTo>
                  <a:pt x="0" y="0"/>
                </a:moveTo>
                <a:lnTo>
                  <a:pt x="13759" y="0"/>
                </a:lnTo>
                <a:lnTo>
                  <a:pt x="1375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752400" y="2457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752400" y="2457360"/>
            <a:ext cx="1324080" cy="9720"/>
          </a:xfrm>
          <a:custGeom>
            <a:avLst/>
            <a:gdLst/>
            <a:ahLst/>
            <a:rect l="0" t="0" r="r" b="b"/>
            <a:pathLst>
              <a:path w="3678" h="27">
                <a:moveTo>
                  <a:pt x="0" y="0"/>
                </a:moveTo>
                <a:lnTo>
                  <a:pt x="3678" y="0"/>
                </a:lnTo>
                <a:lnTo>
                  <a:pt x="36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2066760" y="2457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2076120" y="2457360"/>
            <a:ext cx="4943880" cy="9720"/>
          </a:xfrm>
          <a:custGeom>
            <a:avLst/>
            <a:gdLst/>
            <a:ahLst/>
            <a:rect l="0" t="0" r="r" b="b"/>
            <a:pathLst>
              <a:path w="13733" h="27">
                <a:moveTo>
                  <a:pt x="0" y="0"/>
                </a:moveTo>
                <a:lnTo>
                  <a:pt x="13733" y="0"/>
                </a:lnTo>
                <a:lnTo>
                  <a:pt x="137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7010280" y="2457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752400" y="2990520"/>
            <a:ext cx="1324080" cy="10080"/>
          </a:xfrm>
          <a:custGeom>
            <a:avLst/>
            <a:gdLst/>
            <a:ahLst/>
            <a:rect l="0" t="0" r="r" b="b"/>
            <a:pathLst>
              <a:path w="3678" h="28">
                <a:moveTo>
                  <a:pt x="0" y="0"/>
                </a:moveTo>
                <a:lnTo>
                  <a:pt x="3678" y="0"/>
                </a:lnTo>
                <a:lnTo>
                  <a:pt x="36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2076120" y="2990520"/>
            <a:ext cx="4943880" cy="10080"/>
          </a:xfrm>
          <a:custGeom>
            <a:avLst/>
            <a:gdLst/>
            <a:ahLst/>
            <a:rect l="0" t="0" r="r" b="b"/>
            <a:pathLst>
              <a:path w="13733" h="28">
                <a:moveTo>
                  <a:pt x="0" y="0"/>
                </a:moveTo>
                <a:lnTo>
                  <a:pt x="13733" y="0"/>
                </a:lnTo>
                <a:lnTo>
                  <a:pt x="137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752400" y="30002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2066760" y="30002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7010280" y="30002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752400" y="35431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752400" y="3533760"/>
            <a:ext cx="1324080" cy="9720"/>
          </a:xfrm>
          <a:custGeom>
            <a:avLst/>
            <a:gdLst/>
            <a:ahLst/>
            <a:rect l="0" t="0" r="r" b="b"/>
            <a:pathLst>
              <a:path w="3678" h="27">
                <a:moveTo>
                  <a:pt x="0" y="0"/>
                </a:moveTo>
                <a:lnTo>
                  <a:pt x="3678" y="0"/>
                </a:lnTo>
                <a:lnTo>
                  <a:pt x="36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2066760" y="35431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2076120" y="3533760"/>
            <a:ext cx="4943880" cy="9720"/>
          </a:xfrm>
          <a:custGeom>
            <a:avLst/>
            <a:gdLst/>
            <a:ahLst/>
            <a:rect l="0" t="0" r="r" b="b"/>
            <a:pathLst>
              <a:path w="13733" h="27">
                <a:moveTo>
                  <a:pt x="0" y="0"/>
                </a:moveTo>
                <a:lnTo>
                  <a:pt x="13733" y="0"/>
                </a:lnTo>
                <a:lnTo>
                  <a:pt x="137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7010280" y="35431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752400" y="40766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52400" y="4066920"/>
            <a:ext cx="1324080" cy="10080"/>
          </a:xfrm>
          <a:custGeom>
            <a:avLst/>
            <a:gdLst/>
            <a:ahLst/>
            <a:rect l="0" t="0" r="r" b="b"/>
            <a:pathLst>
              <a:path w="3678" h="28">
                <a:moveTo>
                  <a:pt x="0" y="0"/>
                </a:moveTo>
                <a:lnTo>
                  <a:pt x="3678" y="0"/>
                </a:lnTo>
                <a:lnTo>
                  <a:pt x="36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2066760" y="40766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2076120" y="4066920"/>
            <a:ext cx="4943880" cy="10080"/>
          </a:xfrm>
          <a:custGeom>
            <a:avLst/>
            <a:gdLst/>
            <a:ahLst/>
            <a:rect l="0" t="0" r="r" b="b"/>
            <a:pathLst>
              <a:path w="13733" h="28">
                <a:moveTo>
                  <a:pt x="0" y="0"/>
                </a:moveTo>
                <a:lnTo>
                  <a:pt x="13733" y="0"/>
                </a:lnTo>
                <a:lnTo>
                  <a:pt x="137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010280" y="40766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752400" y="46195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752400" y="4609800"/>
            <a:ext cx="1324080" cy="10080"/>
          </a:xfrm>
          <a:custGeom>
            <a:avLst/>
            <a:gdLst/>
            <a:ahLst/>
            <a:rect l="0" t="0" r="r" b="b"/>
            <a:pathLst>
              <a:path w="3678" h="28">
                <a:moveTo>
                  <a:pt x="0" y="0"/>
                </a:moveTo>
                <a:lnTo>
                  <a:pt x="3678" y="0"/>
                </a:lnTo>
                <a:lnTo>
                  <a:pt x="36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2066760" y="46195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2076120" y="4609800"/>
            <a:ext cx="4943880" cy="10080"/>
          </a:xfrm>
          <a:custGeom>
            <a:avLst/>
            <a:gdLst/>
            <a:ahLst/>
            <a:rect l="0" t="0" r="r" b="b"/>
            <a:pathLst>
              <a:path w="13733" h="28">
                <a:moveTo>
                  <a:pt x="0" y="0"/>
                </a:moveTo>
                <a:lnTo>
                  <a:pt x="13733" y="0"/>
                </a:lnTo>
                <a:lnTo>
                  <a:pt x="137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7010280" y="46195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752400" y="5143320"/>
            <a:ext cx="1324080" cy="9720"/>
          </a:xfrm>
          <a:custGeom>
            <a:avLst/>
            <a:gdLst/>
            <a:ahLst/>
            <a:rect l="0" t="0" r="r" b="b"/>
            <a:pathLst>
              <a:path w="3678" h="27">
                <a:moveTo>
                  <a:pt x="0" y="0"/>
                </a:moveTo>
                <a:lnTo>
                  <a:pt x="3678" y="0"/>
                </a:lnTo>
                <a:lnTo>
                  <a:pt x="36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2076120" y="5143320"/>
            <a:ext cx="4943880" cy="9720"/>
          </a:xfrm>
          <a:custGeom>
            <a:avLst/>
            <a:gdLst/>
            <a:ahLst/>
            <a:rect l="0" t="0" r="r" b="b"/>
            <a:pathLst>
              <a:path w="13733" h="27">
                <a:moveTo>
                  <a:pt x="0" y="0"/>
                </a:moveTo>
                <a:lnTo>
                  <a:pt x="13733" y="0"/>
                </a:lnTo>
                <a:lnTo>
                  <a:pt x="137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831240" y="1200960"/>
            <a:ext cx="291960" cy="201600"/>
          </a:xfrm>
          <a:custGeom>
            <a:avLst/>
            <a:gdLst/>
            <a:ahLst/>
            <a:rect l="0" t="0" r="r" b="b"/>
            <a:pathLst>
              <a:path w="811" h="560">
                <a:moveTo>
                  <a:pt x="615" y="168"/>
                </a:moveTo>
                <a:cubicBezTo>
                  <a:pt x="596" y="168"/>
                  <a:pt x="577" y="171"/>
                  <a:pt x="559" y="176"/>
                </a:cubicBezTo>
                <a:cubicBezTo>
                  <a:pt x="559" y="173"/>
                  <a:pt x="559" y="171"/>
                  <a:pt x="559" y="168"/>
                </a:cubicBezTo>
                <a:cubicBezTo>
                  <a:pt x="559" y="75"/>
                  <a:pt x="483" y="0"/>
                  <a:pt x="391" y="0"/>
                </a:cubicBezTo>
                <a:cubicBezTo>
                  <a:pt x="313" y="0"/>
                  <a:pt x="248" y="53"/>
                  <a:pt x="229" y="124"/>
                </a:cubicBezTo>
                <a:cubicBezTo>
                  <a:pt x="210" y="116"/>
                  <a:pt x="189" y="112"/>
                  <a:pt x="167" y="112"/>
                </a:cubicBezTo>
                <a:cubicBezTo>
                  <a:pt x="75" y="112"/>
                  <a:pt x="0" y="187"/>
                  <a:pt x="0" y="279"/>
                </a:cubicBezTo>
                <a:cubicBezTo>
                  <a:pt x="0" y="373"/>
                  <a:pt x="75" y="448"/>
                  <a:pt x="167" y="448"/>
                </a:cubicBezTo>
                <a:cubicBezTo>
                  <a:pt x="245" y="448"/>
                  <a:pt x="310" y="396"/>
                  <a:pt x="329" y="324"/>
                </a:cubicBezTo>
                <a:cubicBezTo>
                  <a:pt x="348" y="332"/>
                  <a:pt x="369" y="336"/>
                  <a:pt x="391" y="336"/>
                </a:cubicBezTo>
                <a:cubicBezTo>
                  <a:pt x="401" y="336"/>
                  <a:pt x="411" y="335"/>
                  <a:pt x="421" y="333"/>
                </a:cubicBezTo>
                <a:cubicBezTo>
                  <a:pt x="420" y="343"/>
                  <a:pt x="419" y="354"/>
                  <a:pt x="419" y="364"/>
                </a:cubicBezTo>
                <a:cubicBezTo>
                  <a:pt x="419" y="472"/>
                  <a:pt x="506" y="560"/>
                  <a:pt x="615" y="560"/>
                </a:cubicBezTo>
                <a:cubicBezTo>
                  <a:pt x="723" y="560"/>
                  <a:pt x="811" y="472"/>
                  <a:pt x="811" y="364"/>
                </a:cubicBezTo>
                <a:cubicBezTo>
                  <a:pt x="811" y="255"/>
                  <a:pt x="723" y="168"/>
                  <a:pt x="615" y="16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780840" y="1301400"/>
            <a:ext cx="362160" cy="201600"/>
          </a:xfrm>
          <a:custGeom>
            <a:avLst/>
            <a:gdLst/>
            <a:ahLst/>
            <a:rect l="0" t="0" r="r" b="b"/>
            <a:pathLst>
              <a:path w="1006" h="560">
                <a:moveTo>
                  <a:pt x="867" y="281"/>
                </a:moveTo>
                <a:cubicBezTo>
                  <a:pt x="854" y="281"/>
                  <a:pt x="841" y="283"/>
                  <a:pt x="829" y="286"/>
                </a:cubicBezTo>
                <a:cubicBezTo>
                  <a:pt x="835" y="272"/>
                  <a:pt x="839" y="256"/>
                  <a:pt x="839" y="239"/>
                </a:cubicBezTo>
                <a:cubicBezTo>
                  <a:pt x="839" y="169"/>
                  <a:pt x="783" y="113"/>
                  <a:pt x="713" y="113"/>
                </a:cubicBezTo>
                <a:cubicBezTo>
                  <a:pt x="685" y="113"/>
                  <a:pt x="659" y="123"/>
                  <a:pt x="638" y="139"/>
                </a:cubicBezTo>
                <a:cubicBezTo>
                  <a:pt x="618" y="60"/>
                  <a:pt x="547" y="0"/>
                  <a:pt x="462" y="0"/>
                </a:cubicBezTo>
                <a:cubicBezTo>
                  <a:pt x="383" y="0"/>
                  <a:pt x="314" y="52"/>
                  <a:pt x="290" y="123"/>
                </a:cubicBezTo>
                <a:cubicBezTo>
                  <a:pt x="269" y="117"/>
                  <a:pt x="247" y="113"/>
                  <a:pt x="224" y="113"/>
                </a:cubicBezTo>
                <a:cubicBezTo>
                  <a:pt x="100" y="113"/>
                  <a:pt x="0" y="213"/>
                  <a:pt x="0" y="337"/>
                </a:cubicBezTo>
                <a:cubicBezTo>
                  <a:pt x="0" y="460"/>
                  <a:pt x="100" y="560"/>
                  <a:pt x="224" y="560"/>
                </a:cubicBezTo>
                <a:lnTo>
                  <a:pt x="867" y="560"/>
                </a:lnTo>
                <a:cubicBezTo>
                  <a:pt x="944" y="560"/>
                  <a:pt x="1006" y="498"/>
                  <a:pt x="1006" y="420"/>
                </a:cubicBezTo>
                <a:cubicBezTo>
                  <a:pt x="1006" y="343"/>
                  <a:pt x="944" y="281"/>
                  <a:pt x="867" y="28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1160280" y="1117440"/>
            <a:ext cx="6685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1.5 Representación en Big Data y Nube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747720" y="1901160"/>
            <a:ext cx="2649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Formatos de datos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880920" y="2540520"/>
            <a:ext cx="109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4303080" y="2540520"/>
            <a:ext cx="49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880920" y="3073680"/>
            <a:ext cx="65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JSON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2196360" y="3073680"/>
            <a:ext cx="384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Datos estructurados (web, APIs)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880920" y="3616560"/>
            <a:ext cx="71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BSON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2196360" y="3616560"/>
            <a:ext cx="232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 (MongoDB)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880920" y="4150080"/>
            <a:ext cx="56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Avro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2196360" y="4150080"/>
            <a:ext cx="468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Apache Kafka, necesita esquema JSON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880920" y="4692960"/>
            <a:ext cx="54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771480" y="53719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825120" y="542556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50"/>
                </a:moveTo>
                <a:lnTo>
                  <a:pt x="192" y="150"/>
                </a:lnTo>
                <a:lnTo>
                  <a:pt x="192" y="0"/>
                </a:lnTo>
                <a:lnTo>
                  <a:pt x="470" y="236"/>
                </a:lnTo>
                <a:lnTo>
                  <a:pt x="192" y="470"/>
                </a:lnTo>
                <a:lnTo>
                  <a:pt x="192" y="321"/>
                </a:lnTo>
                <a:lnTo>
                  <a:pt x="0" y="321"/>
                </a:lnTo>
                <a:lnTo>
                  <a:pt x="0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2196360" y="4692960"/>
            <a:ext cx="453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Columnar optimizado (Hadoop, Hive)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1065240" y="5321880"/>
            <a:ext cx="918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Usados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pipelines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cloud computing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masivo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(Spark, Hadoop)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752400" y="2190600"/>
            <a:ext cx="1953000" cy="533880"/>
          </a:xfrm>
          <a:custGeom>
            <a:avLst/>
            <a:gdLst/>
            <a:ahLst/>
            <a:rect l="0" t="0" r="r" b="b"/>
            <a:pathLst>
              <a:path w="5425" h="1483">
                <a:moveTo>
                  <a:pt x="0" y="0"/>
                </a:moveTo>
                <a:lnTo>
                  <a:pt x="5425" y="0"/>
                </a:lnTo>
                <a:lnTo>
                  <a:pt x="542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2705040" y="2190600"/>
            <a:ext cx="4086360" cy="533880"/>
          </a:xfrm>
          <a:custGeom>
            <a:avLst/>
            <a:gdLst/>
            <a:ahLst/>
            <a:rect l="0" t="0" r="r" b="b"/>
            <a:pathLst>
              <a:path w="11351" h="1483">
                <a:moveTo>
                  <a:pt x="0" y="0"/>
                </a:moveTo>
                <a:lnTo>
                  <a:pt x="11351" y="0"/>
                </a:lnTo>
                <a:lnTo>
                  <a:pt x="1135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752400" y="2724120"/>
            <a:ext cx="1953000" cy="543240"/>
          </a:xfrm>
          <a:custGeom>
            <a:avLst/>
            <a:gdLst/>
            <a:ahLst/>
            <a:rect l="0" t="0" r="r" b="b"/>
            <a:pathLst>
              <a:path w="5425" h="1509">
                <a:moveTo>
                  <a:pt x="0" y="0"/>
                </a:moveTo>
                <a:lnTo>
                  <a:pt x="5425" y="0"/>
                </a:lnTo>
                <a:lnTo>
                  <a:pt x="542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2705040" y="2724120"/>
            <a:ext cx="4086360" cy="543240"/>
          </a:xfrm>
          <a:custGeom>
            <a:avLst/>
            <a:gdLst/>
            <a:ahLst/>
            <a:rect l="0" t="0" r="r" b="b"/>
            <a:pathLst>
              <a:path w="11351" h="1509">
                <a:moveTo>
                  <a:pt x="0" y="0"/>
                </a:moveTo>
                <a:lnTo>
                  <a:pt x="11351" y="0"/>
                </a:lnTo>
                <a:lnTo>
                  <a:pt x="11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752400" y="3267000"/>
            <a:ext cx="1953000" cy="533520"/>
          </a:xfrm>
          <a:custGeom>
            <a:avLst/>
            <a:gdLst/>
            <a:ahLst/>
            <a:rect l="0" t="0" r="r" b="b"/>
            <a:pathLst>
              <a:path w="5425" h="1482">
                <a:moveTo>
                  <a:pt x="0" y="0"/>
                </a:moveTo>
                <a:lnTo>
                  <a:pt x="5425" y="0"/>
                </a:lnTo>
                <a:lnTo>
                  <a:pt x="542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2705040" y="3267000"/>
            <a:ext cx="4086360" cy="533520"/>
          </a:xfrm>
          <a:custGeom>
            <a:avLst/>
            <a:gdLst/>
            <a:ahLst/>
            <a:rect l="0" t="0" r="r" b="b"/>
            <a:pathLst>
              <a:path w="11351" h="1482">
                <a:moveTo>
                  <a:pt x="0" y="0"/>
                </a:moveTo>
                <a:lnTo>
                  <a:pt x="11351" y="0"/>
                </a:lnTo>
                <a:lnTo>
                  <a:pt x="1135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752400" y="3800160"/>
            <a:ext cx="1953000" cy="543240"/>
          </a:xfrm>
          <a:custGeom>
            <a:avLst/>
            <a:gdLst/>
            <a:ahLst/>
            <a:rect l="0" t="0" r="r" b="b"/>
            <a:pathLst>
              <a:path w="5425" h="1509">
                <a:moveTo>
                  <a:pt x="0" y="0"/>
                </a:moveTo>
                <a:lnTo>
                  <a:pt x="5425" y="0"/>
                </a:lnTo>
                <a:lnTo>
                  <a:pt x="542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2705040" y="3800160"/>
            <a:ext cx="4086360" cy="543240"/>
          </a:xfrm>
          <a:custGeom>
            <a:avLst/>
            <a:gdLst/>
            <a:ahLst/>
            <a:rect l="0" t="0" r="r" b="b"/>
            <a:pathLst>
              <a:path w="11351" h="1509">
                <a:moveTo>
                  <a:pt x="0" y="0"/>
                </a:moveTo>
                <a:lnTo>
                  <a:pt x="11351" y="0"/>
                </a:lnTo>
                <a:lnTo>
                  <a:pt x="11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752400" y="4343040"/>
            <a:ext cx="1953000" cy="533880"/>
          </a:xfrm>
          <a:custGeom>
            <a:avLst/>
            <a:gdLst/>
            <a:ahLst/>
            <a:rect l="0" t="0" r="r" b="b"/>
            <a:pathLst>
              <a:path w="5425" h="1483">
                <a:moveTo>
                  <a:pt x="0" y="0"/>
                </a:moveTo>
                <a:lnTo>
                  <a:pt x="5425" y="0"/>
                </a:lnTo>
                <a:lnTo>
                  <a:pt x="542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2705040" y="4343040"/>
            <a:ext cx="4086360" cy="533880"/>
          </a:xfrm>
          <a:custGeom>
            <a:avLst/>
            <a:gdLst/>
            <a:ahLst/>
            <a:rect l="0" t="0" r="r" b="b"/>
            <a:pathLst>
              <a:path w="11351" h="1483">
                <a:moveTo>
                  <a:pt x="0" y="0"/>
                </a:moveTo>
                <a:lnTo>
                  <a:pt x="11351" y="0"/>
                </a:lnTo>
                <a:lnTo>
                  <a:pt x="1135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752400" y="4876560"/>
            <a:ext cx="1953000" cy="543240"/>
          </a:xfrm>
          <a:custGeom>
            <a:avLst/>
            <a:gdLst/>
            <a:ahLst/>
            <a:rect l="0" t="0" r="r" b="b"/>
            <a:pathLst>
              <a:path w="5425" h="1509">
                <a:moveTo>
                  <a:pt x="0" y="0"/>
                </a:moveTo>
                <a:lnTo>
                  <a:pt x="5425" y="0"/>
                </a:lnTo>
                <a:lnTo>
                  <a:pt x="542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2705040" y="4876560"/>
            <a:ext cx="4086360" cy="543240"/>
          </a:xfrm>
          <a:custGeom>
            <a:avLst/>
            <a:gdLst/>
            <a:ahLst/>
            <a:rect l="0" t="0" r="r" b="b"/>
            <a:pathLst>
              <a:path w="11351" h="1509">
                <a:moveTo>
                  <a:pt x="0" y="0"/>
                </a:moveTo>
                <a:lnTo>
                  <a:pt x="11351" y="0"/>
                </a:lnTo>
                <a:lnTo>
                  <a:pt x="1135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752400" y="21808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752400" y="2180880"/>
            <a:ext cx="1962360" cy="10080"/>
          </a:xfrm>
          <a:custGeom>
            <a:avLst/>
            <a:gdLst/>
            <a:ahLst/>
            <a:rect l="0" t="0" r="r" b="b"/>
            <a:pathLst>
              <a:path w="5451" h="28">
                <a:moveTo>
                  <a:pt x="0" y="0"/>
                </a:moveTo>
                <a:lnTo>
                  <a:pt x="5451" y="0"/>
                </a:lnTo>
                <a:lnTo>
                  <a:pt x="54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2705040" y="21808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2714400" y="2180880"/>
            <a:ext cx="4077000" cy="10080"/>
          </a:xfrm>
          <a:custGeom>
            <a:avLst/>
            <a:gdLst/>
            <a:ahLst/>
            <a:rect l="0" t="0" r="r" b="b"/>
            <a:pathLst>
              <a:path w="11325" h="28">
                <a:moveTo>
                  <a:pt x="0" y="0"/>
                </a:moveTo>
                <a:lnTo>
                  <a:pt x="11325" y="0"/>
                </a:lnTo>
                <a:lnTo>
                  <a:pt x="1132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6781680" y="21808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752400" y="2724120"/>
            <a:ext cx="1962360" cy="9720"/>
          </a:xfrm>
          <a:custGeom>
            <a:avLst/>
            <a:gdLst/>
            <a:ahLst/>
            <a:rect l="0" t="0" r="r" b="b"/>
            <a:pathLst>
              <a:path w="5451" h="27">
                <a:moveTo>
                  <a:pt x="0" y="0"/>
                </a:moveTo>
                <a:lnTo>
                  <a:pt x="5451" y="0"/>
                </a:lnTo>
                <a:lnTo>
                  <a:pt x="545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2714400" y="2724120"/>
            <a:ext cx="4077000" cy="9720"/>
          </a:xfrm>
          <a:custGeom>
            <a:avLst/>
            <a:gdLst/>
            <a:ahLst/>
            <a:rect l="0" t="0" r="r" b="b"/>
            <a:pathLst>
              <a:path w="11325" h="27">
                <a:moveTo>
                  <a:pt x="0" y="0"/>
                </a:moveTo>
                <a:lnTo>
                  <a:pt x="11325" y="0"/>
                </a:lnTo>
                <a:lnTo>
                  <a:pt x="11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752400" y="27334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2705040" y="27334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6781680" y="27334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752400" y="3267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752400" y="3257280"/>
            <a:ext cx="1962360" cy="10080"/>
          </a:xfrm>
          <a:custGeom>
            <a:avLst/>
            <a:gdLst/>
            <a:ahLst/>
            <a:rect l="0" t="0" r="r" b="b"/>
            <a:pathLst>
              <a:path w="5451" h="28">
                <a:moveTo>
                  <a:pt x="0" y="0"/>
                </a:moveTo>
                <a:lnTo>
                  <a:pt x="5451" y="0"/>
                </a:lnTo>
                <a:lnTo>
                  <a:pt x="54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2705040" y="3267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2714400" y="3257280"/>
            <a:ext cx="4077000" cy="10080"/>
          </a:xfrm>
          <a:custGeom>
            <a:avLst/>
            <a:gdLst/>
            <a:ahLst/>
            <a:rect l="0" t="0" r="r" b="b"/>
            <a:pathLst>
              <a:path w="11325" h="28">
                <a:moveTo>
                  <a:pt x="0" y="0"/>
                </a:moveTo>
                <a:lnTo>
                  <a:pt x="11325" y="0"/>
                </a:lnTo>
                <a:lnTo>
                  <a:pt x="1132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6781680" y="32670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752400" y="3809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752400" y="3800160"/>
            <a:ext cx="1962360" cy="10080"/>
          </a:xfrm>
          <a:custGeom>
            <a:avLst/>
            <a:gdLst/>
            <a:ahLst/>
            <a:rect l="0" t="0" r="r" b="b"/>
            <a:pathLst>
              <a:path w="5451" h="28">
                <a:moveTo>
                  <a:pt x="0" y="0"/>
                </a:moveTo>
                <a:lnTo>
                  <a:pt x="5451" y="0"/>
                </a:lnTo>
                <a:lnTo>
                  <a:pt x="54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2705040" y="3809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2714400" y="3800160"/>
            <a:ext cx="4077000" cy="10080"/>
          </a:xfrm>
          <a:custGeom>
            <a:avLst/>
            <a:gdLst/>
            <a:ahLst/>
            <a:rect l="0" t="0" r="r" b="b"/>
            <a:pathLst>
              <a:path w="11325" h="28">
                <a:moveTo>
                  <a:pt x="0" y="0"/>
                </a:moveTo>
                <a:lnTo>
                  <a:pt x="11325" y="0"/>
                </a:lnTo>
                <a:lnTo>
                  <a:pt x="1132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6781680" y="3809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75240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752400" y="4333680"/>
            <a:ext cx="1962360" cy="9720"/>
          </a:xfrm>
          <a:custGeom>
            <a:avLst/>
            <a:gdLst/>
            <a:ahLst/>
            <a:rect l="0" t="0" r="r" b="b"/>
            <a:pathLst>
              <a:path w="5451" h="27">
                <a:moveTo>
                  <a:pt x="0" y="0"/>
                </a:moveTo>
                <a:lnTo>
                  <a:pt x="5451" y="0"/>
                </a:lnTo>
                <a:lnTo>
                  <a:pt x="545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270504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2714400" y="4333680"/>
            <a:ext cx="4077000" cy="9720"/>
          </a:xfrm>
          <a:custGeom>
            <a:avLst/>
            <a:gdLst/>
            <a:ahLst/>
            <a:rect l="0" t="0" r="r" b="b"/>
            <a:pathLst>
              <a:path w="11325" h="27">
                <a:moveTo>
                  <a:pt x="0" y="0"/>
                </a:moveTo>
                <a:lnTo>
                  <a:pt x="11325" y="0"/>
                </a:lnTo>
                <a:lnTo>
                  <a:pt x="11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678168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752400" y="48862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752400" y="4876560"/>
            <a:ext cx="1962360" cy="10080"/>
          </a:xfrm>
          <a:custGeom>
            <a:avLst/>
            <a:gdLst/>
            <a:ahLst/>
            <a:rect l="0" t="0" r="r" b="b"/>
            <a:pathLst>
              <a:path w="5451" h="28">
                <a:moveTo>
                  <a:pt x="0" y="0"/>
                </a:moveTo>
                <a:lnTo>
                  <a:pt x="5451" y="0"/>
                </a:lnTo>
                <a:lnTo>
                  <a:pt x="54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2705040" y="48862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2714400" y="4876560"/>
            <a:ext cx="4077000" cy="10080"/>
          </a:xfrm>
          <a:custGeom>
            <a:avLst/>
            <a:gdLst/>
            <a:ahLst/>
            <a:rect l="0" t="0" r="r" b="b"/>
            <a:pathLst>
              <a:path w="11325" h="28">
                <a:moveTo>
                  <a:pt x="0" y="0"/>
                </a:moveTo>
                <a:lnTo>
                  <a:pt x="11325" y="0"/>
                </a:lnTo>
                <a:lnTo>
                  <a:pt x="1132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6781680" y="48862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752400" y="5410080"/>
            <a:ext cx="1962360" cy="9720"/>
          </a:xfrm>
          <a:custGeom>
            <a:avLst/>
            <a:gdLst/>
            <a:ahLst/>
            <a:rect l="0" t="0" r="r" b="b"/>
            <a:pathLst>
              <a:path w="5451" h="27">
                <a:moveTo>
                  <a:pt x="0" y="0"/>
                </a:moveTo>
                <a:lnTo>
                  <a:pt x="5451" y="0"/>
                </a:lnTo>
                <a:lnTo>
                  <a:pt x="545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2714400" y="5410080"/>
            <a:ext cx="4077000" cy="9720"/>
          </a:xfrm>
          <a:custGeom>
            <a:avLst/>
            <a:gdLst/>
            <a:ahLst/>
            <a:rect l="0" t="0" r="r" b="b"/>
            <a:pathLst>
              <a:path w="11325" h="27">
                <a:moveTo>
                  <a:pt x="0" y="0"/>
                </a:moveTo>
                <a:lnTo>
                  <a:pt x="11325" y="0"/>
                </a:lnTo>
                <a:lnTo>
                  <a:pt x="1132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814320" y="1130760"/>
            <a:ext cx="149760" cy="138240"/>
          </a:xfrm>
          <a:custGeom>
            <a:avLst/>
            <a:gdLst/>
            <a:ahLst/>
            <a:rect l="0" t="0" r="r" b="b"/>
            <a:pathLst>
              <a:path w="416" h="384">
                <a:moveTo>
                  <a:pt x="208" y="0"/>
                </a:moveTo>
                <a:cubicBezTo>
                  <a:pt x="255" y="0"/>
                  <a:pt x="416" y="122"/>
                  <a:pt x="416" y="271"/>
                </a:cubicBezTo>
                <a:cubicBezTo>
                  <a:pt x="416" y="421"/>
                  <a:pt x="0" y="421"/>
                  <a:pt x="0" y="271"/>
                </a:cubicBezTo>
                <a:cubicBezTo>
                  <a:pt x="0" y="122"/>
                  <a:pt x="162" y="0"/>
                  <a:pt x="208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810720" y="955800"/>
            <a:ext cx="267840" cy="267840"/>
          </a:xfrm>
          <a:custGeom>
            <a:avLst/>
            <a:gdLst/>
            <a:ahLst/>
            <a:rect l="0" t="0" r="r" b="b"/>
            <a:pathLst>
              <a:path w="744" h="744">
                <a:moveTo>
                  <a:pt x="156" y="588"/>
                </a:moveTo>
                <a:cubicBezTo>
                  <a:pt x="403" y="836"/>
                  <a:pt x="641" y="733"/>
                  <a:pt x="716" y="657"/>
                </a:cubicBezTo>
                <a:cubicBezTo>
                  <a:pt x="791" y="581"/>
                  <a:pt x="712" y="380"/>
                  <a:pt x="538" y="206"/>
                </a:cubicBezTo>
                <a:cubicBezTo>
                  <a:pt x="365" y="33"/>
                  <a:pt x="162" y="-47"/>
                  <a:pt x="87" y="28"/>
                </a:cubicBezTo>
                <a:cubicBezTo>
                  <a:pt x="11" y="104"/>
                  <a:pt x="-91" y="341"/>
                  <a:pt x="156" y="58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831600" y="955800"/>
            <a:ext cx="246960" cy="246960"/>
          </a:xfrm>
          <a:custGeom>
            <a:avLst/>
            <a:gdLst/>
            <a:ahLst/>
            <a:rect l="0" t="0" r="r" b="b"/>
            <a:pathLst>
              <a:path w="686" h="686">
                <a:moveTo>
                  <a:pt x="208" y="480"/>
                </a:moveTo>
                <a:cubicBezTo>
                  <a:pt x="381" y="653"/>
                  <a:pt x="583" y="733"/>
                  <a:pt x="658" y="658"/>
                </a:cubicBezTo>
                <a:cubicBezTo>
                  <a:pt x="733" y="582"/>
                  <a:pt x="654" y="380"/>
                  <a:pt x="480" y="206"/>
                </a:cubicBezTo>
                <a:cubicBezTo>
                  <a:pt x="307" y="33"/>
                  <a:pt x="105" y="-47"/>
                  <a:pt x="29" y="28"/>
                </a:cubicBezTo>
                <a:cubicBezTo>
                  <a:pt x="-47" y="104"/>
                  <a:pt x="33" y="305"/>
                  <a:pt x="208" y="48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911880" y="1026720"/>
            <a:ext cx="96120" cy="95760"/>
          </a:xfrm>
          <a:custGeom>
            <a:avLst/>
            <a:gdLst/>
            <a:ahLst/>
            <a:rect l="0" t="0" r="r" b="b"/>
            <a:pathLst>
              <a:path w="267" h="266">
                <a:moveTo>
                  <a:pt x="257" y="9"/>
                </a:moveTo>
                <a:cubicBezTo>
                  <a:pt x="270" y="22"/>
                  <a:pt x="270" y="42"/>
                  <a:pt x="257" y="54"/>
                </a:cubicBezTo>
                <a:lnTo>
                  <a:pt x="54" y="257"/>
                </a:lnTo>
                <a:cubicBezTo>
                  <a:pt x="42" y="269"/>
                  <a:pt x="22" y="269"/>
                  <a:pt x="9" y="257"/>
                </a:cubicBezTo>
                <a:cubicBezTo>
                  <a:pt x="-3" y="245"/>
                  <a:pt x="-3" y="225"/>
                  <a:pt x="9" y="212"/>
                </a:cubicBezTo>
                <a:lnTo>
                  <a:pt x="211" y="9"/>
                </a:lnTo>
                <a:cubicBezTo>
                  <a:pt x="224" y="-3"/>
                  <a:pt x="244" y="-3"/>
                  <a:pt x="257" y="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981360" y="1007280"/>
            <a:ext cx="46080" cy="46080"/>
          </a:xfrm>
          <a:custGeom>
            <a:avLst/>
            <a:gdLst/>
            <a:ahLst/>
            <a:rect l="0" t="0" r="r" b="b"/>
            <a:pathLst>
              <a:path w="128" h="128">
                <a:moveTo>
                  <a:pt x="109" y="18"/>
                </a:moveTo>
                <a:cubicBezTo>
                  <a:pt x="135" y="44"/>
                  <a:pt x="135" y="84"/>
                  <a:pt x="109" y="109"/>
                </a:cubicBezTo>
                <a:cubicBezTo>
                  <a:pt x="84" y="134"/>
                  <a:pt x="44" y="134"/>
                  <a:pt x="19" y="109"/>
                </a:cubicBezTo>
                <a:cubicBezTo>
                  <a:pt x="-6" y="84"/>
                  <a:pt x="-6" y="44"/>
                  <a:pt x="19" y="18"/>
                </a:cubicBezTo>
                <a:cubicBezTo>
                  <a:pt x="44" y="-6"/>
                  <a:pt x="84" y="-6"/>
                  <a:pt x="109" y="1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990720" y="960840"/>
            <a:ext cx="84960" cy="85320"/>
          </a:xfrm>
          <a:custGeom>
            <a:avLst/>
            <a:gdLst/>
            <a:ahLst/>
            <a:rect l="0" t="0" r="r" b="b"/>
            <a:pathLst>
              <a:path w="236" h="237">
                <a:moveTo>
                  <a:pt x="208" y="237"/>
                </a:moveTo>
                <a:lnTo>
                  <a:pt x="207" y="237"/>
                </a:lnTo>
                <a:cubicBezTo>
                  <a:pt x="191" y="236"/>
                  <a:pt x="178" y="223"/>
                  <a:pt x="179" y="207"/>
                </a:cubicBezTo>
                <a:cubicBezTo>
                  <a:pt x="179" y="207"/>
                  <a:pt x="181" y="147"/>
                  <a:pt x="135" y="101"/>
                </a:cubicBezTo>
                <a:cubicBezTo>
                  <a:pt x="89" y="56"/>
                  <a:pt x="30" y="57"/>
                  <a:pt x="29" y="57"/>
                </a:cubicBezTo>
                <a:cubicBezTo>
                  <a:pt x="14" y="58"/>
                  <a:pt x="0" y="46"/>
                  <a:pt x="0" y="30"/>
                </a:cubicBezTo>
                <a:cubicBezTo>
                  <a:pt x="-1" y="14"/>
                  <a:pt x="11" y="1"/>
                  <a:pt x="26" y="0"/>
                </a:cubicBezTo>
                <a:cubicBezTo>
                  <a:pt x="29" y="0"/>
                  <a:pt x="111" y="-3"/>
                  <a:pt x="174" y="62"/>
                </a:cubicBezTo>
                <a:cubicBezTo>
                  <a:pt x="239" y="126"/>
                  <a:pt x="236" y="207"/>
                  <a:pt x="236" y="210"/>
                </a:cubicBezTo>
                <a:cubicBezTo>
                  <a:pt x="235" y="225"/>
                  <a:pt x="223" y="237"/>
                  <a:pt x="208" y="23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993960" y="921960"/>
            <a:ext cx="119160" cy="118440"/>
          </a:xfrm>
          <a:custGeom>
            <a:avLst/>
            <a:gdLst/>
            <a:ahLst/>
            <a:rect l="0" t="0" r="r" b="b"/>
            <a:pathLst>
              <a:path w="331" h="329">
                <a:moveTo>
                  <a:pt x="298" y="329"/>
                </a:moveTo>
                <a:cubicBezTo>
                  <a:pt x="295" y="329"/>
                  <a:pt x="292" y="329"/>
                  <a:pt x="289" y="328"/>
                </a:cubicBezTo>
                <a:cubicBezTo>
                  <a:pt x="275" y="323"/>
                  <a:pt x="267" y="307"/>
                  <a:pt x="272" y="292"/>
                </a:cubicBezTo>
                <a:cubicBezTo>
                  <a:pt x="273" y="289"/>
                  <a:pt x="297" y="211"/>
                  <a:pt x="211" y="125"/>
                </a:cubicBezTo>
                <a:cubicBezTo>
                  <a:pt x="124" y="37"/>
                  <a:pt x="39" y="57"/>
                  <a:pt x="35" y="58"/>
                </a:cubicBezTo>
                <a:cubicBezTo>
                  <a:pt x="20" y="62"/>
                  <a:pt x="5" y="53"/>
                  <a:pt x="1" y="38"/>
                </a:cubicBezTo>
                <a:cubicBezTo>
                  <a:pt x="-3" y="23"/>
                  <a:pt x="6" y="8"/>
                  <a:pt x="21" y="4"/>
                </a:cubicBezTo>
                <a:cubicBezTo>
                  <a:pt x="26" y="3"/>
                  <a:pt x="139" y="-26"/>
                  <a:pt x="250" y="85"/>
                </a:cubicBezTo>
                <a:cubicBezTo>
                  <a:pt x="362" y="197"/>
                  <a:pt x="326" y="306"/>
                  <a:pt x="325" y="311"/>
                </a:cubicBezTo>
                <a:cubicBezTo>
                  <a:pt x="321" y="322"/>
                  <a:pt x="310" y="329"/>
                  <a:pt x="298" y="32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814320" y="1223640"/>
            <a:ext cx="149760" cy="45360"/>
          </a:xfrm>
          <a:custGeom>
            <a:avLst/>
            <a:gdLst/>
            <a:ahLst/>
            <a:rect l="0" t="0" r="r" b="b"/>
            <a:pathLst>
              <a:path w="416" h="126">
                <a:moveTo>
                  <a:pt x="213" y="50"/>
                </a:moveTo>
                <a:cubicBezTo>
                  <a:pt x="132" y="50"/>
                  <a:pt x="58" y="31"/>
                  <a:pt x="1" y="0"/>
                </a:cubicBezTo>
                <a:cubicBezTo>
                  <a:pt x="0" y="4"/>
                  <a:pt x="0" y="8"/>
                  <a:pt x="0" y="13"/>
                </a:cubicBezTo>
                <a:cubicBezTo>
                  <a:pt x="0" y="164"/>
                  <a:pt x="416" y="164"/>
                  <a:pt x="416" y="14"/>
                </a:cubicBezTo>
                <a:cubicBezTo>
                  <a:pt x="416" y="10"/>
                  <a:pt x="415" y="8"/>
                  <a:pt x="415" y="5"/>
                </a:cubicBezTo>
                <a:cubicBezTo>
                  <a:pt x="360" y="33"/>
                  <a:pt x="290" y="50"/>
                  <a:pt x="213" y="5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1160280" y="850680"/>
            <a:ext cx="4327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1.6 Comunicación Digital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747720" y="1634400"/>
            <a:ext cx="4103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Modelo de Shannon–Weaver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1141920" y="2264040"/>
            <a:ext cx="122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Elemento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4253760" y="2264040"/>
            <a:ext cx="102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880920" y="2807280"/>
            <a:ext cx="81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Emisor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2837520" y="2807280"/>
            <a:ext cx="223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Genera el mensaje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880920" y="3340440"/>
            <a:ext cx="140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2837520" y="3340440"/>
            <a:ext cx="214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Traduce a señales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880920" y="3883320"/>
            <a:ext cx="67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2837520" y="3883320"/>
            <a:ext cx="381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 físico, puede tener ruido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880920" y="4416840"/>
            <a:ext cx="169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Decodificador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2837520" y="4416840"/>
            <a:ext cx="347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Reconstruye la señal original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880920" y="4959720"/>
            <a:ext cx="109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Receptor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786600" y="565380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278"/>
                </a:moveTo>
                <a:lnTo>
                  <a:pt x="406" y="278"/>
                </a:lnTo>
                <a:lnTo>
                  <a:pt x="406" y="64"/>
                </a:lnTo>
                <a:cubicBezTo>
                  <a:pt x="406" y="29"/>
                  <a:pt x="378" y="0"/>
                  <a:pt x="342" y="0"/>
                </a:cubicBezTo>
                <a:cubicBezTo>
                  <a:pt x="307" y="0"/>
                  <a:pt x="278" y="29"/>
                  <a:pt x="278" y="64"/>
                </a:cubicBezTo>
                <a:lnTo>
                  <a:pt x="278" y="278"/>
                </a:lnTo>
                <a:lnTo>
                  <a:pt x="64" y="278"/>
                </a:lnTo>
                <a:cubicBezTo>
                  <a:pt x="29" y="278"/>
                  <a:pt x="0" y="306"/>
                  <a:pt x="0" y="342"/>
                </a:cubicBezTo>
                <a:cubicBezTo>
                  <a:pt x="0" y="378"/>
                  <a:pt x="29" y="406"/>
                  <a:pt x="64" y="406"/>
                </a:cubicBezTo>
                <a:lnTo>
                  <a:pt x="278" y="406"/>
                </a:lnTo>
                <a:lnTo>
                  <a:pt x="278" y="620"/>
                </a:lnTo>
                <a:cubicBezTo>
                  <a:pt x="278" y="655"/>
                  <a:pt x="307" y="683"/>
                  <a:pt x="342" y="683"/>
                </a:cubicBezTo>
                <a:cubicBezTo>
                  <a:pt x="378" y="683"/>
                  <a:pt x="406" y="655"/>
                  <a:pt x="406" y="620"/>
                </a:cubicBezTo>
                <a:lnTo>
                  <a:pt x="406" y="406"/>
                </a:lnTo>
                <a:lnTo>
                  <a:pt x="619" y="406"/>
                </a:lnTo>
                <a:cubicBezTo>
                  <a:pt x="655" y="406"/>
                  <a:pt x="683" y="378"/>
                  <a:pt x="683" y="342"/>
                </a:cubicBezTo>
                <a:cubicBezTo>
                  <a:pt x="683" y="306"/>
                  <a:pt x="655" y="278"/>
                  <a:pt x="619" y="278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2837520" y="4959720"/>
            <a:ext cx="217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Recibe el mensaje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1065240" y="5588280"/>
            <a:ext cx="445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Posprocesos: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compresión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cifrado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752400" y="3724200"/>
            <a:ext cx="1676520" cy="543240"/>
          </a:xfrm>
          <a:custGeom>
            <a:avLst/>
            <a:gdLst/>
            <a:ahLst/>
            <a:rect l="0" t="0" r="r" b="b"/>
            <a:pathLst>
              <a:path w="4657" h="1509">
                <a:moveTo>
                  <a:pt x="0" y="0"/>
                </a:moveTo>
                <a:lnTo>
                  <a:pt x="4657" y="0"/>
                </a:lnTo>
                <a:lnTo>
                  <a:pt x="465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2428560" y="3724200"/>
            <a:ext cx="1391040" cy="543240"/>
          </a:xfrm>
          <a:custGeom>
            <a:avLst/>
            <a:gdLst/>
            <a:ahLst/>
            <a:rect l="0" t="0" r="r" b="b"/>
            <a:pathLst>
              <a:path w="3864" h="1509">
                <a:moveTo>
                  <a:pt x="0" y="0"/>
                </a:moveTo>
                <a:lnTo>
                  <a:pt x="3864" y="0"/>
                </a:lnTo>
                <a:lnTo>
                  <a:pt x="386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3819240" y="3724200"/>
            <a:ext cx="2877120" cy="543240"/>
          </a:xfrm>
          <a:custGeom>
            <a:avLst/>
            <a:gdLst/>
            <a:ahLst/>
            <a:rect l="0" t="0" r="r" b="b"/>
            <a:pathLst>
              <a:path w="7992" h="1509">
                <a:moveTo>
                  <a:pt x="0" y="0"/>
                </a:moveTo>
                <a:lnTo>
                  <a:pt x="7992" y="0"/>
                </a:lnTo>
                <a:lnTo>
                  <a:pt x="799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752400" y="4267080"/>
            <a:ext cx="1676520" cy="533520"/>
          </a:xfrm>
          <a:custGeom>
            <a:avLst/>
            <a:gdLst/>
            <a:ahLst/>
            <a:rect l="0" t="0" r="r" b="b"/>
            <a:pathLst>
              <a:path w="4657" h="1482">
                <a:moveTo>
                  <a:pt x="0" y="0"/>
                </a:moveTo>
                <a:lnTo>
                  <a:pt x="4657" y="0"/>
                </a:lnTo>
                <a:lnTo>
                  <a:pt x="465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2428560" y="4267080"/>
            <a:ext cx="1391040" cy="533520"/>
          </a:xfrm>
          <a:custGeom>
            <a:avLst/>
            <a:gdLst/>
            <a:ahLst/>
            <a:rect l="0" t="0" r="r" b="b"/>
            <a:pathLst>
              <a:path w="3864" h="1482">
                <a:moveTo>
                  <a:pt x="0" y="0"/>
                </a:moveTo>
                <a:lnTo>
                  <a:pt x="3864" y="0"/>
                </a:lnTo>
                <a:lnTo>
                  <a:pt x="38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3819240" y="4267080"/>
            <a:ext cx="2877120" cy="533520"/>
          </a:xfrm>
          <a:custGeom>
            <a:avLst/>
            <a:gdLst/>
            <a:ahLst/>
            <a:rect l="0" t="0" r="r" b="b"/>
            <a:pathLst>
              <a:path w="7992" h="1482">
                <a:moveTo>
                  <a:pt x="0" y="0"/>
                </a:moveTo>
                <a:lnTo>
                  <a:pt x="7992" y="0"/>
                </a:lnTo>
                <a:lnTo>
                  <a:pt x="799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752400" y="4800240"/>
            <a:ext cx="1676520" cy="543600"/>
          </a:xfrm>
          <a:custGeom>
            <a:avLst/>
            <a:gdLst/>
            <a:ahLst/>
            <a:rect l="0" t="0" r="r" b="b"/>
            <a:pathLst>
              <a:path w="4657" h="1510">
                <a:moveTo>
                  <a:pt x="0" y="0"/>
                </a:moveTo>
                <a:lnTo>
                  <a:pt x="4657" y="0"/>
                </a:lnTo>
                <a:lnTo>
                  <a:pt x="465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2428560" y="4800240"/>
            <a:ext cx="1391040" cy="543600"/>
          </a:xfrm>
          <a:custGeom>
            <a:avLst/>
            <a:gdLst/>
            <a:ahLst/>
            <a:rect l="0" t="0" r="r" b="b"/>
            <a:pathLst>
              <a:path w="3864" h="1510">
                <a:moveTo>
                  <a:pt x="0" y="0"/>
                </a:moveTo>
                <a:lnTo>
                  <a:pt x="3864" y="0"/>
                </a:lnTo>
                <a:lnTo>
                  <a:pt x="386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3819240" y="4800240"/>
            <a:ext cx="2877120" cy="543600"/>
          </a:xfrm>
          <a:custGeom>
            <a:avLst/>
            <a:gdLst/>
            <a:ahLst/>
            <a:rect l="0" t="0" r="r" b="b"/>
            <a:pathLst>
              <a:path w="7992" h="1510">
                <a:moveTo>
                  <a:pt x="0" y="0"/>
                </a:moveTo>
                <a:lnTo>
                  <a:pt x="7992" y="0"/>
                </a:lnTo>
                <a:lnTo>
                  <a:pt x="799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752400" y="5343480"/>
            <a:ext cx="1676520" cy="533520"/>
          </a:xfrm>
          <a:custGeom>
            <a:avLst/>
            <a:gdLst/>
            <a:ahLst/>
            <a:rect l="0" t="0" r="r" b="b"/>
            <a:pathLst>
              <a:path w="4657" h="1482">
                <a:moveTo>
                  <a:pt x="0" y="0"/>
                </a:moveTo>
                <a:lnTo>
                  <a:pt x="4657" y="0"/>
                </a:lnTo>
                <a:lnTo>
                  <a:pt x="465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2428560" y="5343480"/>
            <a:ext cx="1391040" cy="533520"/>
          </a:xfrm>
          <a:custGeom>
            <a:avLst/>
            <a:gdLst/>
            <a:ahLst/>
            <a:rect l="0" t="0" r="r" b="b"/>
            <a:pathLst>
              <a:path w="3864" h="1482">
                <a:moveTo>
                  <a:pt x="0" y="0"/>
                </a:moveTo>
                <a:lnTo>
                  <a:pt x="3864" y="0"/>
                </a:lnTo>
                <a:lnTo>
                  <a:pt x="38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3819240" y="5343480"/>
            <a:ext cx="2877120" cy="533520"/>
          </a:xfrm>
          <a:custGeom>
            <a:avLst/>
            <a:gdLst/>
            <a:ahLst/>
            <a:rect l="0" t="0" r="r" b="b"/>
            <a:pathLst>
              <a:path w="7992" h="1482">
                <a:moveTo>
                  <a:pt x="0" y="0"/>
                </a:moveTo>
                <a:lnTo>
                  <a:pt x="7992" y="0"/>
                </a:lnTo>
                <a:lnTo>
                  <a:pt x="799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75240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752400" y="3724200"/>
            <a:ext cx="1686240" cy="9720"/>
          </a:xfrm>
          <a:custGeom>
            <a:avLst/>
            <a:gdLst/>
            <a:ahLst/>
            <a:rect l="0" t="0" r="r" b="b"/>
            <a:pathLst>
              <a:path w="4684" h="27">
                <a:moveTo>
                  <a:pt x="0" y="0"/>
                </a:moveTo>
                <a:lnTo>
                  <a:pt x="4684" y="0"/>
                </a:lnTo>
                <a:lnTo>
                  <a:pt x="46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2428560" y="372420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2438280" y="3724200"/>
            <a:ext cx="1381320" cy="9720"/>
          </a:xfrm>
          <a:custGeom>
            <a:avLst/>
            <a:gdLst/>
            <a:ahLst/>
            <a:rect l="0" t="0" r="r" b="b"/>
            <a:pathLst>
              <a:path w="3837" h="27">
                <a:moveTo>
                  <a:pt x="0" y="0"/>
                </a:moveTo>
                <a:lnTo>
                  <a:pt x="3837" y="0"/>
                </a:lnTo>
                <a:lnTo>
                  <a:pt x="383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380988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3819240" y="3724200"/>
            <a:ext cx="2886480" cy="9720"/>
          </a:xfrm>
          <a:custGeom>
            <a:avLst/>
            <a:gdLst/>
            <a:ahLst/>
            <a:rect l="0" t="0" r="r" b="b"/>
            <a:pathLst>
              <a:path w="8018" h="27">
                <a:moveTo>
                  <a:pt x="0" y="0"/>
                </a:moveTo>
                <a:lnTo>
                  <a:pt x="8018" y="0"/>
                </a:lnTo>
                <a:lnTo>
                  <a:pt x="80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6696000" y="3724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752400" y="4257360"/>
            <a:ext cx="1686240" cy="10080"/>
          </a:xfrm>
          <a:custGeom>
            <a:avLst/>
            <a:gdLst/>
            <a:ahLst/>
            <a:rect l="0" t="0" r="r" b="b"/>
            <a:pathLst>
              <a:path w="4684" h="28">
                <a:moveTo>
                  <a:pt x="0" y="0"/>
                </a:moveTo>
                <a:lnTo>
                  <a:pt x="4684" y="0"/>
                </a:lnTo>
                <a:lnTo>
                  <a:pt x="46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2438280" y="4257360"/>
            <a:ext cx="1381320" cy="10080"/>
          </a:xfrm>
          <a:custGeom>
            <a:avLst/>
            <a:gdLst/>
            <a:ahLst/>
            <a:rect l="0" t="0" r="r" b="b"/>
            <a:pathLst>
              <a:path w="3837" h="28">
                <a:moveTo>
                  <a:pt x="0" y="0"/>
                </a:moveTo>
                <a:lnTo>
                  <a:pt x="3837" y="0"/>
                </a:lnTo>
                <a:lnTo>
                  <a:pt x="38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3819240" y="4257360"/>
            <a:ext cx="2886480" cy="10080"/>
          </a:xfrm>
          <a:custGeom>
            <a:avLst/>
            <a:gdLst/>
            <a:ahLst/>
            <a:rect l="0" t="0" r="r" b="b"/>
            <a:pathLst>
              <a:path w="8018" h="28">
                <a:moveTo>
                  <a:pt x="0" y="0"/>
                </a:moveTo>
                <a:lnTo>
                  <a:pt x="8018" y="0"/>
                </a:lnTo>
                <a:lnTo>
                  <a:pt x="80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752400" y="4267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2428560" y="426708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3809880" y="4267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6696000" y="4267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752400" y="4809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752400" y="4800240"/>
            <a:ext cx="1686240" cy="10080"/>
          </a:xfrm>
          <a:custGeom>
            <a:avLst/>
            <a:gdLst/>
            <a:ahLst/>
            <a:rect l="0" t="0" r="r" b="b"/>
            <a:pathLst>
              <a:path w="4684" h="28">
                <a:moveTo>
                  <a:pt x="0" y="0"/>
                </a:moveTo>
                <a:lnTo>
                  <a:pt x="4684" y="0"/>
                </a:lnTo>
                <a:lnTo>
                  <a:pt x="46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2428560" y="4809960"/>
            <a:ext cx="10440" cy="533880"/>
          </a:xfrm>
          <a:custGeom>
            <a:avLst/>
            <a:gdLst/>
            <a:ahLst/>
            <a:rect l="0" t="0" r="r" b="b"/>
            <a:pathLst>
              <a:path w="29" h="1483">
                <a:moveTo>
                  <a:pt x="0" y="0"/>
                </a:moveTo>
                <a:lnTo>
                  <a:pt x="29" y="0"/>
                </a:lnTo>
                <a:lnTo>
                  <a:pt x="2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2438280" y="4800240"/>
            <a:ext cx="1381320" cy="10080"/>
          </a:xfrm>
          <a:custGeom>
            <a:avLst/>
            <a:gdLst/>
            <a:ahLst/>
            <a:rect l="0" t="0" r="r" b="b"/>
            <a:pathLst>
              <a:path w="3837" h="28">
                <a:moveTo>
                  <a:pt x="0" y="0"/>
                </a:moveTo>
                <a:lnTo>
                  <a:pt x="3837" y="0"/>
                </a:lnTo>
                <a:lnTo>
                  <a:pt x="38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3809880" y="4809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3819240" y="4800240"/>
            <a:ext cx="2886480" cy="10080"/>
          </a:xfrm>
          <a:custGeom>
            <a:avLst/>
            <a:gdLst/>
            <a:ahLst/>
            <a:rect l="0" t="0" r="r" b="b"/>
            <a:pathLst>
              <a:path w="8018" h="28">
                <a:moveTo>
                  <a:pt x="0" y="0"/>
                </a:moveTo>
                <a:lnTo>
                  <a:pt x="8018" y="0"/>
                </a:lnTo>
                <a:lnTo>
                  <a:pt x="80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6696000" y="48099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752400" y="5343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752400" y="5333760"/>
            <a:ext cx="1686240" cy="10080"/>
          </a:xfrm>
          <a:custGeom>
            <a:avLst/>
            <a:gdLst/>
            <a:ahLst/>
            <a:rect l="0" t="0" r="r" b="b"/>
            <a:pathLst>
              <a:path w="4684" h="28">
                <a:moveTo>
                  <a:pt x="0" y="0"/>
                </a:moveTo>
                <a:lnTo>
                  <a:pt x="4684" y="0"/>
                </a:lnTo>
                <a:lnTo>
                  <a:pt x="46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2428560" y="534348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2438280" y="5333760"/>
            <a:ext cx="1381320" cy="10080"/>
          </a:xfrm>
          <a:custGeom>
            <a:avLst/>
            <a:gdLst/>
            <a:ahLst/>
            <a:rect l="0" t="0" r="r" b="b"/>
            <a:pathLst>
              <a:path w="3837" h="28">
                <a:moveTo>
                  <a:pt x="0" y="0"/>
                </a:moveTo>
                <a:lnTo>
                  <a:pt x="3837" y="0"/>
                </a:lnTo>
                <a:lnTo>
                  <a:pt x="38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3809880" y="5343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/>
          <p:nvPr/>
        </p:nvSpPr>
        <p:spPr>
          <a:xfrm>
            <a:off x="3819240" y="5333760"/>
            <a:ext cx="2886480" cy="10080"/>
          </a:xfrm>
          <a:custGeom>
            <a:avLst/>
            <a:gdLst/>
            <a:ahLst/>
            <a:rect l="0" t="0" r="r" b="b"/>
            <a:pathLst>
              <a:path w="8018" h="28">
                <a:moveTo>
                  <a:pt x="0" y="0"/>
                </a:moveTo>
                <a:lnTo>
                  <a:pt x="8018" y="0"/>
                </a:lnTo>
                <a:lnTo>
                  <a:pt x="80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/>
          <p:nvPr/>
        </p:nvSpPr>
        <p:spPr>
          <a:xfrm>
            <a:off x="6696000" y="5343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752400" y="5876640"/>
            <a:ext cx="1686240" cy="10080"/>
          </a:xfrm>
          <a:custGeom>
            <a:avLst/>
            <a:gdLst/>
            <a:ahLst/>
            <a:rect l="0" t="0" r="r" b="b"/>
            <a:pathLst>
              <a:path w="4684" h="28">
                <a:moveTo>
                  <a:pt x="0" y="0"/>
                </a:moveTo>
                <a:lnTo>
                  <a:pt x="4684" y="0"/>
                </a:lnTo>
                <a:lnTo>
                  <a:pt x="468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2438280" y="5876640"/>
            <a:ext cx="1381320" cy="10080"/>
          </a:xfrm>
          <a:custGeom>
            <a:avLst/>
            <a:gdLst/>
            <a:ahLst/>
            <a:rect l="0" t="0" r="r" b="b"/>
            <a:pathLst>
              <a:path w="3837" h="28">
                <a:moveTo>
                  <a:pt x="0" y="0"/>
                </a:moveTo>
                <a:lnTo>
                  <a:pt x="3837" y="0"/>
                </a:lnTo>
                <a:lnTo>
                  <a:pt x="38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3819240" y="5876640"/>
            <a:ext cx="2886480" cy="10080"/>
          </a:xfrm>
          <a:custGeom>
            <a:avLst/>
            <a:gdLst/>
            <a:ahLst/>
            <a:rect l="0" t="0" r="r" b="b"/>
            <a:pathLst>
              <a:path w="8018" h="28">
                <a:moveTo>
                  <a:pt x="0" y="0"/>
                </a:moveTo>
                <a:lnTo>
                  <a:pt x="8018" y="0"/>
                </a:lnTo>
                <a:lnTo>
                  <a:pt x="80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821160" y="79992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280" y="0"/>
                </a:moveTo>
                <a:cubicBezTo>
                  <a:pt x="125" y="0"/>
                  <a:pt x="0" y="122"/>
                  <a:pt x="0" y="273"/>
                </a:cubicBezTo>
                <a:lnTo>
                  <a:pt x="0" y="545"/>
                </a:lnTo>
                <a:lnTo>
                  <a:pt x="112" y="545"/>
                </a:lnTo>
                <a:lnTo>
                  <a:pt x="112" y="273"/>
                </a:lnTo>
                <a:cubicBezTo>
                  <a:pt x="112" y="262"/>
                  <a:pt x="113" y="252"/>
                  <a:pt x="115" y="241"/>
                </a:cubicBezTo>
                <a:cubicBezTo>
                  <a:pt x="117" y="231"/>
                  <a:pt x="120" y="219"/>
                  <a:pt x="124" y="209"/>
                </a:cubicBezTo>
                <a:cubicBezTo>
                  <a:pt x="128" y="200"/>
                  <a:pt x="134" y="190"/>
                  <a:pt x="140" y="181"/>
                </a:cubicBezTo>
                <a:cubicBezTo>
                  <a:pt x="146" y="172"/>
                  <a:pt x="153" y="164"/>
                  <a:pt x="161" y="157"/>
                </a:cubicBezTo>
                <a:cubicBezTo>
                  <a:pt x="168" y="149"/>
                  <a:pt x="177" y="142"/>
                  <a:pt x="186" y="136"/>
                </a:cubicBezTo>
                <a:cubicBezTo>
                  <a:pt x="195" y="130"/>
                  <a:pt x="205" y="125"/>
                  <a:pt x="215" y="121"/>
                </a:cubicBezTo>
                <a:cubicBezTo>
                  <a:pt x="225" y="117"/>
                  <a:pt x="237" y="114"/>
                  <a:pt x="247" y="112"/>
                </a:cubicBezTo>
                <a:cubicBezTo>
                  <a:pt x="258" y="110"/>
                  <a:pt x="269" y="109"/>
                  <a:pt x="280" y="109"/>
                </a:cubicBezTo>
                <a:cubicBezTo>
                  <a:pt x="291" y="109"/>
                  <a:pt x="302" y="110"/>
                  <a:pt x="313" y="112"/>
                </a:cubicBezTo>
                <a:cubicBezTo>
                  <a:pt x="324" y="114"/>
                  <a:pt x="334" y="117"/>
                  <a:pt x="344" y="121"/>
                </a:cubicBezTo>
                <a:cubicBezTo>
                  <a:pt x="354" y="125"/>
                  <a:pt x="364" y="130"/>
                  <a:pt x="373" y="136"/>
                </a:cubicBezTo>
                <a:cubicBezTo>
                  <a:pt x="382" y="142"/>
                  <a:pt x="391" y="149"/>
                  <a:pt x="399" y="157"/>
                </a:cubicBezTo>
                <a:cubicBezTo>
                  <a:pt x="406" y="164"/>
                  <a:pt x="413" y="172"/>
                  <a:pt x="419" y="181"/>
                </a:cubicBezTo>
                <a:cubicBezTo>
                  <a:pt x="426" y="190"/>
                  <a:pt x="431" y="200"/>
                  <a:pt x="435" y="209"/>
                </a:cubicBezTo>
                <a:cubicBezTo>
                  <a:pt x="439" y="219"/>
                  <a:pt x="442" y="231"/>
                  <a:pt x="444" y="241"/>
                </a:cubicBezTo>
                <a:cubicBezTo>
                  <a:pt x="447" y="252"/>
                  <a:pt x="448" y="262"/>
                  <a:pt x="448" y="273"/>
                </a:cubicBezTo>
                <a:lnTo>
                  <a:pt x="448" y="545"/>
                </a:lnTo>
                <a:lnTo>
                  <a:pt x="559" y="545"/>
                </a:lnTo>
                <a:lnTo>
                  <a:pt x="559" y="273"/>
                </a:lnTo>
                <a:cubicBezTo>
                  <a:pt x="559" y="122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780840" y="937080"/>
            <a:ext cx="281880" cy="215640"/>
          </a:xfrm>
          <a:custGeom>
            <a:avLst/>
            <a:gdLst/>
            <a:ahLst/>
            <a:rect l="0" t="0" r="r" b="b"/>
            <a:pathLst>
              <a:path w="783" h="599">
                <a:moveTo>
                  <a:pt x="783" y="490"/>
                </a:moveTo>
                <a:cubicBezTo>
                  <a:pt x="783" y="505"/>
                  <a:pt x="780" y="518"/>
                  <a:pt x="775" y="532"/>
                </a:cubicBezTo>
                <a:cubicBezTo>
                  <a:pt x="769" y="545"/>
                  <a:pt x="761" y="557"/>
                  <a:pt x="750" y="567"/>
                </a:cubicBezTo>
                <a:cubicBezTo>
                  <a:pt x="740" y="577"/>
                  <a:pt x="728" y="585"/>
                  <a:pt x="714" y="591"/>
                </a:cubicBezTo>
                <a:cubicBezTo>
                  <a:pt x="700" y="596"/>
                  <a:pt x="686" y="599"/>
                  <a:pt x="671" y="599"/>
                </a:cubicBezTo>
                <a:lnTo>
                  <a:pt x="112" y="599"/>
                </a:lnTo>
                <a:cubicBezTo>
                  <a:pt x="97" y="599"/>
                  <a:pt x="83" y="596"/>
                  <a:pt x="69" y="591"/>
                </a:cubicBezTo>
                <a:cubicBezTo>
                  <a:pt x="55" y="585"/>
                  <a:pt x="43" y="577"/>
                  <a:pt x="33" y="567"/>
                </a:cubicBezTo>
                <a:cubicBezTo>
                  <a:pt x="22" y="557"/>
                  <a:pt x="14" y="545"/>
                  <a:pt x="9" y="532"/>
                </a:cubicBezTo>
                <a:cubicBezTo>
                  <a:pt x="3" y="518"/>
                  <a:pt x="0" y="505"/>
                  <a:pt x="0" y="490"/>
                </a:cubicBezTo>
                <a:lnTo>
                  <a:pt x="0" y="109"/>
                </a:lnTo>
                <a:cubicBezTo>
                  <a:pt x="0" y="95"/>
                  <a:pt x="3" y="80"/>
                  <a:pt x="9" y="67"/>
                </a:cubicBezTo>
                <a:cubicBezTo>
                  <a:pt x="14" y="54"/>
                  <a:pt x="22" y="42"/>
                  <a:pt x="33" y="32"/>
                </a:cubicBezTo>
                <a:cubicBezTo>
                  <a:pt x="43" y="21"/>
                  <a:pt x="55" y="14"/>
                  <a:pt x="69" y="8"/>
                </a:cubicBezTo>
                <a:cubicBezTo>
                  <a:pt x="83" y="2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2"/>
                  <a:pt x="714" y="8"/>
                </a:cubicBezTo>
                <a:cubicBezTo>
                  <a:pt x="728" y="14"/>
                  <a:pt x="740" y="21"/>
                  <a:pt x="750" y="32"/>
                </a:cubicBezTo>
                <a:cubicBezTo>
                  <a:pt x="761" y="42"/>
                  <a:pt x="769" y="54"/>
                  <a:pt x="775" y="67"/>
                </a:cubicBezTo>
                <a:cubicBezTo>
                  <a:pt x="780" y="80"/>
                  <a:pt x="783" y="95"/>
                  <a:pt x="783" y="109"/>
                </a:cubicBezTo>
                <a:lnTo>
                  <a:pt x="783" y="49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951840" y="799920"/>
            <a:ext cx="181440" cy="352800"/>
          </a:xfrm>
          <a:custGeom>
            <a:avLst/>
            <a:gdLst/>
            <a:ahLst/>
            <a:rect l="0" t="0" r="r" b="b"/>
            <a:pathLst>
              <a:path w="504" h="980">
                <a:moveTo>
                  <a:pt x="504" y="246"/>
                </a:moveTo>
                <a:cubicBezTo>
                  <a:pt x="504" y="230"/>
                  <a:pt x="502" y="213"/>
                  <a:pt x="499" y="197"/>
                </a:cubicBezTo>
                <a:cubicBezTo>
                  <a:pt x="496" y="181"/>
                  <a:pt x="491" y="166"/>
                  <a:pt x="484" y="151"/>
                </a:cubicBezTo>
                <a:cubicBezTo>
                  <a:pt x="478" y="136"/>
                  <a:pt x="470" y="122"/>
                  <a:pt x="461" y="109"/>
                </a:cubicBezTo>
                <a:cubicBezTo>
                  <a:pt x="452" y="95"/>
                  <a:pt x="442" y="83"/>
                  <a:pt x="430" y="72"/>
                </a:cubicBezTo>
                <a:cubicBezTo>
                  <a:pt x="418" y="60"/>
                  <a:pt x="406" y="50"/>
                  <a:pt x="392" y="41"/>
                </a:cubicBezTo>
                <a:cubicBezTo>
                  <a:pt x="378" y="32"/>
                  <a:pt x="364" y="25"/>
                  <a:pt x="348" y="19"/>
                </a:cubicBezTo>
                <a:cubicBezTo>
                  <a:pt x="333" y="12"/>
                  <a:pt x="317" y="8"/>
                  <a:pt x="301" y="5"/>
                </a:cubicBezTo>
                <a:cubicBezTo>
                  <a:pt x="285" y="2"/>
                  <a:pt x="269" y="0"/>
                  <a:pt x="252" y="0"/>
                </a:cubicBezTo>
                <a:cubicBezTo>
                  <a:pt x="236" y="0"/>
                  <a:pt x="219" y="2"/>
                  <a:pt x="203" y="5"/>
                </a:cubicBezTo>
                <a:cubicBezTo>
                  <a:pt x="187" y="8"/>
                  <a:pt x="171" y="12"/>
                  <a:pt x="156" y="19"/>
                </a:cubicBezTo>
                <a:cubicBezTo>
                  <a:pt x="141" y="25"/>
                  <a:pt x="126" y="32"/>
                  <a:pt x="112" y="41"/>
                </a:cubicBezTo>
                <a:cubicBezTo>
                  <a:pt x="98" y="50"/>
                  <a:pt x="85" y="60"/>
                  <a:pt x="73" y="72"/>
                </a:cubicBezTo>
                <a:cubicBezTo>
                  <a:pt x="62" y="83"/>
                  <a:pt x="51" y="95"/>
                  <a:pt x="42" y="109"/>
                </a:cubicBezTo>
                <a:cubicBezTo>
                  <a:pt x="33" y="122"/>
                  <a:pt x="25" y="136"/>
                  <a:pt x="19" y="151"/>
                </a:cubicBezTo>
                <a:cubicBezTo>
                  <a:pt x="13" y="166"/>
                  <a:pt x="8" y="181"/>
                  <a:pt x="5" y="197"/>
                </a:cubicBezTo>
                <a:cubicBezTo>
                  <a:pt x="1" y="213"/>
                  <a:pt x="0" y="230"/>
                  <a:pt x="0" y="246"/>
                </a:cubicBezTo>
                <a:cubicBezTo>
                  <a:pt x="0" y="352"/>
                  <a:pt x="70" y="443"/>
                  <a:pt x="168" y="476"/>
                </a:cubicBezTo>
                <a:lnTo>
                  <a:pt x="168" y="912"/>
                </a:lnTo>
                <a:cubicBezTo>
                  <a:pt x="168" y="920"/>
                  <a:pt x="170" y="929"/>
                  <a:pt x="173" y="936"/>
                </a:cubicBezTo>
                <a:cubicBezTo>
                  <a:pt x="176" y="944"/>
                  <a:pt x="181" y="951"/>
                  <a:pt x="187" y="957"/>
                </a:cubicBezTo>
                <a:cubicBezTo>
                  <a:pt x="192" y="964"/>
                  <a:pt x="199" y="969"/>
                  <a:pt x="207" y="973"/>
                </a:cubicBezTo>
                <a:cubicBezTo>
                  <a:pt x="215" y="976"/>
                  <a:pt x="223" y="979"/>
                  <a:pt x="231" y="979"/>
                </a:cubicBezTo>
                <a:cubicBezTo>
                  <a:pt x="240" y="980"/>
                  <a:pt x="248" y="980"/>
                  <a:pt x="257" y="977"/>
                </a:cubicBezTo>
                <a:cubicBezTo>
                  <a:pt x="265" y="975"/>
                  <a:pt x="273" y="971"/>
                  <a:pt x="280" y="966"/>
                </a:cubicBezTo>
                <a:cubicBezTo>
                  <a:pt x="287" y="961"/>
                  <a:pt x="292" y="955"/>
                  <a:pt x="297" y="948"/>
                </a:cubicBezTo>
                <a:cubicBezTo>
                  <a:pt x="302" y="941"/>
                  <a:pt x="305" y="934"/>
                  <a:pt x="307" y="925"/>
                </a:cubicBezTo>
                <a:lnTo>
                  <a:pt x="308" y="926"/>
                </a:lnTo>
                <a:cubicBezTo>
                  <a:pt x="316" y="926"/>
                  <a:pt x="322" y="923"/>
                  <a:pt x="328" y="918"/>
                </a:cubicBezTo>
                <a:cubicBezTo>
                  <a:pt x="333" y="912"/>
                  <a:pt x="336" y="906"/>
                  <a:pt x="336" y="898"/>
                </a:cubicBezTo>
                <a:lnTo>
                  <a:pt x="336" y="871"/>
                </a:lnTo>
                <a:cubicBezTo>
                  <a:pt x="336" y="864"/>
                  <a:pt x="333" y="857"/>
                  <a:pt x="328" y="852"/>
                </a:cubicBezTo>
                <a:cubicBezTo>
                  <a:pt x="322" y="847"/>
                  <a:pt x="316" y="844"/>
                  <a:pt x="308" y="844"/>
                </a:cubicBezTo>
                <a:lnTo>
                  <a:pt x="308" y="817"/>
                </a:lnTo>
                <a:cubicBezTo>
                  <a:pt x="316" y="817"/>
                  <a:pt x="322" y="814"/>
                  <a:pt x="328" y="809"/>
                </a:cubicBezTo>
                <a:cubicBezTo>
                  <a:pt x="333" y="804"/>
                  <a:pt x="336" y="797"/>
                  <a:pt x="336" y="790"/>
                </a:cubicBezTo>
                <a:lnTo>
                  <a:pt x="336" y="735"/>
                </a:lnTo>
                <a:cubicBezTo>
                  <a:pt x="336" y="728"/>
                  <a:pt x="333" y="721"/>
                  <a:pt x="328" y="716"/>
                </a:cubicBezTo>
                <a:cubicBezTo>
                  <a:pt x="322" y="711"/>
                  <a:pt x="316" y="708"/>
                  <a:pt x="308" y="708"/>
                </a:cubicBezTo>
                <a:lnTo>
                  <a:pt x="308" y="646"/>
                </a:lnTo>
                <a:cubicBezTo>
                  <a:pt x="317" y="641"/>
                  <a:pt x="324" y="635"/>
                  <a:pt x="328" y="626"/>
                </a:cubicBezTo>
                <a:cubicBezTo>
                  <a:pt x="333" y="618"/>
                  <a:pt x="336" y="609"/>
                  <a:pt x="336" y="599"/>
                </a:cubicBezTo>
                <a:lnTo>
                  <a:pt x="336" y="476"/>
                </a:lnTo>
                <a:cubicBezTo>
                  <a:pt x="434" y="443"/>
                  <a:pt x="504" y="352"/>
                  <a:pt x="504" y="246"/>
                </a:cubicBezTo>
                <a:moveTo>
                  <a:pt x="252" y="54"/>
                </a:moveTo>
                <a:cubicBezTo>
                  <a:pt x="260" y="54"/>
                  <a:pt x="267" y="56"/>
                  <a:pt x="274" y="59"/>
                </a:cubicBezTo>
                <a:cubicBezTo>
                  <a:pt x="280" y="61"/>
                  <a:pt x="286" y="65"/>
                  <a:pt x="292" y="70"/>
                </a:cubicBezTo>
                <a:cubicBezTo>
                  <a:pt x="297" y="75"/>
                  <a:pt x="301" y="81"/>
                  <a:pt x="304" y="88"/>
                </a:cubicBezTo>
                <a:cubicBezTo>
                  <a:pt x="307" y="95"/>
                  <a:pt x="308" y="102"/>
                  <a:pt x="308" y="109"/>
                </a:cubicBezTo>
                <a:cubicBezTo>
                  <a:pt x="308" y="116"/>
                  <a:pt x="307" y="123"/>
                  <a:pt x="304" y="130"/>
                </a:cubicBezTo>
                <a:cubicBezTo>
                  <a:pt x="301" y="136"/>
                  <a:pt x="297" y="142"/>
                  <a:pt x="292" y="147"/>
                </a:cubicBezTo>
                <a:cubicBezTo>
                  <a:pt x="286" y="152"/>
                  <a:pt x="280" y="156"/>
                  <a:pt x="274" y="159"/>
                </a:cubicBezTo>
                <a:cubicBezTo>
                  <a:pt x="267" y="162"/>
                  <a:pt x="260" y="163"/>
                  <a:pt x="252" y="163"/>
                </a:cubicBezTo>
                <a:cubicBezTo>
                  <a:pt x="245" y="163"/>
                  <a:pt x="238" y="162"/>
                  <a:pt x="231" y="159"/>
                </a:cubicBezTo>
                <a:cubicBezTo>
                  <a:pt x="224" y="156"/>
                  <a:pt x="218" y="152"/>
                  <a:pt x="213" y="147"/>
                </a:cubicBezTo>
                <a:cubicBezTo>
                  <a:pt x="207" y="142"/>
                  <a:pt x="203" y="136"/>
                  <a:pt x="201" y="130"/>
                </a:cubicBezTo>
                <a:cubicBezTo>
                  <a:pt x="198" y="123"/>
                  <a:pt x="196" y="116"/>
                  <a:pt x="196" y="109"/>
                </a:cubicBezTo>
                <a:cubicBezTo>
                  <a:pt x="196" y="102"/>
                  <a:pt x="198" y="95"/>
                  <a:pt x="201" y="88"/>
                </a:cubicBezTo>
                <a:cubicBezTo>
                  <a:pt x="203" y="81"/>
                  <a:pt x="207" y="75"/>
                  <a:pt x="213" y="70"/>
                </a:cubicBezTo>
                <a:cubicBezTo>
                  <a:pt x="218" y="65"/>
                  <a:pt x="224" y="61"/>
                  <a:pt x="231" y="59"/>
                </a:cubicBezTo>
                <a:cubicBezTo>
                  <a:pt x="238" y="56"/>
                  <a:pt x="245" y="54"/>
                  <a:pt x="252" y="5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789120" y="1563480"/>
            <a:ext cx="295200" cy="302760"/>
          </a:xfrm>
          <a:custGeom>
            <a:avLst/>
            <a:gdLst/>
            <a:ahLst/>
            <a:rect l="0" t="0" r="r" b="b"/>
            <a:pathLst>
              <a:path w="820" h="841">
                <a:moveTo>
                  <a:pt x="745" y="76"/>
                </a:moveTo>
                <a:cubicBezTo>
                  <a:pt x="643" y="-25"/>
                  <a:pt x="479" y="-25"/>
                  <a:pt x="378" y="76"/>
                </a:cubicBezTo>
                <a:cubicBezTo>
                  <a:pt x="298" y="156"/>
                  <a:pt x="281" y="274"/>
                  <a:pt x="327" y="372"/>
                </a:cubicBezTo>
                <a:lnTo>
                  <a:pt x="235" y="464"/>
                </a:lnTo>
                <a:cubicBezTo>
                  <a:pt x="220" y="479"/>
                  <a:pt x="215" y="500"/>
                  <a:pt x="220" y="519"/>
                </a:cubicBezTo>
                <a:lnTo>
                  <a:pt x="174" y="566"/>
                </a:lnTo>
                <a:cubicBezTo>
                  <a:pt x="163" y="554"/>
                  <a:pt x="144" y="554"/>
                  <a:pt x="133" y="566"/>
                </a:cubicBezTo>
                <a:lnTo>
                  <a:pt x="92" y="606"/>
                </a:lnTo>
                <a:cubicBezTo>
                  <a:pt x="81" y="618"/>
                  <a:pt x="81" y="636"/>
                  <a:pt x="92" y="647"/>
                </a:cubicBezTo>
                <a:lnTo>
                  <a:pt x="72" y="667"/>
                </a:lnTo>
                <a:cubicBezTo>
                  <a:pt x="61" y="656"/>
                  <a:pt x="43" y="656"/>
                  <a:pt x="31" y="667"/>
                </a:cubicBezTo>
                <a:lnTo>
                  <a:pt x="11" y="688"/>
                </a:lnTo>
                <a:cubicBezTo>
                  <a:pt x="0" y="699"/>
                  <a:pt x="0" y="717"/>
                  <a:pt x="11" y="729"/>
                </a:cubicBezTo>
                <a:lnTo>
                  <a:pt x="12" y="729"/>
                </a:lnTo>
                <a:cubicBezTo>
                  <a:pt x="-6" y="757"/>
                  <a:pt x="-3" y="796"/>
                  <a:pt x="21" y="820"/>
                </a:cubicBezTo>
                <a:cubicBezTo>
                  <a:pt x="49" y="848"/>
                  <a:pt x="95" y="848"/>
                  <a:pt x="123" y="820"/>
                </a:cubicBezTo>
                <a:lnTo>
                  <a:pt x="449" y="494"/>
                </a:lnTo>
                <a:cubicBezTo>
                  <a:pt x="546" y="540"/>
                  <a:pt x="664" y="523"/>
                  <a:pt x="745" y="443"/>
                </a:cubicBezTo>
                <a:cubicBezTo>
                  <a:pt x="846" y="342"/>
                  <a:pt x="846" y="177"/>
                  <a:pt x="745" y="76"/>
                </a:cubicBezTo>
                <a:moveTo>
                  <a:pt x="704" y="198"/>
                </a:moveTo>
                <a:cubicBezTo>
                  <a:pt x="682" y="221"/>
                  <a:pt x="644" y="221"/>
                  <a:pt x="622" y="198"/>
                </a:cubicBezTo>
                <a:cubicBezTo>
                  <a:pt x="599" y="176"/>
                  <a:pt x="599" y="139"/>
                  <a:pt x="622" y="117"/>
                </a:cubicBezTo>
                <a:cubicBezTo>
                  <a:pt x="644" y="94"/>
                  <a:pt x="682" y="94"/>
                  <a:pt x="704" y="117"/>
                </a:cubicBezTo>
                <a:cubicBezTo>
                  <a:pt x="727" y="139"/>
                  <a:pt x="727" y="176"/>
                  <a:pt x="704" y="198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1160280" y="736560"/>
            <a:ext cx="2431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1.7 Seguridad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1096920" y="1510560"/>
            <a:ext cx="1253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Hashing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1300320" y="2083320"/>
            <a:ext cx="180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MD5, SHA‑256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848520" y="3219120"/>
            <a:ext cx="169920" cy="169920"/>
          </a:xfrm>
          <a:custGeom>
            <a:avLst/>
            <a:gdLst/>
            <a:ahLst/>
            <a:rect l="0" t="0" r="r" b="b"/>
            <a:pathLst>
              <a:path w="472" h="472">
                <a:moveTo>
                  <a:pt x="236" y="0"/>
                </a:moveTo>
                <a:cubicBezTo>
                  <a:pt x="106" y="0"/>
                  <a:pt x="0" y="106"/>
                  <a:pt x="0" y="237"/>
                </a:cubicBezTo>
                <a:lnTo>
                  <a:pt x="0" y="472"/>
                </a:lnTo>
                <a:lnTo>
                  <a:pt x="94" y="472"/>
                </a:lnTo>
                <a:lnTo>
                  <a:pt x="94" y="237"/>
                </a:lnTo>
                <a:cubicBezTo>
                  <a:pt x="94" y="227"/>
                  <a:pt x="95" y="217"/>
                  <a:pt x="97" y="208"/>
                </a:cubicBezTo>
                <a:cubicBezTo>
                  <a:pt x="99" y="199"/>
                  <a:pt x="102" y="190"/>
                  <a:pt x="105" y="182"/>
                </a:cubicBezTo>
                <a:cubicBezTo>
                  <a:pt x="109" y="173"/>
                  <a:pt x="113" y="165"/>
                  <a:pt x="118" y="157"/>
                </a:cubicBezTo>
                <a:cubicBezTo>
                  <a:pt x="123" y="150"/>
                  <a:pt x="129" y="142"/>
                  <a:pt x="136" y="136"/>
                </a:cubicBezTo>
                <a:cubicBezTo>
                  <a:pt x="142" y="129"/>
                  <a:pt x="149" y="123"/>
                  <a:pt x="157" y="118"/>
                </a:cubicBezTo>
                <a:cubicBezTo>
                  <a:pt x="165" y="113"/>
                  <a:pt x="173" y="109"/>
                  <a:pt x="181" y="105"/>
                </a:cubicBezTo>
                <a:cubicBezTo>
                  <a:pt x="190" y="102"/>
                  <a:pt x="199" y="99"/>
                  <a:pt x="208" y="97"/>
                </a:cubicBezTo>
                <a:cubicBezTo>
                  <a:pt x="217" y="95"/>
                  <a:pt x="226" y="94"/>
                  <a:pt x="236" y="94"/>
                </a:cubicBezTo>
                <a:cubicBezTo>
                  <a:pt x="246" y="94"/>
                  <a:pt x="255" y="95"/>
                  <a:pt x="264" y="97"/>
                </a:cubicBezTo>
                <a:cubicBezTo>
                  <a:pt x="273" y="99"/>
                  <a:pt x="282" y="102"/>
                  <a:pt x="290" y="105"/>
                </a:cubicBezTo>
                <a:cubicBezTo>
                  <a:pt x="299" y="109"/>
                  <a:pt x="307" y="113"/>
                  <a:pt x="315" y="118"/>
                </a:cubicBezTo>
                <a:cubicBezTo>
                  <a:pt x="323" y="123"/>
                  <a:pt x="330" y="129"/>
                  <a:pt x="336" y="136"/>
                </a:cubicBezTo>
                <a:cubicBezTo>
                  <a:pt x="343" y="142"/>
                  <a:pt x="349" y="150"/>
                  <a:pt x="354" y="157"/>
                </a:cubicBezTo>
                <a:cubicBezTo>
                  <a:pt x="359" y="165"/>
                  <a:pt x="363" y="173"/>
                  <a:pt x="367" y="182"/>
                </a:cubicBezTo>
                <a:cubicBezTo>
                  <a:pt x="370" y="190"/>
                  <a:pt x="373" y="199"/>
                  <a:pt x="375" y="208"/>
                </a:cubicBezTo>
                <a:cubicBezTo>
                  <a:pt x="377" y="217"/>
                  <a:pt x="378" y="227"/>
                  <a:pt x="378" y="237"/>
                </a:cubicBezTo>
                <a:lnTo>
                  <a:pt x="378" y="472"/>
                </a:lnTo>
                <a:lnTo>
                  <a:pt x="472" y="472"/>
                </a:lnTo>
                <a:lnTo>
                  <a:pt x="472" y="237"/>
                </a:lnTo>
                <a:cubicBezTo>
                  <a:pt x="472" y="106"/>
                  <a:pt x="366" y="0"/>
                  <a:pt x="236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814680" y="3337920"/>
            <a:ext cx="237600" cy="186480"/>
          </a:xfrm>
          <a:custGeom>
            <a:avLst/>
            <a:gdLst/>
            <a:ahLst/>
            <a:rect l="0" t="0" r="r" b="b"/>
            <a:pathLst>
              <a:path w="660" h="518">
                <a:moveTo>
                  <a:pt x="660" y="424"/>
                </a:moveTo>
                <a:cubicBezTo>
                  <a:pt x="660" y="436"/>
                  <a:pt x="657" y="448"/>
                  <a:pt x="653" y="460"/>
                </a:cubicBezTo>
                <a:cubicBezTo>
                  <a:pt x="648" y="472"/>
                  <a:pt x="641" y="482"/>
                  <a:pt x="632" y="491"/>
                </a:cubicBezTo>
                <a:cubicBezTo>
                  <a:pt x="623" y="499"/>
                  <a:pt x="613" y="506"/>
                  <a:pt x="602" y="511"/>
                </a:cubicBezTo>
                <a:cubicBezTo>
                  <a:pt x="590" y="516"/>
                  <a:pt x="578" y="518"/>
                  <a:pt x="566" y="518"/>
                </a:cubicBezTo>
                <a:lnTo>
                  <a:pt x="95" y="518"/>
                </a:lnTo>
                <a:cubicBezTo>
                  <a:pt x="83" y="518"/>
                  <a:pt x="71" y="516"/>
                  <a:pt x="59" y="511"/>
                </a:cubicBezTo>
                <a:cubicBezTo>
                  <a:pt x="48" y="506"/>
                  <a:pt x="37" y="499"/>
                  <a:pt x="28" y="491"/>
                </a:cubicBezTo>
                <a:cubicBezTo>
                  <a:pt x="19" y="482"/>
                  <a:pt x="12" y="472"/>
                  <a:pt x="7" y="460"/>
                </a:cubicBezTo>
                <a:cubicBezTo>
                  <a:pt x="3" y="448"/>
                  <a:pt x="0" y="436"/>
                  <a:pt x="0" y="424"/>
                </a:cubicBezTo>
                <a:lnTo>
                  <a:pt x="0" y="94"/>
                </a:ln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7"/>
                </a:cubicBezTo>
                <a:cubicBezTo>
                  <a:pt x="37" y="18"/>
                  <a:pt x="48" y="12"/>
                  <a:pt x="59" y="7"/>
                </a:cubicBezTo>
                <a:cubicBezTo>
                  <a:pt x="71" y="2"/>
                  <a:pt x="83" y="0"/>
                  <a:pt x="95" y="0"/>
                </a:cubicBezTo>
                <a:lnTo>
                  <a:pt x="566" y="0"/>
                </a:lnTo>
                <a:cubicBezTo>
                  <a:pt x="578" y="0"/>
                  <a:pt x="590" y="2"/>
                  <a:pt x="602" y="7"/>
                </a:cubicBezTo>
                <a:cubicBezTo>
                  <a:pt x="613" y="12"/>
                  <a:pt x="623" y="18"/>
                  <a:pt x="632" y="27"/>
                </a:cubicBezTo>
                <a:cubicBezTo>
                  <a:pt x="641" y="36"/>
                  <a:pt x="648" y="46"/>
                  <a:pt x="653" y="58"/>
                </a:cubicBezTo>
                <a:cubicBezTo>
                  <a:pt x="657" y="69"/>
                  <a:pt x="660" y="81"/>
                  <a:pt x="660" y="94"/>
                </a:cubicBezTo>
                <a:lnTo>
                  <a:pt x="660" y="42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1300320" y="2568960"/>
            <a:ext cx="385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del mensaje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1096920" y="3168000"/>
            <a:ext cx="1133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Cifrado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1313640" y="380736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2559600" y="3807360"/>
            <a:ext cx="116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4921200" y="3807360"/>
            <a:ext cx="69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880920" y="4340520"/>
            <a:ext cx="114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Simétrico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2559600" y="4340520"/>
            <a:ext cx="46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3946320" y="4340520"/>
            <a:ext cx="149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Misma 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880920" y="4883400"/>
            <a:ext cx="128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Asimétrico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2559600" y="4883400"/>
            <a:ext cx="49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3946320" y="4883400"/>
            <a:ext cx="262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Clave pública/privada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880920" y="5416920"/>
            <a:ext cx="142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Combinado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2559600" y="5416920"/>
            <a:ext cx="95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SSL/TLS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786600" y="6105240"/>
            <a:ext cx="246600" cy="276840"/>
          </a:xfrm>
          <a:custGeom>
            <a:avLst/>
            <a:gdLst/>
            <a:ahLst/>
            <a:rect l="0" t="0" r="r" b="b"/>
            <a:pathLst>
              <a:path w="685" h="769">
                <a:moveTo>
                  <a:pt x="662" y="64"/>
                </a:moveTo>
                <a:cubicBezTo>
                  <a:pt x="513" y="0"/>
                  <a:pt x="342" y="0"/>
                  <a:pt x="342" y="0"/>
                </a:cubicBezTo>
                <a:cubicBezTo>
                  <a:pt x="342" y="0"/>
                  <a:pt x="171" y="0"/>
                  <a:pt x="22" y="64"/>
                </a:cubicBezTo>
                <a:cubicBezTo>
                  <a:pt x="-42" y="385"/>
                  <a:pt x="22" y="662"/>
                  <a:pt x="342" y="769"/>
                </a:cubicBezTo>
                <a:cubicBezTo>
                  <a:pt x="662" y="662"/>
                  <a:pt x="726" y="385"/>
                  <a:pt x="662" y="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801720" y="6120720"/>
            <a:ext cx="216000" cy="244800"/>
          </a:xfrm>
          <a:custGeom>
            <a:avLst/>
            <a:gdLst/>
            <a:ahLst/>
            <a:rect l="0" t="0" r="r" b="b"/>
            <a:pathLst>
              <a:path w="600" h="680">
                <a:moveTo>
                  <a:pt x="299" y="680"/>
                </a:moveTo>
                <a:cubicBezTo>
                  <a:pt x="52" y="592"/>
                  <a:pt x="-43" y="381"/>
                  <a:pt x="17" y="52"/>
                </a:cubicBezTo>
                <a:cubicBezTo>
                  <a:pt x="151" y="1"/>
                  <a:pt x="298" y="0"/>
                  <a:pt x="299" y="0"/>
                </a:cubicBezTo>
                <a:cubicBezTo>
                  <a:pt x="301" y="0"/>
                  <a:pt x="448" y="1"/>
                  <a:pt x="582" y="52"/>
                </a:cubicBezTo>
                <a:cubicBezTo>
                  <a:pt x="642" y="381"/>
                  <a:pt x="547" y="592"/>
                  <a:pt x="299" y="68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909360" y="6120720"/>
            <a:ext cx="108360" cy="244800"/>
          </a:xfrm>
          <a:custGeom>
            <a:avLst/>
            <a:gdLst/>
            <a:ahLst/>
            <a:rect l="0" t="0" r="r" b="b"/>
            <a:pathLst>
              <a:path w="301" h="680">
                <a:moveTo>
                  <a:pt x="283" y="52"/>
                </a:moveTo>
                <a:cubicBezTo>
                  <a:pt x="150" y="1"/>
                  <a:pt x="2" y="0"/>
                  <a:pt x="0" y="0"/>
                </a:cubicBezTo>
                <a:lnTo>
                  <a:pt x="0" y="680"/>
                </a:lnTo>
                <a:cubicBezTo>
                  <a:pt x="248" y="592"/>
                  <a:pt x="344" y="381"/>
                  <a:pt x="283" y="52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3946320" y="5416920"/>
            <a:ext cx="69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Mixto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1065240" y="6055200"/>
            <a:ext cx="705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Aplicaciones: HTTPS, VPN, BitLocker, certificados digitales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752400" y="2066760"/>
            <a:ext cx="1562400" cy="543240"/>
          </a:xfrm>
          <a:custGeom>
            <a:avLst/>
            <a:gdLst/>
            <a:ahLst/>
            <a:rect l="0" t="0" r="r" b="b"/>
            <a:pathLst>
              <a:path w="4340" h="1509">
                <a:moveTo>
                  <a:pt x="0" y="0"/>
                </a:moveTo>
                <a:lnTo>
                  <a:pt x="4340" y="0"/>
                </a:lnTo>
                <a:lnTo>
                  <a:pt x="434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2314440" y="2066760"/>
            <a:ext cx="2410200" cy="543240"/>
          </a:xfrm>
          <a:custGeom>
            <a:avLst/>
            <a:gdLst/>
            <a:ahLst/>
            <a:rect l="0" t="0" r="r" b="b"/>
            <a:pathLst>
              <a:path w="6695" h="1509">
                <a:moveTo>
                  <a:pt x="0" y="0"/>
                </a:moveTo>
                <a:lnTo>
                  <a:pt x="6695" y="0"/>
                </a:lnTo>
                <a:lnTo>
                  <a:pt x="669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752400" y="2609640"/>
            <a:ext cx="1562400" cy="533880"/>
          </a:xfrm>
          <a:custGeom>
            <a:avLst/>
            <a:gdLst/>
            <a:ahLst/>
            <a:rect l="0" t="0" r="r" b="b"/>
            <a:pathLst>
              <a:path w="4340" h="1483">
                <a:moveTo>
                  <a:pt x="0" y="0"/>
                </a:moveTo>
                <a:lnTo>
                  <a:pt x="4340" y="0"/>
                </a:lnTo>
                <a:lnTo>
                  <a:pt x="434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2314440" y="2609640"/>
            <a:ext cx="2410200" cy="533880"/>
          </a:xfrm>
          <a:custGeom>
            <a:avLst/>
            <a:gdLst/>
            <a:ahLst/>
            <a:rect l="0" t="0" r="r" b="b"/>
            <a:pathLst>
              <a:path w="6695" h="1483">
                <a:moveTo>
                  <a:pt x="0" y="0"/>
                </a:moveTo>
                <a:lnTo>
                  <a:pt x="6695" y="0"/>
                </a:lnTo>
                <a:lnTo>
                  <a:pt x="669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752400" y="3143160"/>
            <a:ext cx="1562400" cy="543240"/>
          </a:xfrm>
          <a:custGeom>
            <a:avLst/>
            <a:gdLst/>
            <a:ahLst/>
            <a:rect l="0" t="0" r="r" b="b"/>
            <a:pathLst>
              <a:path w="4340" h="1509">
                <a:moveTo>
                  <a:pt x="0" y="0"/>
                </a:moveTo>
                <a:lnTo>
                  <a:pt x="4340" y="0"/>
                </a:lnTo>
                <a:lnTo>
                  <a:pt x="434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2314440" y="3143160"/>
            <a:ext cx="2410200" cy="543240"/>
          </a:xfrm>
          <a:custGeom>
            <a:avLst/>
            <a:gdLst/>
            <a:ahLst/>
            <a:rect l="0" t="0" r="r" b="b"/>
            <a:pathLst>
              <a:path w="6695" h="1509">
                <a:moveTo>
                  <a:pt x="0" y="0"/>
                </a:moveTo>
                <a:lnTo>
                  <a:pt x="6695" y="0"/>
                </a:lnTo>
                <a:lnTo>
                  <a:pt x="669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752400" y="3686040"/>
            <a:ext cx="1562400" cy="533880"/>
          </a:xfrm>
          <a:custGeom>
            <a:avLst/>
            <a:gdLst/>
            <a:ahLst/>
            <a:rect l="0" t="0" r="r" b="b"/>
            <a:pathLst>
              <a:path w="4340" h="1483">
                <a:moveTo>
                  <a:pt x="0" y="0"/>
                </a:moveTo>
                <a:lnTo>
                  <a:pt x="4340" y="0"/>
                </a:lnTo>
                <a:lnTo>
                  <a:pt x="434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2314440" y="3686040"/>
            <a:ext cx="2410200" cy="533880"/>
          </a:xfrm>
          <a:custGeom>
            <a:avLst/>
            <a:gdLst/>
            <a:ahLst/>
            <a:rect l="0" t="0" r="r" b="b"/>
            <a:pathLst>
              <a:path w="6695" h="1483">
                <a:moveTo>
                  <a:pt x="0" y="0"/>
                </a:moveTo>
                <a:lnTo>
                  <a:pt x="6695" y="0"/>
                </a:lnTo>
                <a:lnTo>
                  <a:pt x="669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752400" y="2066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752400" y="2066760"/>
            <a:ext cx="1562400" cy="9720"/>
          </a:xfrm>
          <a:custGeom>
            <a:avLst/>
            <a:gdLst/>
            <a:ahLst/>
            <a:rect l="0" t="0" r="r" b="b"/>
            <a:pathLst>
              <a:path w="4340" h="27">
                <a:moveTo>
                  <a:pt x="0" y="0"/>
                </a:moveTo>
                <a:lnTo>
                  <a:pt x="4340" y="0"/>
                </a:lnTo>
                <a:lnTo>
                  <a:pt x="43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2304720" y="2066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2314440" y="2066760"/>
            <a:ext cx="2410200" cy="9720"/>
          </a:xfrm>
          <a:custGeom>
            <a:avLst/>
            <a:gdLst/>
            <a:ahLst/>
            <a:rect l="0" t="0" r="r" b="b"/>
            <a:pathLst>
              <a:path w="6695" h="27">
                <a:moveTo>
                  <a:pt x="0" y="0"/>
                </a:moveTo>
                <a:lnTo>
                  <a:pt x="6695" y="0"/>
                </a:lnTo>
                <a:lnTo>
                  <a:pt x="669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4714560" y="2066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752400" y="2600280"/>
            <a:ext cx="1562400" cy="9720"/>
          </a:xfrm>
          <a:custGeom>
            <a:avLst/>
            <a:gdLst/>
            <a:ahLst/>
            <a:rect l="0" t="0" r="r" b="b"/>
            <a:pathLst>
              <a:path w="4340" h="27">
                <a:moveTo>
                  <a:pt x="0" y="0"/>
                </a:moveTo>
                <a:lnTo>
                  <a:pt x="4340" y="0"/>
                </a:lnTo>
                <a:lnTo>
                  <a:pt x="43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2314440" y="2600280"/>
            <a:ext cx="2410200" cy="9720"/>
          </a:xfrm>
          <a:custGeom>
            <a:avLst/>
            <a:gdLst/>
            <a:ahLst/>
            <a:rect l="0" t="0" r="r" b="b"/>
            <a:pathLst>
              <a:path w="6695" h="27">
                <a:moveTo>
                  <a:pt x="0" y="0"/>
                </a:moveTo>
                <a:lnTo>
                  <a:pt x="6695" y="0"/>
                </a:lnTo>
                <a:lnTo>
                  <a:pt x="669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752400" y="26096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2304720" y="26096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4714560" y="26096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752400" y="315252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752400" y="3143160"/>
            <a:ext cx="1562400" cy="9720"/>
          </a:xfrm>
          <a:custGeom>
            <a:avLst/>
            <a:gdLst/>
            <a:ahLst/>
            <a:rect l="0" t="0" r="r" b="b"/>
            <a:pathLst>
              <a:path w="4340" h="27">
                <a:moveTo>
                  <a:pt x="0" y="0"/>
                </a:moveTo>
                <a:lnTo>
                  <a:pt x="4340" y="0"/>
                </a:lnTo>
                <a:lnTo>
                  <a:pt x="43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2304720" y="315252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2314440" y="3143160"/>
            <a:ext cx="2410200" cy="9720"/>
          </a:xfrm>
          <a:custGeom>
            <a:avLst/>
            <a:gdLst/>
            <a:ahLst/>
            <a:rect l="0" t="0" r="r" b="b"/>
            <a:pathLst>
              <a:path w="6695" h="27">
                <a:moveTo>
                  <a:pt x="0" y="0"/>
                </a:moveTo>
                <a:lnTo>
                  <a:pt x="6695" y="0"/>
                </a:lnTo>
                <a:lnTo>
                  <a:pt x="669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4714560" y="315252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752400" y="3686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752400" y="3676320"/>
            <a:ext cx="1562400" cy="10080"/>
          </a:xfrm>
          <a:custGeom>
            <a:avLst/>
            <a:gdLst/>
            <a:ahLst/>
            <a:rect l="0" t="0" r="r" b="b"/>
            <a:pathLst>
              <a:path w="4340" h="28">
                <a:moveTo>
                  <a:pt x="0" y="0"/>
                </a:moveTo>
                <a:lnTo>
                  <a:pt x="4340" y="0"/>
                </a:lnTo>
                <a:lnTo>
                  <a:pt x="43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2304720" y="3686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2314440" y="3676320"/>
            <a:ext cx="2410200" cy="10080"/>
          </a:xfrm>
          <a:custGeom>
            <a:avLst/>
            <a:gdLst/>
            <a:ahLst/>
            <a:rect l="0" t="0" r="r" b="b"/>
            <a:pathLst>
              <a:path w="6695" h="28">
                <a:moveTo>
                  <a:pt x="0" y="0"/>
                </a:moveTo>
                <a:lnTo>
                  <a:pt x="6695" y="0"/>
                </a:lnTo>
                <a:lnTo>
                  <a:pt x="66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4714560" y="3686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752400" y="4219560"/>
            <a:ext cx="1562400" cy="9720"/>
          </a:xfrm>
          <a:custGeom>
            <a:avLst/>
            <a:gdLst/>
            <a:ahLst/>
            <a:rect l="0" t="0" r="r" b="b"/>
            <a:pathLst>
              <a:path w="4340" h="27">
                <a:moveTo>
                  <a:pt x="0" y="0"/>
                </a:moveTo>
                <a:lnTo>
                  <a:pt x="4340" y="0"/>
                </a:lnTo>
                <a:lnTo>
                  <a:pt x="43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2314440" y="4219560"/>
            <a:ext cx="2410200" cy="9720"/>
          </a:xfrm>
          <a:custGeom>
            <a:avLst/>
            <a:gdLst/>
            <a:ahLst/>
            <a:rect l="0" t="0" r="r" b="b"/>
            <a:pathLst>
              <a:path w="6695" h="27">
                <a:moveTo>
                  <a:pt x="0" y="0"/>
                </a:moveTo>
                <a:lnTo>
                  <a:pt x="6695" y="0"/>
                </a:lnTo>
                <a:lnTo>
                  <a:pt x="669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752400" y="4991040"/>
            <a:ext cx="1314720" cy="543240"/>
          </a:xfrm>
          <a:custGeom>
            <a:avLst/>
            <a:gdLst/>
            <a:ahLst/>
            <a:rect l="0" t="0" r="r" b="b"/>
            <a:pathLst>
              <a:path w="3652" h="1509">
                <a:moveTo>
                  <a:pt x="0" y="0"/>
                </a:moveTo>
                <a:lnTo>
                  <a:pt x="3652" y="0"/>
                </a:lnTo>
                <a:lnTo>
                  <a:pt x="36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2066760" y="4991040"/>
            <a:ext cx="1553040" cy="543240"/>
          </a:xfrm>
          <a:custGeom>
            <a:avLst/>
            <a:gdLst/>
            <a:ahLst/>
            <a:rect l="0" t="0" r="r" b="b"/>
            <a:pathLst>
              <a:path w="4314" h="1509">
                <a:moveTo>
                  <a:pt x="0" y="0"/>
                </a:moveTo>
                <a:lnTo>
                  <a:pt x="4314" y="0"/>
                </a:lnTo>
                <a:lnTo>
                  <a:pt x="43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752400" y="5533920"/>
            <a:ext cx="1314720" cy="533520"/>
          </a:xfrm>
          <a:custGeom>
            <a:avLst/>
            <a:gdLst/>
            <a:ahLst/>
            <a:rect l="0" t="0" r="r" b="b"/>
            <a:pathLst>
              <a:path w="3652" h="1482">
                <a:moveTo>
                  <a:pt x="0" y="0"/>
                </a:moveTo>
                <a:lnTo>
                  <a:pt x="3652" y="0"/>
                </a:lnTo>
                <a:lnTo>
                  <a:pt x="36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2066760" y="5533920"/>
            <a:ext cx="1553040" cy="533520"/>
          </a:xfrm>
          <a:custGeom>
            <a:avLst/>
            <a:gdLst/>
            <a:ahLst/>
            <a:rect l="0" t="0" r="r" b="b"/>
            <a:pathLst>
              <a:path w="4314" h="1482">
                <a:moveTo>
                  <a:pt x="0" y="0"/>
                </a:moveTo>
                <a:lnTo>
                  <a:pt x="4314" y="0"/>
                </a:lnTo>
                <a:lnTo>
                  <a:pt x="43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752400" y="6067080"/>
            <a:ext cx="1314720" cy="543600"/>
          </a:xfrm>
          <a:custGeom>
            <a:avLst/>
            <a:gdLst/>
            <a:ahLst/>
            <a:rect l="0" t="0" r="r" b="b"/>
            <a:pathLst>
              <a:path w="3652" h="1510">
                <a:moveTo>
                  <a:pt x="0" y="0"/>
                </a:moveTo>
                <a:lnTo>
                  <a:pt x="3652" y="0"/>
                </a:lnTo>
                <a:lnTo>
                  <a:pt x="365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2066760" y="6067080"/>
            <a:ext cx="1553040" cy="543600"/>
          </a:xfrm>
          <a:custGeom>
            <a:avLst/>
            <a:gdLst/>
            <a:ahLst/>
            <a:rect l="0" t="0" r="r" b="b"/>
            <a:pathLst>
              <a:path w="4314" h="1510">
                <a:moveTo>
                  <a:pt x="0" y="0"/>
                </a:moveTo>
                <a:lnTo>
                  <a:pt x="4314" y="0"/>
                </a:lnTo>
                <a:lnTo>
                  <a:pt x="431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752400" y="6610320"/>
            <a:ext cx="1314720" cy="247680"/>
          </a:xfrm>
          <a:custGeom>
            <a:avLst/>
            <a:gdLst/>
            <a:ahLst/>
            <a:rect l="0" t="0" r="r" b="b"/>
            <a:pathLst>
              <a:path w="3652" h="688">
                <a:moveTo>
                  <a:pt x="0" y="0"/>
                </a:moveTo>
                <a:lnTo>
                  <a:pt x="3652" y="0"/>
                </a:lnTo>
                <a:lnTo>
                  <a:pt x="3652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2066760" y="6610320"/>
            <a:ext cx="1553040" cy="247680"/>
          </a:xfrm>
          <a:custGeom>
            <a:avLst/>
            <a:gdLst/>
            <a:ahLst/>
            <a:rect l="0" t="0" r="r" b="b"/>
            <a:pathLst>
              <a:path w="4314" h="688">
                <a:moveTo>
                  <a:pt x="0" y="0"/>
                </a:moveTo>
                <a:lnTo>
                  <a:pt x="4314" y="0"/>
                </a:lnTo>
                <a:lnTo>
                  <a:pt x="4314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752400" y="4991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752400" y="4991040"/>
            <a:ext cx="1324080" cy="9720"/>
          </a:xfrm>
          <a:custGeom>
            <a:avLst/>
            <a:gdLst/>
            <a:ahLst/>
            <a:rect l="0" t="0" r="r" b="b"/>
            <a:pathLst>
              <a:path w="3678" h="27">
                <a:moveTo>
                  <a:pt x="0" y="0"/>
                </a:moveTo>
                <a:lnTo>
                  <a:pt x="3678" y="0"/>
                </a:lnTo>
                <a:lnTo>
                  <a:pt x="36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2066760" y="4991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2076120" y="4991040"/>
            <a:ext cx="1553040" cy="9720"/>
          </a:xfrm>
          <a:custGeom>
            <a:avLst/>
            <a:gdLst/>
            <a:ahLst/>
            <a:rect l="0" t="0" r="r" b="b"/>
            <a:pathLst>
              <a:path w="4314" h="27">
                <a:moveTo>
                  <a:pt x="0" y="0"/>
                </a:moveTo>
                <a:lnTo>
                  <a:pt x="4314" y="0"/>
                </a:lnTo>
                <a:lnTo>
                  <a:pt x="43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3619440" y="4991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752400" y="5524200"/>
            <a:ext cx="1324080" cy="10080"/>
          </a:xfrm>
          <a:custGeom>
            <a:avLst/>
            <a:gdLst/>
            <a:ahLst/>
            <a:rect l="0" t="0" r="r" b="b"/>
            <a:pathLst>
              <a:path w="3678" h="28">
                <a:moveTo>
                  <a:pt x="0" y="0"/>
                </a:moveTo>
                <a:lnTo>
                  <a:pt x="3678" y="0"/>
                </a:lnTo>
                <a:lnTo>
                  <a:pt x="36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2076120" y="5524200"/>
            <a:ext cx="1553040" cy="10080"/>
          </a:xfrm>
          <a:custGeom>
            <a:avLst/>
            <a:gdLst/>
            <a:ahLst/>
            <a:rect l="0" t="0" r="r" b="b"/>
            <a:pathLst>
              <a:path w="4314" h="28">
                <a:moveTo>
                  <a:pt x="0" y="0"/>
                </a:moveTo>
                <a:lnTo>
                  <a:pt x="4314" y="0"/>
                </a:lnTo>
                <a:lnTo>
                  <a:pt x="43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752400" y="5533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2066760" y="5533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3619440" y="5533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752400" y="6076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752400" y="6067080"/>
            <a:ext cx="1324080" cy="10080"/>
          </a:xfrm>
          <a:custGeom>
            <a:avLst/>
            <a:gdLst/>
            <a:ahLst/>
            <a:rect l="0" t="0" r="r" b="b"/>
            <a:pathLst>
              <a:path w="3678" h="28">
                <a:moveTo>
                  <a:pt x="0" y="0"/>
                </a:moveTo>
                <a:lnTo>
                  <a:pt x="3678" y="0"/>
                </a:lnTo>
                <a:lnTo>
                  <a:pt x="36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2066760" y="6076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2076120" y="6067080"/>
            <a:ext cx="1553040" cy="10080"/>
          </a:xfrm>
          <a:custGeom>
            <a:avLst/>
            <a:gdLst/>
            <a:ahLst/>
            <a:rect l="0" t="0" r="r" b="b"/>
            <a:pathLst>
              <a:path w="4314" h="28">
                <a:moveTo>
                  <a:pt x="0" y="0"/>
                </a:moveTo>
                <a:lnTo>
                  <a:pt x="4314" y="0"/>
                </a:lnTo>
                <a:lnTo>
                  <a:pt x="43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3619440" y="6076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752400" y="6610320"/>
            <a:ext cx="9720" cy="247680"/>
          </a:xfrm>
          <a:custGeom>
            <a:avLst/>
            <a:gdLst/>
            <a:ahLst/>
            <a:rect l="0" t="0" r="r" b="b"/>
            <a:pathLst>
              <a:path w="27" h="688">
                <a:moveTo>
                  <a:pt x="0" y="0"/>
                </a:moveTo>
                <a:lnTo>
                  <a:pt x="27" y="0"/>
                </a:lnTo>
                <a:lnTo>
                  <a:pt x="27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752400" y="6600600"/>
            <a:ext cx="1324080" cy="10080"/>
          </a:xfrm>
          <a:custGeom>
            <a:avLst/>
            <a:gdLst/>
            <a:ahLst/>
            <a:rect l="0" t="0" r="r" b="b"/>
            <a:pathLst>
              <a:path w="3678" h="28">
                <a:moveTo>
                  <a:pt x="0" y="0"/>
                </a:moveTo>
                <a:lnTo>
                  <a:pt x="3678" y="0"/>
                </a:lnTo>
                <a:lnTo>
                  <a:pt x="36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2066760" y="6610320"/>
            <a:ext cx="9720" cy="247680"/>
          </a:xfrm>
          <a:custGeom>
            <a:avLst/>
            <a:gdLst/>
            <a:ahLst/>
            <a:rect l="0" t="0" r="r" b="b"/>
            <a:pathLst>
              <a:path w="27" h="688">
                <a:moveTo>
                  <a:pt x="0" y="0"/>
                </a:moveTo>
                <a:lnTo>
                  <a:pt x="27" y="0"/>
                </a:lnTo>
                <a:lnTo>
                  <a:pt x="27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2076120" y="6600600"/>
            <a:ext cx="1553040" cy="10080"/>
          </a:xfrm>
          <a:custGeom>
            <a:avLst/>
            <a:gdLst/>
            <a:ahLst/>
            <a:rect l="0" t="0" r="r" b="b"/>
            <a:pathLst>
              <a:path w="4314" h="28">
                <a:moveTo>
                  <a:pt x="0" y="0"/>
                </a:moveTo>
                <a:lnTo>
                  <a:pt x="4314" y="0"/>
                </a:lnTo>
                <a:lnTo>
                  <a:pt x="43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3619440" y="6610320"/>
            <a:ext cx="9720" cy="247680"/>
          </a:xfrm>
          <a:custGeom>
            <a:avLst/>
            <a:gdLst/>
            <a:ahLst/>
            <a:rect l="0" t="0" r="r" b="b"/>
            <a:pathLst>
              <a:path w="27" h="688">
                <a:moveTo>
                  <a:pt x="0" y="0"/>
                </a:moveTo>
                <a:lnTo>
                  <a:pt x="27" y="0"/>
                </a:lnTo>
                <a:lnTo>
                  <a:pt x="27" y="688"/>
                </a:lnTo>
                <a:lnTo>
                  <a:pt x="0" y="68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881280" y="1093680"/>
            <a:ext cx="60840" cy="59040"/>
          </a:xfrm>
          <a:custGeom>
            <a:avLst/>
            <a:gdLst/>
            <a:ahLst/>
            <a:rect l="0" t="0" r="r" b="b"/>
            <a:pathLst>
              <a:path w="169" h="164">
                <a:moveTo>
                  <a:pt x="169" y="81"/>
                </a:moveTo>
                <a:cubicBezTo>
                  <a:pt x="169" y="92"/>
                  <a:pt x="167" y="103"/>
                  <a:pt x="163" y="113"/>
                </a:cubicBezTo>
                <a:cubicBezTo>
                  <a:pt x="158" y="123"/>
                  <a:pt x="152" y="131"/>
                  <a:pt x="144" y="139"/>
                </a:cubicBezTo>
                <a:cubicBezTo>
                  <a:pt x="136" y="148"/>
                  <a:pt x="126" y="154"/>
                  <a:pt x="116" y="158"/>
                </a:cubicBezTo>
                <a:cubicBezTo>
                  <a:pt x="106" y="162"/>
                  <a:pt x="95" y="164"/>
                  <a:pt x="84" y="164"/>
                </a:cubicBezTo>
                <a:cubicBezTo>
                  <a:pt x="73" y="164"/>
                  <a:pt x="62" y="162"/>
                  <a:pt x="52" y="158"/>
                </a:cubicBezTo>
                <a:cubicBezTo>
                  <a:pt x="42" y="154"/>
                  <a:pt x="33" y="148"/>
                  <a:pt x="25" y="139"/>
                </a:cubicBezTo>
                <a:cubicBezTo>
                  <a:pt x="17" y="131"/>
                  <a:pt x="11" y="123"/>
                  <a:pt x="7" y="113"/>
                </a:cubicBezTo>
                <a:cubicBezTo>
                  <a:pt x="2" y="103"/>
                  <a:pt x="0" y="92"/>
                  <a:pt x="0" y="81"/>
                </a:cubicBezTo>
                <a:cubicBezTo>
                  <a:pt x="0" y="71"/>
                  <a:pt x="2" y="60"/>
                  <a:pt x="7" y="50"/>
                </a:cubicBezTo>
                <a:cubicBezTo>
                  <a:pt x="11" y="40"/>
                  <a:pt x="17" y="31"/>
                  <a:pt x="25" y="24"/>
                </a:cubicBezTo>
                <a:cubicBezTo>
                  <a:pt x="33" y="16"/>
                  <a:pt x="42" y="10"/>
                  <a:pt x="52" y="6"/>
                </a:cubicBezTo>
                <a:cubicBezTo>
                  <a:pt x="62" y="2"/>
                  <a:pt x="73" y="0"/>
                  <a:pt x="84" y="0"/>
                </a:cubicBezTo>
                <a:cubicBezTo>
                  <a:pt x="95" y="0"/>
                  <a:pt x="106" y="2"/>
                  <a:pt x="116" y="6"/>
                </a:cubicBezTo>
                <a:cubicBezTo>
                  <a:pt x="126" y="10"/>
                  <a:pt x="136" y="16"/>
                  <a:pt x="144" y="24"/>
                </a:cubicBezTo>
                <a:cubicBezTo>
                  <a:pt x="152" y="31"/>
                  <a:pt x="158" y="40"/>
                  <a:pt x="163" y="50"/>
                </a:cubicBezTo>
                <a:cubicBezTo>
                  <a:pt x="167" y="60"/>
                  <a:pt x="169" y="71"/>
                  <a:pt x="169" y="81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1072440" y="1093680"/>
            <a:ext cx="60840" cy="59040"/>
          </a:xfrm>
          <a:custGeom>
            <a:avLst/>
            <a:gdLst/>
            <a:ahLst/>
            <a:rect l="0" t="0" r="r" b="b"/>
            <a:pathLst>
              <a:path w="169" h="164">
                <a:moveTo>
                  <a:pt x="169" y="81"/>
                </a:moveTo>
                <a:cubicBezTo>
                  <a:pt x="169" y="92"/>
                  <a:pt x="166" y="103"/>
                  <a:pt x="162" y="113"/>
                </a:cubicBezTo>
                <a:cubicBezTo>
                  <a:pt x="158" y="123"/>
                  <a:pt x="152" y="131"/>
                  <a:pt x="144" y="139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6" y="162"/>
                  <a:pt x="95" y="164"/>
                  <a:pt x="84" y="164"/>
                </a:cubicBezTo>
                <a:cubicBezTo>
                  <a:pt x="73" y="164"/>
                  <a:pt x="62" y="162"/>
                  <a:pt x="52" y="158"/>
                </a:cubicBezTo>
                <a:cubicBezTo>
                  <a:pt x="41" y="154"/>
                  <a:pt x="32" y="148"/>
                  <a:pt x="25" y="139"/>
                </a:cubicBezTo>
                <a:cubicBezTo>
                  <a:pt x="17" y="131"/>
                  <a:pt x="11" y="123"/>
                  <a:pt x="6" y="113"/>
                </a:cubicBezTo>
                <a:cubicBezTo>
                  <a:pt x="2" y="103"/>
                  <a:pt x="0" y="92"/>
                  <a:pt x="0" y="81"/>
                </a:cubicBezTo>
                <a:cubicBezTo>
                  <a:pt x="0" y="71"/>
                  <a:pt x="2" y="60"/>
                  <a:pt x="6" y="50"/>
                </a:cubicBezTo>
                <a:cubicBezTo>
                  <a:pt x="11" y="40"/>
                  <a:pt x="17" y="31"/>
                  <a:pt x="25" y="24"/>
                </a:cubicBezTo>
                <a:cubicBezTo>
                  <a:pt x="32" y="16"/>
                  <a:pt x="41" y="10"/>
                  <a:pt x="52" y="6"/>
                </a:cubicBezTo>
                <a:cubicBezTo>
                  <a:pt x="62" y="2"/>
                  <a:pt x="73" y="0"/>
                  <a:pt x="84" y="0"/>
                </a:cubicBezTo>
                <a:cubicBezTo>
                  <a:pt x="95" y="0"/>
                  <a:pt x="106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1"/>
                  <a:pt x="158" y="40"/>
                  <a:pt x="162" y="50"/>
                </a:cubicBezTo>
                <a:cubicBezTo>
                  <a:pt x="166" y="60"/>
                  <a:pt x="169" y="71"/>
                  <a:pt x="169" y="81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911520" y="1113120"/>
            <a:ext cx="191520" cy="20160"/>
          </a:xfrm>
          <a:custGeom>
            <a:avLst/>
            <a:gdLst/>
            <a:ahLst/>
            <a:rect l="0" t="0" r="r" b="b"/>
            <a:pathLst>
              <a:path w="532" h="56">
                <a:moveTo>
                  <a:pt x="0" y="0"/>
                </a:moveTo>
                <a:lnTo>
                  <a:pt x="532" y="0"/>
                </a:lnTo>
                <a:lnTo>
                  <a:pt x="532" y="56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982080" y="937080"/>
            <a:ext cx="50400" cy="215640"/>
          </a:xfrm>
          <a:custGeom>
            <a:avLst/>
            <a:gdLst/>
            <a:ahLst/>
            <a:rect l="0" t="0" r="r" b="b"/>
            <a:pathLst>
              <a:path w="140" h="599">
                <a:moveTo>
                  <a:pt x="0" y="41"/>
                </a:moveTo>
                <a:cubicBezTo>
                  <a:pt x="0" y="3"/>
                  <a:pt x="31" y="0"/>
                  <a:pt x="69" y="0"/>
                </a:cubicBezTo>
                <a:cubicBezTo>
                  <a:pt x="108" y="0"/>
                  <a:pt x="140" y="3"/>
                  <a:pt x="140" y="41"/>
                </a:cubicBezTo>
                <a:lnTo>
                  <a:pt x="140" y="531"/>
                </a:lnTo>
                <a:cubicBezTo>
                  <a:pt x="140" y="569"/>
                  <a:pt x="108" y="599"/>
                  <a:pt x="69" y="599"/>
                </a:cubicBezTo>
                <a:cubicBezTo>
                  <a:pt x="31" y="599"/>
                  <a:pt x="0" y="569"/>
                  <a:pt x="0" y="531"/>
                </a:cubicBezTo>
                <a:lnTo>
                  <a:pt x="0" y="41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961920" y="937080"/>
            <a:ext cx="90720" cy="29520"/>
          </a:xfrm>
          <a:custGeom>
            <a:avLst/>
            <a:gdLst/>
            <a:ahLst/>
            <a:rect l="0" t="0" r="r" b="b"/>
            <a:pathLst>
              <a:path w="252" h="82">
                <a:moveTo>
                  <a:pt x="252" y="27"/>
                </a:moveTo>
                <a:cubicBezTo>
                  <a:pt x="252" y="58"/>
                  <a:pt x="227" y="82"/>
                  <a:pt x="195" y="82"/>
                </a:cubicBezTo>
                <a:lnTo>
                  <a:pt x="56" y="82"/>
                </a:lnTo>
                <a:cubicBezTo>
                  <a:pt x="25" y="82"/>
                  <a:pt x="0" y="58"/>
                  <a:pt x="0" y="27"/>
                </a:cubicBezTo>
                <a:cubicBezTo>
                  <a:pt x="0" y="-3"/>
                  <a:pt x="25" y="0"/>
                  <a:pt x="56" y="0"/>
                </a:cubicBezTo>
                <a:lnTo>
                  <a:pt x="195" y="0"/>
                </a:lnTo>
                <a:cubicBezTo>
                  <a:pt x="227" y="0"/>
                  <a:pt x="252" y="-3"/>
                  <a:pt x="252" y="27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951840" y="819360"/>
            <a:ext cx="110880" cy="264960"/>
          </a:xfrm>
          <a:custGeom>
            <a:avLst/>
            <a:gdLst/>
            <a:ahLst/>
            <a:rect l="0" t="0" r="r" b="b"/>
            <a:pathLst>
              <a:path w="308" h="736">
                <a:moveTo>
                  <a:pt x="308" y="681"/>
                </a:moveTo>
                <a:cubicBezTo>
                  <a:pt x="308" y="711"/>
                  <a:pt x="283" y="736"/>
                  <a:pt x="251" y="736"/>
                </a:cubicBezTo>
                <a:lnTo>
                  <a:pt x="56" y="736"/>
                </a:lnTo>
                <a:cubicBezTo>
                  <a:pt x="25" y="736"/>
                  <a:pt x="0" y="711"/>
                  <a:pt x="0" y="681"/>
                </a:cubicBezTo>
                <a:lnTo>
                  <a:pt x="0" y="545"/>
                </a:lnTo>
                <a:cubicBezTo>
                  <a:pt x="0" y="515"/>
                  <a:pt x="25" y="491"/>
                  <a:pt x="56" y="491"/>
                </a:cubicBezTo>
                <a:lnTo>
                  <a:pt x="251" y="491"/>
                </a:lnTo>
                <a:cubicBezTo>
                  <a:pt x="283" y="491"/>
                  <a:pt x="308" y="515"/>
                  <a:pt x="308" y="545"/>
                </a:cubicBezTo>
                <a:lnTo>
                  <a:pt x="308" y="681"/>
                </a:lnTo>
                <a:moveTo>
                  <a:pt x="308" y="82"/>
                </a:moveTo>
                <a:cubicBezTo>
                  <a:pt x="308" y="112"/>
                  <a:pt x="283" y="136"/>
                  <a:pt x="251" y="136"/>
                </a:cubicBezTo>
                <a:lnTo>
                  <a:pt x="56" y="136"/>
                </a:lnTo>
                <a:cubicBezTo>
                  <a:pt x="25" y="136"/>
                  <a:pt x="0" y="112"/>
                  <a:pt x="0" y="82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251" y="0"/>
                </a:lnTo>
                <a:cubicBezTo>
                  <a:pt x="283" y="0"/>
                  <a:pt x="308" y="25"/>
                  <a:pt x="308" y="55"/>
                </a:cubicBezTo>
                <a:lnTo>
                  <a:pt x="308" y="82"/>
                </a:ln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811080" y="799920"/>
            <a:ext cx="251640" cy="264600"/>
          </a:xfrm>
          <a:custGeom>
            <a:avLst/>
            <a:gdLst/>
            <a:ahLst/>
            <a:rect l="0" t="0" r="r" b="b"/>
            <a:pathLst>
              <a:path w="699" h="735">
                <a:moveTo>
                  <a:pt x="280" y="599"/>
                </a:moveTo>
                <a:cubicBezTo>
                  <a:pt x="249" y="599"/>
                  <a:pt x="224" y="575"/>
                  <a:pt x="224" y="545"/>
                </a:cubicBezTo>
                <a:lnTo>
                  <a:pt x="224" y="190"/>
                </a:lnTo>
                <a:cubicBezTo>
                  <a:pt x="224" y="160"/>
                  <a:pt x="249" y="136"/>
                  <a:pt x="280" y="136"/>
                </a:cubicBezTo>
                <a:lnTo>
                  <a:pt x="699" y="136"/>
                </a:lnTo>
                <a:lnTo>
                  <a:pt x="699" y="109"/>
                </a:lnTo>
                <a:cubicBezTo>
                  <a:pt x="699" y="49"/>
                  <a:pt x="649" y="0"/>
                  <a:pt x="587" y="0"/>
                </a:cubicBezTo>
                <a:lnTo>
                  <a:pt x="112" y="0"/>
                </a:lnTo>
                <a:cubicBezTo>
                  <a:pt x="50" y="0"/>
                  <a:pt x="0" y="49"/>
                  <a:pt x="0" y="109"/>
                </a:cubicBezTo>
                <a:lnTo>
                  <a:pt x="0" y="626"/>
                </a:lnTo>
                <a:cubicBezTo>
                  <a:pt x="0" y="687"/>
                  <a:pt x="50" y="735"/>
                  <a:pt x="112" y="735"/>
                </a:cubicBezTo>
                <a:lnTo>
                  <a:pt x="504" y="735"/>
                </a:lnTo>
                <a:cubicBezTo>
                  <a:pt x="565" y="735"/>
                  <a:pt x="615" y="687"/>
                  <a:pt x="615" y="626"/>
                </a:cubicBezTo>
                <a:lnTo>
                  <a:pt x="615" y="599"/>
                </a:lnTo>
                <a:lnTo>
                  <a:pt x="280" y="599"/>
                </a:lnTo>
                <a:close/>
              </a:path>
            </a:pathLst>
          </a:custGeom>
          <a:solidFill>
            <a:srgbClr val="da2f4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831240" y="848880"/>
            <a:ext cx="40320" cy="166680"/>
          </a:xfrm>
          <a:custGeom>
            <a:avLst/>
            <a:gdLst/>
            <a:ahLst/>
            <a:rect l="0" t="0" r="r" b="b"/>
            <a:pathLst>
              <a:path w="112" h="463">
                <a:moveTo>
                  <a:pt x="112" y="409"/>
                </a:moveTo>
                <a:cubicBezTo>
                  <a:pt x="112" y="439"/>
                  <a:pt x="87" y="463"/>
                  <a:pt x="56" y="463"/>
                </a:cubicBezTo>
                <a:cubicBezTo>
                  <a:pt x="25" y="463"/>
                  <a:pt x="0" y="439"/>
                  <a:pt x="0" y="409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cubicBezTo>
                  <a:pt x="87" y="0"/>
                  <a:pt x="112" y="24"/>
                  <a:pt x="112" y="54"/>
                </a:cubicBezTo>
                <a:lnTo>
                  <a:pt x="112" y="409"/>
                </a:lnTo>
                <a:close/>
              </a:path>
            </a:pathLst>
          </a:custGeom>
          <a:solidFill>
            <a:srgbClr val="e75a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9" name=""/>
          <p:cNvSpPr txBox="1"/>
          <p:nvPr/>
        </p:nvSpPr>
        <p:spPr>
          <a:xfrm>
            <a:off x="1160280" y="736560"/>
            <a:ext cx="4292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1.8 Compresión de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747720" y="1510560"/>
            <a:ext cx="1621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 pérdida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1" name=""/>
          <p:cNvSpPr txBox="1"/>
          <p:nvPr/>
        </p:nvSpPr>
        <p:spPr>
          <a:xfrm>
            <a:off x="1003320" y="2149920"/>
            <a:ext cx="109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2881080" y="2149920"/>
            <a:ext cx="132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3" name=""/>
          <p:cNvSpPr txBox="1"/>
          <p:nvPr/>
        </p:nvSpPr>
        <p:spPr>
          <a:xfrm>
            <a:off x="880920" y="2683440"/>
            <a:ext cx="38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ZIP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2440800" y="2683440"/>
            <a:ext cx="86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Deflate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880920" y="3226320"/>
            <a:ext cx="53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7ZIP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2440800" y="3226320"/>
            <a:ext cx="72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LZWA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"/>
          <p:cNvSpPr txBox="1"/>
          <p:nvPr/>
        </p:nvSpPr>
        <p:spPr>
          <a:xfrm>
            <a:off x="880920" y="3759480"/>
            <a:ext cx="132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FLAC/WAV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2440800" y="3759480"/>
            <a:ext cx="215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Audio sin pérdida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747720" y="4434480"/>
            <a:ext cx="1740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 pérdida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880920" y="5074200"/>
            <a:ext cx="109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2196360" y="5074200"/>
            <a:ext cx="134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880920" y="5607360"/>
            <a:ext cx="58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JPEG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2196360" y="5607360"/>
            <a:ext cx="117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Imágenes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880920" y="6150240"/>
            <a:ext cx="55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MP3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2196360" y="6150240"/>
            <a:ext cx="72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880920" y="6683760"/>
            <a:ext cx="71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 264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2196360" y="6683760"/>
            <a:ext cx="70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Vídeo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780840" y="21524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838440" y="221076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9"/>
                  <a:pt x="583" y="0"/>
                  <a:pt x="562" y="31"/>
                </a:cubicBezTo>
                <a:lnTo>
                  <a:pt x="258" y="488"/>
                </a:lnTo>
                <a:lnTo>
                  <a:pt x="118" y="362"/>
                </a:lnTo>
                <a:cubicBezTo>
                  <a:pt x="89" y="336"/>
                  <a:pt x="44" y="338"/>
                  <a:pt x="18" y="366"/>
                </a:cubicBezTo>
                <a:cubicBezTo>
                  <a:pt x="-8" y="393"/>
                  <a:pt x="-6" y="436"/>
                  <a:pt x="22" y="462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4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 txBox="1"/>
          <p:nvPr/>
        </p:nvSpPr>
        <p:spPr>
          <a:xfrm>
            <a:off x="1160280" y="2089080"/>
            <a:ext cx="2562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1.9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1300320" y="2826000"/>
            <a:ext cx="993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y comunicación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la información es la base de la informática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1300320" y="3312000"/>
            <a:ext cx="604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Desde circuitos y lógica hasta servicios en la nube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771480" y="44100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10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7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7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10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806040" y="44445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1"/>
                  <a:pt x="554" y="398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3"/>
                  <a:pt x="29" y="416"/>
                  <a:pt x="21" y="398"/>
                </a:cubicBezTo>
                <a:cubicBezTo>
                  <a:pt x="14" y="381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832680" y="44712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9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9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863280" y="45018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3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8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8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3"/>
                  <a:pt x="0" y="146"/>
                  <a:pt x="0" y="129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886320" y="45248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906120" y="45500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903960" y="45360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6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954360" y="44100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2"/>
                </a:lnTo>
                <a:cubicBezTo>
                  <a:pt x="162" y="61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910800" y="44341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"/>
          <p:cNvSpPr txBox="1"/>
          <p:nvPr/>
        </p:nvSpPr>
        <p:spPr>
          <a:xfrm>
            <a:off x="1300320" y="3788280"/>
            <a:ext cx="770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Esencial para el diseño eficiente, seguro y escalable de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1065240" y="4359600"/>
            <a:ext cx="528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Todo lo digital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empieza con unos y ceros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55360" y="1607760"/>
            <a:ext cx="213480" cy="213120"/>
          </a:xfrm>
          <a:custGeom>
            <a:avLst/>
            <a:gdLst/>
            <a:ahLst/>
            <a:rect l="0" t="0" r="r" b="b"/>
            <a:pathLst>
              <a:path w="593" h="592">
                <a:moveTo>
                  <a:pt x="8" y="315"/>
                </a:moveTo>
                <a:cubicBezTo>
                  <a:pt x="-3" y="304"/>
                  <a:pt x="-3" y="286"/>
                  <a:pt x="8" y="275"/>
                </a:cubicBezTo>
                <a:lnTo>
                  <a:pt x="276" y="8"/>
                </a:lnTo>
                <a:cubicBezTo>
                  <a:pt x="288" y="-3"/>
                  <a:pt x="306" y="-3"/>
                  <a:pt x="317" y="8"/>
                </a:cubicBezTo>
                <a:lnTo>
                  <a:pt x="584" y="275"/>
                </a:lnTo>
                <a:cubicBezTo>
                  <a:pt x="595" y="286"/>
                  <a:pt x="595" y="304"/>
                  <a:pt x="584" y="315"/>
                </a:cubicBezTo>
                <a:lnTo>
                  <a:pt x="317" y="583"/>
                </a:lnTo>
                <a:cubicBezTo>
                  <a:pt x="306" y="594"/>
                  <a:pt x="288" y="594"/>
                  <a:pt x="276" y="583"/>
                </a:cubicBezTo>
                <a:lnTo>
                  <a:pt x="8" y="31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47600" y="2361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160280" y="1469880"/>
            <a:ext cx="2869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1.1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300320" y="2207160"/>
            <a:ext cx="1015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de la información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consiste en transformar fenómenos reales 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00320" y="2626200"/>
            <a:ext cx="351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digitales binarias.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599840" y="36763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3111840"/>
            <a:ext cx="473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 la base de todo sistema informático: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599840" y="41623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852560" y="3521520"/>
            <a:ext cx="117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599840" y="4647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852560" y="4007160"/>
            <a:ext cx="106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Software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599840" y="51242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852560" y="4493160"/>
            <a:ext cx="73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852560" y="4969440"/>
            <a:ext cx="70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80840" y="17427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42760" y="1775520"/>
            <a:ext cx="241560" cy="301680"/>
          </a:xfrm>
          <a:custGeom>
            <a:avLst/>
            <a:gdLst/>
            <a:ahLst/>
            <a:rect l="0" t="0" r="r" b="b"/>
            <a:pathLst>
              <a:path w="671" h="838">
                <a:moveTo>
                  <a:pt x="98" y="80"/>
                </a:moveTo>
                <a:lnTo>
                  <a:pt x="66" y="80"/>
                </a:lnTo>
                <a:cubicBezTo>
                  <a:pt x="41" y="80"/>
                  <a:pt x="30" y="61"/>
                  <a:pt x="30" y="43"/>
                </a:cubicBezTo>
                <a:cubicBezTo>
                  <a:pt x="30" y="24"/>
                  <a:pt x="43" y="6"/>
                  <a:pt x="66" y="6"/>
                </a:cubicBezTo>
                <a:lnTo>
                  <a:pt x="142" y="6"/>
                </a:lnTo>
                <a:cubicBezTo>
                  <a:pt x="164" y="6"/>
                  <a:pt x="177" y="23"/>
                  <a:pt x="177" y="44"/>
                </a:cubicBezTo>
                <a:lnTo>
                  <a:pt x="177" y="346"/>
                </a:lnTo>
                <a:cubicBezTo>
                  <a:pt x="177" y="373"/>
                  <a:pt x="160" y="387"/>
                  <a:pt x="137" y="387"/>
                </a:cubicBezTo>
                <a:cubicBezTo>
                  <a:pt x="115" y="387"/>
                  <a:pt x="98" y="372"/>
                  <a:pt x="98" y="346"/>
                </a:cubicBezTo>
                <a:lnTo>
                  <a:pt x="98" y="80"/>
                </a:lnTo>
                <a:moveTo>
                  <a:pt x="241" y="545"/>
                </a:moveTo>
                <a:cubicBezTo>
                  <a:pt x="241" y="578"/>
                  <a:pt x="226" y="608"/>
                  <a:pt x="197" y="626"/>
                </a:cubicBezTo>
                <a:cubicBezTo>
                  <a:pt x="235" y="644"/>
                  <a:pt x="262" y="679"/>
                  <a:pt x="262" y="721"/>
                </a:cubicBezTo>
                <a:cubicBezTo>
                  <a:pt x="262" y="785"/>
                  <a:pt x="204" y="838"/>
                  <a:pt x="128" y="838"/>
                </a:cubicBezTo>
                <a:cubicBezTo>
                  <a:pt x="50" y="838"/>
                  <a:pt x="0" y="781"/>
                  <a:pt x="0" y="739"/>
                </a:cubicBezTo>
                <a:cubicBezTo>
                  <a:pt x="0" y="718"/>
                  <a:pt x="23" y="703"/>
                  <a:pt x="42" y="703"/>
                </a:cubicBezTo>
                <a:cubicBezTo>
                  <a:pt x="78" y="703"/>
                  <a:pt x="69" y="765"/>
                  <a:pt x="129" y="765"/>
                </a:cubicBezTo>
                <a:cubicBezTo>
                  <a:pt x="157" y="765"/>
                  <a:pt x="179" y="744"/>
                  <a:pt x="179" y="716"/>
                </a:cubicBezTo>
                <a:cubicBezTo>
                  <a:pt x="179" y="642"/>
                  <a:pt x="89" y="696"/>
                  <a:pt x="89" y="634"/>
                </a:cubicBezTo>
                <a:cubicBezTo>
                  <a:pt x="89" y="578"/>
                  <a:pt x="164" y="616"/>
                  <a:pt x="164" y="557"/>
                </a:cubicBezTo>
                <a:cubicBezTo>
                  <a:pt x="164" y="536"/>
                  <a:pt x="150" y="521"/>
                  <a:pt x="126" y="521"/>
                </a:cubicBezTo>
                <a:cubicBezTo>
                  <a:pt x="76" y="521"/>
                  <a:pt x="83" y="573"/>
                  <a:pt x="47" y="573"/>
                </a:cubicBezTo>
                <a:cubicBezTo>
                  <a:pt x="25" y="573"/>
                  <a:pt x="12" y="553"/>
                  <a:pt x="12" y="534"/>
                </a:cubicBezTo>
                <a:cubicBezTo>
                  <a:pt x="12" y="491"/>
                  <a:pt x="69" y="447"/>
                  <a:pt x="128" y="447"/>
                </a:cubicBezTo>
                <a:cubicBezTo>
                  <a:pt x="204" y="447"/>
                  <a:pt x="241" y="503"/>
                  <a:pt x="241" y="545"/>
                </a:cubicBezTo>
                <a:moveTo>
                  <a:pt x="614" y="314"/>
                </a:moveTo>
                <a:cubicBezTo>
                  <a:pt x="638" y="314"/>
                  <a:pt x="656" y="325"/>
                  <a:pt x="656" y="349"/>
                </a:cubicBezTo>
                <a:cubicBezTo>
                  <a:pt x="656" y="374"/>
                  <a:pt x="638" y="384"/>
                  <a:pt x="617" y="384"/>
                </a:cubicBezTo>
                <a:lnTo>
                  <a:pt x="440" y="384"/>
                </a:lnTo>
                <a:cubicBezTo>
                  <a:pt x="417" y="384"/>
                  <a:pt x="399" y="374"/>
                  <a:pt x="399" y="349"/>
                </a:cubicBezTo>
                <a:cubicBezTo>
                  <a:pt x="399" y="338"/>
                  <a:pt x="406" y="328"/>
                  <a:pt x="411" y="322"/>
                </a:cubicBezTo>
                <a:cubicBezTo>
                  <a:pt x="455" y="270"/>
                  <a:pt x="503" y="222"/>
                  <a:pt x="543" y="163"/>
                </a:cubicBezTo>
                <a:cubicBezTo>
                  <a:pt x="553" y="150"/>
                  <a:pt x="562" y="133"/>
                  <a:pt x="562" y="114"/>
                </a:cubicBezTo>
                <a:cubicBezTo>
                  <a:pt x="562" y="92"/>
                  <a:pt x="545" y="73"/>
                  <a:pt x="524" y="73"/>
                </a:cubicBezTo>
                <a:cubicBezTo>
                  <a:pt x="463" y="73"/>
                  <a:pt x="492" y="159"/>
                  <a:pt x="441" y="159"/>
                </a:cubicBezTo>
                <a:cubicBezTo>
                  <a:pt x="415" y="159"/>
                  <a:pt x="402" y="141"/>
                  <a:pt x="402" y="120"/>
                </a:cubicBezTo>
                <a:cubicBezTo>
                  <a:pt x="402" y="54"/>
                  <a:pt x="461" y="0"/>
                  <a:pt x="527" y="0"/>
                </a:cubicBezTo>
                <a:cubicBezTo>
                  <a:pt x="592" y="0"/>
                  <a:pt x="645" y="43"/>
                  <a:pt x="645" y="110"/>
                </a:cubicBezTo>
                <a:cubicBezTo>
                  <a:pt x="645" y="184"/>
                  <a:pt x="562" y="257"/>
                  <a:pt x="517" y="314"/>
                </a:cubicBezTo>
                <a:lnTo>
                  <a:pt x="614" y="314"/>
                </a:lnTo>
                <a:moveTo>
                  <a:pt x="421" y="749"/>
                </a:moveTo>
                <a:cubicBezTo>
                  <a:pt x="395" y="749"/>
                  <a:pt x="383" y="731"/>
                  <a:pt x="383" y="717"/>
                </a:cubicBezTo>
                <a:cubicBezTo>
                  <a:pt x="383" y="706"/>
                  <a:pt x="388" y="699"/>
                  <a:pt x="391" y="694"/>
                </a:cubicBezTo>
                <a:lnTo>
                  <a:pt x="510" y="478"/>
                </a:lnTo>
                <a:cubicBezTo>
                  <a:pt x="521" y="456"/>
                  <a:pt x="536" y="447"/>
                  <a:pt x="564" y="447"/>
                </a:cubicBezTo>
                <a:cubicBezTo>
                  <a:pt x="595" y="447"/>
                  <a:pt x="625" y="467"/>
                  <a:pt x="625" y="516"/>
                </a:cubicBezTo>
                <a:lnTo>
                  <a:pt x="625" y="679"/>
                </a:lnTo>
                <a:lnTo>
                  <a:pt x="634" y="679"/>
                </a:lnTo>
                <a:cubicBezTo>
                  <a:pt x="655" y="679"/>
                  <a:pt x="671" y="692"/>
                  <a:pt x="671" y="714"/>
                </a:cubicBezTo>
                <a:cubicBezTo>
                  <a:pt x="671" y="735"/>
                  <a:pt x="655" y="749"/>
                  <a:pt x="634" y="749"/>
                </a:cubicBezTo>
                <a:lnTo>
                  <a:pt x="625" y="749"/>
                </a:lnTo>
                <a:lnTo>
                  <a:pt x="625" y="794"/>
                </a:lnTo>
                <a:cubicBezTo>
                  <a:pt x="625" y="822"/>
                  <a:pt x="614" y="835"/>
                  <a:pt x="587" y="835"/>
                </a:cubicBezTo>
                <a:cubicBezTo>
                  <a:pt x="560" y="835"/>
                  <a:pt x="549" y="822"/>
                  <a:pt x="549" y="794"/>
                </a:cubicBezTo>
                <a:lnTo>
                  <a:pt x="549" y="749"/>
                </a:lnTo>
                <a:lnTo>
                  <a:pt x="421" y="749"/>
                </a:lnTo>
                <a:moveTo>
                  <a:pt x="548" y="531"/>
                </a:moveTo>
                <a:lnTo>
                  <a:pt x="547" y="531"/>
                </a:lnTo>
                <a:lnTo>
                  <a:pt x="476" y="679"/>
                </a:lnTo>
                <a:lnTo>
                  <a:pt x="549" y="679"/>
                </a:lnTo>
                <a:lnTo>
                  <a:pt x="549" y="531"/>
                </a:lnTo>
                <a:lnTo>
                  <a:pt x="548" y="53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2571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60280" y="1679400"/>
            <a:ext cx="4878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1.2 Sistemas de Numeración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2416680"/>
            <a:ext cx="600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Conceptos clave: base, dígitos, sistema posicional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599840" y="3466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8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00320" y="2902320"/>
            <a:ext cx="387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usados en informática: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599840" y="3952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852560" y="3312000"/>
            <a:ext cx="187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 (base 2)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599840" y="4438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852560" y="3797640"/>
            <a:ext cx="166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Octal (base 8)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599840" y="4924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852560" y="4283640"/>
            <a:ext cx="215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Decimal (base 10)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852560" y="4769280"/>
            <a:ext cx="273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Hexadecimal (base 16)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2400" y="2066760"/>
            <a:ext cx="1238400" cy="533880"/>
          </a:xfrm>
          <a:custGeom>
            <a:avLst/>
            <a:gdLst/>
            <a:ahLst/>
            <a:rect l="0" t="0" r="r" b="b"/>
            <a:pathLst>
              <a:path w="3440" h="1483">
                <a:moveTo>
                  <a:pt x="0" y="0"/>
                </a:moveTo>
                <a:lnTo>
                  <a:pt x="3440" y="0"/>
                </a:lnTo>
                <a:lnTo>
                  <a:pt x="344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990440" y="2066760"/>
            <a:ext cx="1229040" cy="533880"/>
          </a:xfrm>
          <a:custGeom>
            <a:avLst/>
            <a:gdLst/>
            <a:ahLst/>
            <a:rect l="0" t="0" r="r" b="b"/>
            <a:pathLst>
              <a:path w="3414" h="1483">
                <a:moveTo>
                  <a:pt x="0" y="0"/>
                </a:moveTo>
                <a:lnTo>
                  <a:pt x="3414" y="0"/>
                </a:lnTo>
                <a:lnTo>
                  <a:pt x="341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3219120" y="2066760"/>
            <a:ext cx="3800880" cy="533880"/>
          </a:xfrm>
          <a:custGeom>
            <a:avLst/>
            <a:gdLst/>
            <a:ahLst/>
            <a:rect l="0" t="0" r="r" b="b"/>
            <a:pathLst>
              <a:path w="10558" h="1483">
                <a:moveTo>
                  <a:pt x="0" y="0"/>
                </a:moveTo>
                <a:lnTo>
                  <a:pt x="10558" y="0"/>
                </a:lnTo>
                <a:lnTo>
                  <a:pt x="1055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52400" y="2600280"/>
            <a:ext cx="1238400" cy="543240"/>
          </a:xfrm>
          <a:custGeom>
            <a:avLst/>
            <a:gdLst/>
            <a:ahLst/>
            <a:rect l="0" t="0" r="r" b="b"/>
            <a:pathLst>
              <a:path w="3440" h="1509">
                <a:moveTo>
                  <a:pt x="0" y="0"/>
                </a:moveTo>
                <a:lnTo>
                  <a:pt x="3440" y="0"/>
                </a:lnTo>
                <a:lnTo>
                  <a:pt x="344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990440" y="2600280"/>
            <a:ext cx="1229040" cy="543240"/>
          </a:xfrm>
          <a:custGeom>
            <a:avLst/>
            <a:gdLst/>
            <a:ahLst/>
            <a:rect l="0" t="0" r="r" b="b"/>
            <a:pathLst>
              <a:path w="3414" h="1509">
                <a:moveTo>
                  <a:pt x="0" y="0"/>
                </a:moveTo>
                <a:lnTo>
                  <a:pt x="3414" y="0"/>
                </a:lnTo>
                <a:lnTo>
                  <a:pt x="34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3219120" y="2600280"/>
            <a:ext cx="3800880" cy="543240"/>
          </a:xfrm>
          <a:custGeom>
            <a:avLst/>
            <a:gdLst/>
            <a:ahLst/>
            <a:rect l="0" t="0" r="r" b="b"/>
            <a:pathLst>
              <a:path w="10558" h="1509">
                <a:moveTo>
                  <a:pt x="0" y="0"/>
                </a:moveTo>
                <a:lnTo>
                  <a:pt x="10558" y="0"/>
                </a:lnTo>
                <a:lnTo>
                  <a:pt x="1055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752400" y="3143160"/>
            <a:ext cx="1238400" cy="533520"/>
          </a:xfrm>
          <a:custGeom>
            <a:avLst/>
            <a:gdLst/>
            <a:ahLst/>
            <a:rect l="0" t="0" r="r" b="b"/>
            <a:pathLst>
              <a:path w="3440" h="1482">
                <a:moveTo>
                  <a:pt x="0" y="0"/>
                </a:moveTo>
                <a:lnTo>
                  <a:pt x="3440" y="0"/>
                </a:lnTo>
                <a:lnTo>
                  <a:pt x="344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990440" y="3143160"/>
            <a:ext cx="1229040" cy="533520"/>
          </a:xfrm>
          <a:custGeom>
            <a:avLst/>
            <a:gdLst/>
            <a:ahLst/>
            <a:rect l="0" t="0" r="r" b="b"/>
            <a:pathLst>
              <a:path w="3414" h="1482">
                <a:moveTo>
                  <a:pt x="0" y="0"/>
                </a:moveTo>
                <a:lnTo>
                  <a:pt x="3414" y="0"/>
                </a:lnTo>
                <a:lnTo>
                  <a:pt x="34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3219120" y="3143160"/>
            <a:ext cx="3800880" cy="533520"/>
          </a:xfrm>
          <a:custGeom>
            <a:avLst/>
            <a:gdLst/>
            <a:ahLst/>
            <a:rect l="0" t="0" r="r" b="b"/>
            <a:pathLst>
              <a:path w="10558" h="1482">
                <a:moveTo>
                  <a:pt x="0" y="0"/>
                </a:moveTo>
                <a:lnTo>
                  <a:pt x="10558" y="0"/>
                </a:lnTo>
                <a:lnTo>
                  <a:pt x="105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52400" y="3676320"/>
            <a:ext cx="1238400" cy="543600"/>
          </a:xfrm>
          <a:custGeom>
            <a:avLst/>
            <a:gdLst/>
            <a:ahLst/>
            <a:rect l="0" t="0" r="r" b="b"/>
            <a:pathLst>
              <a:path w="3440" h="1510">
                <a:moveTo>
                  <a:pt x="0" y="0"/>
                </a:moveTo>
                <a:lnTo>
                  <a:pt x="3440" y="0"/>
                </a:lnTo>
                <a:lnTo>
                  <a:pt x="344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990440" y="3676320"/>
            <a:ext cx="1229040" cy="543600"/>
          </a:xfrm>
          <a:custGeom>
            <a:avLst/>
            <a:gdLst/>
            <a:ahLst/>
            <a:rect l="0" t="0" r="r" b="b"/>
            <a:pathLst>
              <a:path w="3414" h="1510">
                <a:moveTo>
                  <a:pt x="0" y="0"/>
                </a:moveTo>
                <a:lnTo>
                  <a:pt x="3414" y="0"/>
                </a:lnTo>
                <a:lnTo>
                  <a:pt x="341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3219120" y="3676320"/>
            <a:ext cx="3800880" cy="543600"/>
          </a:xfrm>
          <a:custGeom>
            <a:avLst/>
            <a:gdLst/>
            <a:ahLst/>
            <a:rect l="0" t="0" r="r" b="b"/>
            <a:pathLst>
              <a:path w="10558" h="1510">
                <a:moveTo>
                  <a:pt x="0" y="0"/>
                </a:moveTo>
                <a:lnTo>
                  <a:pt x="10558" y="0"/>
                </a:lnTo>
                <a:lnTo>
                  <a:pt x="1055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52400" y="4219560"/>
            <a:ext cx="1238400" cy="533520"/>
          </a:xfrm>
          <a:custGeom>
            <a:avLst/>
            <a:gdLst/>
            <a:ahLst/>
            <a:rect l="0" t="0" r="r" b="b"/>
            <a:pathLst>
              <a:path w="3440" h="1482">
                <a:moveTo>
                  <a:pt x="0" y="0"/>
                </a:moveTo>
                <a:lnTo>
                  <a:pt x="3440" y="0"/>
                </a:lnTo>
                <a:lnTo>
                  <a:pt x="344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990440" y="4219560"/>
            <a:ext cx="1229040" cy="533520"/>
          </a:xfrm>
          <a:custGeom>
            <a:avLst/>
            <a:gdLst/>
            <a:ahLst/>
            <a:rect l="0" t="0" r="r" b="b"/>
            <a:pathLst>
              <a:path w="3414" h="1482">
                <a:moveTo>
                  <a:pt x="0" y="0"/>
                </a:moveTo>
                <a:lnTo>
                  <a:pt x="3414" y="0"/>
                </a:lnTo>
                <a:lnTo>
                  <a:pt x="34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3219120" y="4219560"/>
            <a:ext cx="3800880" cy="533520"/>
          </a:xfrm>
          <a:custGeom>
            <a:avLst/>
            <a:gdLst/>
            <a:ahLst/>
            <a:rect l="0" t="0" r="r" b="b"/>
            <a:pathLst>
              <a:path w="10558" h="1482">
                <a:moveTo>
                  <a:pt x="0" y="0"/>
                </a:moveTo>
                <a:lnTo>
                  <a:pt x="10558" y="0"/>
                </a:lnTo>
                <a:lnTo>
                  <a:pt x="1055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20570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52400" y="205704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981080" y="20570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990440" y="2057040"/>
            <a:ext cx="1238760" cy="10080"/>
          </a:xfrm>
          <a:custGeom>
            <a:avLst/>
            <a:gdLst/>
            <a:ahLst/>
            <a:rect l="0" t="0" r="r" b="b"/>
            <a:pathLst>
              <a:path w="3441" h="28">
                <a:moveTo>
                  <a:pt x="0" y="0"/>
                </a:moveTo>
                <a:lnTo>
                  <a:pt x="3441" y="0"/>
                </a:lnTo>
                <a:lnTo>
                  <a:pt x="34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3219120" y="20570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3228840" y="2057040"/>
            <a:ext cx="3791160" cy="10080"/>
          </a:xfrm>
          <a:custGeom>
            <a:avLst/>
            <a:gdLst/>
            <a:ahLst/>
            <a:rect l="0" t="0" r="r" b="b"/>
            <a:pathLst>
              <a:path w="10531" h="28">
                <a:moveTo>
                  <a:pt x="0" y="0"/>
                </a:moveTo>
                <a:lnTo>
                  <a:pt x="10531" y="0"/>
                </a:lnTo>
                <a:lnTo>
                  <a:pt x="105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010280" y="20570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52400" y="2600280"/>
            <a:ext cx="1238400" cy="9720"/>
          </a:xfrm>
          <a:custGeom>
            <a:avLst/>
            <a:gdLst/>
            <a:ahLst/>
            <a:rect l="0" t="0" r="r" b="b"/>
            <a:pathLst>
              <a:path w="3440" h="27">
                <a:moveTo>
                  <a:pt x="0" y="0"/>
                </a:moveTo>
                <a:lnTo>
                  <a:pt x="3440" y="0"/>
                </a:lnTo>
                <a:lnTo>
                  <a:pt x="34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990440" y="2600280"/>
            <a:ext cx="1238760" cy="9720"/>
          </a:xfrm>
          <a:custGeom>
            <a:avLst/>
            <a:gdLst/>
            <a:ahLst/>
            <a:rect l="0" t="0" r="r" b="b"/>
            <a:pathLst>
              <a:path w="3441" h="27">
                <a:moveTo>
                  <a:pt x="0" y="0"/>
                </a:moveTo>
                <a:lnTo>
                  <a:pt x="3441" y="0"/>
                </a:lnTo>
                <a:lnTo>
                  <a:pt x="344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3228840" y="2600280"/>
            <a:ext cx="3791160" cy="9720"/>
          </a:xfrm>
          <a:custGeom>
            <a:avLst/>
            <a:gdLst/>
            <a:ahLst/>
            <a:rect l="0" t="0" r="r" b="b"/>
            <a:pathLst>
              <a:path w="10531" h="27">
                <a:moveTo>
                  <a:pt x="0" y="0"/>
                </a:moveTo>
                <a:lnTo>
                  <a:pt x="10531" y="0"/>
                </a:lnTo>
                <a:lnTo>
                  <a:pt x="1053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52400" y="26096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981080" y="26096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3219120" y="26096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010280" y="26096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52400" y="3143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52400" y="313344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981080" y="3143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990440" y="3133440"/>
            <a:ext cx="1238760" cy="10080"/>
          </a:xfrm>
          <a:custGeom>
            <a:avLst/>
            <a:gdLst/>
            <a:ahLst/>
            <a:rect l="0" t="0" r="r" b="b"/>
            <a:pathLst>
              <a:path w="3441" h="28">
                <a:moveTo>
                  <a:pt x="0" y="0"/>
                </a:moveTo>
                <a:lnTo>
                  <a:pt x="3441" y="0"/>
                </a:lnTo>
                <a:lnTo>
                  <a:pt x="34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3219120" y="31431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3228840" y="3133440"/>
            <a:ext cx="3791160" cy="10080"/>
          </a:xfrm>
          <a:custGeom>
            <a:avLst/>
            <a:gdLst/>
            <a:ahLst/>
            <a:rect l="0" t="0" r="r" b="b"/>
            <a:pathLst>
              <a:path w="10531" h="28">
                <a:moveTo>
                  <a:pt x="0" y="0"/>
                </a:moveTo>
                <a:lnTo>
                  <a:pt x="10531" y="0"/>
                </a:lnTo>
                <a:lnTo>
                  <a:pt x="105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010280" y="3143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3686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367632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981080" y="3686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990440" y="3676320"/>
            <a:ext cx="1238760" cy="10080"/>
          </a:xfrm>
          <a:custGeom>
            <a:avLst/>
            <a:gdLst/>
            <a:ahLst/>
            <a:rect l="0" t="0" r="r" b="b"/>
            <a:pathLst>
              <a:path w="3441" h="28">
                <a:moveTo>
                  <a:pt x="0" y="0"/>
                </a:moveTo>
                <a:lnTo>
                  <a:pt x="3441" y="0"/>
                </a:lnTo>
                <a:lnTo>
                  <a:pt x="34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3219120" y="36860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3228840" y="3676320"/>
            <a:ext cx="3791160" cy="10080"/>
          </a:xfrm>
          <a:custGeom>
            <a:avLst/>
            <a:gdLst/>
            <a:ahLst/>
            <a:rect l="0" t="0" r="r" b="b"/>
            <a:pathLst>
              <a:path w="10531" h="28">
                <a:moveTo>
                  <a:pt x="0" y="0"/>
                </a:moveTo>
                <a:lnTo>
                  <a:pt x="10531" y="0"/>
                </a:lnTo>
                <a:lnTo>
                  <a:pt x="105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010280" y="3686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52400" y="42195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52400" y="420984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981080" y="42195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990440" y="4209840"/>
            <a:ext cx="1238760" cy="10080"/>
          </a:xfrm>
          <a:custGeom>
            <a:avLst/>
            <a:gdLst/>
            <a:ahLst/>
            <a:rect l="0" t="0" r="r" b="b"/>
            <a:pathLst>
              <a:path w="3441" h="28">
                <a:moveTo>
                  <a:pt x="0" y="0"/>
                </a:moveTo>
                <a:lnTo>
                  <a:pt x="3441" y="0"/>
                </a:lnTo>
                <a:lnTo>
                  <a:pt x="34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3219120" y="42195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3228840" y="4209840"/>
            <a:ext cx="3791160" cy="10080"/>
          </a:xfrm>
          <a:custGeom>
            <a:avLst/>
            <a:gdLst/>
            <a:ahLst/>
            <a:rect l="0" t="0" r="r" b="b"/>
            <a:pathLst>
              <a:path w="10531" h="28">
                <a:moveTo>
                  <a:pt x="0" y="0"/>
                </a:moveTo>
                <a:lnTo>
                  <a:pt x="10531" y="0"/>
                </a:lnTo>
                <a:lnTo>
                  <a:pt x="105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010280" y="42195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52400" y="4752720"/>
            <a:ext cx="1238400" cy="10080"/>
          </a:xfrm>
          <a:custGeom>
            <a:avLst/>
            <a:gdLst/>
            <a:ahLst/>
            <a:rect l="0" t="0" r="r" b="b"/>
            <a:pathLst>
              <a:path w="3440" h="28">
                <a:moveTo>
                  <a:pt x="0" y="0"/>
                </a:moveTo>
                <a:lnTo>
                  <a:pt x="3440" y="0"/>
                </a:lnTo>
                <a:lnTo>
                  <a:pt x="34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990440" y="4752720"/>
            <a:ext cx="1238760" cy="10080"/>
          </a:xfrm>
          <a:custGeom>
            <a:avLst/>
            <a:gdLst/>
            <a:ahLst/>
            <a:rect l="0" t="0" r="r" b="b"/>
            <a:pathLst>
              <a:path w="3441" h="28">
                <a:moveTo>
                  <a:pt x="0" y="0"/>
                </a:moveTo>
                <a:lnTo>
                  <a:pt x="3441" y="0"/>
                </a:lnTo>
                <a:lnTo>
                  <a:pt x="344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3228840" y="4752720"/>
            <a:ext cx="3791160" cy="10080"/>
          </a:xfrm>
          <a:custGeom>
            <a:avLst/>
            <a:gdLst/>
            <a:ahLst/>
            <a:rect l="0" t="0" r="r" b="b"/>
            <a:pathLst>
              <a:path w="10531" h="28">
                <a:moveTo>
                  <a:pt x="0" y="0"/>
                </a:moveTo>
                <a:lnTo>
                  <a:pt x="10531" y="0"/>
                </a:lnTo>
                <a:lnTo>
                  <a:pt x="1053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80840" y="156204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848" y="753"/>
                </a:moveTo>
                <a:cubicBezTo>
                  <a:pt x="848" y="805"/>
                  <a:pt x="806" y="847"/>
                  <a:pt x="753" y="847"/>
                </a:cubicBezTo>
                <a:lnTo>
                  <a:pt x="94" y="847"/>
                </a:lnTo>
                <a:cubicBezTo>
                  <a:pt x="42" y="847"/>
                  <a:pt x="0" y="805"/>
                  <a:pt x="0" y="753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15040" y="1595880"/>
            <a:ext cx="237240" cy="237240"/>
          </a:xfrm>
          <a:custGeom>
            <a:avLst/>
            <a:gdLst/>
            <a:ahLst/>
            <a:rect l="0" t="0" r="r" b="b"/>
            <a:pathLst>
              <a:path w="659" h="659">
                <a:moveTo>
                  <a:pt x="430" y="429"/>
                </a:moveTo>
                <a:lnTo>
                  <a:pt x="497" y="495"/>
                </a:lnTo>
                <a:cubicBezTo>
                  <a:pt x="405" y="588"/>
                  <a:pt x="256" y="588"/>
                  <a:pt x="164" y="495"/>
                </a:cubicBezTo>
                <a:cubicBezTo>
                  <a:pt x="111" y="442"/>
                  <a:pt x="89" y="371"/>
                  <a:pt x="97" y="302"/>
                </a:cubicBezTo>
                <a:lnTo>
                  <a:pt x="1" y="310"/>
                </a:lnTo>
                <a:cubicBezTo>
                  <a:pt x="-4" y="401"/>
                  <a:pt x="28" y="493"/>
                  <a:pt x="98" y="563"/>
                </a:cubicBezTo>
                <a:cubicBezTo>
                  <a:pt x="226" y="691"/>
                  <a:pt x="435" y="691"/>
                  <a:pt x="563" y="563"/>
                </a:cubicBezTo>
                <a:lnTo>
                  <a:pt x="630" y="629"/>
                </a:lnTo>
                <a:lnTo>
                  <a:pt x="650" y="409"/>
                </a:lnTo>
                <a:lnTo>
                  <a:pt x="430" y="429"/>
                </a:lnTo>
                <a:moveTo>
                  <a:pt x="563" y="96"/>
                </a:moveTo>
                <a:cubicBezTo>
                  <a:pt x="435" y="-32"/>
                  <a:pt x="226" y="-32"/>
                  <a:pt x="98" y="96"/>
                </a:cubicBezTo>
                <a:lnTo>
                  <a:pt x="30" y="30"/>
                </a:lnTo>
                <a:lnTo>
                  <a:pt x="10" y="249"/>
                </a:lnTo>
                <a:lnTo>
                  <a:pt x="231" y="229"/>
                </a:lnTo>
                <a:lnTo>
                  <a:pt x="164" y="163"/>
                </a:lnTo>
                <a:cubicBezTo>
                  <a:pt x="256" y="71"/>
                  <a:pt x="405" y="71"/>
                  <a:pt x="497" y="163"/>
                </a:cubicBezTo>
                <a:cubicBezTo>
                  <a:pt x="550" y="216"/>
                  <a:pt x="572" y="287"/>
                  <a:pt x="564" y="356"/>
                </a:cubicBezTo>
                <a:lnTo>
                  <a:pt x="659" y="348"/>
                </a:lnTo>
                <a:cubicBezTo>
                  <a:pt x="664" y="257"/>
                  <a:pt x="632" y="165"/>
                  <a:pt x="563" y="9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96920" y="1510560"/>
            <a:ext cx="3807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Conversión entre sistemas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97720" y="2140200"/>
            <a:ext cx="35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2512440" y="2140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4622760" y="2140200"/>
            <a:ext cx="102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Método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880920" y="2683440"/>
            <a:ext cx="84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2116440" y="2683440"/>
            <a:ext cx="97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Decimal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3351600" y="2683440"/>
            <a:ext cx="176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Potencias de 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880920" y="3216600"/>
            <a:ext cx="97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Decimal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2116440" y="3216600"/>
            <a:ext cx="84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3351600" y="3216600"/>
            <a:ext cx="275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División sucesiva por 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880920" y="3759480"/>
            <a:ext cx="84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2116440" y="3759480"/>
            <a:ext cx="46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3351600" y="3759480"/>
            <a:ext cx="343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Agrupación en bloques de 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880920" y="4293000"/>
            <a:ext cx="46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116440" y="4293000"/>
            <a:ext cx="84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883080" y="5008320"/>
            <a:ext cx="137520" cy="137520"/>
          </a:xfrm>
          <a:custGeom>
            <a:avLst/>
            <a:gdLst/>
            <a:ahLst/>
            <a:rect l="0" t="0" r="r" b="b"/>
            <a:pathLst>
              <a:path w="382" h="382">
                <a:moveTo>
                  <a:pt x="0" y="232"/>
                </a:moveTo>
                <a:lnTo>
                  <a:pt x="233" y="0"/>
                </a:lnTo>
                <a:lnTo>
                  <a:pt x="382" y="148"/>
                </a:lnTo>
                <a:lnTo>
                  <a:pt x="149" y="382"/>
                </a:lnTo>
                <a:lnTo>
                  <a:pt x="0" y="23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83720" y="5068800"/>
            <a:ext cx="216360" cy="176760"/>
          </a:xfrm>
          <a:custGeom>
            <a:avLst/>
            <a:gdLst/>
            <a:ahLst/>
            <a:rect l="0" t="0" r="r" b="b"/>
            <a:pathLst>
              <a:path w="601" h="491">
                <a:moveTo>
                  <a:pt x="138" y="491"/>
                </a:moveTo>
                <a:cubicBezTo>
                  <a:pt x="19" y="483"/>
                  <a:pt x="-2" y="399"/>
                  <a:pt x="0" y="353"/>
                </a:cubicBezTo>
                <a:cubicBezTo>
                  <a:pt x="7" y="244"/>
                  <a:pt x="333" y="0"/>
                  <a:pt x="333" y="0"/>
                </a:cubicBezTo>
                <a:lnTo>
                  <a:pt x="601" y="41"/>
                </a:lnTo>
                <a:cubicBezTo>
                  <a:pt x="601" y="41"/>
                  <a:pt x="229" y="498"/>
                  <a:pt x="138" y="491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72200" y="4982040"/>
            <a:ext cx="275040" cy="275400"/>
          </a:xfrm>
          <a:custGeom>
            <a:avLst/>
            <a:gdLst/>
            <a:ahLst/>
            <a:rect l="0" t="0" r="r" b="b"/>
            <a:pathLst>
              <a:path w="764" h="765">
                <a:moveTo>
                  <a:pt x="688" y="77"/>
                </a:moveTo>
                <a:cubicBezTo>
                  <a:pt x="625" y="15"/>
                  <a:pt x="555" y="-16"/>
                  <a:pt x="530" y="9"/>
                </a:cubicBezTo>
                <a:lnTo>
                  <a:pt x="530" y="10"/>
                </a:lnTo>
                <a:lnTo>
                  <a:pt x="529" y="10"/>
                </a:lnTo>
                <a:lnTo>
                  <a:pt x="47" y="493"/>
                </a:lnTo>
                <a:cubicBezTo>
                  <a:pt x="16" y="523"/>
                  <a:pt x="0" y="563"/>
                  <a:pt x="0" y="606"/>
                </a:cubicBezTo>
                <a:cubicBezTo>
                  <a:pt x="0" y="648"/>
                  <a:pt x="16" y="688"/>
                  <a:pt x="47" y="718"/>
                </a:cubicBezTo>
                <a:cubicBezTo>
                  <a:pt x="77" y="748"/>
                  <a:pt x="117" y="765"/>
                  <a:pt x="159" y="765"/>
                </a:cubicBezTo>
                <a:cubicBezTo>
                  <a:pt x="202" y="765"/>
                  <a:pt x="242" y="748"/>
                  <a:pt x="272" y="718"/>
                </a:cubicBezTo>
                <a:lnTo>
                  <a:pt x="755" y="236"/>
                </a:lnTo>
                <a:cubicBezTo>
                  <a:pt x="755" y="235"/>
                  <a:pt x="755" y="235"/>
                  <a:pt x="755" y="235"/>
                </a:cubicBezTo>
                <a:cubicBezTo>
                  <a:pt x="755" y="235"/>
                  <a:pt x="756" y="235"/>
                  <a:pt x="756" y="234"/>
                </a:cubicBezTo>
                <a:cubicBezTo>
                  <a:pt x="780" y="210"/>
                  <a:pt x="750" y="139"/>
                  <a:pt x="688" y="77"/>
                </a:cubicBezTo>
                <a:moveTo>
                  <a:pt x="227" y="673"/>
                </a:moveTo>
                <a:cubicBezTo>
                  <a:pt x="209" y="691"/>
                  <a:pt x="185" y="701"/>
                  <a:pt x="159" y="701"/>
                </a:cubicBezTo>
                <a:cubicBezTo>
                  <a:pt x="134" y="701"/>
                  <a:pt x="110" y="691"/>
                  <a:pt x="92" y="673"/>
                </a:cubicBezTo>
                <a:cubicBezTo>
                  <a:pt x="74" y="655"/>
                  <a:pt x="64" y="631"/>
                  <a:pt x="64" y="606"/>
                </a:cubicBezTo>
                <a:cubicBezTo>
                  <a:pt x="64" y="580"/>
                  <a:pt x="74" y="556"/>
                  <a:pt x="92" y="538"/>
                </a:cubicBezTo>
                <a:lnTo>
                  <a:pt x="540" y="90"/>
                </a:lnTo>
                <a:cubicBezTo>
                  <a:pt x="554" y="114"/>
                  <a:pt x="573" y="141"/>
                  <a:pt x="599" y="166"/>
                </a:cubicBezTo>
                <a:cubicBezTo>
                  <a:pt x="624" y="191"/>
                  <a:pt x="651" y="211"/>
                  <a:pt x="675" y="225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820800" y="5066640"/>
            <a:ext cx="175320" cy="144000"/>
          </a:xfrm>
          <a:custGeom>
            <a:avLst/>
            <a:gdLst/>
            <a:ahLst/>
            <a:rect l="0" t="0" r="r" b="b"/>
            <a:pathLst>
              <a:path w="487" h="400">
                <a:moveTo>
                  <a:pt x="487" y="43"/>
                </a:moveTo>
                <a:cubicBezTo>
                  <a:pt x="486" y="51"/>
                  <a:pt x="431" y="59"/>
                  <a:pt x="365" y="51"/>
                </a:cubicBezTo>
                <a:cubicBezTo>
                  <a:pt x="299" y="42"/>
                  <a:pt x="248" y="25"/>
                  <a:pt x="249" y="12"/>
                </a:cubicBezTo>
                <a:cubicBezTo>
                  <a:pt x="251" y="-1"/>
                  <a:pt x="305" y="-4"/>
                  <a:pt x="371" y="5"/>
                </a:cubicBezTo>
                <a:cubicBezTo>
                  <a:pt x="437" y="13"/>
                  <a:pt x="489" y="31"/>
                  <a:pt x="487" y="43"/>
                </a:cubicBezTo>
                <a:moveTo>
                  <a:pt x="95" y="260"/>
                </a:moveTo>
                <a:cubicBezTo>
                  <a:pt x="88" y="266"/>
                  <a:pt x="77" y="266"/>
                  <a:pt x="71" y="260"/>
                </a:cubicBezTo>
                <a:cubicBezTo>
                  <a:pt x="64" y="253"/>
                  <a:pt x="64" y="242"/>
                  <a:pt x="71" y="236"/>
                </a:cubicBezTo>
                <a:cubicBezTo>
                  <a:pt x="77" y="229"/>
                  <a:pt x="88" y="229"/>
                  <a:pt x="95" y="236"/>
                </a:cubicBezTo>
                <a:cubicBezTo>
                  <a:pt x="101" y="242"/>
                  <a:pt x="101" y="253"/>
                  <a:pt x="95" y="260"/>
                </a:cubicBezTo>
                <a:moveTo>
                  <a:pt x="165" y="315"/>
                </a:moveTo>
                <a:cubicBezTo>
                  <a:pt x="155" y="326"/>
                  <a:pt x="137" y="326"/>
                  <a:pt x="126" y="315"/>
                </a:cubicBezTo>
                <a:cubicBezTo>
                  <a:pt x="115" y="305"/>
                  <a:pt x="115" y="287"/>
                  <a:pt x="126" y="276"/>
                </a:cubicBezTo>
                <a:cubicBezTo>
                  <a:pt x="137" y="266"/>
                  <a:pt x="155" y="266"/>
                  <a:pt x="165" y="276"/>
                </a:cubicBezTo>
                <a:cubicBezTo>
                  <a:pt x="176" y="287"/>
                  <a:pt x="176" y="305"/>
                  <a:pt x="165" y="315"/>
                </a:cubicBezTo>
                <a:moveTo>
                  <a:pt x="201" y="202"/>
                </a:moveTo>
                <a:cubicBezTo>
                  <a:pt x="191" y="212"/>
                  <a:pt x="174" y="212"/>
                  <a:pt x="164" y="202"/>
                </a:cubicBezTo>
                <a:cubicBezTo>
                  <a:pt x="154" y="192"/>
                  <a:pt x="154" y="175"/>
                  <a:pt x="164" y="165"/>
                </a:cubicBezTo>
                <a:cubicBezTo>
                  <a:pt x="174" y="155"/>
                  <a:pt x="191" y="155"/>
                  <a:pt x="201" y="165"/>
                </a:cubicBezTo>
                <a:cubicBezTo>
                  <a:pt x="211" y="175"/>
                  <a:pt x="211" y="192"/>
                  <a:pt x="201" y="202"/>
                </a:cubicBezTo>
                <a:moveTo>
                  <a:pt x="55" y="391"/>
                </a:moveTo>
                <a:cubicBezTo>
                  <a:pt x="42" y="403"/>
                  <a:pt x="22" y="403"/>
                  <a:pt x="10" y="391"/>
                </a:cubicBezTo>
                <a:cubicBezTo>
                  <a:pt x="-3" y="378"/>
                  <a:pt x="-3" y="358"/>
                  <a:pt x="10" y="346"/>
                </a:cubicBezTo>
                <a:cubicBezTo>
                  <a:pt x="22" y="333"/>
                  <a:pt x="42" y="333"/>
                  <a:pt x="55" y="346"/>
                </a:cubicBezTo>
                <a:cubicBezTo>
                  <a:pt x="67" y="358"/>
                  <a:pt x="67" y="378"/>
                  <a:pt x="55" y="391"/>
                </a:cubicBezTo>
                <a:moveTo>
                  <a:pt x="298" y="196"/>
                </a:moveTo>
                <a:cubicBezTo>
                  <a:pt x="289" y="204"/>
                  <a:pt x="275" y="204"/>
                  <a:pt x="266" y="196"/>
                </a:cubicBezTo>
                <a:cubicBezTo>
                  <a:pt x="257" y="187"/>
                  <a:pt x="257" y="172"/>
                  <a:pt x="266" y="164"/>
                </a:cubicBezTo>
                <a:cubicBezTo>
                  <a:pt x="275" y="155"/>
                  <a:pt x="289" y="155"/>
                  <a:pt x="298" y="164"/>
                </a:cubicBezTo>
                <a:cubicBezTo>
                  <a:pt x="306" y="172"/>
                  <a:pt x="306" y="187"/>
                  <a:pt x="298" y="196"/>
                </a:cubicBezTo>
                <a:moveTo>
                  <a:pt x="272" y="104"/>
                </a:moveTo>
                <a:cubicBezTo>
                  <a:pt x="266" y="110"/>
                  <a:pt x="257" y="110"/>
                  <a:pt x="251" y="104"/>
                </a:cubicBezTo>
                <a:cubicBezTo>
                  <a:pt x="245" y="98"/>
                  <a:pt x="245" y="88"/>
                  <a:pt x="251" y="82"/>
                </a:cubicBezTo>
                <a:cubicBezTo>
                  <a:pt x="257" y="77"/>
                  <a:pt x="266" y="77"/>
                  <a:pt x="272" y="82"/>
                </a:cubicBezTo>
                <a:cubicBezTo>
                  <a:pt x="278" y="88"/>
                  <a:pt x="278" y="98"/>
                  <a:pt x="272" y="10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980640" y="4994280"/>
            <a:ext cx="54360" cy="54360"/>
          </a:xfrm>
          <a:custGeom>
            <a:avLst/>
            <a:gdLst/>
            <a:ahLst/>
            <a:rect l="0" t="0" r="r" b="b"/>
            <a:pathLst>
              <a:path w="151" h="151">
                <a:moveTo>
                  <a:pt x="94" y="59"/>
                </a:moveTo>
                <a:cubicBezTo>
                  <a:pt x="104" y="68"/>
                  <a:pt x="113" y="78"/>
                  <a:pt x="121" y="88"/>
                </a:cubicBezTo>
                <a:cubicBezTo>
                  <a:pt x="129" y="98"/>
                  <a:pt x="136" y="107"/>
                  <a:pt x="141" y="116"/>
                </a:cubicBezTo>
                <a:cubicBezTo>
                  <a:pt x="146" y="124"/>
                  <a:pt x="149" y="131"/>
                  <a:pt x="151" y="137"/>
                </a:cubicBezTo>
                <a:cubicBezTo>
                  <a:pt x="152" y="143"/>
                  <a:pt x="152" y="147"/>
                  <a:pt x="149" y="150"/>
                </a:cubicBezTo>
                <a:cubicBezTo>
                  <a:pt x="147" y="152"/>
                  <a:pt x="143" y="152"/>
                  <a:pt x="137" y="151"/>
                </a:cubicBezTo>
                <a:cubicBezTo>
                  <a:pt x="131" y="149"/>
                  <a:pt x="124" y="146"/>
                  <a:pt x="115" y="141"/>
                </a:cubicBezTo>
                <a:cubicBezTo>
                  <a:pt x="107" y="136"/>
                  <a:pt x="98" y="129"/>
                  <a:pt x="88" y="121"/>
                </a:cubicBezTo>
                <a:cubicBezTo>
                  <a:pt x="78" y="113"/>
                  <a:pt x="68" y="104"/>
                  <a:pt x="59" y="94"/>
                </a:cubicBezTo>
                <a:cubicBezTo>
                  <a:pt x="48" y="85"/>
                  <a:pt x="39" y="75"/>
                  <a:pt x="31" y="65"/>
                </a:cubicBezTo>
                <a:cubicBezTo>
                  <a:pt x="23" y="55"/>
                  <a:pt x="16" y="46"/>
                  <a:pt x="11" y="37"/>
                </a:cubicBezTo>
                <a:cubicBezTo>
                  <a:pt x="6" y="29"/>
                  <a:pt x="3" y="22"/>
                  <a:pt x="1" y="16"/>
                </a:cubicBezTo>
                <a:cubicBezTo>
                  <a:pt x="0" y="10"/>
                  <a:pt x="0" y="6"/>
                  <a:pt x="2" y="2"/>
                </a:cubicBezTo>
                <a:cubicBezTo>
                  <a:pt x="5" y="0"/>
                  <a:pt x="9" y="0"/>
                  <a:pt x="15" y="1"/>
                </a:cubicBezTo>
                <a:cubicBezTo>
                  <a:pt x="21" y="4"/>
                  <a:pt x="28" y="7"/>
                  <a:pt x="36" y="12"/>
                </a:cubicBezTo>
                <a:cubicBezTo>
                  <a:pt x="45" y="17"/>
                  <a:pt x="55" y="24"/>
                  <a:pt x="65" y="32"/>
                </a:cubicBezTo>
                <a:cubicBezTo>
                  <a:pt x="75" y="40"/>
                  <a:pt x="85" y="49"/>
                  <a:pt x="94" y="5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3351600" y="4293000"/>
            <a:ext cx="353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Expansión directa por dígitos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065240" y="4931280"/>
            <a:ext cx="807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Útil para debugging, direccionamiento y arquitectura de sistemas.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84800" y="2477520"/>
            <a:ext cx="354600" cy="214920"/>
          </a:xfrm>
          <a:custGeom>
            <a:avLst/>
            <a:gdLst/>
            <a:ahLst/>
            <a:rect l="0" t="0" r="r" b="b"/>
            <a:pathLst>
              <a:path w="985" h="597">
                <a:moveTo>
                  <a:pt x="985" y="0"/>
                </a:moveTo>
                <a:lnTo>
                  <a:pt x="0" y="156"/>
                </a:lnTo>
                <a:lnTo>
                  <a:pt x="0" y="420"/>
                </a:lnTo>
                <a:cubicBezTo>
                  <a:pt x="-1" y="424"/>
                  <a:pt x="3" y="428"/>
                  <a:pt x="12" y="433"/>
                </a:cubicBezTo>
                <a:cubicBezTo>
                  <a:pt x="32" y="444"/>
                  <a:pt x="288" y="578"/>
                  <a:pt x="308" y="588"/>
                </a:cubicBezTo>
                <a:cubicBezTo>
                  <a:pt x="333" y="599"/>
                  <a:pt x="348" y="601"/>
                  <a:pt x="369" y="591"/>
                </a:cubicBezTo>
                <a:cubicBezTo>
                  <a:pt x="387" y="582"/>
                  <a:pt x="907" y="313"/>
                  <a:pt x="954" y="288"/>
                </a:cubicBezTo>
                <a:cubicBezTo>
                  <a:pt x="978" y="276"/>
                  <a:pt x="986" y="269"/>
                  <a:pt x="985" y="263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784800" y="2533680"/>
            <a:ext cx="122040" cy="158760"/>
          </a:xfrm>
          <a:custGeom>
            <a:avLst/>
            <a:gdLst/>
            <a:ahLst/>
            <a:rect l="0" t="0" r="r" b="b"/>
            <a:pathLst>
              <a:path w="339" h="441">
                <a:moveTo>
                  <a:pt x="0" y="0"/>
                </a:moveTo>
                <a:lnTo>
                  <a:pt x="0" y="265"/>
                </a:lnTo>
                <a:cubicBezTo>
                  <a:pt x="-1" y="269"/>
                  <a:pt x="3" y="273"/>
                  <a:pt x="12" y="278"/>
                </a:cubicBezTo>
                <a:cubicBezTo>
                  <a:pt x="33" y="289"/>
                  <a:pt x="288" y="422"/>
                  <a:pt x="308" y="432"/>
                </a:cubicBezTo>
                <a:cubicBezTo>
                  <a:pt x="320" y="437"/>
                  <a:pt x="330" y="440"/>
                  <a:pt x="339" y="441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84800" y="2413080"/>
            <a:ext cx="354960" cy="183960"/>
          </a:xfrm>
          <a:custGeom>
            <a:avLst/>
            <a:gdLst/>
            <a:ahLst/>
            <a:rect l="0" t="0" r="r" b="b"/>
            <a:pathLst>
              <a:path w="986" h="511">
                <a:moveTo>
                  <a:pt x="611" y="12"/>
                </a:moveTo>
                <a:cubicBezTo>
                  <a:pt x="641" y="-3"/>
                  <a:pt x="642" y="-5"/>
                  <a:pt x="674" y="11"/>
                </a:cubicBezTo>
                <a:cubicBezTo>
                  <a:pt x="705" y="28"/>
                  <a:pt x="949" y="154"/>
                  <a:pt x="966" y="163"/>
                </a:cubicBezTo>
                <a:cubicBezTo>
                  <a:pt x="989" y="175"/>
                  <a:pt x="998" y="179"/>
                  <a:pt x="954" y="203"/>
                </a:cubicBezTo>
                <a:cubicBezTo>
                  <a:pt x="907" y="227"/>
                  <a:pt x="387" y="496"/>
                  <a:pt x="369" y="504"/>
                </a:cubicBezTo>
                <a:cubicBezTo>
                  <a:pt x="348" y="514"/>
                  <a:pt x="333" y="513"/>
                  <a:pt x="308" y="501"/>
                </a:cubicBezTo>
                <a:cubicBezTo>
                  <a:pt x="288" y="491"/>
                  <a:pt x="32" y="359"/>
                  <a:pt x="12" y="348"/>
                </a:cubicBezTo>
                <a:cubicBezTo>
                  <a:pt x="-11" y="335"/>
                  <a:pt x="-1" y="328"/>
                  <a:pt x="33" y="310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856440" y="2521800"/>
            <a:ext cx="74160" cy="36360"/>
          </a:xfrm>
          <a:custGeom>
            <a:avLst/>
            <a:gdLst/>
            <a:ahLst/>
            <a:rect l="0" t="0" r="r" b="b"/>
            <a:pathLst>
              <a:path w="206" h="101">
                <a:moveTo>
                  <a:pt x="206" y="51"/>
                </a:moveTo>
                <a:cubicBezTo>
                  <a:pt x="206" y="58"/>
                  <a:pt x="204" y="64"/>
                  <a:pt x="198" y="70"/>
                </a:cubicBezTo>
                <a:cubicBezTo>
                  <a:pt x="193" y="76"/>
                  <a:pt x="186" y="82"/>
                  <a:pt x="175" y="86"/>
                </a:cubicBezTo>
                <a:cubicBezTo>
                  <a:pt x="166" y="91"/>
                  <a:pt x="154" y="95"/>
                  <a:pt x="142" y="97"/>
                </a:cubicBezTo>
                <a:cubicBezTo>
                  <a:pt x="129" y="100"/>
                  <a:pt x="116" y="101"/>
                  <a:pt x="103" y="101"/>
                </a:cubicBezTo>
                <a:cubicBezTo>
                  <a:pt x="89" y="101"/>
                  <a:pt x="76" y="100"/>
                  <a:pt x="63" y="97"/>
                </a:cubicBezTo>
                <a:cubicBezTo>
                  <a:pt x="51" y="95"/>
                  <a:pt x="40" y="91"/>
                  <a:pt x="30" y="86"/>
                </a:cubicBezTo>
                <a:cubicBezTo>
                  <a:pt x="20" y="82"/>
                  <a:pt x="13" y="76"/>
                  <a:pt x="8" y="70"/>
                </a:cubicBezTo>
                <a:cubicBezTo>
                  <a:pt x="2" y="64"/>
                  <a:pt x="0" y="58"/>
                  <a:pt x="0" y="51"/>
                </a:cubicBezTo>
                <a:cubicBezTo>
                  <a:pt x="0" y="43"/>
                  <a:pt x="2" y="37"/>
                  <a:pt x="8" y="31"/>
                </a:cubicBezTo>
                <a:cubicBezTo>
                  <a:pt x="13" y="25"/>
                  <a:pt x="20" y="19"/>
                  <a:pt x="30" y="15"/>
                </a:cubicBezTo>
                <a:cubicBezTo>
                  <a:pt x="40" y="10"/>
                  <a:pt x="51" y="6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29" y="1"/>
                  <a:pt x="142" y="4"/>
                </a:cubicBezTo>
                <a:cubicBezTo>
                  <a:pt x="154" y="6"/>
                  <a:pt x="166" y="10"/>
                  <a:pt x="175" y="15"/>
                </a:cubicBezTo>
                <a:cubicBezTo>
                  <a:pt x="186" y="19"/>
                  <a:pt x="193" y="25"/>
                  <a:pt x="198" y="31"/>
                </a:cubicBezTo>
                <a:cubicBezTo>
                  <a:pt x="204" y="37"/>
                  <a:pt x="206" y="43"/>
                  <a:pt x="206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56440" y="2532240"/>
            <a:ext cx="64440" cy="25920"/>
          </a:xfrm>
          <a:custGeom>
            <a:avLst/>
            <a:gdLst/>
            <a:ahLst/>
            <a:rect l="0" t="0" r="r" b="b"/>
            <a:pathLst>
              <a:path w="179" h="72">
                <a:moveTo>
                  <a:pt x="116" y="9"/>
                </a:moveTo>
                <a:cubicBezTo>
                  <a:pt x="72" y="-6"/>
                  <a:pt x="23" y="-2"/>
                  <a:pt x="0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49"/>
                  <a:pt x="47" y="72"/>
                  <a:pt x="104" y="72"/>
                </a:cubicBezTo>
                <a:cubicBezTo>
                  <a:pt x="133" y="72"/>
                  <a:pt x="160" y="65"/>
                  <a:pt x="179" y="55"/>
                </a:cubicBezTo>
                <a:cubicBezTo>
                  <a:pt x="169" y="36"/>
                  <a:pt x="148" y="19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924840" y="2486880"/>
            <a:ext cx="74520" cy="36720"/>
          </a:xfrm>
          <a:custGeom>
            <a:avLst/>
            <a:gdLst/>
            <a:ahLst/>
            <a:rect l="0" t="0" r="r" b="b"/>
            <a:pathLst>
              <a:path w="207" h="102">
                <a:moveTo>
                  <a:pt x="207" y="52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2"/>
                  <a:pt x="175" y="87"/>
                </a:cubicBezTo>
                <a:cubicBezTo>
                  <a:pt x="166" y="92"/>
                  <a:pt x="155" y="95"/>
                  <a:pt x="142" y="98"/>
                </a:cubicBezTo>
                <a:cubicBezTo>
                  <a:pt x="130" y="100"/>
                  <a:pt x="116" y="102"/>
                  <a:pt x="103" y="102"/>
                </a:cubicBezTo>
                <a:cubicBezTo>
                  <a:pt x="89" y="102"/>
                  <a:pt x="76" y="100"/>
                  <a:pt x="63" y="98"/>
                </a:cubicBezTo>
                <a:cubicBezTo>
                  <a:pt x="51" y="95"/>
                  <a:pt x="40" y="92"/>
                  <a:pt x="30" y="87"/>
                </a:cubicBezTo>
                <a:cubicBezTo>
                  <a:pt x="21" y="82"/>
                  <a:pt x="13" y="77"/>
                  <a:pt x="8" y="71"/>
                </a:cubicBezTo>
                <a:cubicBezTo>
                  <a:pt x="3" y="65"/>
                  <a:pt x="0" y="58"/>
                  <a:pt x="0" y="52"/>
                </a:cubicBezTo>
                <a:cubicBezTo>
                  <a:pt x="0" y="45"/>
                  <a:pt x="3" y="37"/>
                  <a:pt x="8" y="31"/>
                </a:cubicBezTo>
                <a:cubicBezTo>
                  <a:pt x="13" y="25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30" y="2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5"/>
                  <a:pt x="198" y="31"/>
                </a:cubicBezTo>
                <a:cubicBezTo>
                  <a:pt x="204" y="37"/>
                  <a:pt x="207" y="45"/>
                  <a:pt x="207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24840" y="2497680"/>
            <a:ext cx="64440" cy="25920"/>
          </a:xfrm>
          <a:custGeom>
            <a:avLst/>
            <a:gdLst/>
            <a:ahLst/>
            <a:rect l="0" t="0" r="r" b="b"/>
            <a:pathLst>
              <a:path w="179" h="72">
                <a:moveTo>
                  <a:pt x="115" y="8"/>
                </a:moveTo>
                <a:cubicBezTo>
                  <a:pt x="72" y="-6"/>
                  <a:pt x="22" y="-2"/>
                  <a:pt x="1" y="17"/>
                </a:cubicBezTo>
                <a:cubicBezTo>
                  <a:pt x="1" y="18"/>
                  <a:pt x="0" y="19"/>
                  <a:pt x="0" y="21"/>
                </a:cubicBezTo>
                <a:cubicBezTo>
                  <a:pt x="0" y="49"/>
                  <a:pt x="46" y="72"/>
                  <a:pt x="103" y="72"/>
                </a:cubicBezTo>
                <a:cubicBezTo>
                  <a:pt x="132" y="72"/>
                  <a:pt x="159" y="65"/>
                  <a:pt x="179" y="56"/>
                </a:cubicBezTo>
                <a:cubicBezTo>
                  <a:pt x="168" y="37"/>
                  <a:pt x="147" y="18"/>
                  <a:pt x="115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93240" y="2452320"/>
            <a:ext cx="74520" cy="36360"/>
          </a:xfrm>
          <a:custGeom>
            <a:avLst/>
            <a:gdLst/>
            <a:ahLst/>
            <a:rect l="0" t="0" r="r" b="b"/>
            <a:pathLst>
              <a:path w="207" h="101">
                <a:moveTo>
                  <a:pt x="207" y="51"/>
                </a:moveTo>
                <a:cubicBezTo>
                  <a:pt x="207" y="58"/>
                  <a:pt x="204" y="64"/>
                  <a:pt x="199" y="70"/>
                </a:cubicBezTo>
                <a:cubicBezTo>
                  <a:pt x="194" y="76"/>
                  <a:pt x="186" y="82"/>
                  <a:pt x="177" y="86"/>
                </a:cubicBezTo>
                <a:cubicBezTo>
                  <a:pt x="167" y="91"/>
                  <a:pt x="156" y="95"/>
                  <a:pt x="143" y="97"/>
                </a:cubicBezTo>
                <a:cubicBezTo>
                  <a:pt x="131" y="100"/>
                  <a:pt x="118" y="101"/>
                  <a:pt x="104" y="101"/>
                </a:cubicBezTo>
                <a:cubicBezTo>
                  <a:pt x="90" y="101"/>
                  <a:pt x="77" y="100"/>
                  <a:pt x="65" y="97"/>
                </a:cubicBezTo>
                <a:cubicBezTo>
                  <a:pt x="52" y="95"/>
                  <a:pt x="41" y="91"/>
                  <a:pt x="31" y="86"/>
                </a:cubicBezTo>
                <a:cubicBezTo>
                  <a:pt x="22" y="82"/>
                  <a:pt x="14" y="76"/>
                  <a:pt x="8" y="70"/>
                </a:cubicBezTo>
                <a:cubicBezTo>
                  <a:pt x="3" y="64"/>
                  <a:pt x="0" y="58"/>
                  <a:pt x="0" y="51"/>
                </a:cubicBezTo>
                <a:cubicBezTo>
                  <a:pt x="0" y="44"/>
                  <a:pt x="3" y="37"/>
                  <a:pt x="8" y="31"/>
                </a:cubicBezTo>
                <a:cubicBezTo>
                  <a:pt x="14" y="25"/>
                  <a:pt x="22" y="19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19"/>
                  <a:pt x="194" y="25"/>
                  <a:pt x="199" y="31"/>
                </a:cubicBezTo>
                <a:cubicBezTo>
                  <a:pt x="204" y="37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993240" y="2462760"/>
            <a:ext cx="64440" cy="25920"/>
          </a:xfrm>
          <a:custGeom>
            <a:avLst/>
            <a:gdLst/>
            <a:ahLst/>
            <a:rect l="0" t="0" r="r" b="b"/>
            <a:pathLst>
              <a:path w="179" h="72">
                <a:moveTo>
                  <a:pt x="116" y="8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49"/>
                  <a:pt x="46" y="72"/>
                  <a:pt x="103" y="72"/>
                </a:cubicBezTo>
                <a:cubicBezTo>
                  <a:pt x="133" y="72"/>
                  <a:pt x="159" y="66"/>
                  <a:pt x="179" y="56"/>
                </a:cubicBezTo>
                <a:cubicBezTo>
                  <a:pt x="170" y="36"/>
                  <a:pt x="148" y="19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80840" y="313344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754"/>
                </a:moveTo>
                <a:cubicBezTo>
                  <a:pt x="848" y="806"/>
                  <a:pt x="806" y="848"/>
                  <a:pt x="753" y="848"/>
                </a:cubicBezTo>
                <a:lnTo>
                  <a:pt x="94" y="848"/>
                </a:lnTo>
                <a:cubicBezTo>
                  <a:pt x="42" y="848"/>
                  <a:pt x="0" y="806"/>
                  <a:pt x="0" y="75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829080" y="3183840"/>
            <a:ext cx="209520" cy="205920"/>
          </a:xfrm>
          <a:custGeom>
            <a:avLst/>
            <a:gdLst/>
            <a:ahLst/>
            <a:rect l="0" t="0" r="r" b="b"/>
            <a:pathLst>
              <a:path w="582" h="572">
                <a:moveTo>
                  <a:pt x="556" y="10"/>
                </a:moveTo>
                <a:cubicBezTo>
                  <a:pt x="529" y="-8"/>
                  <a:pt x="492" y="0"/>
                  <a:pt x="474" y="27"/>
                </a:cubicBezTo>
                <a:lnTo>
                  <a:pt x="217" y="422"/>
                </a:lnTo>
                <a:lnTo>
                  <a:pt x="99" y="312"/>
                </a:lnTo>
                <a:cubicBezTo>
                  <a:pt x="75" y="290"/>
                  <a:pt x="38" y="292"/>
                  <a:pt x="16" y="316"/>
                </a:cubicBezTo>
                <a:cubicBezTo>
                  <a:pt x="-6" y="340"/>
                  <a:pt x="-5" y="377"/>
                  <a:pt x="19" y="399"/>
                </a:cubicBezTo>
                <a:lnTo>
                  <a:pt x="189" y="556"/>
                </a:lnTo>
                <a:cubicBezTo>
                  <a:pt x="200" y="567"/>
                  <a:pt x="214" y="572"/>
                  <a:pt x="229" y="572"/>
                </a:cubicBezTo>
                <a:cubicBezTo>
                  <a:pt x="245" y="572"/>
                  <a:pt x="265" y="566"/>
                  <a:pt x="278" y="544"/>
                </a:cubicBezTo>
                <a:cubicBezTo>
                  <a:pt x="286" y="533"/>
                  <a:pt x="573" y="91"/>
                  <a:pt x="573" y="91"/>
                </a:cubicBezTo>
                <a:cubicBezTo>
                  <a:pt x="591" y="64"/>
                  <a:pt x="583" y="28"/>
                  <a:pt x="556" y="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60280" y="2298600"/>
            <a:ext cx="4908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1.3 Representación de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96920" y="3081960"/>
            <a:ext cx="20016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Datos lógicos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3943080" y="3686040"/>
            <a:ext cx="314640" cy="371880"/>
          </a:xfrm>
          <a:custGeom>
            <a:avLst/>
            <a:gdLst/>
            <a:ahLst/>
            <a:rect l="0" t="0" r="r" b="b"/>
            <a:pathLst>
              <a:path w="87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15" y="0"/>
                </a:lnTo>
                <a:cubicBezTo>
                  <a:pt x="725" y="0"/>
                  <a:pt x="735" y="1"/>
                  <a:pt x="746" y="3"/>
                </a:cubicBezTo>
                <a:cubicBezTo>
                  <a:pt x="756" y="5"/>
                  <a:pt x="766" y="8"/>
                  <a:pt x="775" y="12"/>
                </a:cubicBezTo>
                <a:cubicBezTo>
                  <a:pt x="785" y="16"/>
                  <a:pt x="794" y="21"/>
                  <a:pt x="803" y="27"/>
                </a:cubicBezTo>
                <a:cubicBezTo>
                  <a:pt x="811" y="32"/>
                  <a:pt x="820" y="39"/>
                  <a:pt x="827" y="46"/>
                </a:cubicBezTo>
                <a:cubicBezTo>
                  <a:pt x="835" y="54"/>
                  <a:pt x="842" y="62"/>
                  <a:pt x="848" y="70"/>
                </a:cubicBezTo>
                <a:cubicBezTo>
                  <a:pt x="853" y="79"/>
                  <a:pt x="858" y="88"/>
                  <a:pt x="862" y="98"/>
                </a:cubicBezTo>
                <a:cubicBezTo>
                  <a:pt x="866" y="108"/>
                  <a:pt x="869" y="117"/>
                  <a:pt x="871" y="128"/>
                </a:cubicBezTo>
                <a:cubicBezTo>
                  <a:pt x="873" y="138"/>
                  <a:pt x="874" y="148"/>
                  <a:pt x="874" y="159"/>
                </a:cubicBezTo>
                <a:lnTo>
                  <a:pt x="874" y="874"/>
                </a:lnTo>
                <a:cubicBezTo>
                  <a:pt x="874" y="884"/>
                  <a:pt x="873" y="895"/>
                  <a:pt x="871" y="905"/>
                </a:cubicBezTo>
                <a:cubicBezTo>
                  <a:pt x="869" y="915"/>
                  <a:pt x="866" y="925"/>
                  <a:pt x="862" y="935"/>
                </a:cubicBezTo>
                <a:cubicBezTo>
                  <a:pt x="858" y="944"/>
                  <a:pt x="853" y="954"/>
                  <a:pt x="848" y="962"/>
                </a:cubicBezTo>
                <a:cubicBezTo>
                  <a:pt x="842" y="971"/>
                  <a:pt x="835" y="979"/>
                  <a:pt x="827" y="986"/>
                </a:cubicBezTo>
                <a:cubicBezTo>
                  <a:pt x="820" y="994"/>
                  <a:pt x="811" y="1000"/>
                  <a:pt x="803" y="1006"/>
                </a:cubicBezTo>
                <a:cubicBezTo>
                  <a:pt x="794" y="1012"/>
                  <a:pt x="785" y="1017"/>
                  <a:pt x="775" y="1021"/>
                </a:cubicBezTo>
                <a:cubicBezTo>
                  <a:pt x="766" y="1025"/>
                  <a:pt x="756" y="1028"/>
                  <a:pt x="746" y="1030"/>
                </a:cubicBezTo>
                <a:cubicBezTo>
                  <a:pt x="735" y="1032"/>
                  <a:pt x="725" y="1033"/>
                  <a:pt x="7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300320" y="3654720"/>
            <a:ext cx="264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Representados como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4033080" y="37778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0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4543200" y="3686040"/>
            <a:ext cx="314640" cy="371880"/>
          </a:xfrm>
          <a:custGeom>
            <a:avLst/>
            <a:gdLst/>
            <a:ahLst/>
            <a:rect l="0" t="0" r="r" b="b"/>
            <a:pathLst>
              <a:path w="87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8" y="46"/>
                </a:cubicBezTo>
                <a:cubicBezTo>
                  <a:pt x="55" y="39"/>
                  <a:pt x="63" y="32"/>
                  <a:pt x="72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49" y="0"/>
                  <a:pt x="160" y="0"/>
                </a:cubicBezTo>
                <a:lnTo>
                  <a:pt x="715" y="0"/>
                </a:lnTo>
                <a:cubicBezTo>
                  <a:pt x="726" y="0"/>
                  <a:pt x="736" y="1"/>
                  <a:pt x="746" y="3"/>
                </a:cubicBezTo>
                <a:cubicBezTo>
                  <a:pt x="757" y="5"/>
                  <a:pt x="767" y="8"/>
                  <a:pt x="776" y="12"/>
                </a:cubicBezTo>
                <a:cubicBezTo>
                  <a:pt x="786" y="16"/>
                  <a:pt x="795" y="21"/>
                  <a:pt x="804" y="27"/>
                </a:cubicBezTo>
                <a:cubicBezTo>
                  <a:pt x="812" y="32"/>
                  <a:pt x="820" y="39"/>
                  <a:pt x="828" y="46"/>
                </a:cubicBezTo>
                <a:cubicBezTo>
                  <a:pt x="835" y="54"/>
                  <a:pt x="842" y="62"/>
                  <a:pt x="847" y="70"/>
                </a:cubicBezTo>
                <a:cubicBezTo>
                  <a:pt x="853" y="79"/>
                  <a:pt x="858" y="88"/>
                  <a:pt x="862" y="98"/>
                </a:cubicBezTo>
                <a:cubicBezTo>
                  <a:pt x="866" y="108"/>
                  <a:pt x="869" y="117"/>
                  <a:pt x="871" y="128"/>
                </a:cubicBezTo>
                <a:cubicBezTo>
                  <a:pt x="873" y="138"/>
                  <a:pt x="874" y="148"/>
                  <a:pt x="874" y="159"/>
                </a:cubicBezTo>
                <a:lnTo>
                  <a:pt x="874" y="874"/>
                </a:lnTo>
                <a:cubicBezTo>
                  <a:pt x="874" y="884"/>
                  <a:pt x="873" y="895"/>
                  <a:pt x="871" y="905"/>
                </a:cubicBezTo>
                <a:cubicBezTo>
                  <a:pt x="869" y="915"/>
                  <a:pt x="866" y="925"/>
                  <a:pt x="862" y="935"/>
                </a:cubicBezTo>
                <a:cubicBezTo>
                  <a:pt x="858" y="944"/>
                  <a:pt x="853" y="954"/>
                  <a:pt x="847" y="962"/>
                </a:cubicBezTo>
                <a:cubicBezTo>
                  <a:pt x="842" y="971"/>
                  <a:pt x="835" y="979"/>
                  <a:pt x="828" y="986"/>
                </a:cubicBezTo>
                <a:cubicBezTo>
                  <a:pt x="820" y="994"/>
                  <a:pt x="812" y="1000"/>
                  <a:pt x="804" y="1006"/>
                </a:cubicBezTo>
                <a:cubicBezTo>
                  <a:pt x="795" y="1012"/>
                  <a:pt x="786" y="1017"/>
                  <a:pt x="776" y="1021"/>
                </a:cubicBezTo>
                <a:cubicBezTo>
                  <a:pt x="767" y="1025"/>
                  <a:pt x="757" y="1028"/>
                  <a:pt x="746" y="1030"/>
                </a:cubicBezTo>
                <a:cubicBezTo>
                  <a:pt x="736" y="1032"/>
                  <a:pt x="726" y="1033"/>
                  <a:pt x="715" y="1033"/>
                </a:cubicBezTo>
                <a:lnTo>
                  <a:pt x="160" y="1033"/>
                </a:lnTo>
                <a:cubicBezTo>
                  <a:pt x="149" y="1033"/>
                  <a:pt x="139" y="1032"/>
                  <a:pt x="129" y="1030"/>
                </a:cubicBezTo>
                <a:cubicBezTo>
                  <a:pt x="119" y="1028"/>
                  <a:pt x="109" y="1025"/>
                  <a:pt x="99" y="1021"/>
                </a:cubicBezTo>
                <a:cubicBezTo>
                  <a:pt x="89" y="1017"/>
                  <a:pt x="80" y="1012"/>
                  <a:pt x="72" y="1006"/>
                </a:cubicBezTo>
                <a:cubicBezTo>
                  <a:pt x="63" y="1000"/>
                  <a:pt x="55" y="994"/>
                  <a:pt x="48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4255920" y="3654720"/>
            <a:ext cx="2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4635000" y="37778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1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4140720"/>
            <a:ext cx="68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Manipulación con puertas lógicas: AND, OR, NOT, XOR...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97760" y="2521800"/>
            <a:ext cx="271440" cy="271440"/>
          </a:xfrm>
          <a:custGeom>
            <a:avLst/>
            <a:gdLst/>
            <a:ahLst/>
            <a:rect l="0" t="0" r="r" b="b"/>
            <a:pathLst>
              <a:path w="754" h="754">
                <a:moveTo>
                  <a:pt x="683" y="307"/>
                </a:moveTo>
                <a:lnTo>
                  <a:pt x="448" y="307"/>
                </a:lnTo>
                <a:lnTo>
                  <a:pt x="448" y="71"/>
                </a:lnTo>
                <a:cubicBezTo>
                  <a:pt x="448" y="32"/>
                  <a:pt x="415" y="0"/>
                  <a:pt x="376" y="0"/>
                </a:cubicBezTo>
                <a:cubicBezTo>
                  <a:pt x="337" y="0"/>
                  <a:pt x="306" y="32"/>
                  <a:pt x="306" y="71"/>
                </a:cubicBezTo>
                <a:lnTo>
                  <a:pt x="306" y="307"/>
                </a:lnTo>
                <a:lnTo>
                  <a:pt x="71" y="307"/>
                </a:lnTo>
                <a:cubicBezTo>
                  <a:pt x="32" y="307"/>
                  <a:pt x="0" y="338"/>
                  <a:pt x="0" y="377"/>
                </a:cubicBezTo>
                <a:cubicBezTo>
                  <a:pt x="0" y="416"/>
                  <a:pt x="32" y="448"/>
                  <a:pt x="71" y="448"/>
                </a:cubicBezTo>
                <a:lnTo>
                  <a:pt x="306" y="448"/>
                </a:lnTo>
                <a:lnTo>
                  <a:pt x="306" y="683"/>
                </a:lnTo>
                <a:cubicBezTo>
                  <a:pt x="306" y="722"/>
                  <a:pt x="337" y="754"/>
                  <a:pt x="376" y="754"/>
                </a:cubicBezTo>
                <a:cubicBezTo>
                  <a:pt x="415" y="754"/>
                  <a:pt x="448" y="722"/>
                  <a:pt x="448" y="683"/>
                </a:cubicBezTo>
                <a:lnTo>
                  <a:pt x="448" y="448"/>
                </a:lnTo>
                <a:lnTo>
                  <a:pt x="683" y="448"/>
                </a:lnTo>
                <a:cubicBezTo>
                  <a:pt x="722" y="448"/>
                  <a:pt x="754" y="416"/>
                  <a:pt x="754" y="377"/>
                </a:cubicBezTo>
                <a:cubicBezTo>
                  <a:pt x="754" y="338"/>
                  <a:pt x="722" y="307"/>
                  <a:pt x="683" y="307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096920" y="2453400"/>
            <a:ext cx="3870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Representación de enteros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300320" y="3016800"/>
            <a:ext cx="361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Signo y magnitud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(obsoleto)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0320" y="3502440"/>
            <a:ext cx="310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Complemento a 1 (CA1)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300320" y="3988080"/>
            <a:ext cx="668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Complemento a 2 (CA2)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más simple para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752400" y="2361960"/>
            <a:ext cx="1381320" cy="533880"/>
          </a:xfrm>
          <a:custGeom>
            <a:avLst/>
            <a:gdLst/>
            <a:ahLst/>
            <a:rect l="0" t="0" r="r" b="b"/>
            <a:pathLst>
              <a:path w="3837" h="1483">
                <a:moveTo>
                  <a:pt x="0" y="0"/>
                </a:moveTo>
                <a:lnTo>
                  <a:pt x="3837" y="0"/>
                </a:lnTo>
                <a:lnTo>
                  <a:pt x="383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2133360" y="2361960"/>
            <a:ext cx="1638720" cy="533880"/>
          </a:xfrm>
          <a:custGeom>
            <a:avLst/>
            <a:gdLst/>
            <a:ahLst/>
            <a:rect l="0" t="0" r="r" b="b"/>
            <a:pathLst>
              <a:path w="4552" h="1483">
                <a:moveTo>
                  <a:pt x="0" y="0"/>
                </a:moveTo>
                <a:lnTo>
                  <a:pt x="4552" y="0"/>
                </a:lnTo>
                <a:lnTo>
                  <a:pt x="455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3771720" y="2361960"/>
            <a:ext cx="972000" cy="533880"/>
          </a:xfrm>
          <a:custGeom>
            <a:avLst/>
            <a:gdLst/>
            <a:ahLst/>
            <a:rect l="0" t="0" r="r" b="b"/>
            <a:pathLst>
              <a:path w="2700" h="1483">
                <a:moveTo>
                  <a:pt x="0" y="0"/>
                </a:moveTo>
                <a:lnTo>
                  <a:pt x="2700" y="0"/>
                </a:lnTo>
                <a:lnTo>
                  <a:pt x="27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4743360" y="2361960"/>
            <a:ext cx="1590840" cy="533880"/>
          </a:xfrm>
          <a:custGeom>
            <a:avLst/>
            <a:gdLst/>
            <a:ahLst/>
            <a:rect l="0" t="0" r="r" b="b"/>
            <a:pathLst>
              <a:path w="4419" h="1483">
                <a:moveTo>
                  <a:pt x="0" y="0"/>
                </a:moveTo>
                <a:lnTo>
                  <a:pt x="4419" y="0"/>
                </a:lnTo>
                <a:lnTo>
                  <a:pt x="441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6333840" y="2361960"/>
            <a:ext cx="1248120" cy="533880"/>
          </a:xfrm>
          <a:custGeom>
            <a:avLst/>
            <a:gdLst/>
            <a:ahLst/>
            <a:rect l="0" t="0" r="r" b="b"/>
            <a:pathLst>
              <a:path w="3467" h="1483">
                <a:moveTo>
                  <a:pt x="0" y="0"/>
                </a:moveTo>
                <a:lnTo>
                  <a:pt x="3467" y="0"/>
                </a:lnTo>
                <a:lnTo>
                  <a:pt x="346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52400" y="2895480"/>
            <a:ext cx="1381320" cy="543240"/>
          </a:xfrm>
          <a:custGeom>
            <a:avLst/>
            <a:gdLst/>
            <a:ahLst/>
            <a:rect l="0" t="0" r="r" b="b"/>
            <a:pathLst>
              <a:path w="3837" h="1509">
                <a:moveTo>
                  <a:pt x="0" y="0"/>
                </a:moveTo>
                <a:lnTo>
                  <a:pt x="3837" y="0"/>
                </a:lnTo>
                <a:lnTo>
                  <a:pt x="383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2133360" y="289548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3771720" y="2895480"/>
            <a:ext cx="972000" cy="543240"/>
          </a:xfrm>
          <a:custGeom>
            <a:avLst/>
            <a:gdLst/>
            <a:ahLst/>
            <a:rect l="0" t="0" r="r" b="b"/>
            <a:pathLst>
              <a:path w="2700" h="1509">
                <a:moveTo>
                  <a:pt x="0" y="0"/>
                </a:moveTo>
                <a:lnTo>
                  <a:pt x="2700" y="0"/>
                </a:lnTo>
                <a:lnTo>
                  <a:pt x="270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4743360" y="2895480"/>
            <a:ext cx="1590840" cy="543240"/>
          </a:xfrm>
          <a:custGeom>
            <a:avLst/>
            <a:gdLst/>
            <a:ahLst/>
            <a:rect l="0" t="0" r="r" b="b"/>
            <a:pathLst>
              <a:path w="4419" h="1509">
                <a:moveTo>
                  <a:pt x="0" y="0"/>
                </a:moveTo>
                <a:lnTo>
                  <a:pt x="4419" y="0"/>
                </a:lnTo>
                <a:lnTo>
                  <a:pt x="441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6333840" y="2895480"/>
            <a:ext cx="1248120" cy="543240"/>
          </a:xfrm>
          <a:custGeom>
            <a:avLst/>
            <a:gdLst/>
            <a:ahLst/>
            <a:rect l="0" t="0" r="r" b="b"/>
            <a:pathLst>
              <a:path w="3467" h="1509">
                <a:moveTo>
                  <a:pt x="0" y="0"/>
                </a:moveTo>
                <a:lnTo>
                  <a:pt x="3467" y="0"/>
                </a:lnTo>
                <a:lnTo>
                  <a:pt x="346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752400" y="3438360"/>
            <a:ext cx="1381320" cy="533880"/>
          </a:xfrm>
          <a:custGeom>
            <a:avLst/>
            <a:gdLst/>
            <a:ahLst/>
            <a:rect l="0" t="0" r="r" b="b"/>
            <a:pathLst>
              <a:path w="3837" h="1483">
                <a:moveTo>
                  <a:pt x="0" y="0"/>
                </a:moveTo>
                <a:lnTo>
                  <a:pt x="3837" y="0"/>
                </a:lnTo>
                <a:lnTo>
                  <a:pt x="383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2133360" y="3438360"/>
            <a:ext cx="1638720" cy="533880"/>
          </a:xfrm>
          <a:custGeom>
            <a:avLst/>
            <a:gdLst/>
            <a:ahLst/>
            <a:rect l="0" t="0" r="r" b="b"/>
            <a:pathLst>
              <a:path w="4552" h="1483">
                <a:moveTo>
                  <a:pt x="0" y="0"/>
                </a:moveTo>
                <a:lnTo>
                  <a:pt x="4552" y="0"/>
                </a:lnTo>
                <a:lnTo>
                  <a:pt x="455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3771720" y="3438360"/>
            <a:ext cx="972000" cy="533880"/>
          </a:xfrm>
          <a:custGeom>
            <a:avLst/>
            <a:gdLst/>
            <a:ahLst/>
            <a:rect l="0" t="0" r="r" b="b"/>
            <a:pathLst>
              <a:path w="2700" h="1483">
                <a:moveTo>
                  <a:pt x="0" y="0"/>
                </a:moveTo>
                <a:lnTo>
                  <a:pt x="2700" y="0"/>
                </a:lnTo>
                <a:lnTo>
                  <a:pt x="27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4743360" y="3438360"/>
            <a:ext cx="1590840" cy="533880"/>
          </a:xfrm>
          <a:custGeom>
            <a:avLst/>
            <a:gdLst/>
            <a:ahLst/>
            <a:rect l="0" t="0" r="r" b="b"/>
            <a:pathLst>
              <a:path w="4419" h="1483">
                <a:moveTo>
                  <a:pt x="0" y="0"/>
                </a:moveTo>
                <a:lnTo>
                  <a:pt x="4419" y="0"/>
                </a:lnTo>
                <a:lnTo>
                  <a:pt x="441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6333840" y="3438360"/>
            <a:ext cx="1248120" cy="533880"/>
          </a:xfrm>
          <a:custGeom>
            <a:avLst/>
            <a:gdLst/>
            <a:ahLst/>
            <a:rect l="0" t="0" r="r" b="b"/>
            <a:pathLst>
              <a:path w="3467" h="1483">
                <a:moveTo>
                  <a:pt x="0" y="0"/>
                </a:moveTo>
                <a:lnTo>
                  <a:pt x="3467" y="0"/>
                </a:lnTo>
                <a:lnTo>
                  <a:pt x="346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52400" y="235260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2352600"/>
            <a:ext cx="1391040" cy="9720"/>
          </a:xfrm>
          <a:custGeom>
            <a:avLst/>
            <a:gdLst/>
            <a:ahLst/>
            <a:rect l="0" t="0" r="r" b="b"/>
            <a:pathLst>
              <a:path w="3864" h="27">
                <a:moveTo>
                  <a:pt x="0" y="0"/>
                </a:moveTo>
                <a:lnTo>
                  <a:pt x="3864" y="0"/>
                </a:lnTo>
                <a:lnTo>
                  <a:pt x="38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2133360" y="235260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2143080" y="2352600"/>
            <a:ext cx="1638360" cy="9720"/>
          </a:xfrm>
          <a:custGeom>
            <a:avLst/>
            <a:gdLst/>
            <a:ahLst/>
            <a:rect l="0" t="0" r="r" b="b"/>
            <a:pathLst>
              <a:path w="4551" h="27">
                <a:moveTo>
                  <a:pt x="0" y="0"/>
                </a:moveTo>
                <a:lnTo>
                  <a:pt x="4551" y="0"/>
                </a:lnTo>
                <a:lnTo>
                  <a:pt x="455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3771720" y="235260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3781080" y="2352600"/>
            <a:ext cx="972000" cy="9720"/>
          </a:xfrm>
          <a:custGeom>
            <a:avLst/>
            <a:gdLst/>
            <a:ahLst/>
            <a:rect l="0" t="0" r="r" b="b"/>
            <a:pathLst>
              <a:path w="2700" h="27">
                <a:moveTo>
                  <a:pt x="0" y="0"/>
                </a:moveTo>
                <a:lnTo>
                  <a:pt x="2700" y="0"/>
                </a:lnTo>
                <a:lnTo>
                  <a:pt x="270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4743360" y="235260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4752720" y="2352600"/>
            <a:ext cx="1581480" cy="9720"/>
          </a:xfrm>
          <a:custGeom>
            <a:avLst/>
            <a:gdLst/>
            <a:ahLst/>
            <a:rect l="0" t="0" r="r" b="b"/>
            <a:pathLst>
              <a:path w="4393" h="27">
                <a:moveTo>
                  <a:pt x="0" y="0"/>
                </a:moveTo>
                <a:lnTo>
                  <a:pt x="4393" y="0"/>
                </a:lnTo>
                <a:lnTo>
                  <a:pt x="43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6324480" y="235260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6333840" y="2352600"/>
            <a:ext cx="1257840" cy="9720"/>
          </a:xfrm>
          <a:custGeom>
            <a:avLst/>
            <a:gdLst/>
            <a:ahLst/>
            <a:rect l="0" t="0" r="r" b="b"/>
            <a:pathLst>
              <a:path w="3494" h="27">
                <a:moveTo>
                  <a:pt x="0" y="0"/>
                </a:moveTo>
                <a:lnTo>
                  <a:pt x="3494" y="0"/>
                </a:lnTo>
                <a:lnTo>
                  <a:pt x="34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81600" y="235260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2895480"/>
            <a:ext cx="1391040" cy="9720"/>
          </a:xfrm>
          <a:custGeom>
            <a:avLst/>
            <a:gdLst/>
            <a:ahLst/>
            <a:rect l="0" t="0" r="r" b="b"/>
            <a:pathLst>
              <a:path w="3864" h="27">
                <a:moveTo>
                  <a:pt x="0" y="0"/>
                </a:moveTo>
                <a:lnTo>
                  <a:pt x="3864" y="0"/>
                </a:lnTo>
                <a:lnTo>
                  <a:pt x="38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43080" y="2895480"/>
            <a:ext cx="1638360" cy="9720"/>
          </a:xfrm>
          <a:custGeom>
            <a:avLst/>
            <a:gdLst/>
            <a:ahLst/>
            <a:rect l="0" t="0" r="r" b="b"/>
            <a:pathLst>
              <a:path w="4551" h="27">
                <a:moveTo>
                  <a:pt x="0" y="0"/>
                </a:moveTo>
                <a:lnTo>
                  <a:pt x="4551" y="0"/>
                </a:lnTo>
                <a:lnTo>
                  <a:pt x="455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3781080" y="2895480"/>
            <a:ext cx="972000" cy="9720"/>
          </a:xfrm>
          <a:custGeom>
            <a:avLst/>
            <a:gdLst/>
            <a:ahLst/>
            <a:rect l="0" t="0" r="r" b="b"/>
            <a:pathLst>
              <a:path w="2700" h="27">
                <a:moveTo>
                  <a:pt x="0" y="0"/>
                </a:moveTo>
                <a:lnTo>
                  <a:pt x="2700" y="0"/>
                </a:lnTo>
                <a:lnTo>
                  <a:pt x="270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4752720" y="2895480"/>
            <a:ext cx="1581480" cy="9720"/>
          </a:xfrm>
          <a:custGeom>
            <a:avLst/>
            <a:gdLst/>
            <a:ahLst/>
            <a:rect l="0" t="0" r="r" b="b"/>
            <a:pathLst>
              <a:path w="4393" h="27">
                <a:moveTo>
                  <a:pt x="0" y="0"/>
                </a:moveTo>
                <a:lnTo>
                  <a:pt x="4393" y="0"/>
                </a:lnTo>
                <a:lnTo>
                  <a:pt x="43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6333840" y="2895480"/>
            <a:ext cx="1257840" cy="9720"/>
          </a:xfrm>
          <a:custGeom>
            <a:avLst/>
            <a:gdLst/>
            <a:ahLst/>
            <a:rect l="0" t="0" r="r" b="b"/>
            <a:pathLst>
              <a:path w="3494" h="27">
                <a:moveTo>
                  <a:pt x="0" y="0"/>
                </a:moveTo>
                <a:lnTo>
                  <a:pt x="3494" y="0"/>
                </a:lnTo>
                <a:lnTo>
                  <a:pt x="34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29048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133360" y="29048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3771720" y="29048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4743360" y="29048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6324480" y="29048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581600" y="29048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52400" y="3438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52400" y="3428640"/>
            <a:ext cx="1391040" cy="10080"/>
          </a:xfrm>
          <a:custGeom>
            <a:avLst/>
            <a:gdLst/>
            <a:ahLst/>
            <a:rect l="0" t="0" r="r" b="b"/>
            <a:pathLst>
              <a:path w="3864" h="28">
                <a:moveTo>
                  <a:pt x="0" y="0"/>
                </a:moveTo>
                <a:lnTo>
                  <a:pt x="3864" y="0"/>
                </a:lnTo>
                <a:lnTo>
                  <a:pt x="386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2133360" y="34383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2143080" y="3428640"/>
            <a:ext cx="1638360" cy="10080"/>
          </a:xfrm>
          <a:custGeom>
            <a:avLst/>
            <a:gdLst/>
            <a:ahLst/>
            <a:rect l="0" t="0" r="r" b="b"/>
            <a:pathLst>
              <a:path w="4551" h="28">
                <a:moveTo>
                  <a:pt x="0" y="0"/>
                </a:moveTo>
                <a:lnTo>
                  <a:pt x="4551" y="0"/>
                </a:lnTo>
                <a:lnTo>
                  <a:pt x="455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3771720" y="3438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3781080" y="3428640"/>
            <a:ext cx="972000" cy="10080"/>
          </a:xfrm>
          <a:custGeom>
            <a:avLst/>
            <a:gdLst/>
            <a:ahLst/>
            <a:rect l="0" t="0" r="r" b="b"/>
            <a:pathLst>
              <a:path w="2700" h="28">
                <a:moveTo>
                  <a:pt x="0" y="0"/>
                </a:moveTo>
                <a:lnTo>
                  <a:pt x="2700" y="0"/>
                </a:lnTo>
                <a:lnTo>
                  <a:pt x="270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4743360" y="3438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4752720" y="3428640"/>
            <a:ext cx="1581480" cy="10080"/>
          </a:xfrm>
          <a:custGeom>
            <a:avLst/>
            <a:gdLst/>
            <a:ahLst/>
            <a:rect l="0" t="0" r="r" b="b"/>
            <a:pathLst>
              <a:path w="4393" h="28">
                <a:moveTo>
                  <a:pt x="0" y="0"/>
                </a:moveTo>
                <a:lnTo>
                  <a:pt x="4393" y="0"/>
                </a:lnTo>
                <a:lnTo>
                  <a:pt x="43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6324480" y="3438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6333840" y="3428640"/>
            <a:ext cx="1257840" cy="10080"/>
          </a:xfrm>
          <a:custGeom>
            <a:avLst/>
            <a:gdLst/>
            <a:ahLst/>
            <a:rect l="0" t="0" r="r" b="b"/>
            <a:pathLst>
              <a:path w="3494" h="28">
                <a:moveTo>
                  <a:pt x="0" y="0"/>
                </a:moveTo>
                <a:lnTo>
                  <a:pt x="3494" y="0"/>
                </a:lnTo>
                <a:lnTo>
                  <a:pt x="34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581600" y="34383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52400" y="3971880"/>
            <a:ext cx="1391040" cy="9720"/>
          </a:xfrm>
          <a:custGeom>
            <a:avLst/>
            <a:gdLst/>
            <a:ahLst/>
            <a:rect l="0" t="0" r="r" b="b"/>
            <a:pathLst>
              <a:path w="3864" h="27">
                <a:moveTo>
                  <a:pt x="0" y="0"/>
                </a:moveTo>
                <a:lnTo>
                  <a:pt x="3864" y="0"/>
                </a:lnTo>
                <a:lnTo>
                  <a:pt x="386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2143080" y="3971880"/>
            <a:ext cx="1638360" cy="9720"/>
          </a:xfrm>
          <a:custGeom>
            <a:avLst/>
            <a:gdLst/>
            <a:ahLst/>
            <a:rect l="0" t="0" r="r" b="b"/>
            <a:pathLst>
              <a:path w="4551" h="27">
                <a:moveTo>
                  <a:pt x="0" y="0"/>
                </a:moveTo>
                <a:lnTo>
                  <a:pt x="4551" y="0"/>
                </a:lnTo>
                <a:lnTo>
                  <a:pt x="455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3781080" y="3971880"/>
            <a:ext cx="972000" cy="9720"/>
          </a:xfrm>
          <a:custGeom>
            <a:avLst/>
            <a:gdLst/>
            <a:ahLst/>
            <a:rect l="0" t="0" r="r" b="b"/>
            <a:pathLst>
              <a:path w="2700" h="27">
                <a:moveTo>
                  <a:pt x="0" y="0"/>
                </a:moveTo>
                <a:lnTo>
                  <a:pt x="2700" y="0"/>
                </a:lnTo>
                <a:lnTo>
                  <a:pt x="270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4752720" y="3971880"/>
            <a:ext cx="1581480" cy="9720"/>
          </a:xfrm>
          <a:custGeom>
            <a:avLst/>
            <a:gdLst/>
            <a:ahLst/>
            <a:rect l="0" t="0" r="r" b="b"/>
            <a:pathLst>
              <a:path w="4393" h="27">
                <a:moveTo>
                  <a:pt x="0" y="0"/>
                </a:moveTo>
                <a:lnTo>
                  <a:pt x="4393" y="0"/>
                </a:lnTo>
                <a:lnTo>
                  <a:pt x="43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6333840" y="3971880"/>
            <a:ext cx="1257840" cy="9720"/>
          </a:xfrm>
          <a:custGeom>
            <a:avLst/>
            <a:gdLst/>
            <a:ahLst/>
            <a:rect l="0" t="0" r="r" b="b"/>
            <a:pathLst>
              <a:path w="3494" h="27">
                <a:moveTo>
                  <a:pt x="0" y="0"/>
                </a:moveTo>
                <a:lnTo>
                  <a:pt x="3494" y="0"/>
                </a:lnTo>
                <a:lnTo>
                  <a:pt x="34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891360" y="198432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150"/>
                </a:moveTo>
                <a:lnTo>
                  <a:pt x="9" y="0"/>
                </a:lnTo>
                <a:lnTo>
                  <a:pt x="0" y="104"/>
                </a:lnTo>
                <a:lnTo>
                  <a:pt x="55" y="159"/>
                </a:lnTo>
                <a:lnTo>
                  <a:pt x="159" y="15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887040" y="1980000"/>
            <a:ext cx="65880" cy="65880"/>
          </a:xfrm>
          <a:custGeom>
            <a:avLst/>
            <a:gdLst/>
            <a:ahLst/>
            <a:rect l="0" t="0" r="r" b="b"/>
            <a:pathLst>
              <a:path w="183" h="183">
                <a:moveTo>
                  <a:pt x="67" y="183"/>
                </a:moveTo>
                <a:cubicBezTo>
                  <a:pt x="64" y="183"/>
                  <a:pt x="61" y="182"/>
                  <a:pt x="59" y="179"/>
                </a:cubicBezTo>
                <a:lnTo>
                  <a:pt x="4" y="124"/>
                </a:lnTo>
                <a:cubicBezTo>
                  <a:pt x="1" y="122"/>
                  <a:pt x="0" y="118"/>
                  <a:pt x="0" y="115"/>
                </a:cubicBezTo>
                <a:lnTo>
                  <a:pt x="9" y="11"/>
                </a:lnTo>
                <a:cubicBezTo>
                  <a:pt x="10" y="6"/>
                  <a:pt x="13" y="2"/>
                  <a:pt x="17" y="1"/>
                </a:cubicBezTo>
                <a:cubicBezTo>
                  <a:pt x="21" y="-1"/>
                  <a:pt x="26" y="0"/>
                  <a:pt x="29" y="3"/>
                </a:cubicBezTo>
                <a:lnTo>
                  <a:pt x="180" y="154"/>
                </a:lnTo>
                <a:cubicBezTo>
                  <a:pt x="183" y="157"/>
                  <a:pt x="184" y="162"/>
                  <a:pt x="182" y="166"/>
                </a:cubicBezTo>
                <a:cubicBezTo>
                  <a:pt x="181" y="170"/>
                  <a:pt x="177" y="173"/>
                  <a:pt x="172" y="174"/>
                </a:cubicBezTo>
                <a:lnTo>
                  <a:pt x="68" y="183"/>
                </a:lnTo>
                <a:lnTo>
                  <a:pt x="67" y="183"/>
                </a:lnTo>
                <a:moveTo>
                  <a:pt x="24" y="111"/>
                </a:moveTo>
                <a:lnTo>
                  <a:pt x="72" y="159"/>
                </a:lnTo>
                <a:lnTo>
                  <a:pt x="144" y="152"/>
                </a:lnTo>
                <a:lnTo>
                  <a:pt x="31" y="39"/>
                </a:lnTo>
                <a:lnTo>
                  <a:pt x="24" y="111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803880" y="2077200"/>
            <a:ext cx="256680" cy="85320"/>
          </a:xfrm>
          <a:custGeom>
            <a:avLst/>
            <a:gdLst/>
            <a:ahLst/>
            <a:rect l="0" t="0" r="r" b="b"/>
            <a:pathLst>
              <a:path w="713" h="237">
                <a:moveTo>
                  <a:pt x="666" y="141"/>
                </a:moveTo>
                <a:lnTo>
                  <a:pt x="596" y="141"/>
                </a:lnTo>
                <a:cubicBezTo>
                  <a:pt x="596" y="64"/>
                  <a:pt x="534" y="0"/>
                  <a:pt x="457" y="0"/>
                </a:cubicBezTo>
                <a:cubicBezTo>
                  <a:pt x="381" y="0"/>
                  <a:pt x="319" y="64"/>
                  <a:pt x="319" y="141"/>
                </a:cubicBezTo>
                <a:lnTo>
                  <a:pt x="141" y="141"/>
                </a:lnTo>
                <a:cubicBezTo>
                  <a:pt x="141" y="116"/>
                  <a:pt x="120" y="94"/>
                  <a:pt x="94" y="94"/>
                </a:cubicBezTo>
                <a:cubicBezTo>
                  <a:pt x="68" y="94"/>
                  <a:pt x="47" y="116"/>
                  <a:pt x="47" y="141"/>
                </a:cubicBezTo>
                <a:cubicBezTo>
                  <a:pt x="21" y="141"/>
                  <a:pt x="0" y="163"/>
                  <a:pt x="0" y="189"/>
                </a:cubicBezTo>
                <a:cubicBezTo>
                  <a:pt x="0" y="214"/>
                  <a:pt x="21" y="237"/>
                  <a:pt x="47" y="237"/>
                </a:cubicBezTo>
                <a:lnTo>
                  <a:pt x="666" y="237"/>
                </a:lnTo>
                <a:cubicBezTo>
                  <a:pt x="692" y="237"/>
                  <a:pt x="713" y="214"/>
                  <a:pt x="713" y="189"/>
                </a:cubicBezTo>
                <a:cubicBezTo>
                  <a:pt x="713" y="163"/>
                  <a:pt x="692" y="141"/>
                  <a:pt x="666" y="141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878400" y="1941840"/>
            <a:ext cx="165240" cy="186480"/>
          </a:xfrm>
          <a:custGeom>
            <a:avLst/>
            <a:gdLst/>
            <a:ahLst/>
            <a:rect l="0" t="0" r="r" b="b"/>
            <a:pathLst>
              <a:path w="459" h="518">
                <a:moveTo>
                  <a:pt x="200" y="0"/>
                </a:moveTo>
                <a:lnTo>
                  <a:pt x="200" y="95"/>
                </a:lnTo>
                <a:cubicBezTo>
                  <a:pt x="291" y="95"/>
                  <a:pt x="365" y="169"/>
                  <a:pt x="365" y="260"/>
                </a:cubicBezTo>
                <a:cubicBezTo>
                  <a:pt x="365" y="351"/>
                  <a:pt x="291" y="424"/>
                  <a:pt x="200" y="424"/>
                </a:cubicBezTo>
                <a:lnTo>
                  <a:pt x="0" y="424"/>
                </a:lnTo>
                <a:cubicBezTo>
                  <a:pt x="47" y="482"/>
                  <a:pt x="120" y="518"/>
                  <a:pt x="200" y="518"/>
                </a:cubicBezTo>
                <a:cubicBezTo>
                  <a:pt x="343" y="518"/>
                  <a:pt x="459" y="403"/>
                  <a:pt x="459" y="260"/>
                </a:cubicBezTo>
                <a:cubicBezTo>
                  <a:pt x="459" y="117"/>
                  <a:pt x="343" y="0"/>
                  <a:pt x="200" y="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01000" y="2001960"/>
            <a:ext cx="124200" cy="122040"/>
          </a:xfrm>
          <a:custGeom>
            <a:avLst/>
            <a:gdLst/>
            <a:ahLst/>
            <a:rect l="0" t="0" r="r" b="b"/>
            <a:pathLst>
              <a:path w="345" h="339">
                <a:moveTo>
                  <a:pt x="331" y="314"/>
                </a:moveTo>
                <a:cubicBezTo>
                  <a:pt x="313" y="333"/>
                  <a:pt x="283" y="333"/>
                  <a:pt x="265" y="314"/>
                </a:cubicBezTo>
                <a:lnTo>
                  <a:pt x="32" y="81"/>
                </a:lnTo>
                <a:cubicBezTo>
                  <a:pt x="13" y="63"/>
                  <a:pt x="13" y="33"/>
                  <a:pt x="32" y="15"/>
                </a:cubicBezTo>
                <a:cubicBezTo>
                  <a:pt x="50" y="-5"/>
                  <a:pt x="80" y="-5"/>
                  <a:pt x="98" y="15"/>
                </a:cubicBezTo>
                <a:lnTo>
                  <a:pt x="331" y="248"/>
                </a:lnTo>
                <a:cubicBezTo>
                  <a:pt x="350" y="266"/>
                  <a:pt x="350" y="296"/>
                  <a:pt x="331" y="314"/>
                </a:cubicBezTo>
                <a:moveTo>
                  <a:pt x="161" y="272"/>
                </a:moveTo>
                <a:cubicBezTo>
                  <a:pt x="174" y="270"/>
                  <a:pt x="186" y="279"/>
                  <a:pt x="188" y="292"/>
                </a:cubicBezTo>
                <a:cubicBezTo>
                  <a:pt x="190" y="305"/>
                  <a:pt x="181" y="317"/>
                  <a:pt x="168" y="319"/>
                </a:cubicBezTo>
                <a:lnTo>
                  <a:pt x="28" y="339"/>
                </a:lnTo>
                <a:cubicBezTo>
                  <a:pt x="15" y="341"/>
                  <a:pt x="2" y="331"/>
                  <a:pt x="0" y="318"/>
                </a:cubicBezTo>
                <a:cubicBezTo>
                  <a:pt x="-1" y="305"/>
                  <a:pt x="9" y="294"/>
                  <a:pt x="21" y="292"/>
                </a:cubicBezTo>
                <a:lnTo>
                  <a:pt x="161" y="272"/>
                </a:ln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980280" y="1882440"/>
            <a:ext cx="70200" cy="70200"/>
          </a:xfrm>
          <a:custGeom>
            <a:avLst/>
            <a:gdLst/>
            <a:ahLst/>
            <a:rect l="0" t="0" r="r" b="b"/>
            <a:pathLst>
              <a:path w="195" h="195">
                <a:moveTo>
                  <a:pt x="89" y="0"/>
                </a:moveTo>
                <a:lnTo>
                  <a:pt x="195" y="105"/>
                </a:lnTo>
                <a:lnTo>
                  <a:pt x="106" y="195"/>
                </a:lnTo>
                <a:lnTo>
                  <a:pt x="0" y="89"/>
                </a:lnTo>
                <a:lnTo>
                  <a:pt x="89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85600" y="1858320"/>
            <a:ext cx="189000" cy="189000"/>
          </a:xfrm>
          <a:custGeom>
            <a:avLst/>
            <a:gdLst/>
            <a:ahLst/>
            <a:rect l="0" t="0" r="r" b="b"/>
            <a:pathLst>
              <a:path w="525" h="525">
                <a:moveTo>
                  <a:pt x="511" y="163"/>
                </a:moveTo>
                <a:cubicBezTo>
                  <a:pt x="491" y="183"/>
                  <a:pt x="460" y="183"/>
                  <a:pt x="440" y="163"/>
                </a:cubicBezTo>
                <a:lnTo>
                  <a:pt x="361" y="85"/>
                </a:lnTo>
                <a:cubicBezTo>
                  <a:pt x="341" y="65"/>
                  <a:pt x="341" y="34"/>
                  <a:pt x="361" y="14"/>
                </a:cubicBezTo>
                <a:cubicBezTo>
                  <a:pt x="380" y="-5"/>
                  <a:pt x="412" y="-5"/>
                  <a:pt x="432" y="14"/>
                </a:cubicBezTo>
                <a:lnTo>
                  <a:pt x="511" y="93"/>
                </a:lnTo>
                <a:cubicBezTo>
                  <a:pt x="530" y="112"/>
                  <a:pt x="530" y="144"/>
                  <a:pt x="511" y="163"/>
                </a:cubicBezTo>
                <a:moveTo>
                  <a:pt x="167" y="518"/>
                </a:moveTo>
                <a:lnTo>
                  <a:pt x="7" y="358"/>
                </a:lnTo>
                <a:cubicBezTo>
                  <a:pt x="-2" y="349"/>
                  <a:pt x="-2" y="334"/>
                  <a:pt x="7" y="324"/>
                </a:cubicBezTo>
                <a:lnTo>
                  <a:pt x="239" y="92"/>
                </a:lnTo>
                <a:cubicBezTo>
                  <a:pt x="248" y="83"/>
                  <a:pt x="263" y="83"/>
                  <a:pt x="272" y="92"/>
                </a:cubicBezTo>
                <a:lnTo>
                  <a:pt x="433" y="252"/>
                </a:lnTo>
                <a:cubicBezTo>
                  <a:pt x="442" y="261"/>
                  <a:pt x="442" y="276"/>
                  <a:pt x="433" y="285"/>
                </a:cubicBezTo>
                <a:lnTo>
                  <a:pt x="200" y="518"/>
                </a:lnTo>
                <a:cubicBezTo>
                  <a:pt x="191" y="527"/>
                  <a:pt x="176" y="527"/>
                  <a:pt x="167" y="518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897480" y="195156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0" y="40"/>
                </a:moveTo>
                <a:lnTo>
                  <a:pt x="38" y="0"/>
                </a:lnTo>
                <a:lnTo>
                  <a:pt x="233" y="195"/>
                </a:lnTo>
                <a:lnTo>
                  <a:pt x="194" y="233"/>
                </a:lnTo>
                <a:lnTo>
                  <a:pt x="0" y="40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096920" y="1796400"/>
            <a:ext cx="3654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Punto flotante (IEEE 754)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880920" y="2435760"/>
            <a:ext cx="117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Precisión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2265840" y="2435760"/>
            <a:ext cx="144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Bits totales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3902040" y="2435760"/>
            <a:ext cx="74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Signo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4874400" y="2435760"/>
            <a:ext cx="137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Exponente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6458400" y="2435760"/>
            <a:ext cx="103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Mantisa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880920" y="2978640"/>
            <a:ext cx="82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Simple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265840" y="297864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3902040" y="2978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4874400" y="2978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6458400" y="297864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23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880920" y="3511800"/>
            <a:ext cx="72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2265840" y="351180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3902040" y="3511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4874400" y="351180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47600" y="4305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6458400" y="3511800"/>
            <a:ext cx="29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3990960" y="418140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858" y="0"/>
                </a:lnTo>
                <a:cubicBezTo>
                  <a:pt x="2868" y="0"/>
                  <a:pt x="2879" y="1"/>
                  <a:pt x="2889" y="3"/>
                </a:cubicBezTo>
                <a:cubicBezTo>
                  <a:pt x="2899" y="5"/>
                  <a:pt x="2909" y="8"/>
                  <a:pt x="2919" y="12"/>
                </a:cubicBezTo>
                <a:cubicBezTo>
                  <a:pt x="2928" y="16"/>
                  <a:pt x="2938" y="21"/>
                  <a:pt x="2946" y="26"/>
                </a:cubicBezTo>
                <a:cubicBezTo>
                  <a:pt x="2955" y="32"/>
                  <a:pt x="2963" y="39"/>
                  <a:pt x="2970" y="46"/>
                </a:cubicBezTo>
                <a:cubicBezTo>
                  <a:pt x="2978" y="54"/>
                  <a:pt x="2984" y="62"/>
                  <a:pt x="2990" y="70"/>
                </a:cubicBezTo>
                <a:cubicBezTo>
                  <a:pt x="2996" y="79"/>
                  <a:pt x="3001" y="88"/>
                  <a:pt x="3005" y="98"/>
                </a:cubicBezTo>
                <a:cubicBezTo>
                  <a:pt x="3009" y="107"/>
                  <a:pt x="3012" y="117"/>
                  <a:pt x="3014" y="127"/>
                </a:cubicBezTo>
                <a:cubicBezTo>
                  <a:pt x="3016" y="138"/>
                  <a:pt x="3017" y="148"/>
                  <a:pt x="3017" y="158"/>
                </a:cubicBezTo>
                <a:lnTo>
                  <a:pt x="3017" y="874"/>
                </a:lnTo>
                <a:cubicBezTo>
                  <a:pt x="3017" y="884"/>
                  <a:pt x="3016" y="895"/>
                  <a:pt x="3014" y="905"/>
                </a:cubicBezTo>
                <a:cubicBezTo>
                  <a:pt x="3012" y="915"/>
                  <a:pt x="3009" y="925"/>
                  <a:pt x="3005" y="935"/>
                </a:cubicBezTo>
                <a:cubicBezTo>
                  <a:pt x="3001" y="944"/>
                  <a:pt x="2996" y="953"/>
                  <a:pt x="2990" y="962"/>
                </a:cubicBezTo>
                <a:cubicBezTo>
                  <a:pt x="2984" y="971"/>
                  <a:pt x="2978" y="979"/>
                  <a:pt x="2970" y="986"/>
                </a:cubicBezTo>
                <a:cubicBezTo>
                  <a:pt x="2963" y="993"/>
                  <a:pt x="2955" y="1000"/>
                  <a:pt x="2946" y="1006"/>
                </a:cubicBezTo>
                <a:cubicBezTo>
                  <a:pt x="2938" y="1012"/>
                  <a:pt x="2928" y="1017"/>
                  <a:pt x="2919" y="1020"/>
                </a:cubicBezTo>
                <a:cubicBezTo>
                  <a:pt x="2909" y="1024"/>
                  <a:pt x="2899" y="1027"/>
                  <a:pt x="2889" y="1030"/>
                </a:cubicBezTo>
                <a:cubicBezTo>
                  <a:pt x="2879" y="1032"/>
                  <a:pt x="2868" y="1033"/>
                  <a:pt x="2858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300320" y="4150080"/>
            <a:ext cx="268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Normalización: forma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1047600" y="4790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4083120" y="427284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1.xxxxx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4636080"/>
            <a:ext cx="544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Permite alta precisión y representación única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52400" y="2619360"/>
            <a:ext cx="1476720" cy="533520"/>
          </a:xfrm>
          <a:custGeom>
            <a:avLst/>
            <a:gdLst/>
            <a:ahLst/>
            <a:rect l="0" t="0" r="r" b="b"/>
            <a:pathLst>
              <a:path w="4102" h="1482">
                <a:moveTo>
                  <a:pt x="0" y="0"/>
                </a:moveTo>
                <a:lnTo>
                  <a:pt x="4102" y="0"/>
                </a:lnTo>
                <a:lnTo>
                  <a:pt x="410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228760" y="2619360"/>
            <a:ext cx="6220080" cy="533520"/>
          </a:xfrm>
          <a:custGeom>
            <a:avLst/>
            <a:gdLst/>
            <a:ahLst/>
            <a:rect l="0" t="0" r="r" b="b"/>
            <a:pathLst>
              <a:path w="17278" h="1482">
                <a:moveTo>
                  <a:pt x="0" y="0"/>
                </a:moveTo>
                <a:lnTo>
                  <a:pt x="17278" y="0"/>
                </a:lnTo>
                <a:lnTo>
                  <a:pt x="172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3152520"/>
            <a:ext cx="1476720" cy="543240"/>
          </a:xfrm>
          <a:custGeom>
            <a:avLst/>
            <a:gdLst/>
            <a:ahLst/>
            <a:rect l="0" t="0" r="r" b="b"/>
            <a:pathLst>
              <a:path w="4102" h="1509">
                <a:moveTo>
                  <a:pt x="0" y="0"/>
                </a:moveTo>
                <a:lnTo>
                  <a:pt x="4102" y="0"/>
                </a:lnTo>
                <a:lnTo>
                  <a:pt x="410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228760" y="3152520"/>
            <a:ext cx="6220080" cy="543240"/>
          </a:xfrm>
          <a:custGeom>
            <a:avLst/>
            <a:gdLst/>
            <a:ahLst/>
            <a:rect l="0" t="0" r="r" b="b"/>
            <a:pathLst>
              <a:path w="17278" h="1509">
                <a:moveTo>
                  <a:pt x="0" y="0"/>
                </a:moveTo>
                <a:lnTo>
                  <a:pt x="17278" y="0"/>
                </a:lnTo>
                <a:lnTo>
                  <a:pt x="172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752400" y="3695400"/>
            <a:ext cx="1476720" cy="533880"/>
          </a:xfrm>
          <a:custGeom>
            <a:avLst/>
            <a:gdLst/>
            <a:ahLst/>
            <a:rect l="0" t="0" r="r" b="b"/>
            <a:pathLst>
              <a:path w="4102" h="1483">
                <a:moveTo>
                  <a:pt x="0" y="0"/>
                </a:moveTo>
                <a:lnTo>
                  <a:pt x="4102" y="0"/>
                </a:lnTo>
                <a:lnTo>
                  <a:pt x="410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228760" y="3695400"/>
            <a:ext cx="6220080" cy="533880"/>
          </a:xfrm>
          <a:custGeom>
            <a:avLst/>
            <a:gdLst/>
            <a:ahLst/>
            <a:rect l="0" t="0" r="r" b="b"/>
            <a:pathLst>
              <a:path w="17278" h="1483">
                <a:moveTo>
                  <a:pt x="0" y="0"/>
                </a:moveTo>
                <a:lnTo>
                  <a:pt x="17278" y="0"/>
                </a:lnTo>
                <a:lnTo>
                  <a:pt x="1727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4228920"/>
            <a:ext cx="1476720" cy="543240"/>
          </a:xfrm>
          <a:custGeom>
            <a:avLst/>
            <a:gdLst/>
            <a:ahLst/>
            <a:rect l="0" t="0" r="r" b="b"/>
            <a:pathLst>
              <a:path w="4102" h="1509">
                <a:moveTo>
                  <a:pt x="0" y="0"/>
                </a:moveTo>
                <a:lnTo>
                  <a:pt x="4102" y="0"/>
                </a:lnTo>
                <a:lnTo>
                  <a:pt x="410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2228760" y="4228920"/>
            <a:ext cx="6220080" cy="543240"/>
          </a:xfrm>
          <a:custGeom>
            <a:avLst/>
            <a:gdLst/>
            <a:ahLst/>
            <a:rect l="0" t="0" r="r" b="b"/>
            <a:pathLst>
              <a:path w="17278" h="1509">
                <a:moveTo>
                  <a:pt x="0" y="0"/>
                </a:moveTo>
                <a:lnTo>
                  <a:pt x="17278" y="0"/>
                </a:lnTo>
                <a:lnTo>
                  <a:pt x="172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5240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752400" y="2609640"/>
            <a:ext cx="1476720" cy="10080"/>
          </a:xfrm>
          <a:custGeom>
            <a:avLst/>
            <a:gdLst/>
            <a:ahLst/>
            <a:rect l="0" t="0" r="r" b="b"/>
            <a:pathLst>
              <a:path w="4102" h="28">
                <a:moveTo>
                  <a:pt x="0" y="0"/>
                </a:moveTo>
                <a:lnTo>
                  <a:pt x="4102" y="0"/>
                </a:lnTo>
                <a:lnTo>
                  <a:pt x="410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221904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2228760" y="2609640"/>
            <a:ext cx="6229440" cy="10080"/>
          </a:xfrm>
          <a:custGeom>
            <a:avLst/>
            <a:gdLst/>
            <a:ahLst/>
            <a:rect l="0" t="0" r="r" b="b"/>
            <a:pathLst>
              <a:path w="17304" h="28">
                <a:moveTo>
                  <a:pt x="0" y="0"/>
                </a:moveTo>
                <a:lnTo>
                  <a:pt x="17304" y="0"/>
                </a:lnTo>
                <a:lnTo>
                  <a:pt x="173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844848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3152520"/>
            <a:ext cx="1476720" cy="10080"/>
          </a:xfrm>
          <a:custGeom>
            <a:avLst/>
            <a:gdLst/>
            <a:ahLst/>
            <a:rect l="0" t="0" r="r" b="b"/>
            <a:pathLst>
              <a:path w="4102" h="28">
                <a:moveTo>
                  <a:pt x="0" y="0"/>
                </a:moveTo>
                <a:lnTo>
                  <a:pt x="4102" y="0"/>
                </a:lnTo>
                <a:lnTo>
                  <a:pt x="410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2228760" y="3152520"/>
            <a:ext cx="6229440" cy="10080"/>
          </a:xfrm>
          <a:custGeom>
            <a:avLst/>
            <a:gdLst/>
            <a:ahLst/>
            <a:rect l="0" t="0" r="r" b="b"/>
            <a:pathLst>
              <a:path w="17304" h="28">
                <a:moveTo>
                  <a:pt x="0" y="0"/>
                </a:moveTo>
                <a:lnTo>
                  <a:pt x="17304" y="0"/>
                </a:lnTo>
                <a:lnTo>
                  <a:pt x="173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752400" y="31622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2219040" y="316224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8448480" y="31622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52400" y="36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52400" y="3686040"/>
            <a:ext cx="1476720" cy="9720"/>
          </a:xfrm>
          <a:custGeom>
            <a:avLst/>
            <a:gdLst/>
            <a:ahLst/>
            <a:rect l="0" t="0" r="r" b="b"/>
            <a:pathLst>
              <a:path w="4102" h="27">
                <a:moveTo>
                  <a:pt x="0" y="0"/>
                </a:moveTo>
                <a:lnTo>
                  <a:pt x="4102" y="0"/>
                </a:lnTo>
                <a:lnTo>
                  <a:pt x="410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2219040" y="36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2228760" y="3686040"/>
            <a:ext cx="6229440" cy="9720"/>
          </a:xfrm>
          <a:custGeom>
            <a:avLst/>
            <a:gdLst/>
            <a:ahLst/>
            <a:rect l="0" t="0" r="r" b="b"/>
            <a:pathLst>
              <a:path w="17304" h="27">
                <a:moveTo>
                  <a:pt x="0" y="0"/>
                </a:moveTo>
                <a:lnTo>
                  <a:pt x="17304" y="0"/>
                </a:lnTo>
                <a:lnTo>
                  <a:pt x="173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8448480" y="36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52400" y="42382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4228920"/>
            <a:ext cx="1476720" cy="9720"/>
          </a:xfrm>
          <a:custGeom>
            <a:avLst/>
            <a:gdLst/>
            <a:ahLst/>
            <a:rect l="0" t="0" r="r" b="b"/>
            <a:pathLst>
              <a:path w="4102" h="27">
                <a:moveTo>
                  <a:pt x="0" y="0"/>
                </a:moveTo>
                <a:lnTo>
                  <a:pt x="4102" y="0"/>
                </a:lnTo>
                <a:lnTo>
                  <a:pt x="410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2219040" y="42382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2228760" y="4228920"/>
            <a:ext cx="6229440" cy="9720"/>
          </a:xfrm>
          <a:custGeom>
            <a:avLst/>
            <a:gdLst/>
            <a:ahLst/>
            <a:rect l="0" t="0" r="r" b="b"/>
            <a:pathLst>
              <a:path w="17304" h="27">
                <a:moveTo>
                  <a:pt x="0" y="0"/>
                </a:moveTo>
                <a:lnTo>
                  <a:pt x="17304" y="0"/>
                </a:lnTo>
                <a:lnTo>
                  <a:pt x="173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8448480" y="42382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52400" y="4762440"/>
            <a:ext cx="1476720" cy="9720"/>
          </a:xfrm>
          <a:custGeom>
            <a:avLst/>
            <a:gdLst/>
            <a:ahLst/>
            <a:rect l="0" t="0" r="r" b="b"/>
            <a:pathLst>
              <a:path w="4102" h="27">
                <a:moveTo>
                  <a:pt x="0" y="0"/>
                </a:moveTo>
                <a:lnTo>
                  <a:pt x="4102" y="0"/>
                </a:lnTo>
                <a:lnTo>
                  <a:pt x="410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228760" y="4762440"/>
            <a:ext cx="6229440" cy="9720"/>
          </a:xfrm>
          <a:custGeom>
            <a:avLst/>
            <a:gdLst/>
            <a:ahLst/>
            <a:rect l="0" t="0" r="r" b="b"/>
            <a:pathLst>
              <a:path w="17304" h="27">
                <a:moveTo>
                  <a:pt x="0" y="0"/>
                </a:moveTo>
                <a:lnTo>
                  <a:pt x="17304" y="0"/>
                </a:lnTo>
                <a:lnTo>
                  <a:pt x="173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80840" y="211428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754"/>
                </a:moveTo>
                <a:cubicBezTo>
                  <a:pt x="848" y="806"/>
                  <a:pt x="806" y="848"/>
                  <a:pt x="753" y="848"/>
                </a:cubicBezTo>
                <a:lnTo>
                  <a:pt x="94" y="848"/>
                </a:lnTo>
                <a:cubicBezTo>
                  <a:pt x="42" y="848"/>
                  <a:pt x="0" y="806"/>
                  <a:pt x="0" y="75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806760" y="2193840"/>
            <a:ext cx="254880" cy="126000"/>
          </a:xfrm>
          <a:custGeom>
            <a:avLst/>
            <a:gdLst/>
            <a:ahLst/>
            <a:rect l="0" t="0" r="r" b="b"/>
            <a:pathLst>
              <a:path w="708" h="350">
                <a:moveTo>
                  <a:pt x="231" y="305"/>
                </a:moveTo>
                <a:cubicBezTo>
                  <a:pt x="231" y="322"/>
                  <a:pt x="231" y="347"/>
                  <a:pt x="199" y="347"/>
                </a:cubicBezTo>
                <a:cubicBezTo>
                  <a:pt x="180" y="347"/>
                  <a:pt x="172" y="337"/>
                  <a:pt x="168" y="320"/>
                </a:cubicBezTo>
                <a:cubicBezTo>
                  <a:pt x="151" y="340"/>
                  <a:pt x="131" y="350"/>
                  <a:pt x="107" y="350"/>
                </a:cubicBezTo>
                <a:cubicBezTo>
                  <a:pt x="46" y="350"/>
                  <a:pt x="0" y="299"/>
                  <a:pt x="0" y="226"/>
                </a:cubicBezTo>
                <a:cubicBezTo>
                  <a:pt x="0" y="156"/>
                  <a:pt x="48" y="102"/>
                  <a:pt x="107" y="102"/>
                </a:cubicBezTo>
                <a:cubicBezTo>
                  <a:pt x="130" y="102"/>
                  <a:pt x="154" y="111"/>
                  <a:pt x="168" y="131"/>
                </a:cubicBezTo>
                <a:cubicBezTo>
                  <a:pt x="170" y="115"/>
                  <a:pt x="183" y="104"/>
                  <a:pt x="199" y="104"/>
                </a:cubicBezTo>
                <a:cubicBezTo>
                  <a:pt x="231" y="104"/>
                  <a:pt x="231" y="130"/>
                  <a:pt x="231" y="146"/>
                </a:cubicBezTo>
                <a:lnTo>
                  <a:pt x="231" y="305"/>
                </a:lnTo>
                <a:moveTo>
                  <a:pt x="116" y="291"/>
                </a:moveTo>
                <a:cubicBezTo>
                  <a:pt x="149" y="291"/>
                  <a:pt x="165" y="257"/>
                  <a:pt x="165" y="226"/>
                </a:cubicBezTo>
                <a:cubicBezTo>
                  <a:pt x="165" y="195"/>
                  <a:pt x="150" y="161"/>
                  <a:pt x="116" y="161"/>
                </a:cubicBezTo>
                <a:cubicBezTo>
                  <a:pt x="80" y="161"/>
                  <a:pt x="65" y="195"/>
                  <a:pt x="65" y="226"/>
                </a:cubicBezTo>
                <a:cubicBezTo>
                  <a:pt x="65" y="257"/>
                  <a:pt x="81" y="291"/>
                  <a:pt x="116" y="291"/>
                </a:cubicBezTo>
                <a:moveTo>
                  <a:pt x="267" y="36"/>
                </a:moveTo>
                <a:cubicBezTo>
                  <a:pt x="267" y="15"/>
                  <a:pt x="281" y="0"/>
                  <a:pt x="299" y="0"/>
                </a:cubicBezTo>
                <a:cubicBezTo>
                  <a:pt x="318" y="0"/>
                  <a:pt x="332" y="15"/>
                  <a:pt x="332" y="36"/>
                </a:cubicBezTo>
                <a:lnTo>
                  <a:pt x="332" y="124"/>
                </a:lnTo>
                <a:cubicBezTo>
                  <a:pt x="349" y="109"/>
                  <a:pt x="370" y="102"/>
                  <a:pt x="393" y="102"/>
                </a:cubicBezTo>
                <a:cubicBezTo>
                  <a:pt x="462" y="102"/>
                  <a:pt x="496" y="166"/>
                  <a:pt x="496" y="229"/>
                </a:cubicBezTo>
                <a:cubicBezTo>
                  <a:pt x="496" y="290"/>
                  <a:pt x="455" y="350"/>
                  <a:pt x="391" y="350"/>
                </a:cubicBezTo>
                <a:cubicBezTo>
                  <a:pt x="369" y="350"/>
                  <a:pt x="344" y="340"/>
                  <a:pt x="332" y="321"/>
                </a:cubicBezTo>
                <a:cubicBezTo>
                  <a:pt x="328" y="338"/>
                  <a:pt x="317" y="347"/>
                  <a:pt x="299" y="347"/>
                </a:cubicBezTo>
                <a:cubicBezTo>
                  <a:pt x="281" y="347"/>
                  <a:pt x="267" y="333"/>
                  <a:pt x="267" y="312"/>
                </a:cubicBezTo>
                <a:lnTo>
                  <a:pt x="267" y="36"/>
                </a:lnTo>
                <a:moveTo>
                  <a:pt x="382" y="291"/>
                </a:moveTo>
                <a:cubicBezTo>
                  <a:pt x="416" y="291"/>
                  <a:pt x="432" y="256"/>
                  <a:pt x="432" y="226"/>
                </a:cubicBezTo>
                <a:cubicBezTo>
                  <a:pt x="432" y="196"/>
                  <a:pt x="416" y="161"/>
                  <a:pt x="382" y="161"/>
                </a:cubicBezTo>
                <a:cubicBezTo>
                  <a:pt x="348" y="161"/>
                  <a:pt x="332" y="193"/>
                  <a:pt x="332" y="224"/>
                </a:cubicBezTo>
                <a:cubicBezTo>
                  <a:pt x="332" y="255"/>
                  <a:pt x="347" y="291"/>
                  <a:pt x="382" y="291"/>
                </a:cubicBezTo>
                <a:moveTo>
                  <a:pt x="684" y="173"/>
                </a:moveTo>
                <a:cubicBezTo>
                  <a:pt x="668" y="173"/>
                  <a:pt x="653" y="161"/>
                  <a:pt x="633" y="161"/>
                </a:cubicBezTo>
                <a:cubicBezTo>
                  <a:pt x="596" y="161"/>
                  <a:pt x="579" y="193"/>
                  <a:pt x="579" y="226"/>
                </a:cubicBezTo>
                <a:cubicBezTo>
                  <a:pt x="579" y="258"/>
                  <a:pt x="598" y="291"/>
                  <a:pt x="633" y="291"/>
                </a:cubicBezTo>
                <a:cubicBezTo>
                  <a:pt x="649" y="291"/>
                  <a:pt x="673" y="278"/>
                  <a:pt x="681" y="278"/>
                </a:cubicBezTo>
                <a:cubicBezTo>
                  <a:pt x="696" y="278"/>
                  <a:pt x="708" y="291"/>
                  <a:pt x="708" y="306"/>
                </a:cubicBezTo>
                <a:cubicBezTo>
                  <a:pt x="708" y="339"/>
                  <a:pt x="653" y="350"/>
                  <a:pt x="630" y="350"/>
                </a:cubicBezTo>
                <a:cubicBezTo>
                  <a:pt x="560" y="350"/>
                  <a:pt x="514" y="293"/>
                  <a:pt x="514" y="226"/>
                </a:cubicBezTo>
                <a:cubicBezTo>
                  <a:pt x="514" y="161"/>
                  <a:pt x="562" y="102"/>
                  <a:pt x="630" y="102"/>
                </a:cubicBezTo>
                <a:cubicBezTo>
                  <a:pt x="655" y="102"/>
                  <a:pt x="708" y="111"/>
                  <a:pt x="708" y="142"/>
                </a:cubicBezTo>
                <a:cubicBezTo>
                  <a:pt x="708" y="156"/>
                  <a:pt x="699" y="173"/>
                  <a:pt x="684" y="1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096920" y="2062800"/>
            <a:ext cx="3554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Representación de texto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000800" y="2692800"/>
            <a:ext cx="101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4439520" y="2692800"/>
            <a:ext cx="186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880920" y="3235680"/>
            <a:ext cx="64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ASCII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2353320" y="3235680"/>
            <a:ext cx="428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 bits, limitado a caracteres básicos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880920" y="3769200"/>
            <a:ext cx="121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Extendido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2353320" y="3769200"/>
            <a:ext cx="393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 bits, añade acentos y símbolos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880920" y="4312080"/>
            <a:ext cx="100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Unicode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2353320" y="4312080"/>
            <a:ext cx="596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UTF-8/16/32, soporta todos los idiomas + emojis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89480" y="2091240"/>
            <a:ext cx="288000" cy="237240"/>
          </a:xfrm>
          <a:custGeom>
            <a:avLst/>
            <a:gdLst/>
            <a:ahLst/>
            <a:rect l="0" t="0" r="r" b="b"/>
            <a:pathLst>
              <a:path w="800" h="659">
                <a:moveTo>
                  <a:pt x="800" y="612"/>
                </a:moveTo>
                <a:cubicBezTo>
                  <a:pt x="800" y="638"/>
                  <a:pt x="779" y="659"/>
                  <a:pt x="753" y="659"/>
                </a:cubicBezTo>
                <a:lnTo>
                  <a:pt x="47" y="659"/>
                </a:lnTo>
                <a:cubicBezTo>
                  <a:pt x="21" y="659"/>
                  <a:pt x="0" y="638"/>
                  <a:pt x="0" y="612"/>
                </a:cubicBezTo>
                <a:lnTo>
                  <a:pt x="0" y="47"/>
                </a:lnTo>
                <a:cubicBezTo>
                  <a:pt x="0" y="21"/>
                  <a:pt x="21" y="0"/>
                  <a:pt x="47" y="0"/>
                </a:cubicBezTo>
                <a:lnTo>
                  <a:pt x="753" y="0"/>
                </a:lnTo>
                <a:cubicBezTo>
                  <a:pt x="779" y="0"/>
                  <a:pt x="800" y="21"/>
                  <a:pt x="800" y="47"/>
                </a:cubicBezTo>
                <a:lnTo>
                  <a:pt x="800" y="612"/>
                </a:lnTo>
                <a:close/>
              </a:path>
            </a:pathLst>
          </a:custGeom>
          <a:solidFill>
            <a:srgbClr val="d79e8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89480" y="2091240"/>
            <a:ext cx="285120" cy="229320"/>
          </a:xfrm>
          <a:custGeom>
            <a:avLst/>
            <a:gdLst/>
            <a:ahLst/>
            <a:rect l="0" t="0" r="r" b="b"/>
            <a:pathLst>
              <a:path w="792" h="637">
                <a:moveTo>
                  <a:pt x="753" y="0"/>
                </a:moveTo>
                <a:lnTo>
                  <a:pt x="47" y="0"/>
                </a:lnTo>
                <a:cubicBezTo>
                  <a:pt x="21" y="0"/>
                  <a:pt x="0" y="21"/>
                  <a:pt x="0" y="47"/>
                </a:cubicBezTo>
                <a:lnTo>
                  <a:pt x="0" y="612"/>
                </a:lnTo>
                <a:cubicBezTo>
                  <a:pt x="0" y="621"/>
                  <a:pt x="2" y="630"/>
                  <a:pt x="7" y="637"/>
                </a:cubicBezTo>
                <a:lnTo>
                  <a:pt x="792" y="20"/>
                </a:lnTo>
                <a:cubicBezTo>
                  <a:pt x="783" y="8"/>
                  <a:pt x="769" y="0"/>
                  <a:pt x="753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23320" y="2125080"/>
            <a:ext cx="220320" cy="118800"/>
          </a:xfrm>
          <a:custGeom>
            <a:avLst/>
            <a:gdLst/>
            <a:ahLst/>
            <a:rect l="0" t="0" r="r" b="b"/>
            <a:pathLst>
              <a:path w="612" h="330">
                <a:moveTo>
                  <a:pt x="612" y="330"/>
                </a:moveTo>
                <a:lnTo>
                  <a:pt x="612" y="23"/>
                </a:lnTo>
                <a:cubicBezTo>
                  <a:pt x="612" y="10"/>
                  <a:pt x="602" y="0"/>
                  <a:pt x="589" y="0"/>
                </a:cubicBezTo>
                <a:lnTo>
                  <a:pt x="23" y="0"/>
                </a:lnTo>
                <a:cubicBezTo>
                  <a:pt x="10" y="0"/>
                  <a:pt x="0" y="10"/>
                  <a:pt x="0" y="23"/>
                </a:cubicBezTo>
                <a:lnTo>
                  <a:pt x="0" y="330"/>
                </a:lnTo>
                <a:lnTo>
                  <a:pt x="612" y="330"/>
                </a:lnTo>
                <a:close/>
              </a:path>
            </a:pathLst>
          </a:custGeom>
          <a:solidFill>
            <a:srgbClr val="8ccaf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823320" y="2234880"/>
            <a:ext cx="118800" cy="59760"/>
          </a:xfrm>
          <a:custGeom>
            <a:avLst/>
            <a:gdLst/>
            <a:ahLst/>
            <a:rect l="0" t="0" r="r" b="b"/>
            <a:pathLst>
              <a:path w="330" h="166">
                <a:moveTo>
                  <a:pt x="23" y="166"/>
                </a:moveTo>
                <a:lnTo>
                  <a:pt x="330" y="166"/>
                </a:lnTo>
                <a:lnTo>
                  <a:pt x="330" y="0"/>
                </a:lnTo>
                <a:lnTo>
                  <a:pt x="0" y="0"/>
                </a:lnTo>
                <a:lnTo>
                  <a:pt x="0" y="142"/>
                </a:lnTo>
                <a:cubicBezTo>
                  <a:pt x="0" y="156"/>
                  <a:pt x="10" y="166"/>
                  <a:pt x="23" y="166"/>
                </a:cubicBez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941760" y="2234880"/>
            <a:ext cx="101880" cy="59760"/>
          </a:xfrm>
          <a:custGeom>
            <a:avLst/>
            <a:gdLst/>
            <a:ahLst/>
            <a:rect l="0" t="0" r="r" b="b"/>
            <a:pathLst>
              <a:path w="283" h="166">
                <a:moveTo>
                  <a:pt x="0" y="0"/>
                </a:moveTo>
                <a:lnTo>
                  <a:pt x="0" y="166"/>
                </a:lnTo>
                <a:lnTo>
                  <a:pt x="260" y="166"/>
                </a:lnTo>
                <a:cubicBezTo>
                  <a:pt x="273" y="166"/>
                  <a:pt x="283" y="156"/>
                  <a:pt x="283" y="142"/>
                </a:cubicBezTo>
                <a:lnTo>
                  <a:pt x="28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871560" y="2217960"/>
            <a:ext cx="172080" cy="76680"/>
          </a:xfrm>
          <a:custGeom>
            <a:avLst/>
            <a:gdLst/>
            <a:ahLst/>
            <a:rect l="0" t="0" r="r" b="b"/>
            <a:pathLst>
              <a:path w="478" h="213">
                <a:moveTo>
                  <a:pt x="219" y="0"/>
                </a:moveTo>
                <a:cubicBezTo>
                  <a:pt x="205" y="0"/>
                  <a:pt x="199" y="27"/>
                  <a:pt x="185" y="47"/>
                </a:cubicBezTo>
                <a:cubicBezTo>
                  <a:pt x="177" y="60"/>
                  <a:pt x="166" y="72"/>
                  <a:pt x="148" y="72"/>
                </a:cubicBezTo>
                <a:cubicBezTo>
                  <a:pt x="101" y="72"/>
                  <a:pt x="101" y="142"/>
                  <a:pt x="77" y="142"/>
                </a:cubicBezTo>
                <a:cubicBezTo>
                  <a:pt x="48" y="142"/>
                  <a:pt x="18" y="180"/>
                  <a:pt x="0" y="213"/>
                </a:cubicBezTo>
                <a:lnTo>
                  <a:pt x="195" y="213"/>
                </a:lnTo>
                <a:cubicBezTo>
                  <a:pt x="217" y="172"/>
                  <a:pt x="237" y="130"/>
                  <a:pt x="290" y="121"/>
                </a:cubicBezTo>
                <a:cubicBezTo>
                  <a:pt x="297" y="120"/>
                  <a:pt x="305" y="119"/>
                  <a:pt x="314" y="119"/>
                </a:cubicBezTo>
                <a:cubicBezTo>
                  <a:pt x="384" y="119"/>
                  <a:pt x="387" y="82"/>
                  <a:pt x="408" y="72"/>
                </a:cubicBezTo>
                <a:cubicBezTo>
                  <a:pt x="440" y="55"/>
                  <a:pt x="461" y="61"/>
                  <a:pt x="478" y="67"/>
                </a:cubicBezTo>
                <a:lnTo>
                  <a:pt x="478" y="0"/>
                </a:lnTo>
                <a:lnTo>
                  <a:pt x="219" y="0"/>
                </a:ln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958680" y="2150280"/>
            <a:ext cx="68040" cy="68040"/>
          </a:xfrm>
          <a:custGeom>
            <a:avLst/>
            <a:gdLst/>
            <a:ahLst/>
            <a:rect l="0" t="0" r="r" b="b"/>
            <a:pathLst>
              <a:path w="189" h="189">
                <a:moveTo>
                  <a:pt x="95" y="0"/>
                </a:moveTo>
                <a:lnTo>
                  <a:pt x="0" y="94"/>
                </a:lnTo>
                <a:lnTo>
                  <a:pt x="0" y="189"/>
                </a:lnTo>
                <a:lnTo>
                  <a:pt x="189" y="189"/>
                </a:lnTo>
                <a:lnTo>
                  <a:pt x="189" y="94"/>
                </a:lnTo>
                <a:lnTo>
                  <a:pt x="95" y="0"/>
                </a:lnTo>
                <a:close/>
              </a:path>
            </a:pathLst>
          </a:custGeom>
          <a:solidFill>
            <a:srgbClr val="e75a7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950040" y="2142000"/>
            <a:ext cx="85320" cy="51480"/>
          </a:xfrm>
          <a:custGeom>
            <a:avLst/>
            <a:gdLst/>
            <a:ahLst/>
            <a:rect l="0" t="0" r="r" b="b"/>
            <a:pathLst>
              <a:path w="237" h="143">
                <a:moveTo>
                  <a:pt x="213" y="143"/>
                </a:moveTo>
                <a:cubicBezTo>
                  <a:pt x="207" y="143"/>
                  <a:pt x="201" y="140"/>
                  <a:pt x="196" y="136"/>
                </a:cubicBezTo>
                <a:lnTo>
                  <a:pt x="119" y="58"/>
                </a:lnTo>
                <a:lnTo>
                  <a:pt x="41" y="136"/>
                </a:lnTo>
                <a:cubicBezTo>
                  <a:pt x="31" y="145"/>
                  <a:pt x="17" y="145"/>
                  <a:pt x="7" y="136"/>
                </a:cubicBezTo>
                <a:cubicBezTo>
                  <a:pt x="-2" y="127"/>
                  <a:pt x="-2" y="112"/>
                  <a:pt x="7" y="103"/>
                </a:cubicBezTo>
                <a:lnTo>
                  <a:pt x="102" y="8"/>
                </a:lnTo>
                <a:cubicBezTo>
                  <a:pt x="112" y="-2"/>
                  <a:pt x="126" y="-2"/>
                  <a:pt x="136" y="8"/>
                </a:cubicBezTo>
                <a:lnTo>
                  <a:pt x="230" y="103"/>
                </a:lnTo>
                <a:cubicBezTo>
                  <a:pt x="239" y="112"/>
                  <a:pt x="239" y="127"/>
                  <a:pt x="230" y="136"/>
                </a:cubicBezTo>
                <a:cubicBezTo>
                  <a:pt x="225" y="140"/>
                  <a:pt x="219" y="143"/>
                  <a:pt x="213" y="14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975600" y="2192760"/>
            <a:ext cx="17280" cy="25560"/>
          </a:xfrm>
          <a:custGeom>
            <a:avLst/>
            <a:gdLst/>
            <a:ahLst/>
            <a:rect l="0" t="0" r="r" b="b"/>
            <a:pathLst>
              <a:path w="48" h="71">
                <a:moveTo>
                  <a:pt x="0" y="0"/>
                </a:moveTo>
                <a:lnTo>
                  <a:pt x="48" y="0"/>
                </a:lnTo>
                <a:lnTo>
                  <a:pt x="48" y="71"/>
                </a:lnTo>
                <a:lnTo>
                  <a:pt x="0" y="71"/>
                </a:lnTo>
                <a:lnTo>
                  <a:pt x="0" y="0"/>
                </a:lnTo>
                <a:close/>
              </a:path>
            </a:pathLst>
          </a:custGeom>
          <a:solidFill>
            <a:srgbClr val="bb1a3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837000" y="2142000"/>
            <a:ext cx="90000" cy="51120"/>
          </a:xfrm>
          <a:custGeom>
            <a:avLst/>
            <a:gdLst/>
            <a:ahLst/>
            <a:rect l="0" t="0" r="r" b="b"/>
            <a:pathLst>
              <a:path w="250" h="142">
                <a:moveTo>
                  <a:pt x="250" y="98"/>
                </a:moveTo>
                <a:cubicBezTo>
                  <a:pt x="250" y="73"/>
                  <a:pt x="230" y="54"/>
                  <a:pt x="206" y="54"/>
                </a:cubicBezTo>
                <a:cubicBezTo>
                  <a:pt x="204" y="54"/>
                  <a:pt x="202" y="54"/>
                  <a:pt x="200" y="54"/>
                </a:cubicBezTo>
                <a:cubicBezTo>
                  <a:pt x="201" y="51"/>
                  <a:pt x="202" y="48"/>
                  <a:pt x="202" y="45"/>
                </a:cubicBezTo>
                <a:cubicBezTo>
                  <a:pt x="202" y="19"/>
                  <a:pt x="182" y="0"/>
                  <a:pt x="157" y="0"/>
                </a:cubicBezTo>
                <a:cubicBezTo>
                  <a:pt x="142" y="0"/>
                  <a:pt x="128" y="8"/>
                  <a:pt x="120" y="20"/>
                </a:cubicBezTo>
                <a:cubicBezTo>
                  <a:pt x="115" y="18"/>
                  <a:pt x="110" y="17"/>
                  <a:pt x="105" y="17"/>
                </a:cubicBezTo>
                <a:cubicBezTo>
                  <a:pt x="82" y="17"/>
                  <a:pt x="64" y="34"/>
                  <a:pt x="61" y="57"/>
                </a:cubicBezTo>
                <a:cubicBezTo>
                  <a:pt x="56" y="55"/>
                  <a:pt x="51" y="54"/>
                  <a:pt x="45" y="54"/>
                </a:cubicBezTo>
                <a:cubicBezTo>
                  <a:pt x="20" y="54"/>
                  <a:pt x="0" y="73"/>
                  <a:pt x="0" y="98"/>
                </a:cubicBezTo>
                <a:cubicBezTo>
                  <a:pt x="0" y="122"/>
                  <a:pt x="20" y="142"/>
                  <a:pt x="45" y="142"/>
                </a:cubicBezTo>
                <a:cubicBezTo>
                  <a:pt x="46" y="142"/>
                  <a:pt x="47" y="142"/>
                  <a:pt x="48" y="142"/>
                </a:cubicBezTo>
                <a:lnTo>
                  <a:pt x="207" y="142"/>
                </a:lnTo>
                <a:cubicBezTo>
                  <a:pt x="231" y="141"/>
                  <a:pt x="250" y="122"/>
                  <a:pt x="250" y="9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096920" y="1996200"/>
            <a:ext cx="4161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Representación de imágenes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300320" y="2568960"/>
            <a:ext cx="429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Matriz de píxeles (RGB + canal alfa)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300320" y="3054600"/>
            <a:ext cx="120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599840" y="4105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852560" y="3474000"/>
            <a:ext cx="259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BMP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sin compresión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852560" y="3950280"/>
            <a:ext cx="206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PNG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sin pérdida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852560" y="4435920"/>
            <a:ext cx="373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JPEG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compresión con pérdida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