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del texto de título</a:t>
            </a: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 texto del esquema</a:t>
            </a: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Segundo nivel del esquema</a:t>
            </a:r>
            <a:endParaRPr b="0" lang="es-E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Tercer nivel del esquema</a:t>
            </a:r>
            <a:endParaRPr b="0" lang="es-E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Cuarto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Quinto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Sexto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Séptimo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"/>
          <p:cNvSpPr/>
          <p:nvPr/>
        </p:nvSpPr>
        <p:spPr>
          <a:xfrm>
            <a:off x="790560" y="2466720"/>
            <a:ext cx="373320" cy="373320"/>
          </a:xfrm>
          <a:custGeom>
            <a:avLst/>
            <a:gdLst/>
            <a:ahLst/>
            <a:rect l="0" t="0" r="r" b="b"/>
            <a:pathLst>
              <a:path w="1037" h="1037">
                <a:moveTo>
                  <a:pt x="1037" y="898"/>
                </a:moveTo>
                <a:cubicBezTo>
                  <a:pt x="1037" y="976"/>
                  <a:pt x="975" y="1037"/>
                  <a:pt x="899" y="1037"/>
                </a:cubicBezTo>
                <a:lnTo>
                  <a:pt x="138" y="1037"/>
                </a:lnTo>
                <a:cubicBezTo>
                  <a:pt x="61" y="1037"/>
                  <a:pt x="0" y="976"/>
                  <a:pt x="0" y="898"/>
                </a:cubicBezTo>
                <a:lnTo>
                  <a:pt x="0" y="138"/>
                </a:lnTo>
                <a:cubicBezTo>
                  <a:pt x="0" y="62"/>
                  <a:pt x="61" y="0"/>
                  <a:pt x="138" y="0"/>
                </a:cubicBezTo>
                <a:lnTo>
                  <a:pt x="899" y="0"/>
                </a:lnTo>
                <a:cubicBezTo>
                  <a:pt x="975" y="0"/>
                  <a:pt x="1037" y="62"/>
                  <a:pt x="1037" y="138"/>
                </a:cubicBezTo>
                <a:lnTo>
                  <a:pt x="1037" y="898"/>
                </a:lnTo>
                <a:close/>
              </a:path>
            </a:pathLst>
          </a:custGeom>
          <a:solidFill>
            <a:srgbClr val="d99e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"/>
          <p:cNvSpPr/>
          <p:nvPr/>
        </p:nvSpPr>
        <p:spPr>
          <a:xfrm>
            <a:off x="815400" y="2491560"/>
            <a:ext cx="323640" cy="323640"/>
          </a:xfrm>
          <a:custGeom>
            <a:avLst/>
            <a:gdLst/>
            <a:ahLst/>
            <a:rect l="0" t="0" r="r" b="b"/>
            <a:pathLst>
              <a:path w="899" h="899">
                <a:moveTo>
                  <a:pt x="899" y="830"/>
                </a:moveTo>
                <a:cubicBezTo>
                  <a:pt x="899" y="868"/>
                  <a:pt x="867" y="899"/>
                  <a:pt x="829" y="899"/>
                </a:cubicBezTo>
                <a:lnTo>
                  <a:pt x="69" y="899"/>
                </a:lnTo>
                <a:cubicBezTo>
                  <a:pt x="31" y="899"/>
                  <a:pt x="0" y="868"/>
                  <a:pt x="0" y="830"/>
                </a:cubicBezTo>
                <a:lnTo>
                  <a:pt x="0" y="69"/>
                </a:lnTo>
                <a:cubicBezTo>
                  <a:pt x="0" y="31"/>
                  <a:pt x="31" y="0"/>
                  <a:pt x="69" y="0"/>
                </a:cubicBezTo>
                <a:lnTo>
                  <a:pt x="829" y="0"/>
                </a:lnTo>
                <a:cubicBezTo>
                  <a:pt x="867" y="0"/>
                  <a:pt x="899" y="31"/>
                  <a:pt x="899" y="69"/>
                </a:cubicBezTo>
                <a:lnTo>
                  <a:pt x="899" y="830"/>
                </a:lnTo>
                <a:close/>
              </a:path>
            </a:pathLst>
          </a:custGeom>
          <a:solidFill>
            <a:srgbClr val="5c913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"/>
          <p:cNvSpPr/>
          <p:nvPr/>
        </p:nvSpPr>
        <p:spPr>
          <a:xfrm>
            <a:off x="820800" y="2517120"/>
            <a:ext cx="118080" cy="185760"/>
          </a:xfrm>
          <a:custGeom>
            <a:avLst/>
            <a:gdLst/>
            <a:ahLst/>
            <a:rect l="0" t="0" r="r" b="b"/>
            <a:pathLst>
              <a:path w="328" h="516">
                <a:moveTo>
                  <a:pt x="176" y="168"/>
                </a:moveTo>
                <a:cubicBezTo>
                  <a:pt x="173" y="171"/>
                  <a:pt x="170" y="176"/>
                  <a:pt x="170" y="182"/>
                </a:cubicBezTo>
                <a:cubicBezTo>
                  <a:pt x="170" y="194"/>
                  <a:pt x="179" y="200"/>
                  <a:pt x="191" y="200"/>
                </a:cubicBezTo>
                <a:lnTo>
                  <a:pt x="284" y="200"/>
                </a:lnTo>
                <a:cubicBezTo>
                  <a:pt x="294" y="200"/>
                  <a:pt x="303" y="194"/>
                  <a:pt x="303" y="182"/>
                </a:cubicBezTo>
                <a:cubicBezTo>
                  <a:pt x="303" y="169"/>
                  <a:pt x="294" y="163"/>
                  <a:pt x="282" y="163"/>
                </a:cubicBezTo>
                <a:lnTo>
                  <a:pt x="231" y="163"/>
                </a:lnTo>
                <a:cubicBezTo>
                  <a:pt x="255" y="134"/>
                  <a:pt x="298" y="96"/>
                  <a:pt x="298" y="57"/>
                </a:cubicBezTo>
                <a:cubicBezTo>
                  <a:pt x="298" y="22"/>
                  <a:pt x="270" y="0"/>
                  <a:pt x="236" y="0"/>
                </a:cubicBezTo>
                <a:cubicBezTo>
                  <a:pt x="202" y="0"/>
                  <a:pt x="171" y="28"/>
                  <a:pt x="171" y="63"/>
                </a:cubicBezTo>
                <a:cubicBezTo>
                  <a:pt x="171" y="73"/>
                  <a:pt x="178" y="83"/>
                  <a:pt x="192" y="83"/>
                </a:cubicBezTo>
                <a:cubicBezTo>
                  <a:pt x="218" y="83"/>
                  <a:pt x="203" y="38"/>
                  <a:pt x="235" y="38"/>
                </a:cubicBezTo>
                <a:cubicBezTo>
                  <a:pt x="246" y="38"/>
                  <a:pt x="255" y="48"/>
                  <a:pt x="255" y="59"/>
                </a:cubicBezTo>
                <a:cubicBezTo>
                  <a:pt x="255" y="69"/>
                  <a:pt x="250" y="78"/>
                  <a:pt x="245" y="85"/>
                </a:cubicBezTo>
                <a:cubicBezTo>
                  <a:pt x="224" y="115"/>
                  <a:pt x="199" y="140"/>
                  <a:pt x="176" y="168"/>
                </a:cubicBezTo>
                <a:moveTo>
                  <a:pt x="130" y="355"/>
                </a:moveTo>
                <a:lnTo>
                  <a:pt x="90" y="355"/>
                </a:lnTo>
                <a:lnTo>
                  <a:pt x="90" y="315"/>
                </a:lnTo>
                <a:cubicBezTo>
                  <a:pt x="90" y="305"/>
                  <a:pt x="84" y="299"/>
                  <a:pt x="73" y="299"/>
                </a:cubicBezTo>
                <a:cubicBezTo>
                  <a:pt x="63" y="299"/>
                  <a:pt x="57" y="305"/>
                  <a:pt x="57" y="315"/>
                </a:cubicBezTo>
                <a:lnTo>
                  <a:pt x="57" y="355"/>
                </a:lnTo>
                <a:lnTo>
                  <a:pt x="17" y="355"/>
                </a:lnTo>
                <a:cubicBezTo>
                  <a:pt x="7" y="355"/>
                  <a:pt x="0" y="362"/>
                  <a:pt x="0" y="372"/>
                </a:cubicBezTo>
                <a:cubicBezTo>
                  <a:pt x="0" y="382"/>
                  <a:pt x="7" y="388"/>
                  <a:pt x="17" y="388"/>
                </a:cubicBezTo>
                <a:lnTo>
                  <a:pt x="57" y="388"/>
                </a:lnTo>
                <a:lnTo>
                  <a:pt x="57" y="428"/>
                </a:lnTo>
                <a:cubicBezTo>
                  <a:pt x="57" y="438"/>
                  <a:pt x="63" y="445"/>
                  <a:pt x="73" y="445"/>
                </a:cubicBezTo>
                <a:cubicBezTo>
                  <a:pt x="84" y="445"/>
                  <a:pt x="90" y="438"/>
                  <a:pt x="90" y="428"/>
                </a:cubicBezTo>
                <a:lnTo>
                  <a:pt x="90" y="388"/>
                </a:lnTo>
                <a:lnTo>
                  <a:pt x="130" y="388"/>
                </a:lnTo>
                <a:cubicBezTo>
                  <a:pt x="140" y="388"/>
                  <a:pt x="147" y="382"/>
                  <a:pt x="147" y="372"/>
                </a:cubicBezTo>
                <a:cubicBezTo>
                  <a:pt x="147" y="362"/>
                  <a:pt x="140" y="355"/>
                  <a:pt x="130" y="355"/>
                </a:cubicBezTo>
                <a:moveTo>
                  <a:pt x="282" y="405"/>
                </a:moveTo>
                <a:lnTo>
                  <a:pt x="231" y="405"/>
                </a:lnTo>
                <a:cubicBezTo>
                  <a:pt x="255" y="376"/>
                  <a:pt x="298" y="338"/>
                  <a:pt x="298" y="299"/>
                </a:cubicBezTo>
                <a:cubicBezTo>
                  <a:pt x="298" y="264"/>
                  <a:pt x="270" y="242"/>
                  <a:pt x="236" y="242"/>
                </a:cubicBezTo>
                <a:cubicBezTo>
                  <a:pt x="202" y="242"/>
                  <a:pt x="171" y="270"/>
                  <a:pt x="171" y="304"/>
                </a:cubicBezTo>
                <a:cubicBezTo>
                  <a:pt x="171" y="315"/>
                  <a:pt x="178" y="325"/>
                  <a:pt x="192" y="325"/>
                </a:cubicBezTo>
                <a:cubicBezTo>
                  <a:pt x="218" y="325"/>
                  <a:pt x="203" y="280"/>
                  <a:pt x="235" y="280"/>
                </a:cubicBezTo>
                <a:cubicBezTo>
                  <a:pt x="246" y="280"/>
                  <a:pt x="255" y="290"/>
                  <a:pt x="255" y="301"/>
                </a:cubicBezTo>
                <a:cubicBezTo>
                  <a:pt x="255" y="311"/>
                  <a:pt x="250" y="320"/>
                  <a:pt x="245" y="327"/>
                </a:cubicBezTo>
                <a:cubicBezTo>
                  <a:pt x="224" y="357"/>
                  <a:pt x="199" y="382"/>
                  <a:pt x="176" y="409"/>
                </a:cubicBezTo>
                <a:cubicBezTo>
                  <a:pt x="173" y="413"/>
                  <a:pt x="170" y="418"/>
                  <a:pt x="170" y="423"/>
                </a:cubicBezTo>
                <a:cubicBezTo>
                  <a:pt x="170" y="436"/>
                  <a:pt x="179" y="442"/>
                  <a:pt x="191" y="442"/>
                </a:cubicBezTo>
                <a:lnTo>
                  <a:pt x="284" y="442"/>
                </a:lnTo>
                <a:cubicBezTo>
                  <a:pt x="294" y="442"/>
                  <a:pt x="303" y="436"/>
                  <a:pt x="303" y="423"/>
                </a:cubicBezTo>
                <a:cubicBezTo>
                  <a:pt x="303" y="411"/>
                  <a:pt x="294" y="405"/>
                  <a:pt x="282" y="405"/>
                </a:cubicBezTo>
                <a:moveTo>
                  <a:pt x="311" y="516"/>
                </a:moveTo>
                <a:lnTo>
                  <a:pt x="22" y="516"/>
                </a:lnTo>
                <a:cubicBezTo>
                  <a:pt x="13" y="516"/>
                  <a:pt x="5" y="509"/>
                  <a:pt x="5" y="499"/>
                </a:cubicBezTo>
                <a:cubicBezTo>
                  <a:pt x="5" y="490"/>
                  <a:pt x="13" y="482"/>
                  <a:pt x="22" y="482"/>
                </a:cubicBezTo>
                <a:lnTo>
                  <a:pt x="311" y="482"/>
                </a:lnTo>
                <a:cubicBezTo>
                  <a:pt x="320" y="482"/>
                  <a:pt x="328" y="490"/>
                  <a:pt x="328" y="499"/>
                </a:cubicBezTo>
                <a:cubicBezTo>
                  <a:pt x="328" y="509"/>
                  <a:pt x="320" y="516"/>
                  <a:pt x="311" y="516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"/>
          <p:cNvSpPr/>
          <p:nvPr/>
        </p:nvSpPr>
        <p:spPr>
          <a:xfrm>
            <a:off x="889920" y="2814840"/>
            <a:ext cx="348480" cy="100080"/>
          </a:xfrm>
          <a:custGeom>
            <a:avLst/>
            <a:gdLst/>
            <a:ahLst/>
            <a:rect l="0" t="0" r="r" b="b"/>
            <a:pathLst>
              <a:path w="968" h="278">
                <a:moveTo>
                  <a:pt x="968" y="209"/>
                </a:moveTo>
                <a:cubicBezTo>
                  <a:pt x="968" y="94"/>
                  <a:pt x="874" y="0"/>
                  <a:pt x="760" y="0"/>
                </a:cubicBezTo>
                <a:lnTo>
                  <a:pt x="207" y="0"/>
                </a:lnTo>
                <a:cubicBezTo>
                  <a:pt x="93" y="0"/>
                  <a:pt x="0" y="94"/>
                  <a:pt x="0" y="209"/>
                </a:cubicBezTo>
                <a:lnTo>
                  <a:pt x="0" y="278"/>
                </a:lnTo>
                <a:lnTo>
                  <a:pt x="968" y="278"/>
                </a:lnTo>
                <a:lnTo>
                  <a:pt x="968" y="209"/>
                </a:ln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" name=""/>
          <p:cNvSpPr/>
          <p:nvPr/>
        </p:nvSpPr>
        <p:spPr>
          <a:xfrm>
            <a:off x="1009800" y="2768760"/>
            <a:ext cx="108720" cy="66960"/>
          </a:xfrm>
          <a:custGeom>
            <a:avLst/>
            <a:gdLst/>
            <a:ahLst/>
            <a:rect l="0" t="0" r="r" b="b"/>
            <a:pathLst>
              <a:path w="302" h="186">
                <a:moveTo>
                  <a:pt x="0" y="132"/>
                </a:moveTo>
                <a:cubicBezTo>
                  <a:pt x="61" y="177"/>
                  <a:pt x="99" y="186"/>
                  <a:pt x="151" y="186"/>
                </a:cubicBezTo>
                <a:cubicBezTo>
                  <a:pt x="204" y="186"/>
                  <a:pt x="242" y="177"/>
                  <a:pt x="302" y="132"/>
                </a:cubicBezTo>
                <a:lnTo>
                  <a:pt x="302" y="0"/>
                </a:lnTo>
                <a:lnTo>
                  <a:pt x="0" y="0"/>
                </a:lnTo>
                <a:lnTo>
                  <a:pt x="0" y="132"/>
                </a:lnTo>
                <a:close/>
              </a:path>
            </a:pathLst>
          </a:custGeom>
          <a:solidFill>
            <a:srgbClr val="ffdc5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"/>
          <p:cNvSpPr/>
          <p:nvPr/>
        </p:nvSpPr>
        <p:spPr>
          <a:xfrm>
            <a:off x="1009800" y="2746440"/>
            <a:ext cx="108720" cy="65520"/>
          </a:xfrm>
          <a:custGeom>
            <a:avLst/>
            <a:gdLst/>
            <a:ahLst/>
            <a:rect l="0" t="0" r="r" b="b"/>
            <a:pathLst>
              <a:path w="302" h="182">
                <a:moveTo>
                  <a:pt x="0" y="121"/>
                </a:moveTo>
                <a:cubicBezTo>
                  <a:pt x="42" y="169"/>
                  <a:pt x="95" y="182"/>
                  <a:pt x="151" y="182"/>
                </a:cubicBezTo>
                <a:cubicBezTo>
                  <a:pt x="208" y="182"/>
                  <a:pt x="260" y="169"/>
                  <a:pt x="302" y="121"/>
                </a:cubicBezTo>
                <a:lnTo>
                  <a:pt x="302" y="0"/>
                </a:lnTo>
                <a:lnTo>
                  <a:pt x="0" y="0"/>
                </a:lnTo>
                <a:lnTo>
                  <a:pt x="0" y="121"/>
                </a:lnTo>
                <a:close/>
              </a:path>
            </a:pathLst>
          </a:custGeom>
          <a:solidFill>
            <a:srgbClr val="f9ca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"/>
          <p:cNvSpPr/>
          <p:nvPr/>
        </p:nvSpPr>
        <p:spPr>
          <a:xfrm>
            <a:off x="941760" y="2632320"/>
            <a:ext cx="244800" cy="65520"/>
          </a:xfrm>
          <a:custGeom>
            <a:avLst/>
            <a:gdLst/>
            <a:ahLst/>
            <a:rect l="0" t="0" r="r" b="b"/>
            <a:pathLst>
              <a:path w="680" h="182">
                <a:moveTo>
                  <a:pt x="113" y="92"/>
                </a:moveTo>
                <a:cubicBezTo>
                  <a:pt x="113" y="142"/>
                  <a:pt x="88" y="182"/>
                  <a:pt x="56" y="182"/>
                </a:cubicBezTo>
                <a:cubicBezTo>
                  <a:pt x="25" y="182"/>
                  <a:pt x="0" y="142"/>
                  <a:pt x="0" y="92"/>
                </a:cubicBezTo>
                <a:cubicBezTo>
                  <a:pt x="0" y="42"/>
                  <a:pt x="25" y="0"/>
                  <a:pt x="56" y="0"/>
                </a:cubicBezTo>
                <a:cubicBezTo>
                  <a:pt x="88" y="0"/>
                  <a:pt x="113" y="42"/>
                  <a:pt x="113" y="92"/>
                </a:cubicBezTo>
                <a:moveTo>
                  <a:pt x="680" y="92"/>
                </a:moveTo>
                <a:cubicBezTo>
                  <a:pt x="680" y="142"/>
                  <a:pt x="655" y="182"/>
                  <a:pt x="624" y="182"/>
                </a:cubicBezTo>
                <a:cubicBezTo>
                  <a:pt x="592" y="182"/>
                  <a:pt x="567" y="142"/>
                  <a:pt x="567" y="92"/>
                </a:cubicBezTo>
                <a:cubicBezTo>
                  <a:pt x="567" y="42"/>
                  <a:pt x="592" y="0"/>
                  <a:pt x="624" y="0"/>
                </a:cubicBezTo>
                <a:cubicBezTo>
                  <a:pt x="655" y="0"/>
                  <a:pt x="680" y="42"/>
                  <a:pt x="680" y="92"/>
                </a:cubicBezTo>
                <a:close/>
              </a:path>
            </a:pathLst>
          </a:custGeom>
          <a:solidFill>
            <a:srgbClr val="ffdc5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"/>
          <p:cNvSpPr/>
          <p:nvPr/>
        </p:nvSpPr>
        <p:spPr>
          <a:xfrm>
            <a:off x="957960" y="2551680"/>
            <a:ext cx="212400" cy="252360"/>
          </a:xfrm>
          <a:custGeom>
            <a:avLst/>
            <a:gdLst/>
            <a:ahLst/>
            <a:rect l="0" t="0" r="r" b="b"/>
            <a:pathLst>
              <a:path w="590" h="701">
                <a:moveTo>
                  <a:pt x="0" y="351"/>
                </a:moveTo>
                <a:cubicBezTo>
                  <a:pt x="0" y="157"/>
                  <a:pt x="132" y="0"/>
                  <a:pt x="294" y="0"/>
                </a:cubicBezTo>
                <a:cubicBezTo>
                  <a:pt x="457" y="0"/>
                  <a:pt x="590" y="157"/>
                  <a:pt x="590" y="351"/>
                </a:cubicBezTo>
                <a:cubicBezTo>
                  <a:pt x="590" y="544"/>
                  <a:pt x="457" y="701"/>
                  <a:pt x="294" y="701"/>
                </a:cubicBezTo>
                <a:cubicBezTo>
                  <a:pt x="132" y="701"/>
                  <a:pt x="0" y="544"/>
                  <a:pt x="0" y="351"/>
                </a:cubicBezTo>
                <a:close/>
              </a:path>
            </a:pathLst>
          </a:custGeom>
          <a:solidFill>
            <a:srgbClr val="ffdc5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"/>
          <p:cNvSpPr/>
          <p:nvPr/>
        </p:nvSpPr>
        <p:spPr>
          <a:xfrm>
            <a:off x="949680" y="2509920"/>
            <a:ext cx="228960" cy="245160"/>
          </a:xfrm>
          <a:custGeom>
            <a:avLst/>
            <a:gdLst/>
            <a:ahLst/>
            <a:rect l="0" t="0" r="r" b="b"/>
            <a:pathLst>
              <a:path w="636" h="681">
                <a:moveTo>
                  <a:pt x="475" y="619"/>
                </a:moveTo>
                <a:lnTo>
                  <a:pt x="431" y="609"/>
                </a:lnTo>
                <a:cubicBezTo>
                  <a:pt x="417" y="606"/>
                  <a:pt x="390" y="607"/>
                  <a:pt x="378" y="607"/>
                </a:cubicBezTo>
                <a:lnTo>
                  <a:pt x="251" y="607"/>
                </a:lnTo>
                <a:cubicBezTo>
                  <a:pt x="238" y="607"/>
                  <a:pt x="210" y="606"/>
                  <a:pt x="196" y="609"/>
                </a:cubicBezTo>
                <a:lnTo>
                  <a:pt x="153" y="619"/>
                </a:lnTo>
                <a:cubicBezTo>
                  <a:pt x="141" y="622"/>
                  <a:pt x="134" y="632"/>
                  <a:pt x="137" y="644"/>
                </a:cubicBezTo>
                <a:cubicBezTo>
                  <a:pt x="140" y="654"/>
                  <a:pt x="149" y="659"/>
                  <a:pt x="159" y="659"/>
                </a:cubicBezTo>
                <a:cubicBezTo>
                  <a:pt x="161" y="659"/>
                  <a:pt x="163" y="658"/>
                  <a:pt x="165" y="658"/>
                </a:cubicBezTo>
                <a:lnTo>
                  <a:pt x="209" y="645"/>
                </a:lnTo>
                <a:cubicBezTo>
                  <a:pt x="204" y="652"/>
                  <a:pt x="203" y="660"/>
                  <a:pt x="207" y="668"/>
                </a:cubicBezTo>
                <a:cubicBezTo>
                  <a:pt x="211" y="676"/>
                  <a:pt x="220" y="681"/>
                  <a:pt x="228" y="681"/>
                </a:cubicBezTo>
                <a:cubicBezTo>
                  <a:pt x="231" y="681"/>
                  <a:pt x="235" y="680"/>
                  <a:pt x="238" y="678"/>
                </a:cubicBezTo>
                <a:lnTo>
                  <a:pt x="274" y="660"/>
                </a:lnTo>
                <a:cubicBezTo>
                  <a:pt x="275" y="668"/>
                  <a:pt x="279" y="675"/>
                  <a:pt x="286" y="678"/>
                </a:cubicBezTo>
                <a:cubicBezTo>
                  <a:pt x="289" y="680"/>
                  <a:pt x="292" y="681"/>
                  <a:pt x="296" y="681"/>
                </a:cubicBezTo>
                <a:cubicBezTo>
                  <a:pt x="304" y="681"/>
                  <a:pt x="312" y="676"/>
                  <a:pt x="316" y="668"/>
                </a:cubicBezTo>
                <a:lnTo>
                  <a:pt x="318" y="663"/>
                </a:lnTo>
                <a:lnTo>
                  <a:pt x="317" y="668"/>
                </a:lnTo>
                <a:cubicBezTo>
                  <a:pt x="321" y="676"/>
                  <a:pt x="324" y="681"/>
                  <a:pt x="333" y="681"/>
                </a:cubicBezTo>
                <a:cubicBezTo>
                  <a:pt x="336" y="681"/>
                  <a:pt x="340" y="680"/>
                  <a:pt x="343" y="678"/>
                </a:cubicBezTo>
                <a:cubicBezTo>
                  <a:pt x="350" y="675"/>
                  <a:pt x="354" y="668"/>
                  <a:pt x="355" y="660"/>
                </a:cubicBezTo>
                <a:lnTo>
                  <a:pt x="390" y="678"/>
                </a:lnTo>
                <a:cubicBezTo>
                  <a:pt x="394" y="680"/>
                  <a:pt x="397" y="681"/>
                  <a:pt x="401" y="681"/>
                </a:cubicBezTo>
                <a:cubicBezTo>
                  <a:pt x="409" y="681"/>
                  <a:pt x="417" y="676"/>
                  <a:pt x="421" y="668"/>
                </a:cubicBezTo>
                <a:cubicBezTo>
                  <a:pt x="425" y="660"/>
                  <a:pt x="423" y="652"/>
                  <a:pt x="419" y="645"/>
                </a:cubicBezTo>
                <a:lnTo>
                  <a:pt x="462" y="658"/>
                </a:lnTo>
                <a:cubicBezTo>
                  <a:pt x="464" y="658"/>
                  <a:pt x="466" y="659"/>
                  <a:pt x="469" y="659"/>
                </a:cubicBezTo>
                <a:cubicBezTo>
                  <a:pt x="478" y="659"/>
                  <a:pt x="487" y="654"/>
                  <a:pt x="490" y="644"/>
                </a:cubicBezTo>
                <a:cubicBezTo>
                  <a:pt x="494" y="632"/>
                  <a:pt x="487" y="622"/>
                  <a:pt x="475" y="619"/>
                </a:cubicBezTo>
                <a:moveTo>
                  <a:pt x="318" y="0"/>
                </a:moveTo>
                <a:cubicBezTo>
                  <a:pt x="514" y="0"/>
                  <a:pt x="636" y="144"/>
                  <a:pt x="636" y="265"/>
                </a:cubicBezTo>
                <a:cubicBezTo>
                  <a:pt x="636" y="385"/>
                  <a:pt x="611" y="433"/>
                  <a:pt x="587" y="385"/>
                </a:cubicBezTo>
                <a:lnTo>
                  <a:pt x="538" y="289"/>
                </a:lnTo>
                <a:cubicBezTo>
                  <a:pt x="538" y="289"/>
                  <a:pt x="392" y="289"/>
                  <a:pt x="343" y="241"/>
                </a:cubicBezTo>
                <a:cubicBezTo>
                  <a:pt x="343" y="241"/>
                  <a:pt x="416" y="385"/>
                  <a:pt x="270" y="241"/>
                </a:cubicBezTo>
                <a:cubicBezTo>
                  <a:pt x="270" y="241"/>
                  <a:pt x="294" y="337"/>
                  <a:pt x="147" y="217"/>
                </a:cubicBezTo>
                <a:cubicBezTo>
                  <a:pt x="147" y="217"/>
                  <a:pt x="74" y="265"/>
                  <a:pt x="49" y="385"/>
                </a:cubicBezTo>
                <a:cubicBezTo>
                  <a:pt x="42" y="419"/>
                  <a:pt x="0" y="385"/>
                  <a:pt x="0" y="265"/>
                </a:cubicBezTo>
                <a:cubicBezTo>
                  <a:pt x="0" y="144"/>
                  <a:pt x="98" y="0"/>
                  <a:pt x="318" y="0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" name=""/>
          <p:cNvSpPr/>
          <p:nvPr/>
        </p:nvSpPr>
        <p:spPr>
          <a:xfrm>
            <a:off x="1001880" y="2640960"/>
            <a:ext cx="124560" cy="37440"/>
          </a:xfrm>
          <a:custGeom>
            <a:avLst/>
            <a:gdLst/>
            <a:ahLst/>
            <a:rect l="0" t="0" r="r" b="b"/>
            <a:pathLst>
              <a:path w="346" h="104">
                <a:moveTo>
                  <a:pt x="34" y="104"/>
                </a:moveTo>
                <a:cubicBezTo>
                  <a:pt x="15" y="104"/>
                  <a:pt x="0" y="89"/>
                  <a:pt x="0" y="70"/>
                </a:cubicBezTo>
                <a:lnTo>
                  <a:pt x="0" y="35"/>
                </a:lnTo>
                <a:cubicBezTo>
                  <a:pt x="0" y="15"/>
                  <a:pt x="15" y="0"/>
                  <a:pt x="34" y="0"/>
                </a:cubicBezTo>
                <a:cubicBezTo>
                  <a:pt x="53" y="0"/>
                  <a:pt x="69" y="15"/>
                  <a:pt x="69" y="35"/>
                </a:cubicBezTo>
                <a:lnTo>
                  <a:pt x="69" y="70"/>
                </a:lnTo>
                <a:cubicBezTo>
                  <a:pt x="69" y="89"/>
                  <a:pt x="53" y="104"/>
                  <a:pt x="34" y="104"/>
                </a:cubicBezTo>
                <a:moveTo>
                  <a:pt x="312" y="104"/>
                </a:moveTo>
                <a:cubicBezTo>
                  <a:pt x="293" y="104"/>
                  <a:pt x="277" y="89"/>
                  <a:pt x="277" y="70"/>
                </a:cubicBezTo>
                <a:lnTo>
                  <a:pt x="277" y="35"/>
                </a:lnTo>
                <a:cubicBezTo>
                  <a:pt x="277" y="15"/>
                  <a:pt x="293" y="0"/>
                  <a:pt x="312" y="0"/>
                </a:cubicBezTo>
                <a:cubicBezTo>
                  <a:pt x="331" y="0"/>
                  <a:pt x="346" y="15"/>
                  <a:pt x="346" y="35"/>
                </a:cubicBezTo>
                <a:lnTo>
                  <a:pt x="346" y="70"/>
                </a:lnTo>
                <a:cubicBezTo>
                  <a:pt x="346" y="89"/>
                  <a:pt x="331" y="104"/>
                  <a:pt x="312" y="104"/>
                </a:cubicBezTo>
                <a:close/>
              </a:path>
            </a:pathLst>
          </a:custGeom>
          <a:solidFill>
            <a:srgbClr val="66211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"/>
          <p:cNvSpPr/>
          <p:nvPr/>
        </p:nvSpPr>
        <p:spPr>
          <a:xfrm>
            <a:off x="1045440" y="2693880"/>
            <a:ext cx="37440" cy="18720"/>
          </a:xfrm>
          <a:custGeom>
            <a:avLst/>
            <a:gdLst/>
            <a:ahLst/>
            <a:rect l="0" t="0" r="r" b="b"/>
            <a:pathLst>
              <a:path w="104" h="52">
                <a:moveTo>
                  <a:pt x="78" y="52"/>
                </a:moveTo>
                <a:lnTo>
                  <a:pt x="26" y="52"/>
                </a:lnTo>
                <a:cubicBezTo>
                  <a:pt x="11" y="52"/>
                  <a:pt x="0" y="41"/>
                  <a:pt x="0" y="26"/>
                </a:cubicBezTo>
                <a:cubicBezTo>
                  <a:pt x="0" y="11"/>
                  <a:pt x="11" y="0"/>
                  <a:pt x="26" y="0"/>
                </a:cubicBezTo>
                <a:lnTo>
                  <a:pt x="78" y="0"/>
                </a:lnTo>
                <a:cubicBezTo>
                  <a:pt x="93" y="0"/>
                  <a:pt x="104" y="11"/>
                  <a:pt x="104" y="26"/>
                </a:cubicBezTo>
                <a:cubicBezTo>
                  <a:pt x="104" y="41"/>
                  <a:pt x="93" y="52"/>
                  <a:pt x="78" y="52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"/>
          <p:cNvSpPr/>
          <p:nvPr/>
        </p:nvSpPr>
        <p:spPr>
          <a:xfrm>
            <a:off x="1013040" y="2840040"/>
            <a:ext cx="101880" cy="45720"/>
          </a:xfrm>
          <a:custGeom>
            <a:avLst/>
            <a:gdLst/>
            <a:ahLst/>
            <a:rect l="0" t="0" r="r" b="b"/>
            <a:pathLst>
              <a:path w="283" h="127">
                <a:moveTo>
                  <a:pt x="139" y="30"/>
                </a:moveTo>
                <a:cubicBezTo>
                  <a:pt x="139" y="30"/>
                  <a:pt x="257" y="117"/>
                  <a:pt x="282" y="127"/>
                </a:cubicBezTo>
                <a:cubicBezTo>
                  <a:pt x="287" y="129"/>
                  <a:pt x="269" y="0"/>
                  <a:pt x="269" y="0"/>
                </a:cubicBezTo>
                <a:lnTo>
                  <a:pt x="11" y="0"/>
                </a:lnTo>
                <a:cubicBezTo>
                  <a:pt x="11" y="0"/>
                  <a:pt x="-7" y="131"/>
                  <a:pt x="3" y="126"/>
                </a:cubicBezTo>
                <a:cubicBezTo>
                  <a:pt x="25" y="114"/>
                  <a:pt x="139" y="30"/>
                  <a:pt x="139" y="30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"/>
          <p:cNvSpPr/>
          <p:nvPr/>
        </p:nvSpPr>
        <p:spPr>
          <a:xfrm>
            <a:off x="1034280" y="2840040"/>
            <a:ext cx="58320" cy="74880"/>
          </a:xfrm>
          <a:custGeom>
            <a:avLst/>
            <a:gdLst/>
            <a:ahLst/>
            <a:rect l="0" t="0" r="r" b="b"/>
            <a:pathLst>
              <a:path w="162" h="208">
                <a:moveTo>
                  <a:pt x="127" y="119"/>
                </a:moveTo>
                <a:cubicBezTo>
                  <a:pt x="127" y="119"/>
                  <a:pt x="140" y="98"/>
                  <a:pt x="145" y="88"/>
                </a:cubicBezTo>
                <a:cubicBezTo>
                  <a:pt x="151" y="76"/>
                  <a:pt x="161" y="33"/>
                  <a:pt x="161" y="33"/>
                </a:cubicBezTo>
                <a:lnTo>
                  <a:pt x="84" y="0"/>
                </a:lnTo>
                <a:cubicBezTo>
                  <a:pt x="84" y="-1"/>
                  <a:pt x="79" y="0"/>
                  <a:pt x="79" y="0"/>
                </a:cubicBezTo>
                <a:lnTo>
                  <a:pt x="72" y="1"/>
                </a:lnTo>
                <a:lnTo>
                  <a:pt x="66" y="3"/>
                </a:lnTo>
                <a:cubicBezTo>
                  <a:pt x="59" y="6"/>
                  <a:pt x="70" y="4"/>
                  <a:pt x="70" y="4"/>
                </a:cubicBezTo>
                <a:lnTo>
                  <a:pt x="1" y="33"/>
                </a:lnTo>
                <a:cubicBezTo>
                  <a:pt x="1" y="33"/>
                  <a:pt x="11" y="76"/>
                  <a:pt x="18" y="88"/>
                </a:cubicBezTo>
                <a:cubicBezTo>
                  <a:pt x="23" y="98"/>
                  <a:pt x="36" y="119"/>
                  <a:pt x="36" y="119"/>
                </a:cubicBezTo>
                <a:cubicBezTo>
                  <a:pt x="36" y="119"/>
                  <a:pt x="10" y="139"/>
                  <a:pt x="0" y="208"/>
                </a:cubicBezTo>
                <a:lnTo>
                  <a:pt x="162" y="208"/>
                </a:lnTo>
                <a:cubicBezTo>
                  <a:pt x="153" y="153"/>
                  <a:pt x="127" y="119"/>
                  <a:pt x="127" y="119"/>
                </a:cubicBezTo>
                <a:close/>
              </a:path>
            </a:pathLst>
          </a:custGeom>
          <a:solidFill>
            <a:srgbClr val="be193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"/>
          <p:cNvSpPr/>
          <p:nvPr/>
        </p:nvSpPr>
        <p:spPr>
          <a:xfrm>
            <a:off x="992880" y="2797560"/>
            <a:ext cx="141480" cy="87120"/>
          </a:xfrm>
          <a:custGeom>
            <a:avLst/>
            <a:gdLst/>
            <a:ahLst/>
            <a:rect l="0" t="0" r="r" b="b"/>
            <a:pathLst>
              <a:path w="393" h="242">
                <a:moveTo>
                  <a:pt x="33" y="1"/>
                </a:moveTo>
                <a:cubicBezTo>
                  <a:pt x="52" y="21"/>
                  <a:pt x="196" y="119"/>
                  <a:pt x="196" y="119"/>
                </a:cubicBezTo>
                <a:cubicBezTo>
                  <a:pt x="196" y="119"/>
                  <a:pt x="122" y="162"/>
                  <a:pt x="54" y="241"/>
                </a:cubicBezTo>
                <a:cubicBezTo>
                  <a:pt x="47" y="249"/>
                  <a:pt x="1" y="81"/>
                  <a:pt x="0" y="44"/>
                </a:cubicBezTo>
                <a:cubicBezTo>
                  <a:pt x="-1" y="33"/>
                  <a:pt x="23" y="-8"/>
                  <a:pt x="33" y="1"/>
                </a:cubicBezTo>
                <a:moveTo>
                  <a:pt x="360" y="1"/>
                </a:moveTo>
                <a:cubicBezTo>
                  <a:pt x="340" y="21"/>
                  <a:pt x="197" y="119"/>
                  <a:pt x="197" y="119"/>
                </a:cubicBezTo>
                <a:cubicBezTo>
                  <a:pt x="197" y="119"/>
                  <a:pt x="271" y="162"/>
                  <a:pt x="338" y="241"/>
                </a:cubicBezTo>
                <a:cubicBezTo>
                  <a:pt x="345" y="249"/>
                  <a:pt x="391" y="81"/>
                  <a:pt x="393" y="44"/>
                </a:cubicBezTo>
                <a:cubicBezTo>
                  <a:pt x="393" y="33"/>
                  <a:pt x="369" y="-8"/>
                  <a:pt x="360" y="1"/>
                </a:cubicBezTo>
                <a:close/>
              </a:path>
            </a:pathLst>
          </a:custGeom>
          <a:solidFill>
            <a:srgbClr val="f5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" name=""/>
          <p:cNvSpPr/>
          <p:nvPr/>
        </p:nvSpPr>
        <p:spPr>
          <a:xfrm>
            <a:off x="1038600" y="2848320"/>
            <a:ext cx="50400" cy="66600"/>
          </a:xfrm>
          <a:custGeom>
            <a:avLst/>
            <a:gdLst/>
            <a:ahLst/>
            <a:rect l="0" t="0" r="r" b="b"/>
            <a:pathLst>
              <a:path w="140" h="185">
                <a:moveTo>
                  <a:pt x="69" y="0"/>
                </a:moveTo>
                <a:cubicBezTo>
                  <a:pt x="83" y="0"/>
                  <a:pt x="123" y="27"/>
                  <a:pt x="119" y="44"/>
                </a:cubicBezTo>
                <a:cubicBezTo>
                  <a:pt x="103" y="108"/>
                  <a:pt x="90" y="93"/>
                  <a:pt x="70" y="93"/>
                </a:cubicBezTo>
                <a:cubicBezTo>
                  <a:pt x="49" y="93"/>
                  <a:pt x="37" y="109"/>
                  <a:pt x="22" y="46"/>
                </a:cubicBezTo>
                <a:cubicBezTo>
                  <a:pt x="19" y="33"/>
                  <a:pt x="50" y="1"/>
                  <a:pt x="69" y="0"/>
                </a:cubicBezTo>
                <a:moveTo>
                  <a:pt x="0" y="185"/>
                </a:moveTo>
                <a:cubicBezTo>
                  <a:pt x="1" y="181"/>
                  <a:pt x="20" y="110"/>
                  <a:pt x="70" y="110"/>
                </a:cubicBezTo>
                <a:cubicBezTo>
                  <a:pt x="121" y="110"/>
                  <a:pt x="139" y="181"/>
                  <a:pt x="140" y="185"/>
                </a:cubicBezTo>
                <a:lnTo>
                  <a:pt x="0" y="185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"/>
          <p:cNvSpPr txBox="1"/>
          <p:nvPr/>
        </p:nvSpPr>
        <p:spPr>
          <a:xfrm>
            <a:off x="1255680" y="2390040"/>
            <a:ext cx="4131720" cy="588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3480" strike="noStrike" u="none">
                <a:solidFill>
                  <a:srgbClr val="224466"/>
                </a:solidFill>
                <a:effectLst/>
                <a:uFillTx/>
                <a:latin typeface="SegoeUI"/>
                <a:ea typeface="SegoeUI"/>
              </a:rPr>
              <a:t> Supuesto Didáctico</a:t>
            </a:r>
            <a:endParaRPr b="0" lang="es-ES" sz="34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"/>
          <p:cNvSpPr/>
          <p:nvPr/>
        </p:nvSpPr>
        <p:spPr>
          <a:xfrm>
            <a:off x="910080" y="4284360"/>
            <a:ext cx="91080" cy="56880"/>
          </a:xfrm>
          <a:custGeom>
            <a:avLst/>
            <a:gdLst/>
            <a:ahLst/>
            <a:rect l="0" t="0" r="r" b="b"/>
            <a:pathLst>
              <a:path w="253" h="158">
                <a:moveTo>
                  <a:pt x="253" y="45"/>
                </a:moveTo>
                <a:cubicBezTo>
                  <a:pt x="253" y="51"/>
                  <a:pt x="251" y="59"/>
                  <a:pt x="250" y="65"/>
                </a:cubicBezTo>
                <a:cubicBezTo>
                  <a:pt x="238" y="111"/>
                  <a:pt x="188" y="162"/>
                  <a:pt x="117" y="158"/>
                </a:cubicBezTo>
                <a:cubicBezTo>
                  <a:pt x="52" y="154"/>
                  <a:pt x="0" y="123"/>
                  <a:pt x="0" y="80"/>
                </a:cubicBezTo>
                <a:cubicBezTo>
                  <a:pt x="0" y="36"/>
                  <a:pt x="52" y="0"/>
                  <a:pt x="117" y="0"/>
                </a:cubicBezTo>
                <a:cubicBezTo>
                  <a:pt x="182" y="0"/>
                  <a:pt x="252" y="1"/>
                  <a:pt x="253" y="45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"/>
          <p:cNvSpPr/>
          <p:nvPr/>
        </p:nvSpPr>
        <p:spPr>
          <a:xfrm>
            <a:off x="883800" y="4287240"/>
            <a:ext cx="116280" cy="35640"/>
          </a:xfrm>
          <a:custGeom>
            <a:avLst/>
            <a:gdLst/>
            <a:ahLst/>
            <a:rect l="0" t="0" r="r" b="b"/>
            <a:pathLst>
              <a:path w="323" h="99">
                <a:moveTo>
                  <a:pt x="189" y="0"/>
                </a:moveTo>
                <a:cubicBezTo>
                  <a:pt x="155" y="0"/>
                  <a:pt x="76" y="9"/>
                  <a:pt x="58" y="9"/>
                </a:cubicBezTo>
                <a:cubicBezTo>
                  <a:pt x="26" y="9"/>
                  <a:pt x="0" y="29"/>
                  <a:pt x="0" y="54"/>
                </a:cubicBezTo>
                <a:cubicBezTo>
                  <a:pt x="0" y="66"/>
                  <a:pt x="6" y="77"/>
                  <a:pt x="16" y="85"/>
                </a:cubicBezTo>
                <a:cubicBezTo>
                  <a:pt x="16" y="85"/>
                  <a:pt x="38" y="107"/>
                  <a:pt x="76" y="96"/>
                </a:cubicBezTo>
                <a:cubicBezTo>
                  <a:pt x="93" y="91"/>
                  <a:pt x="121" y="58"/>
                  <a:pt x="169" y="52"/>
                </a:cubicBezTo>
                <a:cubicBezTo>
                  <a:pt x="193" y="50"/>
                  <a:pt x="238" y="68"/>
                  <a:pt x="319" y="69"/>
                </a:cubicBezTo>
                <a:cubicBezTo>
                  <a:pt x="322" y="62"/>
                  <a:pt x="323" y="56"/>
                  <a:pt x="323" y="56"/>
                </a:cubicBezTo>
                <a:cubicBezTo>
                  <a:pt x="323" y="13"/>
                  <a:pt x="254" y="0"/>
                  <a:pt x="189" y="0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" name=""/>
          <p:cNvSpPr/>
          <p:nvPr/>
        </p:nvSpPr>
        <p:spPr>
          <a:xfrm>
            <a:off x="775800" y="4125600"/>
            <a:ext cx="266760" cy="189720"/>
          </a:xfrm>
          <a:custGeom>
            <a:avLst/>
            <a:gdLst/>
            <a:ahLst/>
            <a:rect l="0" t="0" r="r" b="b"/>
            <a:pathLst>
              <a:path w="741" h="527">
                <a:moveTo>
                  <a:pt x="623" y="506"/>
                </a:moveTo>
                <a:cubicBezTo>
                  <a:pt x="623" y="506"/>
                  <a:pt x="669" y="497"/>
                  <a:pt x="698" y="459"/>
                </a:cubicBezTo>
                <a:cubicBezTo>
                  <a:pt x="732" y="414"/>
                  <a:pt x="728" y="366"/>
                  <a:pt x="728" y="366"/>
                </a:cubicBezTo>
                <a:cubicBezTo>
                  <a:pt x="762" y="302"/>
                  <a:pt x="717" y="242"/>
                  <a:pt x="717" y="242"/>
                </a:cubicBezTo>
                <a:cubicBezTo>
                  <a:pt x="712" y="175"/>
                  <a:pt x="671" y="147"/>
                  <a:pt x="671" y="147"/>
                </a:cubicBezTo>
                <a:cubicBezTo>
                  <a:pt x="644" y="82"/>
                  <a:pt x="584" y="65"/>
                  <a:pt x="584" y="65"/>
                </a:cubicBezTo>
                <a:cubicBezTo>
                  <a:pt x="537" y="10"/>
                  <a:pt x="453" y="12"/>
                  <a:pt x="453" y="12"/>
                </a:cubicBezTo>
                <a:cubicBezTo>
                  <a:pt x="453" y="12"/>
                  <a:pt x="374" y="-17"/>
                  <a:pt x="266" y="15"/>
                </a:cubicBezTo>
                <a:cubicBezTo>
                  <a:pt x="249" y="21"/>
                  <a:pt x="189" y="33"/>
                  <a:pt x="146" y="60"/>
                </a:cubicBezTo>
                <a:cubicBezTo>
                  <a:pt x="9" y="144"/>
                  <a:pt x="-2" y="275"/>
                  <a:pt x="0" y="296"/>
                </a:cubicBezTo>
                <a:cubicBezTo>
                  <a:pt x="11" y="416"/>
                  <a:pt x="94" y="437"/>
                  <a:pt x="147" y="450"/>
                </a:cubicBezTo>
                <a:cubicBezTo>
                  <a:pt x="160" y="483"/>
                  <a:pt x="206" y="545"/>
                  <a:pt x="288" y="522"/>
                </a:cubicBezTo>
                <a:cubicBezTo>
                  <a:pt x="389" y="505"/>
                  <a:pt x="433" y="474"/>
                  <a:pt x="458" y="474"/>
                </a:cubicBezTo>
                <a:cubicBezTo>
                  <a:pt x="482" y="474"/>
                  <a:pt x="552" y="501"/>
                  <a:pt x="623" y="506"/>
                </a:cubicBezTo>
                <a:close/>
              </a:path>
            </a:pathLst>
          </a:custGeom>
          <a:solidFill>
            <a:srgbClr val="f4abb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"/>
          <p:cNvSpPr/>
          <p:nvPr/>
        </p:nvSpPr>
        <p:spPr>
          <a:xfrm>
            <a:off x="790560" y="4142880"/>
            <a:ext cx="231120" cy="148680"/>
          </a:xfrm>
          <a:custGeom>
            <a:avLst/>
            <a:gdLst/>
            <a:ahLst/>
            <a:rect l="0" t="0" r="r" b="b"/>
            <a:pathLst>
              <a:path w="642" h="413">
                <a:moveTo>
                  <a:pt x="326" y="267"/>
                </a:moveTo>
                <a:cubicBezTo>
                  <a:pt x="375" y="240"/>
                  <a:pt x="402" y="243"/>
                  <a:pt x="426" y="245"/>
                </a:cubicBezTo>
                <a:cubicBezTo>
                  <a:pt x="433" y="246"/>
                  <a:pt x="441" y="246"/>
                  <a:pt x="448" y="246"/>
                </a:cubicBezTo>
                <a:cubicBezTo>
                  <a:pt x="490" y="245"/>
                  <a:pt x="524" y="226"/>
                  <a:pt x="540" y="209"/>
                </a:cubicBezTo>
                <a:cubicBezTo>
                  <a:pt x="543" y="205"/>
                  <a:pt x="543" y="198"/>
                  <a:pt x="539" y="194"/>
                </a:cubicBezTo>
                <a:cubicBezTo>
                  <a:pt x="534" y="190"/>
                  <a:pt x="527" y="191"/>
                  <a:pt x="523" y="195"/>
                </a:cubicBezTo>
                <a:cubicBezTo>
                  <a:pt x="512" y="208"/>
                  <a:pt x="483" y="223"/>
                  <a:pt x="447" y="224"/>
                </a:cubicBezTo>
                <a:cubicBezTo>
                  <a:pt x="441" y="224"/>
                  <a:pt x="435" y="223"/>
                  <a:pt x="428" y="223"/>
                </a:cubicBezTo>
                <a:cubicBezTo>
                  <a:pt x="402" y="220"/>
                  <a:pt x="371" y="217"/>
                  <a:pt x="316" y="248"/>
                </a:cubicBezTo>
                <a:cubicBezTo>
                  <a:pt x="301" y="256"/>
                  <a:pt x="282" y="259"/>
                  <a:pt x="261" y="261"/>
                </a:cubicBezTo>
                <a:cubicBezTo>
                  <a:pt x="214" y="192"/>
                  <a:pt x="242" y="133"/>
                  <a:pt x="250" y="119"/>
                </a:cubicBezTo>
                <a:cubicBezTo>
                  <a:pt x="251" y="119"/>
                  <a:pt x="252" y="120"/>
                  <a:pt x="253" y="120"/>
                </a:cubicBezTo>
                <a:cubicBezTo>
                  <a:pt x="261" y="120"/>
                  <a:pt x="270" y="118"/>
                  <a:pt x="277" y="113"/>
                </a:cubicBezTo>
                <a:cubicBezTo>
                  <a:pt x="283" y="110"/>
                  <a:pt x="284" y="104"/>
                  <a:pt x="282" y="99"/>
                </a:cubicBezTo>
                <a:cubicBezTo>
                  <a:pt x="279" y="94"/>
                  <a:pt x="272" y="92"/>
                  <a:pt x="267" y="95"/>
                </a:cubicBezTo>
                <a:cubicBezTo>
                  <a:pt x="253" y="102"/>
                  <a:pt x="235" y="98"/>
                  <a:pt x="227" y="85"/>
                </a:cubicBezTo>
                <a:cubicBezTo>
                  <a:pt x="224" y="80"/>
                  <a:pt x="217" y="78"/>
                  <a:pt x="212" y="82"/>
                </a:cubicBezTo>
                <a:cubicBezTo>
                  <a:pt x="207" y="85"/>
                  <a:pt x="206" y="91"/>
                  <a:pt x="209" y="96"/>
                </a:cubicBezTo>
                <a:cubicBezTo>
                  <a:pt x="214" y="104"/>
                  <a:pt x="221" y="110"/>
                  <a:pt x="229" y="114"/>
                </a:cubicBezTo>
                <a:cubicBezTo>
                  <a:pt x="218" y="137"/>
                  <a:pt x="197" y="196"/>
                  <a:pt x="237" y="263"/>
                </a:cubicBezTo>
                <a:cubicBezTo>
                  <a:pt x="209" y="266"/>
                  <a:pt x="181" y="270"/>
                  <a:pt x="159" y="284"/>
                </a:cubicBezTo>
                <a:cubicBezTo>
                  <a:pt x="144" y="293"/>
                  <a:pt x="130" y="307"/>
                  <a:pt x="119" y="322"/>
                </a:cubicBezTo>
                <a:cubicBezTo>
                  <a:pt x="105" y="320"/>
                  <a:pt x="56" y="308"/>
                  <a:pt x="47" y="254"/>
                </a:cubicBezTo>
                <a:cubicBezTo>
                  <a:pt x="53" y="249"/>
                  <a:pt x="57" y="244"/>
                  <a:pt x="60" y="237"/>
                </a:cubicBezTo>
                <a:cubicBezTo>
                  <a:pt x="62" y="231"/>
                  <a:pt x="59" y="225"/>
                  <a:pt x="54" y="222"/>
                </a:cubicBezTo>
                <a:cubicBezTo>
                  <a:pt x="48" y="220"/>
                  <a:pt x="41" y="223"/>
                  <a:pt x="39" y="228"/>
                </a:cubicBezTo>
                <a:cubicBezTo>
                  <a:pt x="37" y="233"/>
                  <a:pt x="34" y="238"/>
                  <a:pt x="29" y="239"/>
                </a:cubicBezTo>
                <a:cubicBezTo>
                  <a:pt x="25" y="241"/>
                  <a:pt x="20" y="240"/>
                  <a:pt x="16" y="238"/>
                </a:cubicBezTo>
                <a:cubicBezTo>
                  <a:pt x="10" y="235"/>
                  <a:pt x="4" y="237"/>
                  <a:pt x="1" y="242"/>
                </a:cubicBezTo>
                <a:cubicBezTo>
                  <a:pt x="-2" y="247"/>
                  <a:pt x="0" y="253"/>
                  <a:pt x="5" y="256"/>
                </a:cubicBezTo>
                <a:cubicBezTo>
                  <a:pt x="11" y="260"/>
                  <a:pt x="18" y="261"/>
                  <a:pt x="24" y="261"/>
                </a:cubicBezTo>
                <a:cubicBezTo>
                  <a:pt x="25" y="261"/>
                  <a:pt x="26" y="261"/>
                  <a:pt x="26" y="261"/>
                </a:cubicBezTo>
                <a:cubicBezTo>
                  <a:pt x="37" y="312"/>
                  <a:pt x="78" y="335"/>
                  <a:pt x="107" y="342"/>
                </a:cubicBezTo>
                <a:cubicBezTo>
                  <a:pt x="103" y="350"/>
                  <a:pt x="101" y="359"/>
                  <a:pt x="100" y="367"/>
                </a:cubicBezTo>
                <a:cubicBezTo>
                  <a:pt x="99" y="373"/>
                  <a:pt x="104" y="378"/>
                  <a:pt x="110" y="379"/>
                </a:cubicBezTo>
                <a:lnTo>
                  <a:pt x="111" y="379"/>
                </a:lnTo>
                <a:cubicBezTo>
                  <a:pt x="116" y="379"/>
                  <a:pt x="121" y="375"/>
                  <a:pt x="121" y="369"/>
                </a:cubicBezTo>
                <a:cubicBezTo>
                  <a:pt x="124" y="343"/>
                  <a:pt x="148" y="316"/>
                  <a:pt x="170" y="302"/>
                </a:cubicBezTo>
                <a:cubicBezTo>
                  <a:pt x="191" y="289"/>
                  <a:pt x="221" y="286"/>
                  <a:pt x="250" y="283"/>
                </a:cubicBezTo>
                <a:cubicBezTo>
                  <a:pt x="278" y="281"/>
                  <a:pt x="305" y="278"/>
                  <a:pt x="326" y="267"/>
                </a:cubicBezTo>
                <a:moveTo>
                  <a:pt x="600" y="235"/>
                </a:moveTo>
                <a:cubicBezTo>
                  <a:pt x="597" y="240"/>
                  <a:pt x="599" y="247"/>
                  <a:pt x="604" y="249"/>
                </a:cubicBezTo>
                <a:cubicBezTo>
                  <a:pt x="606" y="250"/>
                  <a:pt x="608" y="251"/>
                  <a:pt x="609" y="251"/>
                </a:cubicBezTo>
                <a:cubicBezTo>
                  <a:pt x="613" y="251"/>
                  <a:pt x="617" y="249"/>
                  <a:pt x="619" y="245"/>
                </a:cubicBezTo>
                <a:cubicBezTo>
                  <a:pt x="619" y="244"/>
                  <a:pt x="658" y="171"/>
                  <a:pt x="585" y="122"/>
                </a:cubicBezTo>
                <a:cubicBezTo>
                  <a:pt x="580" y="119"/>
                  <a:pt x="574" y="120"/>
                  <a:pt x="570" y="125"/>
                </a:cubicBezTo>
                <a:cubicBezTo>
                  <a:pt x="567" y="130"/>
                  <a:pt x="568" y="136"/>
                  <a:pt x="573" y="139"/>
                </a:cubicBezTo>
                <a:cubicBezTo>
                  <a:pt x="630" y="177"/>
                  <a:pt x="601" y="232"/>
                  <a:pt x="600" y="235"/>
                </a:cubicBezTo>
                <a:moveTo>
                  <a:pt x="158" y="62"/>
                </a:moveTo>
                <a:cubicBezTo>
                  <a:pt x="161" y="62"/>
                  <a:pt x="165" y="60"/>
                  <a:pt x="167" y="57"/>
                </a:cubicBezTo>
                <a:cubicBezTo>
                  <a:pt x="198" y="14"/>
                  <a:pt x="240" y="29"/>
                  <a:pt x="242" y="30"/>
                </a:cubicBezTo>
                <a:cubicBezTo>
                  <a:pt x="248" y="32"/>
                  <a:pt x="254" y="29"/>
                  <a:pt x="256" y="24"/>
                </a:cubicBezTo>
                <a:cubicBezTo>
                  <a:pt x="258" y="18"/>
                  <a:pt x="255" y="12"/>
                  <a:pt x="250" y="10"/>
                </a:cubicBezTo>
                <a:cubicBezTo>
                  <a:pt x="229" y="2"/>
                  <a:pt x="182" y="0"/>
                  <a:pt x="149" y="45"/>
                </a:cubicBezTo>
                <a:cubicBezTo>
                  <a:pt x="146" y="50"/>
                  <a:pt x="147" y="56"/>
                  <a:pt x="152" y="60"/>
                </a:cubicBezTo>
                <a:cubicBezTo>
                  <a:pt x="154" y="61"/>
                  <a:pt x="156" y="62"/>
                  <a:pt x="158" y="62"/>
                </a:cubicBezTo>
                <a:moveTo>
                  <a:pt x="437" y="22"/>
                </a:moveTo>
                <a:cubicBezTo>
                  <a:pt x="484" y="18"/>
                  <a:pt x="506" y="52"/>
                  <a:pt x="507" y="54"/>
                </a:cubicBezTo>
                <a:cubicBezTo>
                  <a:pt x="509" y="57"/>
                  <a:pt x="512" y="59"/>
                  <a:pt x="516" y="59"/>
                </a:cubicBezTo>
                <a:cubicBezTo>
                  <a:pt x="518" y="59"/>
                  <a:pt x="520" y="59"/>
                  <a:pt x="521" y="58"/>
                </a:cubicBezTo>
                <a:cubicBezTo>
                  <a:pt x="526" y="55"/>
                  <a:pt x="528" y="48"/>
                  <a:pt x="525" y="43"/>
                </a:cubicBezTo>
                <a:cubicBezTo>
                  <a:pt x="524" y="41"/>
                  <a:pt x="497" y="-4"/>
                  <a:pt x="435" y="0"/>
                </a:cubicBezTo>
                <a:cubicBezTo>
                  <a:pt x="429" y="1"/>
                  <a:pt x="425" y="6"/>
                  <a:pt x="425" y="12"/>
                </a:cubicBezTo>
                <a:cubicBezTo>
                  <a:pt x="426" y="18"/>
                  <a:pt x="431" y="22"/>
                  <a:pt x="437" y="22"/>
                </a:cubicBezTo>
                <a:moveTo>
                  <a:pt x="632" y="334"/>
                </a:moveTo>
                <a:cubicBezTo>
                  <a:pt x="627" y="334"/>
                  <a:pt x="621" y="338"/>
                  <a:pt x="620" y="344"/>
                </a:cubicBezTo>
                <a:cubicBezTo>
                  <a:pt x="620" y="344"/>
                  <a:pt x="617" y="380"/>
                  <a:pt x="580" y="393"/>
                </a:cubicBezTo>
                <a:cubicBezTo>
                  <a:pt x="574" y="395"/>
                  <a:pt x="571" y="401"/>
                  <a:pt x="573" y="406"/>
                </a:cubicBezTo>
                <a:cubicBezTo>
                  <a:pt x="574" y="411"/>
                  <a:pt x="578" y="413"/>
                  <a:pt x="583" y="413"/>
                </a:cubicBezTo>
                <a:cubicBezTo>
                  <a:pt x="584" y="413"/>
                  <a:pt x="585" y="413"/>
                  <a:pt x="586" y="413"/>
                </a:cubicBezTo>
                <a:cubicBezTo>
                  <a:pt x="637" y="396"/>
                  <a:pt x="641" y="348"/>
                  <a:pt x="642" y="346"/>
                </a:cubicBezTo>
                <a:cubicBezTo>
                  <a:pt x="642" y="340"/>
                  <a:pt x="638" y="335"/>
                  <a:pt x="632" y="334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"/>
          <p:cNvSpPr/>
          <p:nvPr/>
        </p:nvSpPr>
        <p:spPr>
          <a:xfrm>
            <a:off x="824760" y="4145400"/>
            <a:ext cx="174600" cy="144000"/>
          </a:xfrm>
          <a:custGeom>
            <a:avLst/>
            <a:gdLst/>
            <a:ahLst/>
            <a:rect l="0" t="0" r="r" b="b"/>
            <a:pathLst>
              <a:path w="485" h="400">
                <a:moveTo>
                  <a:pt x="8" y="223"/>
                </a:moveTo>
                <a:cubicBezTo>
                  <a:pt x="7" y="228"/>
                  <a:pt x="10" y="234"/>
                  <a:pt x="16" y="236"/>
                </a:cubicBezTo>
                <a:cubicBezTo>
                  <a:pt x="17" y="236"/>
                  <a:pt x="18" y="236"/>
                  <a:pt x="19" y="236"/>
                </a:cubicBezTo>
                <a:cubicBezTo>
                  <a:pt x="23" y="236"/>
                  <a:pt x="28" y="233"/>
                  <a:pt x="29" y="228"/>
                </a:cubicBezTo>
                <a:cubicBezTo>
                  <a:pt x="33" y="213"/>
                  <a:pt x="49" y="203"/>
                  <a:pt x="64" y="206"/>
                </a:cubicBezTo>
                <a:cubicBezTo>
                  <a:pt x="70" y="208"/>
                  <a:pt x="75" y="204"/>
                  <a:pt x="77" y="198"/>
                </a:cubicBezTo>
                <a:cubicBezTo>
                  <a:pt x="78" y="192"/>
                  <a:pt x="74" y="187"/>
                  <a:pt x="68" y="186"/>
                </a:cubicBezTo>
                <a:cubicBezTo>
                  <a:pt x="59" y="184"/>
                  <a:pt x="50" y="185"/>
                  <a:pt x="42" y="187"/>
                </a:cubicBezTo>
                <a:cubicBezTo>
                  <a:pt x="17" y="145"/>
                  <a:pt x="22" y="103"/>
                  <a:pt x="22" y="103"/>
                </a:cubicBezTo>
                <a:cubicBezTo>
                  <a:pt x="23" y="97"/>
                  <a:pt x="18" y="91"/>
                  <a:pt x="13" y="91"/>
                </a:cubicBezTo>
                <a:cubicBezTo>
                  <a:pt x="7" y="90"/>
                  <a:pt x="2" y="94"/>
                  <a:pt x="1" y="100"/>
                </a:cubicBezTo>
                <a:cubicBezTo>
                  <a:pt x="0" y="102"/>
                  <a:pt x="-5" y="149"/>
                  <a:pt x="23" y="198"/>
                </a:cubicBezTo>
                <a:cubicBezTo>
                  <a:pt x="16" y="204"/>
                  <a:pt x="11" y="213"/>
                  <a:pt x="8" y="223"/>
                </a:cubicBezTo>
                <a:moveTo>
                  <a:pt x="246" y="170"/>
                </a:moveTo>
                <a:cubicBezTo>
                  <a:pt x="255" y="162"/>
                  <a:pt x="269" y="162"/>
                  <a:pt x="277" y="170"/>
                </a:cubicBezTo>
                <a:cubicBezTo>
                  <a:pt x="280" y="172"/>
                  <a:pt x="282" y="173"/>
                  <a:pt x="285" y="173"/>
                </a:cubicBezTo>
                <a:cubicBezTo>
                  <a:pt x="288" y="173"/>
                  <a:pt x="290" y="172"/>
                  <a:pt x="293" y="170"/>
                </a:cubicBezTo>
                <a:cubicBezTo>
                  <a:pt x="297" y="166"/>
                  <a:pt x="297" y="159"/>
                  <a:pt x="292" y="155"/>
                </a:cubicBezTo>
                <a:cubicBezTo>
                  <a:pt x="287" y="150"/>
                  <a:pt x="282" y="147"/>
                  <a:pt x="275" y="145"/>
                </a:cubicBezTo>
                <a:cubicBezTo>
                  <a:pt x="282" y="123"/>
                  <a:pt x="279" y="114"/>
                  <a:pt x="273" y="96"/>
                </a:cubicBezTo>
                <a:cubicBezTo>
                  <a:pt x="272" y="93"/>
                  <a:pt x="271" y="89"/>
                  <a:pt x="270" y="85"/>
                </a:cubicBezTo>
                <a:lnTo>
                  <a:pt x="269" y="83"/>
                </a:lnTo>
                <a:cubicBezTo>
                  <a:pt x="262" y="57"/>
                  <a:pt x="256" y="40"/>
                  <a:pt x="271" y="16"/>
                </a:cubicBezTo>
                <a:cubicBezTo>
                  <a:pt x="274" y="11"/>
                  <a:pt x="273" y="5"/>
                  <a:pt x="268" y="2"/>
                </a:cubicBezTo>
                <a:cubicBezTo>
                  <a:pt x="263" y="-1"/>
                  <a:pt x="256" y="0"/>
                  <a:pt x="253" y="5"/>
                </a:cubicBezTo>
                <a:cubicBezTo>
                  <a:pt x="233" y="37"/>
                  <a:pt x="241" y="61"/>
                  <a:pt x="249" y="89"/>
                </a:cubicBezTo>
                <a:lnTo>
                  <a:pt x="250" y="91"/>
                </a:lnTo>
                <a:cubicBezTo>
                  <a:pt x="251" y="95"/>
                  <a:pt x="252" y="99"/>
                  <a:pt x="253" y="102"/>
                </a:cubicBezTo>
                <a:cubicBezTo>
                  <a:pt x="258" y="118"/>
                  <a:pt x="260" y="124"/>
                  <a:pt x="253" y="144"/>
                </a:cubicBezTo>
                <a:cubicBezTo>
                  <a:pt x="246" y="145"/>
                  <a:pt x="238" y="149"/>
                  <a:pt x="232" y="154"/>
                </a:cubicBezTo>
                <a:cubicBezTo>
                  <a:pt x="228" y="158"/>
                  <a:pt x="227" y="165"/>
                  <a:pt x="231" y="169"/>
                </a:cubicBezTo>
                <a:cubicBezTo>
                  <a:pt x="235" y="174"/>
                  <a:pt x="242" y="174"/>
                  <a:pt x="246" y="170"/>
                </a:cubicBezTo>
                <a:moveTo>
                  <a:pt x="383" y="106"/>
                </a:moveTo>
                <a:cubicBezTo>
                  <a:pt x="389" y="106"/>
                  <a:pt x="396" y="105"/>
                  <a:pt x="401" y="102"/>
                </a:cubicBezTo>
                <a:cubicBezTo>
                  <a:pt x="407" y="100"/>
                  <a:pt x="409" y="93"/>
                  <a:pt x="407" y="88"/>
                </a:cubicBezTo>
                <a:cubicBezTo>
                  <a:pt x="404" y="83"/>
                  <a:pt x="398" y="80"/>
                  <a:pt x="392" y="83"/>
                </a:cubicBezTo>
                <a:cubicBezTo>
                  <a:pt x="382" y="88"/>
                  <a:pt x="367" y="84"/>
                  <a:pt x="362" y="73"/>
                </a:cubicBezTo>
                <a:cubicBezTo>
                  <a:pt x="359" y="68"/>
                  <a:pt x="353" y="66"/>
                  <a:pt x="347" y="69"/>
                </a:cubicBezTo>
                <a:cubicBezTo>
                  <a:pt x="342" y="72"/>
                  <a:pt x="340" y="78"/>
                  <a:pt x="343" y="83"/>
                </a:cubicBezTo>
                <a:cubicBezTo>
                  <a:pt x="347" y="90"/>
                  <a:pt x="353" y="96"/>
                  <a:pt x="359" y="100"/>
                </a:cubicBezTo>
                <a:cubicBezTo>
                  <a:pt x="348" y="128"/>
                  <a:pt x="354" y="157"/>
                  <a:pt x="360" y="173"/>
                </a:cubicBezTo>
                <a:cubicBezTo>
                  <a:pt x="361" y="177"/>
                  <a:pt x="365" y="180"/>
                  <a:pt x="370" y="180"/>
                </a:cubicBezTo>
                <a:cubicBezTo>
                  <a:pt x="371" y="180"/>
                  <a:pt x="373" y="180"/>
                  <a:pt x="374" y="180"/>
                </a:cubicBezTo>
                <a:cubicBezTo>
                  <a:pt x="380" y="178"/>
                  <a:pt x="383" y="172"/>
                  <a:pt x="381" y="166"/>
                </a:cubicBezTo>
                <a:cubicBezTo>
                  <a:pt x="377" y="156"/>
                  <a:pt x="369" y="129"/>
                  <a:pt x="381" y="106"/>
                </a:cubicBezTo>
                <a:cubicBezTo>
                  <a:pt x="382" y="106"/>
                  <a:pt x="382" y="106"/>
                  <a:pt x="383" y="106"/>
                </a:cubicBezTo>
                <a:moveTo>
                  <a:pt x="485" y="308"/>
                </a:moveTo>
                <a:cubicBezTo>
                  <a:pt x="485" y="302"/>
                  <a:pt x="480" y="298"/>
                  <a:pt x="474" y="298"/>
                </a:cubicBezTo>
                <a:cubicBezTo>
                  <a:pt x="452" y="300"/>
                  <a:pt x="434" y="283"/>
                  <a:pt x="433" y="262"/>
                </a:cubicBezTo>
                <a:cubicBezTo>
                  <a:pt x="432" y="255"/>
                  <a:pt x="427" y="251"/>
                  <a:pt x="421" y="251"/>
                </a:cubicBezTo>
                <a:cubicBezTo>
                  <a:pt x="415" y="251"/>
                  <a:pt x="411" y="258"/>
                  <a:pt x="411" y="263"/>
                </a:cubicBezTo>
                <a:cubicBezTo>
                  <a:pt x="412" y="276"/>
                  <a:pt x="417" y="287"/>
                  <a:pt x="424" y="297"/>
                </a:cubicBezTo>
                <a:cubicBezTo>
                  <a:pt x="407" y="317"/>
                  <a:pt x="385" y="322"/>
                  <a:pt x="372" y="324"/>
                </a:cubicBezTo>
                <a:cubicBezTo>
                  <a:pt x="360" y="325"/>
                  <a:pt x="350" y="324"/>
                  <a:pt x="339" y="323"/>
                </a:cubicBezTo>
                <a:cubicBezTo>
                  <a:pt x="329" y="322"/>
                  <a:pt x="317" y="320"/>
                  <a:pt x="303" y="321"/>
                </a:cubicBezTo>
                <a:cubicBezTo>
                  <a:pt x="303" y="315"/>
                  <a:pt x="301" y="306"/>
                  <a:pt x="296" y="298"/>
                </a:cubicBezTo>
                <a:cubicBezTo>
                  <a:pt x="293" y="293"/>
                  <a:pt x="287" y="292"/>
                  <a:pt x="282" y="295"/>
                </a:cubicBezTo>
                <a:cubicBezTo>
                  <a:pt x="277" y="298"/>
                  <a:pt x="275" y="305"/>
                  <a:pt x="278" y="310"/>
                </a:cubicBezTo>
                <a:cubicBezTo>
                  <a:pt x="281" y="314"/>
                  <a:pt x="282" y="322"/>
                  <a:pt x="282" y="325"/>
                </a:cubicBezTo>
                <a:cubicBezTo>
                  <a:pt x="271" y="329"/>
                  <a:pt x="262" y="335"/>
                  <a:pt x="253" y="340"/>
                </a:cubicBezTo>
                <a:cubicBezTo>
                  <a:pt x="238" y="350"/>
                  <a:pt x="227" y="358"/>
                  <a:pt x="209" y="354"/>
                </a:cubicBezTo>
                <a:cubicBezTo>
                  <a:pt x="193" y="350"/>
                  <a:pt x="176" y="349"/>
                  <a:pt x="163" y="351"/>
                </a:cubicBezTo>
                <a:cubicBezTo>
                  <a:pt x="161" y="346"/>
                  <a:pt x="157" y="339"/>
                  <a:pt x="152" y="334"/>
                </a:cubicBezTo>
                <a:cubicBezTo>
                  <a:pt x="148" y="330"/>
                  <a:pt x="141" y="331"/>
                  <a:pt x="137" y="335"/>
                </a:cubicBezTo>
                <a:cubicBezTo>
                  <a:pt x="133" y="339"/>
                  <a:pt x="133" y="346"/>
                  <a:pt x="137" y="350"/>
                </a:cubicBezTo>
                <a:cubicBezTo>
                  <a:pt x="139" y="352"/>
                  <a:pt x="141" y="354"/>
                  <a:pt x="142" y="357"/>
                </a:cubicBezTo>
                <a:cubicBezTo>
                  <a:pt x="118" y="366"/>
                  <a:pt x="107" y="383"/>
                  <a:pt x="106" y="383"/>
                </a:cubicBezTo>
                <a:cubicBezTo>
                  <a:pt x="103" y="388"/>
                  <a:pt x="104" y="395"/>
                  <a:pt x="108" y="398"/>
                </a:cubicBezTo>
                <a:cubicBezTo>
                  <a:pt x="110" y="399"/>
                  <a:pt x="113" y="400"/>
                  <a:pt x="115" y="400"/>
                </a:cubicBezTo>
                <a:cubicBezTo>
                  <a:pt x="118" y="400"/>
                  <a:pt x="121" y="399"/>
                  <a:pt x="123" y="396"/>
                </a:cubicBezTo>
                <a:cubicBezTo>
                  <a:pt x="123" y="396"/>
                  <a:pt x="135" y="380"/>
                  <a:pt x="158" y="374"/>
                </a:cubicBezTo>
                <a:cubicBezTo>
                  <a:pt x="170" y="370"/>
                  <a:pt x="187" y="371"/>
                  <a:pt x="204" y="374"/>
                </a:cubicBezTo>
                <a:cubicBezTo>
                  <a:pt x="209" y="375"/>
                  <a:pt x="213" y="376"/>
                  <a:pt x="217" y="376"/>
                </a:cubicBezTo>
                <a:cubicBezTo>
                  <a:pt x="219" y="380"/>
                  <a:pt x="220" y="386"/>
                  <a:pt x="220" y="388"/>
                </a:cubicBezTo>
                <a:cubicBezTo>
                  <a:pt x="220" y="394"/>
                  <a:pt x="225" y="398"/>
                  <a:pt x="231" y="398"/>
                </a:cubicBezTo>
                <a:cubicBezTo>
                  <a:pt x="237" y="398"/>
                  <a:pt x="242" y="393"/>
                  <a:pt x="241" y="387"/>
                </a:cubicBezTo>
                <a:cubicBezTo>
                  <a:pt x="241" y="386"/>
                  <a:pt x="241" y="380"/>
                  <a:pt x="239" y="372"/>
                </a:cubicBezTo>
                <a:cubicBezTo>
                  <a:pt x="248" y="369"/>
                  <a:pt x="257" y="363"/>
                  <a:pt x="265" y="358"/>
                </a:cubicBezTo>
                <a:cubicBezTo>
                  <a:pt x="277" y="350"/>
                  <a:pt x="289" y="343"/>
                  <a:pt x="304" y="342"/>
                </a:cubicBezTo>
                <a:cubicBezTo>
                  <a:pt x="316" y="342"/>
                  <a:pt x="327" y="343"/>
                  <a:pt x="337" y="344"/>
                </a:cubicBezTo>
                <a:cubicBezTo>
                  <a:pt x="347" y="345"/>
                  <a:pt x="357" y="346"/>
                  <a:pt x="368" y="345"/>
                </a:cubicBezTo>
                <a:cubicBezTo>
                  <a:pt x="370" y="351"/>
                  <a:pt x="370" y="358"/>
                  <a:pt x="369" y="360"/>
                </a:cubicBezTo>
                <a:cubicBezTo>
                  <a:pt x="369" y="366"/>
                  <a:pt x="374" y="371"/>
                  <a:pt x="380" y="372"/>
                </a:cubicBezTo>
                <a:lnTo>
                  <a:pt x="381" y="372"/>
                </a:lnTo>
                <a:cubicBezTo>
                  <a:pt x="386" y="372"/>
                  <a:pt x="391" y="368"/>
                  <a:pt x="391" y="363"/>
                </a:cubicBezTo>
                <a:cubicBezTo>
                  <a:pt x="392" y="362"/>
                  <a:pt x="393" y="352"/>
                  <a:pt x="390" y="342"/>
                </a:cubicBezTo>
                <a:cubicBezTo>
                  <a:pt x="406" y="338"/>
                  <a:pt x="424" y="329"/>
                  <a:pt x="440" y="311"/>
                </a:cubicBezTo>
                <a:cubicBezTo>
                  <a:pt x="449" y="316"/>
                  <a:pt x="460" y="320"/>
                  <a:pt x="471" y="320"/>
                </a:cubicBezTo>
                <a:cubicBezTo>
                  <a:pt x="473" y="320"/>
                  <a:pt x="474" y="320"/>
                  <a:pt x="475" y="320"/>
                </a:cubicBezTo>
                <a:cubicBezTo>
                  <a:pt x="481" y="319"/>
                  <a:pt x="486" y="314"/>
                  <a:pt x="485" y="308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747720" y="3308400"/>
            <a:ext cx="57103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1.º DAM – Módulo: Programación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"/>
          <p:cNvSpPr txBox="1"/>
          <p:nvPr/>
        </p:nvSpPr>
        <p:spPr>
          <a:xfrm>
            <a:off x="1065240" y="4045320"/>
            <a:ext cx="8850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Enfoque en bucles y funciones a través de una actividad práctica guiada.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5" name=""/>
          <p:cNvSpPr/>
          <p:nvPr/>
        </p:nvSpPr>
        <p:spPr>
          <a:xfrm>
            <a:off x="790920" y="1885680"/>
            <a:ext cx="302040" cy="362520"/>
          </a:xfrm>
          <a:custGeom>
            <a:avLst/>
            <a:gdLst/>
            <a:ahLst/>
            <a:rect l="0" t="0" r="r" b="b"/>
            <a:pathLst>
              <a:path w="839" h="1007">
                <a:moveTo>
                  <a:pt x="839" y="895"/>
                </a:moveTo>
                <a:cubicBezTo>
                  <a:pt x="839" y="957"/>
                  <a:pt x="789" y="1007"/>
                  <a:pt x="726" y="1007"/>
                </a:cubicBezTo>
                <a:lnTo>
                  <a:pt x="112" y="1007"/>
                </a:lnTo>
                <a:cubicBezTo>
                  <a:pt x="50" y="1007"/>
                  <a:pt x="0" y="957"/>
                  <a:pt x="0" y="895"/>
                </a:cubicBezTo>
                <a:lnTo>
                  <a:pt x="0" y="112"/>
                </a:lnTo>
                <a:cubicBezTo>
                  <a:pt x="0" y="50"/>
                  <a:pt x="50" y="0"/>
                  <a:pt x="112" y="0"/>
                </a:cubicBezTo>
                <a:lnTo>
                  <a:pt x="726" y="0"/>
                </a:lnTo>
                <a:cubicBezTo>
                  <a:pt x="789" y="0"/>
                  <a:pt x="839" y="50"/>
                  <a:pt x="839" y="112"/>
                </a:cubicBezTo>
                <a:lnTo>
                  <a:pt x="839" y="895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6" name=""/>
          <p:cNvSpPr/>
          <p:nvPr/>
        </p:nvSpPr>
        <p:spPr>
          <a:xfrm>
            <a:off x="831240" y="1956240"/>
            <a:ext cx="221400" cy="221400"/>
          </a:xfrm>
          <a:custGeom>
            <a:avLst/>
            <a:gdLst/>
            <a:ahLst/>
            <a:rect l="0" t="0" r="r" b="b"/>
            <a:pathLst>
              <a:path w="615" h="615">
                <a:moveTo>
                  <a:pt x="615" y="476"/>
                </a:moveTo>
                <a:cubicBezTo>
                  <a:pt x="615" y="491"/>
                  <a:pt x="603" y="503"/>
                  <a:pt x="587" y="503"/>
                </a:cubicBezTo>
                <a:lnTo>
                  <a:pt x="28" y="503"/>
                </a:lnTo>
                <a:cubicBezTo>
                  <a:pt x="12" y="503"/>
                  <a:pt x="0" y="491"/>
                  <a:pt x="0" y="476"/>
                </a:cubicBezTo>
                <a:cubicBezTo>
                  <a:pt x="0" y="460"/>
                  <a:pt x="12" y="448"/>
                  <a:pt x="28" y="448"/>
                </a:cubicBezTo>
                <a:lnTo>
                  <a:pt x="587" y="448"/>
                </a:lnTo>
                <a:cubicBezTo>
                  <a:pt x="603" y="448"/>
                  <a:pt x="615" y="460"/>
                  <a:pt x="615" y="476"/>
                </a:cubicBezTo>
                <a:moveTo>
                  <a:pt x="167" y="587"/>
                </a:moveTo>
                <a:cubicBezTo>
                  <a:pt x="167" y="603"/>
                  <a:pt x="155" y="615"/>
                  <a:pt x="139" y="615"/>
                </a:cubicBezTo>
                <a:lnTo>
                  <a:pt x="28" y="615"/>
                </a:lnTo>
                <a:cubicBezTo>
                  <a:pt x="12" y="615"/>
                  <a:pt x="0" y="603"/>
                  <a:pt x="0" y="587"/>
                </a:cubicBezTo>
                <a:cubicBezTo>
                  <a:pt x="0" y="572"/>
                  <a:pt x="12" y="559"/>
                  <a:pt x="28" y="559"/>
                </a:cubicBezTo>
                <a:lnTo>
                  <a:pt x="139" y="559"/>
                </a:lnTo>
                <a:cubicBezTo>
                  <a:pt x="155" y="559"/>
                  <a:pt x="167" y="572"/>
                  <a:pt x="167" y="587"/>
                </a:cubicBezTo>
                <a:moveTo>
                  <a:pt x="615" y="28"/>
                </a:moveTo>
                <a:cubicBezTo>
                  <a:pt x="615" y="43"/>
                  <a:pt x="603" y="56"/>
                  <a:pt x="587" y="56"/>
                </a:cubicBezTo>
                <a:lnTo>
                  <a:pt x="28" y="56"/>
                </a:lnTo>
                <a:cubicBezTo>
                  <a:pt x="12" y="56"/>
                  <a:pt x="0" y="43"/>
                  <a:pt x="0" y="28"/>
                </a:cubicBezTo>
                <a:cubicBezTo>
                  <a:pt x="0" y="12"/>
                  <a:pt x="12" y="0"/>
                  <a:pt x="28" y="0"/>
                </a:cubicBezTo>
                <a:lnTo>
                  <a:pt x="587" y="0"/>
                </a:lnTo>
                <a:cubicBezTo>
                  <a:pt x="603" y="0"/>
                  <a:pt x="615" y="12"/>
                  <a:pt x="615" y="28"/>
                </a:cubicBezTo>
                <a:moveTo>
                  <a:pt x="615" y="139"/>
                </a:moveTo>
                <a:cubicBezTo>
                  <a:pt x="615" y="155"/>
                  <a:pt x="603" y="167"/>
                  <a:pt x="587" y="167"/>
                </a:cubicBezTo>
                <a:lnTo>
                  <a:pt x="28" y="167"/>
                </a:lnTo>
                <a:cubicBezTo>
                  <a:pt x="12" y="167"/>
                  <a:pt x="0" y="155"/>
                  <a:pt x="0" y="139"/>
                </a:cubicBezTo>
                <a:cubicBezTo>
                  <a:pt x="0" y="124"/>
                  <a:pt x="12" y="111"/>
                  <a:pt x="28" y="111"/>
                </a:cubicBezTo>
                <a:lnTo>
                  <a:pt x="587" y="111"/>
                </a:lnTo>
                <a:cubicBezTo>
                  <a:pt x="603" y="111"/>
                  <a:pt x="615" y="124"/>
                  <a:pt x="615" y="139"/>
                </a:cubicBezTo>
                <a:moveTo>
                  <a:pt x="615" y="251"/>
                </a:moveTo>
                <a:cubicBezTo>
                  <a:pt x="615" y="267"/>
                  <a:pt x="603" y="279"/>
                  <a:pt x="587" y="279"/>
                </a:cubicBezTo>
                <a:lnTo>
                  <a:pt x="28" y="279"/>
                </a:lnTo>
                <a:cubicBezTo>
                  <a:pt x="12" y="279"/>
                  <a:pt x="0" y="267"/>
                  <a:pt x="0" y="251"/>
                </a:cubicBezTo>
                <a:cubicBezTo>
                  <a:pt x="0" y="236"/>
                  <a:pt x="12" y="223"/>
                  <a:pt x="28" y="223"/>
                </a:cubicBezTo>
                <a:lnTo>
                  <a:pt x="587" y="223"/>
                </a:lnTo>
                <a:cubicBezTo>
                  <a:pt x="603" y="223"/>
                  <a:pt x="615" y="236"/>
                  <a:pt x="615" y="251"/>
                </a:cubicBezTo>
                <a:moveTo>
                  <a:pt x="615" y="363"/>
                </a:moveTo>
                <a:cubicBezTo>
                  <a:pt x="615" y="378"/>
                  <a:pt x="603" y="391"/>
                  <a:pt x="587" y="391"/>
                </a:cubicBezTo>
                <a:lnTo>
                  <a:pt x="28" y="391"/>
                </a:lnTo>
                <a:cubicBezTo>
                  <a:pt x="12" y="391"/>
                  <a:pt x="0" y="378"/>
                  <a:pt x="0" y="363"/>
                </a:cubicBezTo>
                <a:cubicBezTo>
                  <a:pt x="0" y="347"/>
                  <a:pt x="12" y="335"/>
                  <a:pt x="28" y="335"/>
                </a:cubicBezTo>
                <a:lnTo>
                  <a:pt x="587" y="335"/>
                </a:lnTo>
                <a:cubicBezTo>
                  <a:pt x="603" y="335"/>
                  <a:pt x="615" y="347"/>
                  <a:pt x="615" y="363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7" name=""/>
          <p:cNvSpPr/>
          <p:nvPr/>
        </p:nvSpPr>
        <p:spPr>
          <a:xfrm>
            <a:off x="866520" y="1944720"/>
            <a:ext cx="226440" cy="233280"/>
          </a:xfrm>
          <a:custGeom>
            <a:avLst/>
            <a:gdLst/>
            <a:ahLst/>
            <a:rect l="0" t="0" r="r" b="b"/>
            <a:pathLst>
              <a:path w="629" h="648">
                <a:moveTo>
                  <a:pt x="629" y="12"/>
                </a:moveTo>
                <a:cubicBezTo>
                  <a:pt x="606" y="-3"/>
                  <a:pt x="578" y="-4"/>
                  <a:pt x="558" y="12"/>
                </a:cubicBezTo>
                <a:lnTo>
                  <a:pt x="536" y="30"/>
                </a:lnTo>
                <a:lnTo>
                  <a:pt x="495" y="64"/>
                </a:lnTo>
                <a:lnTo>
                  <a:pt x="492" y="66"/>
                </a:lnTo>
                <a:lnTo>
                  <a:pt x="426" y="121"/>
                </a:lnTo>
                <a:lnTo>
                  <a:pt x="93" y="392"/>
                </a:lnTo>
                <a:cubicBezTo>
                  <a:pt x="81" y="401"/>
                  <a:pt x="71" y="426"/>
                  <a:pt x="60" y="449"/>
                </a:cubicBezTo>
                <a:cubicBezTo>
                  <a:pt x="50" y="473"/>
                  <a:pt x="33" y="529"/>
                  <a:pt x="20" y="572"/>
                </a:cubicBezTo>
                <a:cubicBezTo>
                  <a:pt x="16" y="579"/>
                  <a:pt x="-10" y="624"/>
                  <a:pt x="5" y="641"/>
                </a:cubicBezTo>
                <a:cubicBezTo>
                  <a:pt x="19" y="658"/>
                  <a:pt x="70" y="641"/>
                  <a:pt x="76" y="638"/>
                </a:cubicBezTo>
                <a:cubicBezTo>
                  <a:pt x="122" y="634"/>
                  <a:pt x="180" y="628"/>
                  <a:pt x="206" y="622"/>
                </a:cubicBezTo>
                <a:cubicBezTo>
                  <a:pt x="232" y="616"/>
                  <a:pt x="258" y="611"/>
                  <a:pt x="270" y="601"/>
                </a:cubicBezTo>
                <a:lnTo>
                  <a:pt x="271" y="601"/>
                </a:lnTo>
                <a:lnTo>
                  <a:pt x="603" y="331"/>
                </a:lnTo>
                <a:lnTo>
                  <a:pt x="625" y="313"/>
                </a:lnTo>
                <a:lnTo>
                  <a:pt x="629" y="309"/>
                </a:lnTo>
                <a:lnTo>
                  <a:pt x="629" y="12"/>
                </a:ln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8" name=""/>
          <p:cNvSpPr/>
          <p:nvPr/>
        </p:nvSpPr>
        <p:spPr>
          <a:xfrm>
            <a:off x="870480" y="2061720"/>
            <a:ext cx="96840" cy="96840"/>
          </a:xfrm>
          <a:custGeom>
            <a:avLst/>
            <a:gdLst/>
            <a:ahLst/>
            <a:rect l="0" t="0" r="r" b="b"/>
            <a:pathLst>
              <a:path w="269" h="269">
                <a:moveTo>
                  <a:pt x="259" y="141"/>
                </a:moveTo>
                <a:cubicBezTo>
                  <a:pt x="259" y="141"/>
                  <a:pt x="223" y="89"/>
                  <a:pt x="200" y="70"/>
                </a:cubicBezTo>
                <a:cubicBezTo>
                  <a:pt x="181" y="47"/>
                  <a:pt x="129" y="10"/>
                  <a:pt x="129" y="10"/>
                </a:cubicBezTo>
                <a:cubicBezTo>
                  <a:pt x="115" y="-2"/>
                  <a:pt x="94" y="-3"/>
                  <a:pt x="82" y="9"/>
                </a:cubicBezTo>
                <a:cubicBezTo>
                  <a:pt x="70" y="21"/>
                  <a:pt x="60" y="48"/>
                  <a:pt x="49" y="74"/>
                </a:cubicBezTo>
                <a:cubicBezTo>
                  <a:pt x="36" y="106"/>
                  <a:pt x="14" y="190"/>
                  <a:pt x="0" y="234"/>
                </a:cubicBezTo>
                <a:cubicBezTo>
                  <a:pt x="-2" y="242"/>
                  <a:pt x="14" y="222"/>
                  <a:pt x="14" y="229"/>
                </a:cubicBezTo>
                <a:cubicBezTo>
                  <a:pt x="14" y="234"/>
                  <a:pt x="15" y="240"/>
                  <a:pt x="16" y="245"/>
                </a:cubicBezTo>
                <a:lnTo>
                  <a:pt x="12" y="249"/>
                </a:lnTo>
                <a:lnTo>
                  <a:pt x="18" y="251"/>
                </a:lnTo>
                <a:cubicBezTo>
                  <a:pt x="18" y="253"/>
                  <a:pt x="19" y="255"/>
                  <a:pt x="20" y="257"/>
                </a:cubicBezTo>
                <a:lnTo>
                  <a:pt x="24" y="253"/>
                </a:lnTo>
                <a:cubicBezTo>
                  <a:pt x="29" y="254"/>
                  <a:pt x="35" y="255"/>
                  <a:pt x="40" y="255"/>
                </a:cubicBezTo>
                <a:cubicBezTo>
                  <a:pt x="47" y="255"/>
                  <a:pt x="27" y="271"/>
                  <a:pt x="34" y="269"/>
                </a:cubicBezTo>
                <a:cubicBezTo>
                  <a:pt x="79" y="255"/>
                  <a:pt x="164" y="233"/>
                  <a:pt x="196" y="220"/>
                </a:cubicBezTo>
                <a:cubicBezTo>
                  <a:pt x="222" y="209"/>
                  <a:pt x="248" y="199"/>
                  <a:pt x="260" y="187"/>
                </a:cubicBezTo>
                <a:cubicBezTo>
                  <a:pt x="272" y="175"/>
                  <a:pt x="271" y="154"/>
                  <a:pt x="259" y="141"/>
                </a:cubicBezTo>
                <a:close/>
              </a:path>
            </a:pathLst>
          </a:custGeom>
          <a:solidFill>
            <a:srgbClr val="d99e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9" name=""/>
          <p:cNvSpPr/>
          <p:nvPr/>
        </p:nvSpPr>
        <p:spPr>
          <a:xfrm>
            <a:off x="1028880" y="1891080"/>
            <a:ext cx="109080" cy="109080"/>
          </a:xfrm>
          <a:custGeom>
            <a:avLst/>
            <a:gdLst/>
            <a:ahLst/>
            <a:rect l="0" t="0" r="r" b="b"/>
            <a:pathLst>
              <a:path w="303" h="303">
                <a:moveTo>
                  <a:pt x="19" y="108"/>
                </a:moveTo>
                <a:cubicBezTo>
                  <a:pt x="-6" y="132"/>
                  <a:pt x="-6" y="172"/>
                  <a:pt x="19" y="196"/>
                </a:cubicBezTo>
                <a:lnTo>
                  <a:pt x="107" y="285"/>
                </a:lnTo>
                <a:cubicBezTo>
                  <a:pt x="132" y="309"/>
                  <a:pt x="172" y="309"/>
                  <a:pt x="196" y="285"/>
                </a:cubicBezTo>
                <a:lnTo>
                  <a:pt x="284" y="196"/>
                </a:lnTo>
                <a:cubicBezTo>
                  <a:pt x="309" y="172"/>
                  <a:pt x="309" y="132"/>
                  <a:pt x="284" y="108"/>
                </a:cubicBezTo>
                <a:lnTo>
                  <a:pt x="196" y="18"/>
                </a:lnTo>
                <a:cubicBezTo>
                  <a:pt x="172" y="-6"/>
                  <a:pt x="132" y="-6"/>
                  <a:pt x="107" y="18"/>
                </a:cubicBezTo>
                <a:lnTo>
                  <a:pt x="19" y="108"/>
                </a:ln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0" name=""/>
          <p:cNvSpPr/>
          <p:nvPr/>
        </p:nvSpPr>
        <p:spPr>
          <a:xfrm>
            <a:off x="900000" y="1945440"/>
            <a:ext cx="183600" cy="183600"/>
          </a:xfrm>
          <a:custGeom>
            <a:avLst/>
            <a:gdLst/>
            <a:ahLst/>
            <a:rect l="0" t="0" r="r" b="b"/>
            <a:pathLst>
              <a:path w="510" h="510">
                <a:moveTo>
                  <a:pt x="0" y="332"/>
                </a:moveTo>
                <a:lnTo>
                  <a:pt x="89" y="420"/>
                </a:lnTo>
                <a:lnTo>
                  <a:pt x="177" y="510"/>
                </a:lnTo>
                <a:lnTo>
                  <a:pt x="510" y="177"/>
                </a:lnTo>
                <a:lnTo>
                  <a:pt x="333" y="0"/>
                </a:lnTo>
                <a:lnTo>
                  <a:pt x="0" y="332"/>
                </a:ln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1" name=""/>
          <p:cNvSpPr/>
          <p:nvPr/>
        </p:nvSpPr>
        <p:spPr>
          <a:xfrm>
            <a:off x="866520" y="2134080"/>
            <a:ext cx="28080" cy="28080"/>
          </a:xfrm>
          <a:custGeom>
            <a:avLst/>
            <a:gdLst/>
            <a:ahLst/>
            <a:rect l="0" t="0" r="r" b="b"/>
            <a:pathLst>
              <a:path w="78" h="78">
                <a:moveTo>
                  <a:pt x="78" y="58"/>
                </a:moveTo>
                <a:cubicBezTo>
                  <a:pt x="78" y="58"/>
                  <a:pt x="20" y="90"/>
                  <a:pt x="4" y="74"/>
                </a:cubicBezTo>
                <a:cubicBezTo>
                  <a:pt x="-12" y="59"/>
                  <a:pt x="21" y="0"/>
                  <a:pt x="21" y="0"/>
                </a:cubicBezTo>
                <a:cubicBezTo>
                  <a:pt x="21" y="0"/>
                  <a:pt x="75" y="1"/>
                  <a:pt x="78" y="58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2" name=""/>
          <p:cNvSpPr/>
          <p:nvPr/>
        </p:nvSpPr>
        <p:spPr>
          <a:xfrm>
            <a:off x="1019520" y="1905480"/>
            <a:ext cx="103680" cy="104040"/>
          </a:xfrm>
          <a:custGeom>
            <a:avLst/>
            <a:gdLst/>
            <a:ahLst/>
            <a:rect l="0" t="0" r="r" b="b"/>
            <a:pathLst>
              <a:path w="288" h="289">
                <a:moveTo>
                  <a:pt x="0" y="112"/>
                </a:moveTo>
                <a:lnTo>
                  <a:pt x="110" y="0"/>
                </a:lnTo>
                <a:lnTo>
                  <a:pt x="288" y="178"/>
                </a:lnTo>
                <a:lnTo>
                  <a:pt x="177" y="289"/>
                </a:lnTo>
                <a:lnTo>
                  <a:pt x="0" y="112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3" name=""/>
          <p:cNvSpPr/>
          <p:nvPr/>
        </p:nvSpPr>
        <p:spPr>
          <a:xfrm>
            <a:off x="1027440" y="1913400"/>
            <a:ext cx="87840" cy="88200"/>
          </a:xfrm>
          <a:custGeom>
            <a:avLst/>
            <a:gdLst/>
            <a:ahLst/>
            <a:rect l="0" t="0" r="r" b="b"/>
            <a:pathLst>
              <a:path w="244" h="245">
                <a:moveTo>
                  <a:pt x="44" y="23"/>
                </a:moveTo>
                <a:lnTo>
                  <a:pt x="66" y="0"/>
                </a:lnTo>
                <a:lnTo>
                  <a:pt x="244" y="178"/>
                </a:lnTo>
                <a:lnTo>
                  <a:pt x="222" y="201"/>
                </a:lnTo>
                <a:lnTo>
                  <a:pt x="44" y="23"/>
                </a:lnTo>
                <a:moveTo>
                  <a:pt x="0" y="67"/>
                </a:moveTo>
                <a:lnTo>
                  <a:pt x="22" y="45"/>
                </a:lnTo>
                <a:lnTo>
                  <a:pt x="200" y="223"/>
                </a:lnTo>
                <a:lnTo>
                  <a:pt x="177" y="245"/>
                </a:lnTo>
                <a:lnTo>
                  <a:pt x="0" y="67"/>
                </a:ln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4" name=""/>
          <p:cNvSpPr/>
          <p:nvPr/>
        </p:nvSpPr>
        <p:spPr>
          <a:xfrm>
            <a:off x="888480" y="2695680"/>
            <a:ext cx="159120" cy="159120"/>
          </a:xfrm>
          <a:custGeom>
            <a:avLst/>
            <a:gdLst/>
            <a:ahLst/>
            <a:rect l="0" t="0" r="r" b="b"/>
            <a:pathLst>
              <a:path w="442" h="442">
                <a:moveTo>
                  <a:pt x="257" y="442"/>
                </a:moveTo>
                <a:lnTo>
                  <a:pt x="0" y="184"/>
                </a:lnTo>
                <a:lnTo>
                  <a:pt x="221" y="0"/>
                </a:lnTo>
                <a:lnTo>
                  <a:pt x="442" y="221"/>
                </a:lnTo>
                <a:lnTo>
                  <a:pt x="257" y="442"/>
                </a:lnTo>
                <a:close/>
              </a:path>
            </a:pathLst>
          </a:custGeom>
          <a:solidFill>
            <a:srgbClr val="be193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5" name=""/>
          <p:cNvSpPr/>
          <p:nvPr/>
        </p:nvSpPr>
        <p:spPr>
          <a:xfrm>
            <a:off x="956880" y="2658240"/>
            <a:ext cx="128160" cy="128160"/>
          </a:xfrm>
          <a:custGeom>
            <a:avLst/>
            <a:gdLst/>
            <a:ahLst/>
            <a:rect l="0" t="0" r="r" b="b"/>
            <a:pathLst>
              <a:path w="356" h="356">
                <a:moveTo>
                  <a:pt x="326" y="326"/>
                </a:moveTo>
                <a:cubicBezTo>
                  <a:pt x="285" y="366"/>
                  <a:pt x="219" y="366"/>
                  <a:pt x="179" y="326"/>
                </a:cubicBezTo>
                <a:lnTo>
                  <a:pt x="32" y="177"/>
                </a:lnTo>
                <a:cubicBezTo>
                  <a:pt x="-10" y="137"/>
                  <a:pt x="-10" y="71"/>
                  <a:pt x="32" y="30"/>
                </a:cubicBezTo>
                <a:cubicBezTo>
                  <a:pt x="72" y="-10"/>
                  <a:pt x="138" y="-10"/>
                  <a:pt x="179" y="30"/>
                </a:cubicBezTo>
                <a:lnTo>
                  <a:pt x="326" y="177"/>
                </a:lnTo>
                <a:cubicBezTo>
                  <a:pt x="367" y="218"/>
                  <a:pt x="367" y="285"/>
                  <a:pt x="326" y="326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6" name=""/>
          <p:cNvSpPr/>
          <p:nvPr/>
        </p:nvSpPr>
        <p:spPr>
          <a:xfrm>
            <a:off x="782280" y="2808360"/>
            <a:ext cx="153000" cy="153000"/>
          </a:xfrm>
          <a:custGeom>
            <a:avLst/>
            <a:gdLst/>
            <a:ahLst/>
            <a:rect l="0" t="0" r="r" b="b"/>
            <a:pathLst>
              <a:path w="425" h="425">
                <a:moveTo>
                  <a:pt x="326" y="0"/>
                </a:moveTo>
                <a:cubicBezTo>
                  <a:pt x="326" y="0"/>
                  <a:pt x="-18" y="405"/>
                  <a:pt x="1" y="424"/>
                </a:cubicBezTo>
                <a:cubicBezTo>
                  <a:pt x="19" y="442"/>
                  <a:pt x="425" y="99"/>
                  <a:pt x="425" y="99"/>
                </a:cubicBezTo>
                <a:lnTo>
                  <a:pt x="326" y="0"/>
                </a:ln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7" name=""/>
          <p:cNvSpPr/>
          <p:nvPr/>
        </p:nvSpPr>
        <p:spPr>
          <a:xfrm>
            <a:off x="837720" y="2737800"/>
            <a:ext cx="168120" cy="168120"/>
          </a:xfrm>
          <a:custGeom>
            <a:avLst/>
            <a:gdLst/>
            <a:ahLst/>
            <a:rect l="0" t="0" r="r" b="b"/>
            <a:pathLst>
              <a:path w="467" h="467">
                <a:moveTo>
                  <a:pt x="436" y="437"/>
                </a:moveTo>
                <a:cubicBezTo>
                  <a:pt x="396" y="477"/>
                  <a:pt x="330" y="477"/>
                  <a:pt x="289" y="437"/>
                </a:cubicBezTo>
                <a:lnTo>
                  <a:pt x="30" y="179"/>
                </a:lnTo>
                <a:cubicBezTo>
                  <a:pt x="-10" y="139"/>
                  <a:pt x="-10" y="73"/>
                  <a:pt x="30" y="31"/>
                </a:cubicBezTo>
                <a:cubicBezTo>
                  <a:pt x="71" y="-10"/>
                  <a:pt x="137" y="-10"/>
                  <a:pt x="178" y="31"/>
                </a:cubicBezTo>
                <a:lnTo>
                  <a:pt x="436" y="290"/>
                </a:lnTo>
                <a:cubicBezTo>
                  <a:pt x="477" y="330"/>
                  <a:pt x="477" y="396"/>
                  <a:pt x="436" y="437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8" name=""/>
          <p:cNvSpPr txBox="1"/>
          <p:nvPr/>
        </p:nvSpPr>
        <p:spPr>
          <a:xfrm>
            <a:off x="1160280" y="1822320"/>
            <a:ext cx="67305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2.9 Evaluación: Instrumentos y criterios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9" name=""/>
          <p:cNvSpPr/>
          <p:nvPr/>
        </p:nvSpPr>
        <p:spPr>
          <a:xfrm>
            <a:off x="1047600" y="33238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0" name=""/>
          <p:cNvSpPr txBox="1"/>
          <p:nvPr/>
        </p:nvSpPr>
        <p:spPr>
          <a:xfrm>
            <a:off x="1096920" y="2596320"/>
            <a:ext cx="333252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Criterios de evaluación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1" name=""/>
          <p:cNvSpPr/>
          <p:nvPr/>
        </p:nvSpPr>
        <p:spPr>
          <a:xfrm>
            <a:off x="1047600" y="38098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2" name=""/>
          <p:cNvSpPr txBox="1"/>
          <p:nvPr/>
        </p:nvSpPr>
        <p:spPr>
          <a:xfrm>
            <a:off x="1300320" y="3169080"/>
            <a:ext cx="4272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Uso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correcto y eficiente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 bucles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3" name=""/>
          <p:cNvSpPr/>
          <p:nvPr/>
        </p:nvSpPr>
        <p:spPr>
          <a:xfrm>
            <a:off x="1047600" y="42955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4" name=""/>
          <p:cNvSpPr txBox="1"/>
          <p:nvPr/>
        </p:nvSpPr>
        <p:spPr>
          <a:xfrm>
            <a:off x="1300320" y="3654720"/>
            <a:ext cx="5614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Aplicación lógica adecuada en control de flujo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5" name=""/>
          <p:cNvSpPr/>
          <p:nvPr/>
        </p:nvSpPr>
        <p:spPr>
          <a:xfrm>
            <a:off x="1047600" y="47815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6" name=""/>
          <p:cNvSpPr txBox="1"/>
          <p:nvPr/>
        </p:nvSpPr>
        <p:spPr>
          <a:xfrm>
            <a:off x="1300320" y="4140720"/>
            <a:ext cx="5005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Código limpio, modular, bien comentado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7" name=""/>
          <p:cNvSpPr txBox="1"/>
          <p:nvPr/>
        </p:nvSpPr>
        <p:spPr>
          <a:xfrm>
            <a:off x="1300320" y="4626360"/>
            <a:ext cx="6102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Comprensión y explicación de procesos realizados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8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10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2" name=""/>
          <p:cNvSpPr/>
          <p:nvPr/>
        </p:nvSpPr>
        <p:spPr>
          <a:xfrm>
            <a:off x="904320" y="2287080"/>
            <a:ext cx="151560" cy="151560"/>
          </a:xfrm>
          <a:custGeom>
            <a:avLst/>
            <a:gdLst/>
            <a:ahLst/>
            <a:rect l="0" t="0" r="r" b="b"/>
            <a:pathLst>
              <a:path w="421" h="421">
                <a:moveTo>
                  <a:pt x="0" y="257"/>
                </a:moveTo>
                <a:lnTo>
                  <a:pt x="257" y="0"/>
                </a:lnTo>
                <a:lnTo>
                  <a:pt x="421" y="164"/>
                </a:lnTo>
                <a:lnTo>
                  <a:pt x="163" y="421"/>
                </a:lnTo>
                <a:lnTo>
                  <a:pt x="0" y="257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3" name=""/>
          <p:cNvSpPr/>
          <p:nvPr/>
        </p:nvSpPr>
        <p:spPr>
          <a:xfrm>
            <a:off x="794520" y="2353680"/>
            <a:ext cx="238320" cy="195120"/>
          </a:xfrm>
          <a:custGeom>
            <a:avLst/>
            <a:gdLst/>
            <a:ahLst/>
            <a:rect l="0" t="0" r="r" b="b"/>
            <a:pathLst>
              <a:path w="662" h="542">
                <a:moveTo>
                  <a:pt x="153" y="542"/>
                </a:moveTo>
                <a:cubicBezTo>
                  <a:pt x="20" y="533"/>
                  <a:pt x="-4" y="440"/>
                  <a:pt x="0" y="390"/>
                </a:cubicBezTo>
                <a:cubicBezTo>
                  <a:pt x="7" y="271"/>
                  <a:pt x="367" y="0"/>
                  <a:pt x="367" y="0"/>
                </a:cubicBezTo>
                <a:lnTo>
                  <a:pt x="662" y="45"/>
                </a:lnTo>
                <a:cubicBezTo>
                  <a:pt x="662" y="45"/>
                  <a:pt x="253" y="549"/>
                  <a:pt x="153" y="542"/>
                </a:cubicBezTo>
                <a:close/>
              </a:path>
            </a:pathLst>
          </a:custGeom>
          <a:solidFill>
            <a:srgbClr val="68e09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4" name=""/>
          <p:cNvSpPr/>
          <p:nvPr/>
        </p:nvSpPr>
        <p:spPr>
          <a:xfrm>
            <a:off x="781920" y="2258280"/>
            <a:ext cx="303480" cy="303480"/>
          </a:xfrm>
          <a:custGeom>
            <a:avLst/>
            <a:gdLst/>
            <a:ahLst/>
            <a:rect l="0" t="0" r="r" b="b"/>
            <a:pathLst>
              <a:path w="843" h="843">
                <a:moveTo>
                  <a:pt x="757" y="85"/>
                </a:moveTo>
                <a:cubicBezTo>
                  <a:pt x="689" y="16"/>
                  <a:pt x="611" y="-18"/>
                  <a:pt x="584" y="9"/>
                </a:cubicBezTo>
                <a:lnTo>
                  <a:pt x="583" y="10"/>
                </a:lnTo>
                <a:lnTo>
                  <a:pt x="51" y="543"/>
                </a:lnTo>
                <a:cubicBezTo>
                  <a:pt x="18" y="576"/>
                  <a:pt x="0" y="620"/>
                  <a:pt x="0" y="667"/>
                </a:cubicBezTo>
                <a:cubicBezTo>
                  <a:pt x="0" y="714"/>
                  <a:pt x="18" y="758"/>
                  <a:pt x="51" y="792"/>
                </a:cubicBezTo>
                <a:cubicBezTo>
                  <a:pt x="84" y="825"/>
                  <a:pt x="128" y="843"/>
                  <a:pt x="175" y="843"/>
                </a:cubicBezTo>
                <a:cubicBezTo>
                  <a:pt x="222" y="843"/>
                  <a:pt x="267" y="825"/>
                  <a:pt x="300" y="792"/>
                </a:cubicBezTo>
                <a:lnTo>
                  <a:pt x="832" y="260"/>
                </a:lnTo>
                <a:cubicBezTo>
                  <a:pt x="833" y="260"/>
                  <a:pt x="833" y="260"/>
                  <a:pt x="833" y="259"/>
                </a:cubicBezTo>
                <a:lnTo>
                  <a:pt x="834" y="259"/>
                </a:lnTo>
                <a:cubicBezTo>
                  <a:pt x="861" y="232"/>
                  <a:pt x="827" y="154"/>
                  <a:pt x="757" y="85"/>
                </a:cubicBezTo>
                <a:moveTo>
                  <a:pt x="250" y="742"/>
                </a:moveTo>
                <a:cubicBezTo>
                  <a:pt x="230" y="762"/>
                  <a:pt x="204" y="773"/>
                  <a:pt x="175" y="773"/>
                </a:cubicBezTo>
                <a:cubicBezTo>
                  <a:pt x="147" y="773"/>
                  <a:pt x="121" y="762"/>
                  <a:pt x="101" y="742"/>
                </a:cubicBezTo>
                <a:cubicBezTo>
                  <a:pt x="81" y="722"/>
                  <a:pt x="70" y="695"/>
                  <a:pt x="70" y="667"/>
                </a:cubicBezTo>
                <a:cubicBezTo>
                  <a:pt x="70" y="639"/>
                  <a:pt x="81" y="613"/>
                  <a:pt x="101" y="593"/>
                </a:cubicBezTo>
                <a:lnTo>
                  <a:pt x="595" y="99"/>
                </a:lnTo>
                <a:cubicBezTo>
                  <a:pt x="609" y="126"/>
                  <a:pt x="631" y="155"/>
                  <a:pt x="659" y="183"/>
                </a:cubicBezTo>
                <a:cubicBezTo>
                  <a:pt x="687" y="211"/>
                  <a:pt x="717" y="233"/>
                  <a:pt x="744" y="248"/>
                </a:cubicBezTo>
                <a:lnTo>
                  <a:pt x="250" y="742"/>
                </a:ln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5" name=""/>
          <p:cNvSpPr/>
          <p:nvPr/>
        </p:nvSpPr>
        <p:spPr>
          <a:xfrm>
            <a:off x="835200" y="2351160"/>
            <a:ext cx="193320" cy="159120"/>
          </a:xfrm>
          <a:custGeom>
            <a:avLst/>
            <a:gdLst/>
            <a:ahLst/>
            <a:rect l="0" t="0" r="r" b="b"/>
            <a:pathLst>
              <a:path w="537" h="442">
                <a:moveTo>
                  <a:pt x="537" y="48"/>
                </a:moveTo>
                <a:cubicBezTo>
                  <a:pt x="535" y="57"/>
                  <a:pt x="475" y="66"/>
                  <a:pt x="403" y="56"/>
                </a:cubicBezTo>
                <a:cubicBezTo>
                  <a:pt x="331" y="47"/>
                  <a:pt x="274" y="28"/>
                  <a:pt x="276" y="14"/>
                </a:cubicBezTo>
                <a:cubicBezTo>
                  <a:pt x="278" y="-1"/>
                  <a:pt x="338" y="-4"/>
                  <a:pt x="410" y="5"/>
                </a:cubicBezTo>
                <a:cubicBezTo>
                  <a:pt x="482" y="15"/>
                  <a:pt x="539" y="34"/>
                  <a:pt x="537" y="48"/>
                </a:cubicBezTo>
                <a:moveTo>
                  <a:pt x="105" y="286"/>
                </a:moveTo>
                <a:cubicBezTo>
                  <a:pt x="98" y="294"/>
                  <a:pt x="85" y="294"/>
                  <a:pt x="78" y="286"/>
                </a:cubicBezTo>
                <a:cubicBezTo>
                  <a:pt x="70" y="279"/>
                  <a:pt x="70" y="267"/>
                  <a:pt x="78" y="259"/>
                </a:cubicBezTo>
                <a:cubicBezTo>
                  <a:pt x="85" y="252"/>
                  <a:pt x="98" y="252"/>
                  <a:pt x="105" y="259"/>
                </a:cubicBezTo>
                <a:cubicBezTo>
                  <a:pt x="112" y="267"/>
                  <a:pt x="112" y="279"/>
                  <a:pt x="105" y="286"/>
                </a:cubicBezTo>
                <a:moveTo>
                  <a:pt x="183" y="348"/>
                </a:moveTo>
                <a:cubicBezTo>
                  <a:pt x="171" y="360"/>
                  <a:pt x="152" y="360"/>
                  <a:pt x="140" y="348"/>
                </a:cubicBezTo>
                <a:cubicBezTo>
                  <a:pt x="128" y="336"/>
                  <a:pt x="128" y="317"/>
                  <a:pt x="140" y="305"/>
                </a:cubicBezTo>
                <a:cubicBezTo>
                  <a:pt x="152" y="293"/>
                  <a:pt x="171" y="293"/>
                  <a:pt x="183" y="305"/>
                </a:cubicBezTo>
                <a:cubicBezTo>
                  <a:pt x="195" y="317"/>
                  <a:pt x="195" y="336"/>
                  <a:pt x="183" y="348"/>
                </a:cubicBezTo>
                <a:moveTo>
                  <a:pt x="222" y="222"/>
                </a:moveTo>
                <a:cubicBezTo>
                  <a:pt x="211" y="233"/>
                  <a:pt x="193" y="233"/>
                  <a:pt x="182" y="222"/>
                </a:cubicBezTo>
                <a:cubicBezTo>
                  <a:pt x="171" y="211"/>
                  <a:pt x="171" y="193"/>
                  <a:pt x="182" y="182"/>
                </a:cubicBezTo>
                <a:cubicBezTo>
                  <a:pt x="193" y="170"/>
                  <a:pt x="211" y="170"/>
                  <a:pt x="222" y="182"/>
                </a:cubicBezTo>
                <a:cubicBezTo>
                  <a:pt x="234" y="193"/>
                  <a:pt x="234" y="211"/>
                  <a:pt x="222" y="222"/>
                </a:cubicBezTo>
                <a:moveTo>
                  <a:pt x="60" y="431"/>
                </a:moveTo>
                <a:cubicBezTo>
                  <a:pt x="46" y="445"/>
                  <a:pt x="24" y="445"/>
                  <a:pt x="10" y="431"/>
                </a:cubicBezTo>
                <a:cubicBezTo>
                  <a:pt x="-3" y="418"/>
                  <a:pt x="-3" y="396"/>
                  <a:pt x="10" y="382"/>
                </a:cubicBezTo>
                <a:cubicBezTo>
                  <a:pt x="24" y="368"/>
                  <a:pt x="46" y="368"/>
                  <a:pt x="60" y="382"/>
                </a:cubicBezTo>
                <a:cubicBezTo>
                  <a:pt x="74" y="396"/>
                  <a:pt x="74" y="418"/>
                  <a:pt x="60" y="431"/>
                </a:cubicBezTo>
                <a:moveTo>
                  <a:pt x="329" y="215"/>
                </a:moveTo>
                <a:cubicBezTo>
                  <a:pt x="319" y="225"/>
                  <a:pt x="303" y="225"/>
                  <a:pt x="294" y="215"/>
                </a:cubicBezTo>
                <a:cubicBezTo>
                  <a:pt x="284" y="205"/>
                  <a:pt x="284" y="190"/>
                  <a:pt x="294" y="180"/>
                </a:cubicBezTo>
                <a:cubicBezTo>
                  <a:pt x="304" y="170"/>
                  <a:pt x="319" y="170"/>
                  <a:pt x="329" y="180"/>
                </a:cubicBezTo>
                <a:cubicBezTo>
                  <a:pt x="339" y="190"/>
                  <a:pt x="339" y="205"/>
                  <a:pt x="329" y="215"/>
                </a:cubicBezTo>
                <a:moveTo>
                  <a:pt x="301" y="114"/>
                </a:moveTo>
                <a:cubicBezTo>
                  <a:pt x="294" y="121"/>
                  <a:pt x="284" y="121"/>
                  <a:pt x="278" y="114"/>
                </a:cubicBezTo>
                <a:cubicBezTo>
                  <a:pt x="271" y="108"/>
                  <a:pt x="271" y="98"/>
                  <a:pt x="278" y="91"/>
                </a:cubicBezTo>
                <a:cubicBezTo>
                  <a:pt x="284" y="85"/>
                  <a:pt x="294" y="85"/>
                  <a:pt x="301" y="91"/>
                </a:cubicBezTo>
                <a:cubicBezTo>
                  <a:pt x="307" y="98"/>
                  <a:pt x="307" y="108"/>
                  <a:pt x="301" y="114"/>
                </a:cubicBezTo>
                <a:close/>
              </a:path>
            </a:pathLst>
          </a:custGeom>
          <a:solidFill>
            <a:srgbClr val="17bf6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6" name=""/>
          <p:cNvSpPr/>
          <p:nvPr/>
        </p:nvSpPr>
        <p:spPr>
          <a:xfrm>
            <a:off x="1011960" y="2271600"/>
            <a:ext cx="60120" cy="60120"/>
          </a:xfrm>
          <a:custGeom>
            <a:avLst/>
            <a:gdLst/>
            <a:ahLst/>
            <a:rect l="0" t="0" r="r" b="b"/>
            <a:pathLst>
              <a:path w="167" h="167">
                <a:moveTo>
                  <a:pt x="104" y="64"/>
                </a:moveTo>
                <a:cubicBezTo>
                  <a:pt x="114" y="75"/>
                  <a:pt x="124" y="86"/>
                  <a:pt x="133" y="97"/>
                </a:cubicBezTo>
                <a:cubicBezTo>
                  <a:pt x="142" y="107"/>
                  <a:pt x="149" y="118"/>
                  <a:pt x="155" y="127"/>
                </a:cubicBezTo>
                <a:cubicBezTo>
                  <a:pt x="160" y="136"/>
                  <a:pt x="164" y="144"/>
                  <a:pt x="166" y="151"/>
                </a:cubicBezTo>
                <a:cubicBezTo>
                  <a:pt x="168" y="157"/>
                  <a:pt x="167" y="162"/>
                  <a:pt x="164" y="165"/>
                </a:cubicBezTo>
                <a:cubicBezTo>
                  <a:pt x="162" y="167"/>
                  <a:pt x="157" y="168"/>
                  <a:pt x="151" y="166"/>
                </a:cubicBezTo>
                <a:cubicBezTo>
                  <a:pt x="144" y="164"/>
                  <a:pt x="136" y="161"/>
                  <a:pt x="127" y="155"/>
                </a:cubicBezTo>
                <a:cubicBezTo>
                  <a:pt x="118" y="149"/>
                  <a:pt x="107" y="142"/>
                  <a:pt x="97" y="133"/>
                </a:cubicBezTo>
                <a:cubicBezTo>
                  <a:pt x="86" y="124"/>
                  <a:pt x="74" y="114"/>
                  <a:pt x="63" y="104"/>
                </a:cubicBezTo>
                <a:cubicBezTo>
                  <a:pt x="52" y="93"/>
                  <a:pt x="43" y="82"/>
                  <a:pt x="34" y="71"/>
                </a:cubicBezTo>
                <a:cubicBezTo>
                  <a:pt x="25" y="60"/>
                  <a:pt x="18" y="50"/>
                  <a:pt x="12" y="40"/>
                </a:cubicBezTo>
                <a:cubicBezTo>
                  <a:pt x="6" y="30"/>
                  <a:pt x="3" y="23"/>
                  <a:pt x="1" y="16"/>
                </a:cubicBezTo>
                <a:cubicBezTo>
                  <a:pt x="-1" y="10"/>
                  <a:pt x="0" y="5"/>
                  <a:pt x="2" y="2"/>
                </a:cubicBezTo>
                <a:cubicBezTo>
                  <a:pt x="5" y="0"/>
                  <a:pt x="9" y="-1"/>
                  <a:pt x="16" y="1"/>
                </a:cubicBezTo>
                <a:cubicBezTo>
                  <a:pt x="22" y="3"/>
                  <a:pt x="30" y="6"/>
                  <a:pt x="40" y="12"/>
                </a:cubicBezTo>
                <a:cubicBezTo>
                  <a:pt x="49" y="18"/>
                  <a:pt x="59" y="25"/>
                  <a:pt x="70" y="34"/>
                </a:cubicBezTo>
                <a:cubicBezTo>
                  <a:pt x="82" y="44"/>
                  <a:pt x="93" y="54"/>
                  <a:pt x="104" y="64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7" name=""/>
          <p:cNvSpPr/>
          <p:nvPr/>
        </p:nvSpPr>
        <p:spPr>
          <a:xfrm>
            <a:off x="1047600" y="29336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4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8" name=""/>
          <p:cNvSpPr txBox="1"/>
          <p:nvPr/>
        </p:nvSpPr>
        <p:spPr>
          <a:xfrm>
            <a:off x="1096920" y="2205720"/>
            <a:ext cx="402588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Instrumentos de evaluación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9" name=""/>
          <p:cNvSpPr/>
          <p:nvPr/>
        </p:nvSpPr>
        <p:spPr>
          <a:xfrm>
            <a:off x="1047600" y="34192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0" name=""/>
          <p:cNvSpPr txBox="1"/>
          <p:nvPr/>
        </p:nvSpPr>
        <p:spPr>
          <a:xfrm>
            <a:off x="1300320" y="2778480"/>
            <a:ext cx="3643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Rúbricas detalladas por tareas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1" name=""/>
          <p:cNvSpPr/>
          <p:nvPr/>
        </p:nvSpPr>
        <p:spPr>
          <a:xfrm>
            <a:off x="1047600" y="39049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2" name=""/>
          <p:cNvSpPr txBox="1"/>
          <p:nvPr/>
        </p:nvSpPr>
        <p:spPr>
          <a:xfrm>
            <a:off x="1300320" y="3264480"/>
            <a:ext cx="5232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Revisión entre compañeros (co-evaluación)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3" name=""/>
          <p:cNvSpPr/>
          <p:nvPr/>
        </p:nvSpPr>
        <p:spPr>
          <a:xfrm>
            <a:off x="1047600" y="43812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4" name=""/>
          <p:cNvSpPr txBox="1"/>
          <p:nvPr/>
        </p:nvSpPr>
        <p:spPr>
          <a:xfrm>
            <a:off x="1300320" y="3750120"/>
            <a:ext cx="5208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Evaluación continua con entregas parciales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5" name=""/>
          <p:cNvSpPr txBox="1"/>
          <p:nvPr/>
        </p:nvSpPr>
        <p:spPr>
          <a:xfrm>
            <a:off x="1300320" y="4226400"/>
            <a:ext cx="4852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Observación directa y retroalimentación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6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11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0" name=""/>
          <p:cNvSpPr/>
          <p:nvPr/>
        </p:nvSpPr>
        <p:spPr>
          <a:xfrm>
            <a:off x="780840" y="1618920"/>
            <a:ext cx="362160" cy="362520"/>
          </a:xfrm>
          <a:custGeom>
            <a:avLst/>
            <a:gdLst/>
            <a:ahLst/>
            <a:rect l="0" t="0" r="r" b="b"/>
            <a:pathLst>
              <a:path w="1006" h="1007">
                <a:moveTo>
                  <a:pt x="1006" y="504"/>
                </a:moveTo>
                <a:cubicBezTo>
                  <a:pt x="1006" y="537"/>
                  <a:pt x="1003" y="570"/>
                  <a:pt x="997" y="602"/>
                </a:cubicBezTo>
                <a:cubicBezTo>
                  <a:pt x="990" y="635"/>
                  <a:pt x="981" y="666"/>
                  <a:pt x="968" y="697"/>
                </a:cubicBezTo>
                <a:cubicBezTo>
                  <a:pt x="956" y="727"/>
                  <a:pt x="940" y="756"/>
                  <a:pt x="922" y="783"/>
                </a:cubicBezTo>
                <a:cubicBezTo>
                  <a:pt x="903" y="811"/>
                  <a:pt x="883" y="836"/>
                  <a:pt x="859" y="860"/>
                </a:cubicBezTo>
                <a:cubicBezTo>
                  <a:pt x="836" y="883"/>
                  <a:pt x="811" y="904"/>
                  <a:pt x="783" y="922"/>
                </a:cubicBezTo>
                <a:cubicBezTo>
                  <a:pt x="756" y="940"/>
                  <a:pt x="727" y="956"/>
                  <a:pt x="696" y="969"/>
                </a:cubicBezTo>
                <a:cubicBezTo>
                  <a:pt x="666" y="981"/>
                  <a:pt x="634" y="991"/>
                  <a:pt x="602" y="997"/>
                </a:cubicBezTo>
                <a:cubicBezTo>
                  <a:pt x="569" y="1004"/>
                  <a:pt x="537" y="1007"/>
                  <a:pt x="504" y="1007"/>
                </a:cubicBezTo>
                <a:cubicBezTo>
                  <a:pt x="471" y="1007"/>
                  <a:pt x="438" y="1004"/>
                  <a:pt x="406" y="997"/>
                </a:cubicBezTo>
                <a:cubicBezTo>
                  <a:pt x="373" y="991"/>
                  <a:pt x="341" y="981"/>
                  <a:pt x="310" y="969"/>
                </a:cubicBezTo>
                <a:cubicBezTo>
                  <a:pt x="280" y="956"/>
                  <a:pt x="251" y="940"/>
                  <a:pt x="224" y="922"/>
                </a:cubicBezTo>
                <a:cubicBezTo>
                  <a:pt x="196" y="904"/>
                  <a:pt x="171" y="883"/>
                  <a:pt x="147" y="860"/>
                </a:cubicBezTo>
                <a:cubicBezTo>
                  <a:pt x="124" y="836"/>
                  <a:pt x="103" y="811"/>
                  <a:pt x="85" y="783"/>
                </a:cubicBezTo>
                <a:cubicBezTo>
                  <a:pt x="66" y="756"/>
                  <a:pt x="51" y="727"/>
                  <a:pt x="38" y="697"/>
                </a:cubicBezTo>
                <a:cubicBezTo>
                  <a:pt x="26" y="666"/>
                  <a:pt x="16" y="635"/>
                  <a:pt x="10" y="602"/>
                </a:cubicBezTo>
                <a:cubicBezTo>
                  <a:pt x="3" y="570"/>
                  <a:pt x="0" y="537"/>
                  <a:pt x="0" y="504"/>
                </a:cubicBezTo>
                <a:cubicBezTo>
                  <a:pt x="0" y="471"/>
                  <a:pt x="3" y="438"/>
                  <a:pt x="10" y="406"/>
                </a:cubicBezTo>
                <a:cubicBezTo>
                  <a:pt x="16" y="374"/>
                  <a:pt x="26" y="342"/>
                  <a:pt x="38" y="312"/>
                </a:cubicBezTo>
                <a:cubicBezTo>
                  <a:pt x="51" y="281"/>
                  <a:pt x="66" y="252"/>
                  <a:pt x="85" y="225"/>
                </a:cubicBezTo>
                <a:cubicBezTo>
                  <a:pt x="103" y="197"/>
                  <a:pt x="124" y="172"/>
                  <a:pt x="147" y="149"/>
                </a:cubicBezTo>
                <a:cubicBezTo>
                  <a:pt x="171" y="125"/>
                  <a:pt x="196" y="104"/>
                  <a:pt x="224" y="86"/>
                </a:cubicBezTo>
                <a:cubicBezTo>
                  <a:pt x="251" y="68"/>
                  <a:pt x="280" y="52"/>
                  <a:pt x="310" y="40"/>
                </a:cubicBezTo>
                <a:cubicBezTo>
                  <a:pt x="341" y="27"/>
                  <a:pt x="373" y="17"/>
                  <a:pt x="406" y="10"/>
                </a:cubicBezTo>
                <a:cubicBezTo>
                  <a:pt x="438" y="4"/>
                  <a:pt x="471" y="0"/>
                  <a:pt x="504" y="0"/>
                </a:cubicBezTo>
                <a:cubicBezTo>
                  <a:pt x="537" y="0"/>
                  <a:pt x="569" y="4"/>
                  <a:pt x="602" y="10"/>
                </a:cubicBezTo>
                <a:cubicBezTo>
                  <a:pt x="634" y="17"/>
                  <a:pt x="666" y="27"/>
                  <a:pt x="696" y="40"/>
                </a:cubicBezTo>
                <a:cubicBezTo>
                  <a:pt x="727" y="52"/>
                  <a:pt x="756" y="68"/>
                  <a:pt x="783" y="86"/>
                </a:cubicBezTo>
                <a:cubicBezTo>
                  <a:pt x="811" y="104"/>
                  <a:pt x="836" y="125"/>
                  <a:pt x="859" y="149"/>
                </a:cubicBezTo>
                <a:cubicBezTo>
                  <a:pt x="883" y="172"/>
                  <a:pt x="903" y="197"/>
                  <a:pt x="922" y="225"/>
                </a:cubicBezTo>
                <a:cubicBezTo>
                  <a:pt x="940" y="252"/>
                  <a:pt x="956" y="281"/>
                  <a:pt x="968" y="312"/>
                </a:cubicBezTo>
                <a:cubicBezTo>
                  <a:pt x="981" y="342"/>
                  <a:pt x="990" y="374"/>
                  <a:pt x="997" y="406"/>
                </a:cubicBezTo>
                <a:cubicBezTo>
                  <a:pt x="1003" y="438"/>
                  <a:pt x="1006" y="471"/>
                  <a:pt x="1006" y="504"/>
                </a:cubicBezTo>
                <a:close/>
              </a:path>
            </a:pathLst>
          </a:custGeom>
          <a:solidFill>
            <a:srgbClr val="88c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1" name=""/>
          <p:cNvSpPr/>
          <p:nvPr/>
        </p:nvSpPr>
        <p:spPr>
          <a:xfrm>
            <a:off x="856800" y="1636560"/>
            <a:ext cx="283680" cy="303480"/>
          </a:xfrm>
          <a:custGeom>
            <a:avLst/>
            <a:gdLst/>
            <a:ahLst/>
            <a:rect l="0" t="0" r="r" b="b"/>
            <a:pathLst>
              <a:path w="788" h="843">
                <a:moveTo>
                  <a:pt x="508" y="0"/>
                </a:moveTo>
                <a:cubicBezTo>
                  <a:pt x="480" y="16"/>
                  <a:pt x="456" y="43"/>
                  <a:pt x="424" y="33"/>
                </a:cubicBezTo>
                <a:cubicBezTo>
                  <a:pt x="370" y="18"/>
                  <a:pt x="301" y="-17"/>
                  <a:pt x="255" y="26"/>
                </a:cubicBezTo>
                <a:cubicBezTo>
                  <a:pt x="210" y="70"/>
                  <a:pt x="199" y="111"/>
                  <a:pt x="255" y="110"/>
                </a:cubicBezTo>
                <a:cubicBezTo>
                  <a:pt x="311" y="108"/>
                  <a:pt x="349" y="40"/>
                  <a:pt x="378" y="68"/>
                </a:cubicBezTo>
                <a:cubicBezTo>
                  <a:pt x="406" y="97"/>
                  <a:pt x="399" y="120"/>
                  <a:pt x="332" y="129"/>
                </a:cubicBezTo>
                <a:cubicBezTo>
                  <a:pt x="266" y="137"/>
                  <a:pt x="194" y="148"/>
                  <a:pt x="156" y="148"/>
                </a:cubicBezTo>
                <a:cubicBezTo>
                  <a:pt x="117" y="148"/>
                  <a:pt x="108" y="171"/>
                  <a:pt x="135" y="195"/>
                </a:cubicBezTo>
                <a:cubicBezTo>
                  <a:pt x="161" y="220"/>
                  <a:pt x="119" y="221"/>
                  <a:pt x="75" y="246"/>
                </a:cubicBezTo>
                <a:cubicBezTo>
                  <a:pt x="32" y="270"/>
                  <a:pt x="86" y="281"/>
                  <a:pt x="122" y="302"/>
                </a:cubicBezTo>
                <a:cubicBezTo>
                  <a:pt x="159" y="322"/>
                  <a:pt x="187" y="296"/>
                  <a:pt x="203" y="261"/>
                </a:cubicBezTo>
                <a:cubicBezTo>
                  <a:pt x="219" y="226"/>
                  <a:pt x="286" y="185"/>
                  <a:pt x="314" y="190"/>
                </a:cubicBezTo>
                <a:cubicBezTo>
                  <a:pt x="342" y="195"/>
                  <a:pt x="342" y="209"/>
                  <a:pt x="337" y="233"/>
                </a:cubicBezTo>
                <a:cubicBezTo>
                  <a:pt x="332" y="258"/>
                  <a:pt x="358" y="251"/>
                  <a:pt x="360" y="223"/>
                </a:cubicBezTo>
                <a:cubicBezTo>
                  <a:pt x="362" y="195"/>
                  <a:pt x="394" y="174"/>
                  <a:pt x="418" y="172"/>
                </a:cubicBezTo>
                <a:cubicBezTo>
                  <a:pt x="443" y="171"/>
                  <a:pt x="464" y="206"/>
                  <a:pt x="436" y="223"/>
                </a:cubicBezTo>
                <a:cubicBezTo>
                  <a:pt x="408" y="240"/>
                  <a:pt x="380" y="254"/>
                  <a:pt x="415" y="263"/>
                </a:cubicBezTo>
                <a:cubicBezTo>
                  <a:pt x="450" y="272"/>
                  <a:pt x="474" y="317"/>
                  <a:pt x="434" y="336"/>
                </a:cubicBezTo>
                <a:cubicBezTo>
                  <a:pt x="394" y="356"/>
                  <a:pt x="323" y="368"/>
                  <a:pt x="292" y="352"/>
                </a:cubicBezTo>
                <a:cubicBezTo>
                  <a:pt x="260" y="336"/>
                  <a:pt x="189" y="314"/>
                  <a:pt x="170" y="326"/>
                </a:cubicBezTo>
                <a:cubicBezTo>
                  <a:pt x="150" y="338"/>
                  <a:pt x="140" y="351"/>
                  <a:pt x="117" y="359"/>
                </a:cubicBezTo>
                <a:cubicBezTo>
                  <a:pt x="95" y="368"/>
                  <a:pt x="2" y="410"/>
                  <a:pt x="0" y="464"/>
                </a:cubicBezTo>
                <a:cubicBezTo>
                  <a:pt x="-1" y="518"/>
                  <a:pt x="-3" y="579"/>
                  <a:pt x="33" y="581"/>
                </a:cubicBezTo>
                <a:cubicBezTo>
                  <a:pt x="70" y="583"/>
                  <a:pt x="159" y="558"/>
                  <a:pt x="187" y="535"/>
                </a:cubicBezTo>
                <a:cubicBezTo>
                  <a:pt x="215" y="513"/>
                  <a:pt x="253" y="518"/>
                  <a:pt x="266" y="544"/>
                </a:cubicBezTo>
                <a:cubicBezTo>
                  <a:pt x="278" y="570"/>
                  <a:pt x="269" y="586"/>
                  <a:pt x="257" y="628"/>
                </a:cubicBezTo>
                <a:cubicBezTo>
                  <a:pt x="245" y="670"/>
                  <a:pt x="265" y="691"/>
                  <a:pt x="284" y="727"/>
                </a:cubicBezTo>
                <a:cubicBezTo>
                  <a:pt x="304" y="764"/>
                  <a:pt x="320" y="785"/>
                  <a:pt x="320" y="811"/>
                </a:cubicBezTo>
                <a:cubicBezTo>
                  <a:pt x="320" y="837"/>
                  <a:pt x="348" y="864"/>
                  <a:pt x="391" y="820"/>
                </a:cubicBezTo>
                <a:cubicBezTo>
                  <a:pt x="432" y="776"/>
                  <a:pt x="471" y="691"/>
                  <a:pt x="488" y="659"/>
                </a:cubicBezTo>
                <a:cubicBezTo>
                  <a:pt x="506" y="628"/>
                  <a:pt x="520" y="558"/>
                  <a:pt x="541" y="544"/>
                </a:cubicBezTo>
                <a:cubicBezTo>
                  <a:pt x="562" y="530"/>
                  <a:pt x="595" y="497"/>
                  <a:pt x="570" y="502"/>
                </a:cubicBezTo>
                <a:cubicBezTo>
                  <a:pt x="546" y="507"/>
                  <a:pt x="497" y="500"/>
                  <a:pt x="485" y="466"/>
                </a:cubicBezTo>
                <a:cubicBezTo>
                  <a:pt x="473" y="431"/>
                  <a:pt x="420" y="364"/>
                  <a:pt x="445" y="357"/>
                </a:cubicBezTo>
                <a:cubicBezTo>
                  <a:pt x="469" y="350"/>
                  <a:pt x="497" y="396"/>
                  <a:pt x="507" y="418"/>
                </a:cubicBezTo>
                <a:cubicBezTo>
                  <a:pt x="518" y="439"/>
                  <a:pt x="532" y="466"/>
                  <a:pt x="553" y="473"/>
                </a:cubicBezTo>
                <a:cubicBezTo>
                  <a:pt x="574" y="480"/>
                  <a:pt x="619" y="426"/>
                  <a:pt x="633" y="418"/>
                </a:cubicBezTo>
                <a:cubicBezTo>
                  <a:pt x="647" y="410"/>
                  <a:pt x="637" y="377"/>
                  <a:pt x="609" y="380"/>
                </a:cubicBezTo>
                <a:cubicBezTo>
                  <a:pt x="581" y="384"/>
                  <a:pt x="544" y="380"/>
                  <a:pt x="544" y="363"/>
                </a:cubicBezTo>
                <a:cubicBezTo>
                  <a:pt x="544" y="345"/>
                  <a:pt x="579" y="322"/>
                  <a:pt x="607" y="328"/>
                </a:cubicBezTo>
                <a:cubicBezTo>
                  <a:pt x="635" y="333"/>
                  <a:pt x="656" y="342"/>
                  <a:pt x="673" y="363"/>
                </a:cubicBezTo>
                <a:cubicBezTo>
                  <a:pt x="691" y="384"/>
                  <a:pt x="726" y="422"/>
                  <a:pt x="740" y="446"/>
                </a:cubicBezTo>
                <a:cubicBezTo>
                  <a:pt x="754" y="471"/>
                  <a:pt x="764" y="474"/>
                  <a:pt x="771" y="431"/>
                </a:cubicBezTo>
                <a:cubicBezTo>
                  <a:pt x="776" y="402"/>
                  <a:pt x="782" y="386"/>
                  <a:pt x="788" y="369"/>
                </a:cubicBezTo>
                <a:cubicBezTo>
                  <a:pt x="759" y="206"/>
                  <a:pt x="653" y="69"/>
                  <a:pt x="508" y="0"/>
                </a:cubicBezTo>
                <a:close/>
              </a:path>
            </a:pathLst>
          </a:custGeom>
          <a:solidFill>
            <a:srgbClr val="5c913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2" name=""/>
          <p:cNvSpPr/>
          <p:nvPr/>
        </p:nvSpPr>
        <p:spPr>
          <a:xfrm>
            <a:off x="779040" y="2352600"/>
            <a:ext cx="261360" cy="230400"/>
          </a:xfrm>
          <a:custGeom>
            <a:avLst/>
            <a:gdLst/>
            <a:ahLst/>
            <a:rect l="0" t="0" r="r" b="b"/>
            <a:pathLst>
              <a:path w="726" h="640">
                <a:moveTo>
                  <a:pt x="726" y="555"/>
                </a:moveTo>
                <a:cubicBezTo>
                  <a:pt x="726" y="602"/>
                  <a:pt x="687" y="640"/>
                  <a:pt x="640" y="640"/>
                </a:cubicBezTo>
                <a:lnTo>
                  <a:pt x="85" y="640"/>
                </a:lnTo>
                <a:cubicBezTo>
                  <a:pt x="38" y="640"/>
                  <a:pt x="0" y="602"/>
                  <a:pt x="0" y="555"/>
                </a:cubicBezTo>
                <a:lnTo>
                  <a:pt x="0" y="134"/>
                </a:lnTo>
                <a:cubicBezTo>
                  <a:pt x="0" y="87"/>
                  <a:pt x="123" y="0"/>
                  <a:pt x="170" y="0"/>
                </a:cubicBezTo>
                <a:lnTo>
                  <a:pt x="611" y="0"/>
                </a:lnTo>
                <a:cubicBezTo>
                  <a:pt x="677" y="0"/>
                  <a:pt x="726" y="49"/>
                  <a:pt x="726" y="114"/>
                </a:cubicBezTo>
                <a:lnTo>
                  <a:pt x="726" y="555"/>
                </a:lnTo>
                <a:close/>
              </a:path>
            </a:pathLst>
          </a:custGeom>
          <a:solidFill>
            <a:srgbClr val="2266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3" name=""/>
          <p:cNvSpPr/>
          <p:nvPr/>
        </p:nvSpPr>
        <p:spPr>
          <a:xfrm>
            <a:off x="794520" y="2367720"/>
            <a:ext cx="230400" cy="245880"/>
          </a:xfrm>
          <a:custGeom>
            <a:avLst/>
            <a:gdLst/>
            <a:ahLst/>
            <a:rect l="0" t="0" r="r" b="b"/>
            <a:pathLst>
              <a:path w="640" h="683">
                <a:moveTo>
                  <a:pt x="640" y="598"/>
                </a:moveTo>
                <a:cubicBezTo>
                  <a:pt x="640" y="645"/>
                  <a:pt x="602" y="683"/>
                  <a:pt x="555" y="683"/>
                </a:cubicBezTo>
                <a:lnTo>
                  <a:pt x="86" y="683"/>
                </a:lnTo>
                <a:cubicBezTo>
                  <a:pt x="39" y="683"/>
                  <a:pt x="0" y="645"/>
                  <a:pt x="0" y="598"/>
                </a:cubicBezTo>
                <a:lnTo>
                  <a:pt x="0" y="86"/>
                </a:lnTo>
                <a:cubicBezTo>
                  <a:pt x="0" y="-2"/>
                  <a:pt x="-1" y="0"/>
                  <a:pt x="107" y="0"/>
                </a:cubicBezTo>
                <a:lnTo>
                  <a:pt x="555" y="0"/>
                </a:lnTo>
                <a:cubicBezTo>
                  <a:pt x="602" y="0"/>
                  <a:pt x="640" y="39"/>
                  <a:pt x="640" y="86"/>
                </a:cubicBezTo>
                <a:lnTo>
                  <a:pt x="640" y="598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4" name=""/>
          <p:cNvSpPr/>
          <p:nvPr/>
        </p:nvSpPr>
        <p:spPr>
          <a:xfrm>
            <a:off x="779040" y="2383200"/>
            <a:ext cx="230400" cy="230400"/>
          </a:xfrm>
          <a:custGeom>
            <a:avLst/>
            <a:gdLst/>
            <a:ahLst/>
            <a:rect l="0" t="0" r="r" b="b"/>
            <a:pathLst>
              <a:path w="640" h="640">
                <a:moveTo>
                  <a:pt x="640" y="576"/>
                </a:moveTo>
                <a:cubicBezTo>
                  <a:pt x="640" y="612"/>
                  <a:pt x="612" y="640"/>
                  <a:pt x="576" y="640"/>
                </a:cubicBezTo>
                <a:lnTo>
                  <a:pt x="64" y="640"/>
                </a:lnTo>
                <a:cubicBezTo>
                  <a:pt x="29" y="640"/>
                  <a:pt x="0" y="612"/>
                  <a:pt x="0" y="576"/>
                </a:cubicBezTo>
                <a:lnTo>
                  <a:pt x="0" y="64"/>
                </a:lnTo>
                <a:cubicBezTo>
                  <a:pt x="0" y="29"/>
                  <a:pt x="29" y="0"/>
                  <a:pt x="64" y="0"/>
                </a:cubicBezTo>
                <a:lnTo>
                  <a:pt x="576" y="0"/>
                </a:lnTo>
                <a:cubicBezTo>
                  <a:pt x="612" y="0"/>
                  <a:pt x="640" y="29"/>
                  <a:pt x="640" y="64"/>
                </a:cubicBezTo>
                <a:lnTo>
                  <a:pt x="640" y="576"/>
                </a:ln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5" name=""/>
          <p:cNvSpPr/>
          <p:nvPr/>
        </p:nvSpPr>
        <p:spPr>
          <a:xfrm>
            <a:off x="786600" y="2398680"/>
            <a:ext cx="222840" cy="230400"/>
          </a:xfrm>
          <a:custGeom>
            <a:avLst/>
            <a:gdLst/>
            <a:ahLst/>
            <a:rect l="0" t="0" r="r" b="b"/>
            <a:pathLst>
              <a:path w="619" h="640">
                <a:moveTo>
                  <a:pt x="619" y="555"/>
                </a:moveTo>
                <a:cubicBezTo>
                  <a:pt x="619" y="602"/>
                  <a:pt x="580" y="640"/>
                  <a:pt x="533" y="640"/>
                </a:cubicBezTo>
                <a:lnTo>
                  <a:pt x="86" y="640"/>
                </a:lnTo>
                <a:cubicBezTo>
                  <a:pt x="38" y="640"/>
                  <a:pt x="0" y="602"/>
                  <a:pt x="0" y="555"/>
                </a:cubicBezTo>
                <a:lnTo>
                  <a:pt x="0" y="86"/>
                </a:lnTo>
                <a:cubicBezTo>
                  <a:pt x="0" y="38"/>
                  <a:pt x="38" y="0"/>
                  <a:pt x="86" y="0"/>
                </a:cubicBezTo>
                <a:lnTo>
                  <a:pt x="533" y="0"/>
                </a:lnTo>
                <a:cubicBezTo>
                  <a:pt x="580" y="0"/>
                  <a:pt x="619" y="38"/>
                  <a:pt x="619" y="86"/>
                </a:cubicBezTo>
                <a:lnTo>
                  <a:pt x="619" y="555"/>
                </a:lnTo>
                <a:close/>
              </a:path>
            </a:pathLst>
          </a:custGeom>
          <a:solidFill>
            <a:srgbClr val="3b88c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6" name=""/>
          <p:cNvSpPr/>
          <p:nvPr/>
        </p:nvSpPr>
        <p:spPr>
          <a:xfrm>
            <a:off x="786600" y="2413800"/>
            <a:ext cx="207720" cy="215280"/>
          </a:xfrm>
          <a:custGeom>
            <a:avLst/>
            <a:gdLst/>
            <a:ahLst/>
            <a:rect l="0" t="0" r="r" b="b"/>
            <a:pathLst>
              <a:path w="577" h="598">
                <a:moveTo>
                  <a:pt x="577" y="513"/>
                </a:moveTo>
                <a:cubicBezTo>
                  <a:pt x="577" y="560"/>
                  <a:pt x="539" y="598"/>
                  <a:pt x="491" y="598"/>
                </a:cubicBezTo>
                <a:lnTo>
                  <a:pt x="86" y="598"/>
                </a:lnTo>
                <a:cubicBezTo>
                  <a:pt x="38" y="598"/>
                  <a:pt x="0" y="560"/>
                  <a:pt x="0" y="513"/>
                </a:cubicBezTo>
                <a:lnTo>
                  <a:pt x="0" y="85"/>
                </a:lnTo>
                <a:cubicBezTo>
                  <a:pt x="0" y="38"/>
                  <a:pt x="38" y="0"/>
                  <a:pt x="86" y="0"/>
                </a:cubicBezTo>
                <a:lnTo>
                  <a:pt x="499" y="0"/>
                </a:lnTo>
                <a:cubicBezTo>
                  <a:pt x="546" y="0"/>
                  <a:pt x="577" y="31"/>
                  <a:pt x="577" y="78"/>
                </a:cubicBezTo>
                <a:lnTo>
                  <a:pt x="577" y="513"/>
                </a:ln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7" name=""/>
          <p:cNvSpPr/>
          <p:nvPr/>
        </p:nvSpPr>
        <p:spPr>
          <a:xfrm>
            <a:off x="779040" y="2352600"/>
            <a:ext cx="77040" cy="276480"/>
          </a:xfrm>
          <a:custGeom>
            <a:avLst/>
            <a:gdLst/>
            <a:ahLst/>
            <a:rect l="0" t="0" r="r" b="b"/>
            <a:pathLst>
              <a:path w="214" h="768">
                <a:moveTo>
                  <a:pt x="108" y="128"/>
                </a:moveTo>
                <a:cubicBezTo>
                  <a:pt x="71" y="128"/>
                  <a:pt x="70" y="87"/>
                  <a:pt x="86" y="69"/>
                </a:cubicBezTo>
                <a:cubicBezTo>
                  <a:pt x="104" y="49"/>
                  <a:pt x="131" y="42"/>
                  <a:pt x="181" y="42"/>
                </a:cubicBezTo>
                <a:lnTo>
                  <a:pt x="214" y="42"/>
                </a:lnTo>
                <a:lnTo>
                  <a:pt x="214" y="0"/>
                </a:lnTo>
                <a:lnTo>
                  <a:pt x="156" y="0"/>
                </a:lnTo>
                <a:cubicBezTo>
                  <a:pt x="71" y="0"/>
                  <a:pt x="0" y="53"/>
                  <a:pt x="0" y="114"/>
                </a:cubicBezTo>
                <a:lnTo>
                  <a:pt x="0" y="682"/>
                </a:lnTo>
                <a:cubicBezTo>
                  <a:pt x="0" y="729"/>
                  <a:pt x="38" y="768"/>
                  <a:pt x="86" y="768"/>
                </a:cubicBezTo>
                <a:lnTo>
                  <a:pt x="129" y="768"/>
                </a:lnTo>
                <a:lnTo>
                  <a:pt x="129" y="128"/>
                </a:lnTo>
                <a:lnTo>
                  <a:pt x="108" y="128"/>
                </a:lnTo>
                <a:close/>
              </a:path>
            </a:pathLst>
          </a:custGeom>
          <a:solidFill>
            <a:srgbClr val="2266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8" name=""/>
          <p:cNvSpPr txBox="1"/>
          <p:nvPr/>
        </p:nvSpPr>
        <p:spPr>
          <a:xfrm>
            <a:off x="1160280" y="1555560"/>
            <a:ext cx="66258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2.9 Inclusión y atención a la diversidad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9" name=""/>
          <p:cNvSpPr/>
          <p:nvPr/>
        </p:nvSpPr>
        <p:spPr>
          <a:xfrm>
            <a:off x="1047600" y="30193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3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0" name=""/>
          <p:cNvSpPr txBox="1"/>
          <p:nvPr/>
        </p:nvSpPr>
        <p:spPr>
          <a:xfrm>
            <a:off x="1065240" y="2302200"/>
            <a:ext cx="3140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Adaptaciones previstas: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1" name=""/>
          <p:cNvSpPr/>
          <p:nvPr/>
        </p:nvSpPr>
        <p:spPr>
          <a:xfrm>
            <a:off x="1047600" y="35049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2" name=""/>
          <p:cNvSpPr txBox="1"/>
          <p:nvPr/>
        </p:nvSpPr>
        <p:spPr>
          <a:xfrm>
            <a:off x="1300320" y="2864160"/>
            <a:ext cx="5065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Código base con fragmentos ya definidos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3" name=""/>
          <p:cNvSpPr/>
          <p:nvPr/>
        </p:nvSpPr>
        <p:spPr>
          <a:xfrm>
            <a:off x="1047600" y="39909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4" name=""/>
          <p:cNvSpPr txBox="1"/>
          <p:nvPr/>
        </p:nvSpPr>
        <p:spPr>
          <a:xfrm>
            <a:off x="1300320" y="3350160"/>
            <a:ext cx="5297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Comentarios orientativos para cada función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5" name=""/>
          <p:cNvSpPr/>
          <p:nvPr/>
        </p:nvSpPr>
        <p:spPr>
          <a:xfrm>
            <a:off x="1047600" y="44766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6" name=""/>
          <p:cNvSpPr txBox="1"/>
          <p:nvPr/>
        </p:nvSpPr>
        <p:spPr>
          <a:xfrm>
            <a:off x="1300320" y="3835800"/>
            <a:ext cx="4965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Tutoría técnica durante la sesión práctica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7" name=""/>
          <p:cNvSpPr/>
          <p:nvPr/>
        </p:nvSpPr>
        <p:spPr>
          <a:xfrm>
            <a:off x="771480" y="493380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384"/>
                </a:moveTo>
                <a:cubicBezTo>
                  <a:pt x="768" y="409"/>
                  <a:pt x="765" y="434"/>
                  <a:pt x="761" y="458"/>
                </a:cubicBezTo>
                <a:cubicBezTo>
                  <a:pt x="756" y="483"/>
                  <a:pt x="748" y="508"/>
                  <a:pt x="739" y="531"/>
                </a:cubicBezTo>
                <a:cubicBezTo>
                  <a:pt x="729" y="555"/>
                  <a:pt x="717" y="577"/>
                  <a:pt x="703" y="598"/>
                </a:cubicBezTo>
                <a:cubicBezTo>
                  <a:pt x="689" y="619"/>
                  <a:pt x="673" y="638"/>
                  <a:pt x="656" y="656"/>
                </a:cubicBezTo>
                <a:cubicBezTo>
                  <a:pt x="638" y="674"/>
                  <a:pt x="618" y="690"/>
                  <a:pt x="597" y="704"/>
                </a:cubicBezTo>
                <a:cubicBezTo>
                  <a:pt x="576" y="718"/>
                  <a:pt x="554" y="729"/>
                  <a:pt x="530" y="739"/>
                </a:cubicBezTo>
                <a:cubicBezTo>
                  <a:pt x="507" y="749"/>
                  <a:pt x="483" y="756"/>
                  <a:pt x="458" y="761"/>
                </a:cubicBezTo>
                <a:cubicBezTo>
                  <a:pt x="433" y="766"/>
                  <a:pt x="408" y="768"/>
                  <a:pt x="383" y="768"/>
                </a:cubicBezTo>
                <a:cubicBezTo>
                  <a:pt x="358" y="768"/>
                  <a:pt x="333" y="766"/>
                  <a:pt x="308" y="761"/>
                </a:cubicBezTo>
                <a:cubicBezTo>
                  <a:pt x="284" y="756"/>
                  <a:pt x="260" y="749"/>
                  <a:pt x="236" y="739"/>
                </a:cubicBezTo>
                <a:cubicBezTo>
                  <a:pt x="213" y="729"/>
                  <a:pt x="191" y="718"/>
                  <a:pt x="170" y="704"/>
                </a:cubicBezTo>
                <a:cubicBezTo>
                  <a:pt x="149" y="690"/>
                  <a:pt x="130" y="674"/>
                  <a:pt x="112" y="656"/>
                </a:cubicBezTo>
                <a:cubicBezTo>
                  <a:pt x="94" y="638"/>
                  <a:pt x="78" y="619"/>
                  <a:pt x="64" y="598"/>
                </a:cubicBezTo>
                <a:cubicBezTo>
                  <a:pt x="50" y="577"/>
                  <a:pt x="38" y="555"/>
                  <a:pt x="29" y="531"/>
                </a:cubicBezTo>
                <a:cubicBezTo>
                  <a:pt x="19" y="508"/>
                  <a:pt x="12" y="483"/>
                  <a:pt x="7" y="458"/>
                </a:cubicBezTo>
                <a:cubicBezTo>
                  <a:pt x="2" y="434"/>
                  <a:pt x="0" y="409"/>
                  <a:pt x="0" y="384"/>
                </a:cubicBezTo>
                <a:cubicBezTo>
                  <a:pt x="0" y="358"/>
                  <a:pt x="2" y="333"/>
                  <a:pt x="7" y="309"/>
                </a:cubicBezTo>
                <a:cubicBezTo>
                  <a:pt x="12" y="284"/>
                  <a:pt x="19" y="260"/>
                  <a:pt x="29" y="237"/>
                </a:cubicBezTo>
                <a:cubicBezTo>
                  <a:pt x="38" y="213"/>
                  <a:pt x="50" y="191"/>
                  <a:pt x="64" y="170"/>
                </a:cubicBezTo>
                <a:cubicBezTo>
                  <a:pt x="78" y="149"/>
                  <a:pt x="94" y="130"/>
                  <a:pt x="112" y="112"/>
                </a:cubicBezTo>
                <a:cubicBezTo>
                  <a:pt x="130" y="94"/>
                  <a:pt x="149" y="79"/>
                  <a:pt x="170" y="65"/>
                </a:cubicBezTo>
                <a:cubicBezTo>
                  <a:pt x="191" y="51"/>
                  <a:pt x="213" y="39"/>
                  <a:pt x="236" y="29"/>
                </a:cubicBezTo>
                <a:cubicBezTo>
                  <a:pt x="260" y="19"/>
                  <a:pt x="284" y="12"/>
                  <a:pt x="308" y="7"/>
                </a:cubicBezTo>
                <a:cubicBezTo>
                  <a:pt x="333" y="2"/>
                  <a:pt x="358" y="0"/>
                  <a:pt x="383" y="0"/>
                </a:cubicBezTo>
                <a:cubicBezTo>
                  <a:pt x="408" y="0"/>
                  <a:pt x="433" y="2"/>
                  <a:pt x="458" y="7"/>
                </a:cubicBezTo>
                <a:cubicBezTo>
                  <a:pt x="483" y="12"/>
                  <a:pt x="507" y="19"/>
                  <a:pt x="530" y="29"/>
                </a:cubicBezTo>
                <a:cubicBezTo>
                  <a:pt x="554" y="39"/>
                  <a:pt x="576" y="51"/>
                  <a:pt x="597" y="65"/>
                </a:cubicBezTo>
                <a:cubicBezTo>
                  <a:pt x="618" y="79"/>
                  <a:pt x="638" y="94"/>
                  <a:pt x="656" y="112"/>
                </a:cubicBezTo>
                <a:cubicBezTo>
                  <a:pt x="673" y="130"/>
                  <a:pt x="689" y="149"/>
                  <a:pt x="703" y="170"/>
                </a:cubicBezTo>
                <a:cubicBezTo>
                  <a:pt x="717" y="191"/>
                  <a:pt x="729" y="213"/>
                  <a:pt x="739" y="237"/>
                </a:cubicBezTo>
                <a:cubicBezTo>
                  <a:pt x="748" y="260"/>
                  <a:pt x="756" y="284"/>
                  <a:pt x="761" y="309"/>
                </a:cubicBezTo>
                <a:cubicBezTo>
                  <a:pt x="765" y="333"/>
                  <a:pt x="768" y="358"/>
                  <a:pt x="768" y="38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8" name=""/>
          <p:cNvSpPr/>
          <p:nvPr/>
        </p:nvSpPr>
        <p:spPr>
          <a:xfrm>
            <a:off x="806040" y="4968360"/>
            <a:ext cx="207360" cy="207360"/>
          </a:xfrm>
          <a:custGeom>
            <a:avLst/>
            <a:gdLst/>
            <a:ahLst/>
            <a:rect l="0" t="0" r="r" b="b"/>
            <a:pathLst>
              <a:path w="576" h="576">
                <a:moveTo>
                  <a:pt x="576" y="289"/>
                </a:moveTo>
                <a:cubicBezTo>
                  <a:pt x="576" y="307"/>
                  <a:pt x="574" y="326"/>
                  <a:pt x="570" y="345"/>
                </a:cubicBezTo>
                <a:cubicBezTo>
                  <a:pt x="567" y="363"/>
                  <a:pt x="561" y="381"/>
                  <a:pt x="554" y="399"/>
                </a:cubicBezTo>
                <a:cubicBezTo>
                  <a:pt x="547" y="416"/>
                  <a:pt x="538" y="433"/>
                  <a:pt x="528" y="448"/>
                </a:cubicBezTo>
                <a:cubicBezTo>
                  <a:pt x="517" y="464"/>
                  <a:pt x="505" y="479"/>
                  <a:pt x="492" y="492"/>
                </a:cubicBezTo>
                <a:cubicBezTo>
                  <a:pt x="478" y="505"/>
                  <a:pt x="464" y="517"/>
                  <a:pt x="448" y="528"/>
                </a:cubicBezTo>
                <a:cubicBezTo>
                  <a:pt x="432" y="538"/>
                  <a:pt x="416" y="547"/>
                  <a:pt x="398" y="554"/>
                </a:cubicBezTo>
                <a:cubicBezTo>
                  <a:pt x="381" y="562"/>
                  <a:pt x="363" y="567"/>
                  <a:pt x="343" y="571"/>
                </a:cubicBezTo>
                <a:cubicBezTo>
                  <a:pt x="325" y="574"/>
                  <a:pt x="306" y="576"/>
                  <a:pt x="287" y="576"/>
                </a:cubicBezTo>
                <a:cubicBezTo>
                  <a:pt x="268" y="576"/>
                  <a:pt x="250" y="574"/>
                  <a:pt x="231" y="571"/>
                </a:cubicBezTo>
                <a:cubicBezTo>
                  <a:pt x="213" y="567"/>
                  <a:pt x="195" y="562"/>
                  <a:pt x="177" y="554"/>
                </a:cubicBezTo>
                <a:cubicBezTo>
                  <a:pt x="160" y="547"/>
                  <a:pt x="143" y="538"/>
                  <a:pt x="127" y="528"/>
                </a:cubicBezTo>
                <a:cubicBezTo>
                  <a:pt x="112" y="517"/>
                  <a:pt x="97" y="505"/>
                  <a:pt x="84" y="492"/>
                </a:cubicBezTo>
                <a:cubicBezTo>
                  <a:pt x="70" y="479"/>
                  <a:pt x="59" y="464"/>
                  <a:pt x="48" y="448"/>
                </a:cubicBezTo>
                <a:cubicBezTo>
                  <a:pt x="38" y="433"/>
                  <a:pt x="29" y="416"/>
                  <a:pt x="21" y="399"/>
                </a:cubicBezTo>
                <a:cubicBezTo>
                  <a:pt x="14" y="381"/>
                  <a:pt x="9" y="363"/>
                  <a:pt x="5" y="345"/>
                </a:cubicBezTo>
                <a:cubicBezTo>
                  <a:pt x="1" y="326"/>
                  <a:pt x="0" y="307"/>
                  <a:pt x="0" y="289"/>
                </a:cubicBezTo>
                <a:cubicBezTo>
                  <a:pt x="0" y="269"/>
                  <a:pt x="1" y="250"/>
                  <a:pt x="5" y="231"/>
                </a:cubicBezTo>
                <a:cubicBezTo>
                  <a:pt x="9" y="213"/>
                  <a:pt x="14" y="195"/>
                  <a:pt x="21" y="177"/>
                </a:cubicBezTo>
                <a:cubicBezTo>
                  <a:pt x="29" y="160"/>
                  <a:pt x="38" y="143"/>
                  <a:pt x="48" y="128"/>
                </a:cubicBezTo>
                <a:cubicBezTo>
                  <a:pt x="59" y="112"/>
                  <a:pt x="70" y="97"/>
                  <a:pt x="84" y="84"/>
                </a:cubicBezTo>
                <a:cubicBezTo>
                  <a:pt x="97" y="71"/>
                  <a:pt x="112" y="59"/>
                  <a:pt x="127" y="48"/>
                </a:cubicBezTo>
                <a:cubicBezTo>
                  <a:pt x="143" y="38"/>
                  <a:pt x="160" y="29"/>
                  <a:pt x="177" y="22"/>
                </a:cubicBezTo>
                <a:cubicBezTo>
                  <a:pt x="195" y="15"/>
                  <a:pt x="213" y="9"/>
                  <a:pt x="231" y="5"/>
                </a:cubicBezTo>
                <a:cubicBezTo>
                  <a:pt x="250" y="2"/>
                  <a:pt x="268" y="0"/>
                  <a:pt x="287" y="0"/>
                </a:cubicBezTo>
                <a:cubicBezTo>
                  <a:pt x="306" y="0"/>
                  <a:pt x="325" y="2"/>
                  <a:pt x="343" y="5"/>
                </a:cubicBezTo>
                <a:cubicBezTo>
                  <a:pt x="363" y="9"/>
                  <a:pt x="381" y="15"/>
                  <a:pt x="398" y="22"/>
                </a:cubicBezTo>
                <a:cubicBezTo>
                  <a:pt x="416" y="29"/>
                  <a:pt x="432" y="38"/>
                  <a:pt x="448" y="48"/>
                </a:cubicBezTo>
                <a:cubicBezTo>
                  <a:pt x="464" y="59"/>
                  <a:pt x="478" y="71"/>
                  <a:pt x="492" y="84"/>
                </a:cubicBezTo>
                <a:cubicBezTo>
                  <a:pt x="505" y="97"/>
                  <a:pt x="517" y="112"/>
                  <a:pt x="528" y="128"/>
                </a:cubicBezTo>
                <a:cubicBezTo>
                  <a:pt x="538" y="143"/>
                  <a:pt x="547" y="160"/>
                  <a:pt x="554" y="177"/>
                </a:cubicBezTo>
                <a:cubicBezTo>
                  <a:pt x="561" y="195"/>
                  <a:pt x="567" y="213"/>
                  <a:pt x="570" y="231"/>
                </a:cubicBezTo>
                <a:cubicBezTo>
                  <a:pt x="574" y="250"/>
                  <a:pt x="576" y="269"/>
                  <a:pt x="576" y="28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9" name=""/>
          <p:cNvSpPr/>
          <p:nvPr/>
        </p:nvSpPr>
        <p:spPr>
          <a:xfrm>
            <a:off x="832680" y="4995000"/>
            <a:ext cx="153720" cy="154080"/>
          </a:xfrm>
          <a:custGeom>
            <a:avLst/>
            <a:gdLst/>
            <a:ahLst/>
            <a:rect l="0" t="0" r="r" b="b"/>
            <a:pathLst>
              <a:path w="427" h="428">
                <a:moveTo>
                  <a:pt x="427" y="214"/>
                </a:moveTo>
                <a:cubicBezTo>
                  <a:pt x="427" y="228"/>
                  <a:pt x="426" y="241"/>
                  <a:pt x="423" y="255"/>
                </a:cubicBezTo>
                <a:cubicBezTo>
                  <a:pt x="421" y="269"/>
                  <a:pt x="417" y="282"/>
                  <a:pt x="411" y="295"/>
                </a:cubicBezTo>
                <a:cubicBezTo>
                  <a:pt x="406" y="308"/>
                  <a:pt x="399" y="320"/>
                  <a:pt x="391" y="332"/>
                </a:cubicBezTo>
                <a:cubicBezTo>
                  <a:pt x="384" y="344"/>
                  <a:pt x="375" y="354"/>
                  <a:pt x="365" y="364"/>
                </a:cubicBezTo>
                <a:cubicBezTo>
                  <a:pt x="355" y="374"/>
                  <a:pt x="344" y="383"/>
                  <a:pt x="333" y="391"/>
                </a:cubicBezTo>
                <a:cubicBezTo>
                  <a:pt x="321" y="400"/>
                  <a:pt x="309" y="406"/>
                  <a:pt x="296" y="411"/>
                </a:cubicBezTo>
                <a:cubicBezTo>
                  <a:pt x="283" y="417"/>
                  <a:pt x="270" y="421"/>
                  <a:pt x="256" y="424"/>
                </a:cubicBezTo>
                <a:cubicBezTo>
                  <a:pt x="242" y="426"/>
                  <a:pt x="228" y="428"/>
                  <a:pt x="214" y="428"/>
                </a:cubicBezTo>
                <a:cubicBezTo>
                  <a:pt x="200" y="428"/>
                  <a:pt x="186" y="426"/>
                  <a:pt x="173" y="424"/>
                </a:cubicBezTo>
                <a:cubicBezTo>
                  <a:pt x="159" y="421"/>
                  <a:pt x="146" y="417"/>
                  <a:pt x="133" y="411"/>
                </a:cubicBezTo>
                <a:cubicBezTo>
                  <a:pt x="120" y="406"/>
                  <a:pt x="107" y="400"/>
                  <a:pt x="96" y="391"/>
                </a:cubicBezTo>
                <a:cubicBezTo>
                  <a:pt x="84" y="383"/>
                  <a:pt x="73" y="374"/>
                  <a:pt x="64" y="364"/>
                </a:cubicBezTo>
                <a:cubicBezTo>
                  <a:pt x="54" y="354"/>
                  <a:pt x="45" y="344"/>
                  <a:pt x="37" y="332"/>
                </a:cubicBezTo>
                <a:cubicBezTo>
                  <a:pt x="28" y="320"/>
                  <a:pt x="22" y="308"/>
                  <a:pt x="16" y="295"/>
                </a:cubicBezTo>
                <a:cubicBezTo>
                  <a:pt x="11" y="282"/>
                  <a:pt x="7" y="269"/>
                  <a:pt x="4" y="255"/>
                </a:cubicBezTo>
                <a:cubicBezTo>
                  <a:pt x="1" y="241"/>
                  <a:pt x="0" y="228"/>
                  <a:pt x="0" y="214"/>
                </a:cubicBezTo>
                <a:cubicBezTo>
                  <a:pt x="0" y="200"/>
                  <a:pt x="1" y="186"/>
                  <a:pt x="4" y="172"/>
                </a:cubicBezTo>
                <a:cubicBezTo>
                  <a:pt x="7" y="158"/>
                  <a:pt x="11" y="145"/>
                  <a:pt x="16" y="132"/>
                </a:cubicBezTo>
                <a:cubicBezTo>
                  <a:pt x="22" y="119"/>
                  <a:pt x="28" y="107"/>
                  <a:pt x="37" y="95"/>
                </a:cubicBezTo>
                <a:cubicBezTo>
                  <a:pt x="45" y="84"/>
                  <a:pt x="54" y="73"/>
                  <a:pt x="64" y="63"/>
                </a:cubicBezTo>
                <a:cubicBezTo>
                  <a:pt x="73" y="53"/>
                  <a:pt x="84" y="44"/>
                  <a:pt x="96" y="36"/>
                </a:cubicBezTo>
                <a:cubicBezTo>
                  <a:pt x="107" y="29"/>
                  <a:pt x="120" y="22"/>
                  <a:pt x="133" y="17"/>
                </a:cubicBezTo>
                <a:cubicBezTo>
                  <a:pt x="146" y="11"/>
                  <a:pt x="159" y="7"/>
                  <a:pt x="173" y="5"/>
                </a:cubicBezTo>
                <a:cubicBezTo>
                  <a:pt x="186" y="2"/>
                  <a:pt x="200" y="0"/>
                  <a:pt x="214" y="0"/>
                </a:cubicBezTo>
                <a:cubicBezTo>
                  <a:pt x="228" y="0"/>
                  <a:pt x="242" y="2"/>
                  <a:pt x="256" y="5"/>
                </a:cubicBezTo>
                <a:cubicBezTo>
                  <a:pt x="270" y="7"/>
                  <a:pt x="283" y="11"/>
                  <a:pt x="296" y="17"/>
                </a:cubicBezTo>
                <a:cubicBezTo>
                  <a:pt x="309" y="22"/>
                  <a:pt x="321" y="29"/>
                  <a:pt x="333" y="36"/>
                </a:cubicBezTo>
                <a:cubicBezTo>
                  <a:pt x="344" y="44"/>
                  <a:pt x="355" y="53"/>
                  <a:pt x="365" y="63"/>
                </a:cubicBezTo>
                <a:cubicBezTo>
                  <a:pt x="375" y="73"/>
                  <a:pt x="384" y="84"/>
                  <a:pt x="391" y="95"/>
                </a:cubicBezTo>
                <a:cubicBezTo>
                  <a:pt x="399" y="107"/>
                  <a:pt x="406" y="119"/>
                  <a:pt x="411" y="132"/>
                </a:cubicBezTo>
                <a:cubicBezTo>
                  <a:pt x="417" y="145"/>
                  <a:pt x="421" y="158"/>
                  <a:pt x="423" y="172"/>
                </a:cubicBezTo>
                <a:cubicBezTo>
                  <a:pt x="426" y="186"/>
                  <a:pt x="427" y="200"/>
                  <a:pt x="427" y="21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0" name=""/>
          <p:cNvSpPr/>
          <p:nvPr/>
        </p:nvSpPr>
        <p:spPr>
          <a:xfrm>
            <a:off x="863280" y="5025960"/>
            <a:ext cx="92520" cy="92160"/>
          </a:xfrm>
          <a:custGeom>
            <a:avLst/>
            <a:gdLst/>
            <a:ahLst/>
            <a:rect l="0" t="0" r="r" b="b"/>
            <a:pathLst>
              <a:path w="257" h="256">
                <a:moveTo>
                  <a:pt x="257" y="128"/>
                </a:moveTo>
                <a:cubicBezTo>
                  <a:pt x="257" y="145"/>
                  <a:pt x="254" y="161"/>
                  <a:pt x="247" y="177"/>
                </a:cubicBezTo>
                <a:cubicBezTo>
                  <a:pt x="241" y="193"/>
                  <a:pt x="232" y="207"/>
                  <a:pt x="220" y="219"/>
                </a:cubicBezTo>
                <a:cubicBezTo>
                  <a:pt x="208" y="231"/>
                  <a:pt x="194" y="240"/>
                  <a:pt x="178" y="247"/>
                </a:cubicBezTo>
                <a:cubicBezTo>
                  <a:pt x="163" y="253"/>
                  <a:pt x="146" y="256"/>
                  <a:pt x="129" y="256"/>
                </a:cubicBezTo>
                <a:cubicBezTo>
                  <a:pt x="112" y="256"/>
                  <a:pt x="96" y="253"/>
                  <a:pt x="80" y="247"/>
                </a:cubicBezTo>
                <a:cubicBezTo>
                  <a:pt x="65" y="240"/>
                  <a:pt x="51" y="231"/>
                  <a:pt x="39" y="219"/>
                </a:cubicBezTo>
                <a:cubicBezTo>
                  <a:pt x="27" y="207"/>
                  <a:pt x="17" y="193"/>
                  <a:pt x="10" y="177"/>
                </a:cubicBezTo>
                <a:cubicBezTo>
                  <a:pt x="4" y="161"/>
                  <a:pt x="0" y="145"/>
                  <a:pt x="0" y="128"/>
                </a:cubicBezTo>
                <a:cubicBezTo>
                  <a:pt x="0" y="111"/>
                  <a:pt x="4" y="94"/>
                  <a:pt x="10" y="79"/>
                </a:cubicBezTo>
                <a:cubicBezTo>
                  <a:pt x="17" y="63"/>
                  <a:pt x="27" y="49"/>
                  <a:pt x="39" y="37"/>
                </a:cubicBezTo>
                <a:cubicBezTo>
                  <a:pt x="51" y="25"/>
                  <a:pt x="65" y="16"/>
                  <a:pt x="80" y="9"/>
                </a:cubicBezTo>
                <a:cubicBezTo>
                  <a:pt x="96" y="3"/>
                  <a:pt x="112" y="0"/>
                  <a:pt x="129" y="0"/>
                </a:cubicBezTo>
                <a:cubicBezTo>
                  <a:pt x="146" y="0"/>
                  <a:pt x="163" y="3"/>
                  <a:pt x="178" y="9"/>
                </a:cubicBezTo>
                <a:cubicBezTo>
                  <a:pt x="194" y="16"/>
                  <a:pt x="208" y="25"/>
                  <a:pt x="220" y="37"/>
                </a:cubicBezTo>
                <a:cubicBezTo>
                  <a:pt x="232" y="49"/>
                  <a:pt x="241" y="63"/>
                  <a:pt x="247" y="79"/>
                </a:cubicBezTo>
                <a:cubicBezTo>
                  <a:pt x="254" y="94"/>
                  <a:pt x="257" y="111"/>
                  <a:pt x="257" y="12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1" name=""/>
          <p:cNvSpPr/>
          <p:nvPr/>
        </p:nvSpPr>
        <p:spPr>
          <a:xfrm>
            <a:off x="886320" y="5049000"/>
            <a:ext cx="46440" cy="46440"/>
          </a:xfrm>
          <a:custGeom>
            <a:avLst/>
            <a:gdLst/>
            <a:ahLst/>
            <a:rect l="0" t="0" r="r" b="b"/>
            <a:pathLst>
              <a:path w="129" h="129">
                <a:moveTo>
                  <a:pt x="129" y="65"/>
                </a:moveTo>
                <a:cubicBezTo>
                  <a:pt x="129" y="73"/>
                  <a:pt x="128" y="81"/>
                  <a:pt x="124" y="89"/>
                </a:cubicBezTo>
                <a:cubicBezTo>
                  <a:pt x="121" y="97"/>
                  <a:pt x="116" y="104"/>
                  <a:pt x="110" y="110"/>
                </a:cubicBezTo>
                <a:cubicBezTo>
                  <a:pt x="104" y="116"/>
                  <a:pt x="98" y="120"/>
                  <a:pt x="90" y="124"/>
                </a:cubicBezTo>
                <a:cubicBezTo>
                  <a:pt x="82" y="127"/>
                  <a:pt x="74" y="129"/>
                  <a:pt x="65" y="129"/>
                </a:cubicBezTo>
                <a:cubicBezTo>
                  <a:pt x="57" y="129"/>
                  <a:pt x="49" y="127"/>
                  <a:pt x="41" y="124"/>
                </a:cubicBezTo>
                <a:cubicBezTo>
                  <a:pt x="33" y="120"/>
                  <a:pt x="26" y="116"/>
                  <a:pt x="20" y="110"/>
                </a:cubicBezTo>
                <a:cubicBezTo>
                  <a:pt x="13" y="104"/>
                  <a:pt x="8" y="97"/>
                  <a:pt x="5" y="89"/>
                </a:cubicBezTo>
                <a:cubicBezTo>
                  <a:pt x="2" y="81"/>
                  <a:pt x="0" y="73"/>
                  <a:pt x="0" y="65"/>
                </a:cubicBezTo>
                <a:cubicBezTo>
                  <a:pt x="0" y="56"/>
                  <a:pt x="2" y="48"/>
                  <a:pt x="5" y="40"/>
                </a:cubicBezTo>
                <a:cubicBezTo>
                  <a:pt x="8" y="32"/>
                  <a:pt x="13" y="25"/>
                  <a:pt x="20" y="19"/>
                </a:cubicBezTo>
                <a:cubicBezTo>
                  <a:pt x="26" y="13"/>
                  <a:pt x="33" y="8"/>
                  <a:pt x="41" y="4"/>
                </a:cubicBezTo>
                <a:cubicBezTo>
                  <a:pt x="49" y="1"/>
                  <a:pt x="57" y="0"/>
                  <a:pt x="65" y="0"/>
                </a:cubicBezTo>
                <a:cubicBezTo>
                  <a:pt x="74" y="0"/>
                  <a:pt x="82" y="1"/>
                  <a:pt x="90" y="4"/>
                </a:cubicBezTo>
                <a:cubicBezTo>
                  <a:pt x="98" y="8"/>
                  <a:pt x="104" y="13"/>
                  <a:pt x="110" y="19"/>
                </a:cubicBezTo>
                <a:cubicBezTo>
                  <a:pt x="116" y="25"/>
                  <a:pt x="121" y="32"/>
                  <a:pt x="124" y="40"/>
                </a:cubicBezTo>
                <a:cubicBezTo>
                  <a:pt x="128" y="48"/>
                  <a:pt x="129" y="56"/>
                  <a:pt x="129" y="6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2" name=""/>
          <p:cNvSpPr/>
          <p:nvPr/>
        </p:nvSpPr>
        <p:spPr>
          <a:xfrm>
            <a:off x="906120" y="5074200"/>
            <a:ext cx="106560" cy="129600"/>
          </a:xfrm>
          <a:custGeom>
            <a:avLst/>
            <a:gdLst/>
            <a:ahLst/>
            <a:rect l="0" t="0" r="r" b="b"/>
            <a:pathLst>
              <a:path w="296" h="360">
                <a:moveTo>
                  <a:pt x="14" y="0"/>
                </a:moveTo>
                <a:lnTo>
                  <a:pt x="296" y="251"/>
                </a:lnTo>
                <a:cubicBezTo>
                  <a:pt x="296" y="251"/>
                  <a:pt x="238" y="323"/>
                  <a:pt x="126" y="360"/>
                </a:cubicBezTo>
                <a:lnTo>
                  <a:pt x="0" y="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3" name=""/>
          <p:cNvSpPr/>
          <p:nvPr/>
        </p:nvSpPr>
        <p:spPr>
          <a:xfrm>
            <a:off x="903960" y="5059800"/>
            <a:ext cx="20160" cy="20160"/>
          </a:xfrm>
          <a:custGeom>
            <a:avLst/>
            <a:gdLst/>
            <a:ahLst/>
            <a:rect l="0" t="0" r="r" b="b"/>
            <a:pathLst>
              <a:path w="56" h="56">
                <a:moveTo>
                  <a:pt x="23" y="56"/>
                </a:moveTo>
                <a:cubicBezTo>
                  <a:pt x="17" y="56"/>
                  <a:pt x="12" y="54"/>
                  <a:pt x="8" y="50"/>
                </a:cubicBezTo>
                <a:cubicBezTo>
                  <a:pt x="-2" y="41"/>
                  <a:pt x="-2" y="28"/>
                  <a:pt x="8" y="20"/>
                </a:cubicBezTo>
                <a:lnTo>
                  <a:pt x="20" y="7"/>
                </a:lnTo>
                <a:cubicBezTo>
                  <a:pt x="28" y="-2"/>
                  <a:pt x="41" y="-2"/>
                  <a:pt x="50" y="7"/>
                </a:cubicBezTo>
                <a:cubicBezTo>
                  <a:pt x="59" y="16"/>
                  <a:pt x="59" y="29"/>
                  <a:pt x="50" y="38"/>
                </a:cubicBezTo>
                <a:lnTo>
                  <a:pt x="38" y="50"/>
                </a:lnTo>
                <a:cubicBezTo>
                  <a:pt x="33" y="54"/>
                  <a:pt x="28" y="56"/>
                  <a:pt x="23" y="56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4" name=""/>
          <p:cNvSpPr/>
          <p:nvPr/>
        </p:nvSpPr>
        <p:spPr>
          <a:xfrm>
            <a:off x="954360" y="4933800"/>
            <a:ext cx="93600" cy="93600"/>
          </a:xfrm>
          <a:custGeom>
            <a:avLst/>
            <a:gdLst/>
            <a:ahLst/>
            <a:rect l="0" t="0" r="r" b="b"/>
            <a:pathLst>
              <a:path w="260" h="260">
                <a:moveTo>
                  <a:pt x="4" y="149"/>
                </a:moveTo>
                <a:cubicBezTo>
                  <a:pt x="-4" y="194"/>
                  <a:pt x="4" y="250"/>
                  <a:pt x="4" y="250"/>
                </a:cubicBezTo>
                <a:lnTo>
                  <a:pt x="156" y="91"/>
                </a:lnTo>
                <a:cubicBezTo>
                  <a:pt x="162" y="60"/>
                  <a:pt x="145" y="7"/>
                  <a:pt x="119" y="1"/>
                </a:cubicBezTo>
                <a:cubicBezTo>
                  <a:pt x="94" y="-6"/>
                  <a:pt x="31" y="18"/>
                  <a:pt x="4" y="149"/>
                </a:cubicBezTo>
                <a:moveTo>
                  <a:pt x="112" y="256"/>
                </a:moveTo>
                <a:cubicBezTo>
                  <a:pt x="67" y="265"/>
                  <a:pt x="11" y="256"/>
                  <a:pt x="11" y="256"/>
                </a:cubicBezTo>
                <a:lnTo>
                  <a:pt x="170" y="105"/>
                </a:lnTo>
                <a:cubicBezTo>
                  <a:pt x="201" y="99"/>
                  <a:pt x="253" y="116"/>
                  <a:pt x="260" y="142"/>
                </a:cubicBezTo>
                <a:cubicBezTo>
                  <a:pt x="266" y="168"/>
                  <a:pt x="243" y="230"/>
                  <a:pt x="112" y="256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5" name=""/>
          <p:cNvSpPr/>
          <p:nvPr/>
        </p:nvSpPr>
        <p:spPr>
          <a:xfrm>
            <a:off x="910800" y="4957920"/>
            <a:ext cx="115200" cy="114840"/>
          </a:xfrm>
          <a:custGeom>
            <a:avLst/>
            <a:gdLst/>
            <a:ahLst/>
            <a:rect l="0" t="0" r="r" b="b"/>
            <a:pathLst>
              <a:path w="320" h="319">
                <a:moveTo>
                  <a:pt x="313" y="30"/>
                </a:moveTo>
                <a:lnTo>
                  <a:pt x="64" y="309"/>
                </a:lnTo>
                <a:cubicBezTo>
                  <a:pt x="56" y="316"/>
                  <a:pt x="28" y="328"/>
                  <a:pt x="10" y="310"/>
                </a:cubicBezTo>
                <a:cubicBezTo>
                  <a:pt x="-7" y="292"/>
                  <a:pt x="2" y="265"/>
                  <a:pt x="9" y="258"/>
                </a:cubicBezTo>
                <a:lnTo>
                  <a:pt x="292" y="8"/>
                </a:lnTo>
                <a:cubicBezTo>
                  <a:pt x="292" y="8"/>
                  <a:pt x="306" y="-6"/>
                  <a:pt x="316" y="4"/>
                </a:cubicBezTo>
                <a:cubicBezTo>
                  <a:pt x="327" y="15"/>
                  <a:pt x="313" y="30"/>
                  <a:pt x="313" y="30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6" name=""/>
          <p:cNvSpPr txBox="1"/>
          <p:nvPr/>
        </p:nvSpPr>
        <p:spPr>
          <a:xfrm>
            <a:off x="1300320" y="4321440"/>
            <a:ext cx="4432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Retroalimentación individualizada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7" name=""/>
          <p:cNvSpPr txBox="1"/>
          <p:nvPr/>
        </p:nvSpPr>
        <p:spPr>
          <a:xfrm>
            <a:off x="1065240" y="4883400"/>
            <a:ext cx="6378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Se atienden distintos ritmos y estilos de aprendizaje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8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12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2" name=""/>
          <p:cNvSpPr/>
          <p:nvPr/>
        </p:nvSpPr>
        <p:spPr>
          <a:xfrm>
            <a:off x="790920" y="2005200"/>
            <a:ext cx="251640" cy="252000"/>
          </a:xfrm>
          <a:custGeom>
            <a:avLst/>
            <a:gdLst/>
            <a:ahLst/>
            <a:rect l="0" t="0" r="r" b="b"/>
            <a:pathLst>
              <a:path w="699" h="700">
                <a:moveTo>
                  <a:pt x="0" y="196"/>
                </a:moveTo>
                <a:lnTo>
                  <a:pt x="223" y="0"/>
                </a:lnTo>
                <a:lnTo>
                  <a:pt x="671" y="28"/>
                </a:lnTo>
                <a:lnTo>
                  <a:pt x="699" y="476"/>
                </a:lnTo>
                <a:lnTo>
                  <a:pt x="504" y="700"/>
                </a:lnTo>
                <a:cubicBezTo>
                  <a:pt x="504" y="700"/>
                  <a:pt x="504" y="532"/>
                  <a:pt x="336" y="365"/>
                </a:cubicBezTo>
                <a:cubicBezTo>
                  <a:pt x="168" y="196"/>
                  <a:pt x="0" y="196"/>
                  <a:pt x="0" y="196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3" name=""/>
          <p:cNvSpPr/>
          <p:nvPr/>
        </p:nvSpPr>
        <p:spPr>
          <a:xfrm>
            <a:off x="790560" y="2117880"/>
            <a:ext cx="141480" cy="139320"/>
          </a:xfrm>
          <a:custGeom>
            <a:avLst/>
            <a:gdLst/>
            <a:ahLst/>
            <a:rect l="0" t="0" r="r" b="b"/>
            <a:pathLst>
              <a:path w="393" h="387">
                <a:moveTo>
                  <a:pt x="0" y="387"/>
                </a:moveTo>
                <a:cubicBezTo>
                  <a:pt x="0" y="387"/>
                  <a:pt x="-1" y="164"/>
                  <a:pt x="84" y="78"/>
                </a:cubicBezTo>
                <a:cubicBezTo>
                  <a:pt x="168" y="-6"/>
                  <a:pt x="393" y="0"/>
                  <a:pt x="393" y="0"/>
                </a:cubicBezTo>
                <a:cubicBezTo>
                  <a:pt x="393" y="0"/>
                  <a:pt x="393" y="219"/>
                  <a:pt x="308" y="303"/>
                </a:cubicBezTo>
                <a:cubicBezTo>
                  <a:pt x="224" y="387"/>
                  <a:pt x="0" y="387"/>
                  <a:pt x="0" y="387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4" name=""/>
          <p:cNvSpPr/>
          <p:nvPr/>
        </p:nvSpPr>
        <p:spPr>
          <a:xfrm>
            <a:off x="831240" y="2136240"/>
            <a:ext cx="80640" cy="80640"/>
          </a:xfrm>
          <a:custGeom>
            <a:avLst/>
            <a:gdLst/>
            <a:ahLst/>
            <a:rect l="0" t="0" r="r" b="b"/>
            <a:pathLst>
              <a:path w="224" h="224">
                <a:moveTo>
                  <a:pt x="224" y="111"/>
                </a:moveTo>
                <a:cubicBezTo>
                  <a:pt x="224" y="126"/>
                  <a:pt x="221" y="140"/>
                  <a:pt x="216" y="154"/>
                </a:cubicBezTo>
                <a:cubicBezTo>
                  <a:pt x="210" y="168"/>
                  <a:pt x="202" y="180"/>
                  <a:pt x="191" y="190"/>
                </a:cubicBezTo>
                <a:cubicBezTo>
                  <a:pt x="181" y="202"/>
                  <a:pt x="169" y="210"/>
                  <a:pt x="155" y="215"/>
                </a:cubicBezTo>
                <a:cubicBezTo>
                  <a:pt x="141" y="221"/>
                  <a:pt x="127" y="224"/>
                  <a:pt x="112" y="224"/>
                </a:cubicBezTo>
                <a:cubicBezTo>
                  <a:pt x="98" y="224"/>
                  <a:pt x="83" y="221"/>
                  <a:pt x="70" y="215"/>
                </a:cubicBezTo>
                <a:cubicBezTo>
                  <a:pt x="56" y="210"/>
                  <a:pt x="44" y="202"/>
                  <a:pt x="32" y="190"/>
                </a:cubicBezTo>
                <a:cubicBezTo>
                  <a:pt x="22" y="180"/>
                  <a:pt x="14" y="168"/>
                  <a:pt x="8" y="154"/>
                </a:cubicBezTo>
                <a:cubicBezTo>
                  <a:pt x="3" y="140"/>
                  <a:pt x="0" y="126"/>
                  <a:pt x="0" y="111"/>
                </a:cubicBezTo>
                <a:cubicBezTo>
                  <a:pt x="0" y="96"/>
                  <a:pt x="3" y="82"/>
                  <a:pt x="8" y="68"/>
                </a:cubicBezTo>
                <a:cubicBezTo>
                  <a:pt x="14" y="55"/>
                  <a:pt x="22" y="43"/>
                  <a:pt x="32" y="32"/>
                </a:cubicBezTo>
                <a:cubicBezTo>
                  <a:pt x="44" y="22"/>
                  <a:pt x="56" y="14"/>
                  <a:pt x="70" y="8"/>
                </a:cubicBezTo>
                <a:cubicBezTo>
                  <a:pt x="83" y="2"/>
                  <a:pt x="98" y="0"/>
                  <a:pt x="112" y="0"/>
                </a:cubicBezTo>
                <a:cubicBezTo>
                  <a:pt x="127" y="0"/>
                  <a:pt x="141" y="2"/>
                  <a:pt x="155" y="8"/>
                </a:cubicBezTo>
                <a:cubicBezTo>
                  <a:pt x="169" y="14"/>
                  <a:pt x="181" y="22"/>
                  <a:pt x="191" y="32"/>
                </a:cubicBezTo>
                <a:cubicBezTo>
                  <a:pt x="202" y="43"/>
                  <a:pt x="210" y="55"/>
                  <a:pt x="216" y="68"/>
                </a:cubicBezTo>
                <a:cubicBezTo>
                  <a:pt x="221" y="82"/>
                  <a:pt x="224" y="96"/>
                  <a:pt x="224" y="111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5" name=""/>
          <p:cNvSpPr/>
          <p:nvPr/>
        </p:nvSpPr>
        <p:spPr>
          <a:xfrm>
            <a:off x="869400" y="1904760"/>
            <a:ext cx="273600" cy="273960"/>
          </a:xfrm>
          <a:custGeom>
            <a:avLst/>
            <a:gdLst/>
            <a:ahLst/>
            <a:rect l="0" t="0" r="r" b="b"/>
            <a:pathLst>
              <a:path w="760" h="761">
                <a:moveTo>
                  <a:pt x="760" y="0"/>
                </a:moveTo>
                <a:cubicBezTo>
                  <a:pt x="760" y="0"/>
                  <a:pt x="481" y="0"/>
                  <a:pt x="145" y="279"/>
                </a:cubicBezTo>
                <a:cubicBezTo>
                  <a:pt x="-23" y="420"/>
                  <a:pt x="-23" y="671"/>
                  <a:pt x="33" y="727"/>
                </a:cubicBezTo>
                <a:cubicBezTo>
                  <a:pt x="89" y="783"/>
                  <a:pt x="342" y="783"/>
                  <a:pt x="481" y="616"/>
                </a:cubicBezTo>
                <a:cubicBezTo>
                  <a:pt x="760" y="279"/>
                  <a:pt x="760" y="0"/>
                  <a:pt x="760" y="0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6" name=""/>
          <p:cNvSpPr/>
          <p:nvPr/>
        </p:nvSpPr>
        <p:spPr>
          <a:xfrm>
            <a:off x="1015560" y="1955160"/>
            <a:ext cx="77400" cy="77040"/>
          </a:xfrm>
          <a:custGeom>
            <a:avLst/>
            <a:gdLst/>
            <a:ahLst/>
            <a:rect l="0" t="0" r="r" b="b"/>
            <a:pathLst>
              <a:path w="215" h="214">
                <a:moveTo>
                  <a:pt x="103" y="0"/>
                </a:moveTo>
                <a:cubicBezTo>
                  <a:pt x="58" y="0"/>
                  <a:pt x="18" y="28"/>
                  <a:pt x="0" y="67"/>
                </a:cubicBezTo>
                <a:cubicBezTo>
                  <a:pt x="14" y="60"/>
                  <a:pt x="30" y="57"/>
                  <a:pt x="46" y="57"/>
                </a:cubicBezTo>
                <a:cubicBezTo>
                  <a:pt x="109" y="57"/>
                  <a:pt x="159" y="107"/>
                  <a:pt x="159" y="168"/>
                </a:cubicBezTo>
                <a:cubicBezTo>
                  <a:pt x="159" y="185"/>
                  <a:pt x="155" y="200"/>
                  <a:pt x="149" y="214"/>
                </a:cubicBezTo>
                <a:cubicBezTo>
                  <a:pt x="188" y="197"/>
                  <a:pt x="215" y="158"/>
                  <a:pt x="215" y="113"/>
                </a:cubicBezTo>
                <a:cubicBezTo>
                  <a:pt x="215" y="51"/>
                  <a:pt x="165" y="0"/>
                  <a:pt x="103" y="0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7" name=""/>
          <p:cNvSpPr/>
          <p:nvPr/>
        </p:nvSpPr>
        <p:spPr>
          <a:xfrm>
            <a:off x="861480" y="2034720"/>
            <a:ext cx="151560" cy="151920"/>
          </a:xfrm>
          <a:custGeom>
            <a:avLst/>
            <a:gdLst/>
            <a:ahLst/>
            <a:rect l="0" t="0" r="r" b="b"/>
            <a:pathLst>
              <a:path w="421" h="422">
                <a:moveTo>
                  <a:pt x="0" y="422"/>
                </a:moveTo>
                <a:cubicBezTo>
                  <a:pt x="0" y="422"/>
                  <a:pt x="0" y="310"/>
                  <a:pt x="27" y="283"/>
                </a:cubicBezTo>
                <a:cubicBezTo>
                  <a:pt x="55" y="255"/>
                  <a:pt x="392" y="-26"/>
                  <a:pt x="419" y="2"/>
                </a:cubicBezTo>
                <a:cubicBezTo>
                  <a:pt x="447" y="31"/>
                  <a:pt x="167" y="366"/>
                  <a:pt x="139" y="394"/>
                </a:cubicBezTo>
                <a:cubicBezTo>
                  <a:pt x="111" y="422"/>
                  <a:pt x="0" y="422"/>
                  <a:pt x="0" y="422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8" name=""/>
          <p:cNvSpPr txBox="1"/>
          <p:nvPr/>
        </p:nvSpPr>
        <p:spPr>
          <a:xfrm>
            <a:off x="1160280" y="1841400"/>
            <a:ext cx="53456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2.10 Actividades de ampliación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9" name=""/>
          <p:cNvSpPr/>
          <p:nvPr/>
        </p:nvSpPr>
        <p:spPr>
          <a:xfrm>
            <a:off x="1047600" y="33051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49"/>
                  <a:pt x="262" y="166"/>
                  <a:pt x="255" y="182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2"/>
                </a:cubicBezTo>
                <a:cubicBezTo>
                  <a:pt x="3" y="166"/>
                  <a:pt x="0" y="149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0" name=""/>
          <p:cNvSpPr txBox="1"/>
          <p:nvPr/>
        </p:nvSpPr>
        <p:spPr>
          <a:xfrm>
            <a:off x="747720" y="2588040"/>
            <a:ext cx="6778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Para alumnado que finalice antes o busque profundizar: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1" name=""/>
          <p:cNvSpPr/>
          <p:nvPr/>
        </p:nvSpPr>
        <p:spPr>
          <a:xfrm>
            <a:off x="1047600" y="37908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2" name=""/>
          <p:cNvSpPr txBox="1"/>
          <p:nvPr/>
        </p:nvSpPr>
        <p:spPr>
          <a:xfrm>
            <a:off x="1300320" y="3150000"/>
            <a:ext cx="8315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Simulación de errores en cadenas binarias (flipping aleatorio de bits)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3" name=""/>
          <p:cNvSpPr/>
          <p:nvPr/>
        </p:nvSpPr>
        <p:spPr>
          <a:xfrm>
            <a:off x="1047600" y="42764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4" name=""/>
          <p:cNvSpPr txBox="1"/>
          <p:nvPr/>
        </p:nvSpPr>
        <p:spPr>
          <a:xfrm>
            <a:off x="1300320" y="3635640"/>
            <a:ext cx="9155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Implementación del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Código de Hamming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(detección y corrección de 1 bit)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5" name=""/>
          <p:cNvSpPr/>
          <p:nvPr/>
        </p:nvSpPr>
        <p:spPr>
          <a:xfrm>
            <a:off x="1047600" y="47527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6" name=""/>
          <p:cNvSpPr txBox="1"/>
          <p:nvPr/>
        </p:nvSpPr>
        <p:spPr>
          <a:xfrm>
            <a:off x="1300320" y="4121640"/>
            <a:ext cx="6547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Visualización gráfica de bits o estructuras de memoria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7" name=""/>
          <p:cNvSpPr txBox="1"/>
          <p:nvPr/>
        </p:nvSpPr>
        <p:spPr>
          <a:xfrm>
            <a:off x="1300320" y="4597920"/>
            <a:ext cx="7055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Versión con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interfaz gráfica (GUI)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o entrada por archivos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8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13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2" name=""/>
          <p:cNvSpPr/>
          <p:nvPr/>
        </p:nvSpPr>
        <p:spPr>
          <a:xfrm>
            <a:off x="790560" y="1676160"/>
            <a:ext cx="447840" cy="438480"/>
          </a:xfrm>
          <a:custGeom>
            <a:avLst/>
            <a:gdLst/>
            <a:ahLst/>
            <a:rect l="0" t="0" r="r" b="b"/>
            <a:pathLst>
              <a:path w="1244" h="1218">
                <a:moveTo>
                  <a:pt x="1244" y="1083"/>
                </a:moveTo>
                <a:cubicBezTo>
                  <a:pt x="1244" y="1158"/>
                  <a:pt x="1182" y="1218"/>
                  <a:pt x="1106" y="1218"/>
                </a:cubicBezTo>
                <a:lnTo>
                  <a:pt x="138" y="1218"/>
                </a:lnTo>
                <a:cubicBezTo>
                  <a:pt x="61" y="1218"/>
                  <a:pt x="0" y="1158"/>
                  <a:pt x="0" y="1083"/>
                </a:cubicBezTo>
                <a:lnTo>
                  <a:pt x="0" y="135"/>
                </a:lnTo>
                <a:cubicBezTo>
                  <a:pt x="0" y="61"/>
                  <a:pt x="61" y="0"/>
                  <a:pt x="138" y="0"/>
                </a:cubicBezTo>
                <a:lnTo>
                  <a:pt x="1106" y="0"/>
                </a:lnTo>
                <a:cubicBezTo>
                  <a:pt x="1182" y="0"/>
                  <a:pt x="1244" y="61"/>
                  <a:pt x="1244" y="135"/>
                </a:cubicBezTo>
                <a:lnTo>
                  <a:pt x="1244" y="1083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3" name=""/>
          <p:cNvSpPr/>
          <p:nvPr/>
        </p:nvSpPr>
        <p:spPr>
          <a:xfrm>
            <a:off x="861480" y="1748880"/>
            <a:ext cx="307800" cy="295560"/>
          </a:xfrm>
          <a:custGeom>
            <a:avLst/>
            <a:gdLst/>
            <a:ahLst/>
            <a:rect l="0" t="0" r="r" b="b"/>
            <a:pathLst>
              <a:path w="855" h="821">
                <a:moveTo>
                  <a:pt x="815" y="13"/>
                </a:moveTo>
                <a:cubicBezTo>
                  <a:pt x="775" y="-12"/>
                  <a:pt x="722" y="-1"/>
                  <a:pt x="696" y="38"/>
                </a:cubicBezTo>
                <a:lnTo>
                  <a:pt x="318" y="606"/>
                </a:lnTo>
                <a:lnTo>
                  <a:pt x="145" y="448"/>
                </a:lnTo>
                <a:cubicBezTo>
                  <a:pt x="110" y="416"/>
                  <a:pt x="55" y="419"/>
                  <a:pt x="23" y="453"/>
                </a:cubicBezTo>
                <a:cubicBezTo>
                  <a:pt x="-10" y="488"/>
                  <a:pt x="-8" y="542"/>
                  <a:pt x="28" y="573"/>
                </a:cubicBezTo>
                <a:lnTo>
                  <a:pt x="277" y="799"/>
                </a:lnTo>
                <a:cubicBezTo>
                  <a:pt x="293" y="814"/>
                  <a:pt x="314" y="821"/>
                  <a:pt x="335" y="821"/>
                </a:cubicBezTo>
                <a:cubicBezTo>
                  <a:pt x="358" y="821"/>
                  <a:pt x="388" y="812"/>
                  <a:pt x="408" y="783"/>
                </a:cubicBezTo>
                <a:cubicBezTo>
                  <a:pt x="419" y="766"/>
                  <a:pt x="840" y="130"/>
                  <a:pt x="840" y="130"/>
                </a:cubicBezTo>
                <a:cubicBezTo>
                  <a:pt x="866" y="91"/>
                  <a:pt x="855" y="39"/>
                  <a:pt x="815" y="13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4" name=""/>
          <p:cNvSpPr/>
          <p:nvPr/>
        </p:nvSpPr>
        <p:spPr>
          <a:xfrm>
            <a:off x="825120" y="2515320"/>
            <a:ext cx="169200" cy="213120"/>
          </a:xfrm>
          <a:custGeom>
            <a:avLst/>
            <a:gdLst/>
            <a:ahLst/>
            <a:rect l="0" t="0" r="r" b="b"/>
            <a:pathLst>
              <a:path w="470" h="592">
                <a:moveTo>
                  <a:pt x="470" y="233"/>
                </a:moveTo>
                <a:cubicBezTo>
                  <a:pt x="470" y="370"/>
                  <a:pt x="363" y="393"/>
                  <a:pt x="363" y="521"/>
                </a:cubicBezTo>
                <a:cubicBezTo>
                  <a:pt x="363" y="587"/>
                  <a:pt x="297" y="592"/>
                  <a:pt x="245" y="592"/>
                </a:cubicBezTo>
                <a:cubicBezTo>
                  <a:pt x="201" y="592"/>
                  <a:pt x="105" y="576"/>
                  <a:pt x="105" y="521"/>
                </a:cubicBezTo>
                <a:cubicBezTo>
                  <a:pt x="105" y="393"/>
                  <a:pt x="0" y="370"/>
                  <a:pt x="0" y="233"/>
                </a:cubicBezTo>
                <a:cubicBezTo>
                  <a:pt x="0" y="105"/>
                  <a:pt x="112" y="0"/>
                  <a:pt x="236" y="0"/>
                </a:cubicBezTo>
                <a:cubicBezTo>
                  <a:pt x="361" y="0"/>
                  <a:pt x="470" y="105"/>
                  <a:pt x="470" y="233"/>
                </a:cubicBezTo>
                <a:close/>
              </a:path>
            </a:pathLst>
          </a:custGeom>
          <a:solidFill>
            <a:srgbClr val="ffd98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5" name=""/>
          <p:cNvSpPr/>
          <p:nvPr/>
        </p:nvSpPr>
        <p:spPr>
          <a:xfrm>
            <a:off x="877320" y="2759400"/>
            <a:ext cx="64440" cy="23400"/>
          </a:xfrm>
          <a:custGeom>
            <a:avLst/>
            <a:gdLst/>
            <a:ahLst/>
            <a:rect l="0" t="0" r="r" b="b"/>
            <a:pathLst>
              <a:path w="179" h="65">
                <a:moveTo>
                  <a:pt x="179" y="11"/>
                </a:moveTo>
                <a:cubicBezTo>
                  <a:pt x="179" y="29"/>
                  <a:pt x="131" y="65"/>
                  <a:pt x="89" y="65"/>
                </a:cubicBezTo>
                <a:cubicBezTo>
                  <a:pt x="48" y="65"/>
                  <a:pt x="0" y="29"/>
                  <a:pt x="0" y="11"/>
                </a:cubicBezTo>
                <a:cubicBezTo>
                  <a:pt x="0" y="-6"/>
                  <a:pt x="48" y="1"/>
                  <a:pt x="89" y="1"/>
                </a:cubicBezTo>
                <a:cubicBezTo>
                  <a:pt x="131" y="1"/>
                  <a:pt x="179" y="-6"/>
                  <a:pt x="179" y="11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6" name=""/>
          <p:cNvSpPr/>
          <p:nvPr/>
        </p:nvSpPr>
        <p:spPr>
          <a:xfrm>
            <a:off x="871200" y="2591280"/>
            <a:ext cx="77040" cy="130680"/>
          </a:xfrm>
          <a:custGeom>
            <a:avLst/>
            <a:gdLst/>
            <a:ahLst/>
            <a:rect l="0" t="0" r="r" b="b"/>
            <a:pathLst>
              <a:path w="214" h="363">
                <a:moveTo>
                  <a:pt x="208" y="6"/>
                </a:moveTo>
                <a:cubicBezTo>
                  <a:pt x="199" y="-2"/>
                  <a:pt x="186" y="-2"/>
                  <a:pt x="177" y="6"/>
                </a:cubicBezTo>
                <a:lnTo>
                  <a:pt x="107" y="76"/>
                </a:lnTo>
                <a:lnTo>
                  <a:pt x="37" y="6"/>
                </a:lnTo>
                <a:cubicBezTo>
                  <a:pt x="28" y="-2"/>
                  <a:pt x="14" y="-2"/>
                  <a:pt x="6" y="6"/>
                </a:cubicBezTo>
                <a:cubicBezTo>
                  <a:pt x="-2" y="14"/>
                  <a:pt x="-2" y="28"/>
                  <a:pt x="6" y="36"/>
                </a:cubicBezTo>
                <a:lnTo>
                  <a:pt x="86" y="115"/>
                </a:lnTo>
                <a:lnTo>
                  <a:pt x="86" y="342"/>
                </a:lnTo>
                <a:cubicBezTo>
                  <a:pt x="86" y="353"/>
                  <a:pt x="96" y="363"/>
                  <a:pt x="107" y="363"/>
                </a:cubicBezTo>
                <a:cubicBezTo>
                  <a:pt x="119" y="363"/>
                  <a:pt x="129" y="353"/>
                  <a:pt x="129" y="342"/>
                </a:cubicBezTo>
                <a:lnTo>
                  <a:pt x="129" y="115"/>
                </a:lnTo>
                <a:lnTo>
                  <a:pt x="208" y="36"/>
                </a:lnTo>
                <a:cubicBezTo>
                  <a:pt x="216" y="28"/>
                  <a:pt x="216" y="14"/>
                  <a:pt x="208" y="6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7" name=""/>
          <p:cNvSpPr/>
          <p:nvPr/>
        </p:nvSpPr>
        <p:spPr>
          <a:xfrm>
            <a:off x="863280" y="2706120"/>
            <a:ext cx="92520" cy="61920"/>
          </a:xfrm>
          <a:custGeom>
            <a:avLst/>
            <a:gdLst/>
            <a:ahLst/>
            <a:rect l="0" t="0" r="r" b="b"/>
            <a:pathLst>
              <a:path w="257" h="172">
                <a:moveTo>
                  <a:pt x="257" y="129"/>
                </a:moveTo>
                <a:cubicBezTo>
                  <a:pt x="257" y="153"/>
                  <a:pt x="238" y="172"/>
                  <a:pt x="215" y="172"/>
                </a:cubicBezTo>
                <a:lnTo>
                  <a:pt x="44" y="172"/>
                </a:lnTo>
                <a:cubicBezTo>
                  <a:pt x="19" y="172"/>
                  <a:pt x="0" y="153"/>
                  <a:pt x="0" y="129"/>
                </a:cubicBezTo>
                <a:lnTo>
                  <a:pt x="0" y="0"/>
                </a:lnTo>
                <a:lnTo>
                  <a:pt x="257" y="0"/>
                </a:lnTo>
                <a:lnTo>
                  <a:pt x="257" y="129"/>
                </a:ln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8" name=""/>
          <p:cNvSpPr/>
          <p:nvPr/>
        </p:nvSpPr>
        <p:spPr>
          <a:xfrm>
            <a:off x="855720" y="2698560"/>
            <a:ext cx="108000" cy="61920"/>
          </a:xfrm>
          <a:custGeom>
            <a:avLst/>
            <a:gdLst/>
            <a:ahLst/>
            <a:rect l="0" t="0" r="r" b="b"/>
            <a:pathLst>
              <a:path w="300" h="172">
                <a:moveTo>
                  <a:pt x="21" y="172"/>
                </a:moveTo>
                <a:cubicBezTo>
                  <a:pt x="11" y="172"/>
                  <a:pt x="2" y="164"/>
                  <a:pt x="0" y="154"/>
                </a:cubicBezTo>
                <a:cubicBezTo>
                  <a:pt x="-2" y="142"/>
                  <a:pt x="6" y="131"/>
                  <a:pt x="18" y="129"/>
                </a:cubicBezTo>
                <a:lnTo>
                  <a:pt x="275" y="87"/>
                </a:lnTo>
                <a:cubicBezTo>
                  <a:pt x="286" y="84"/>
                  <a:pt x="297" y="92"/>
                  <a:pt x="299" y="104"/>
                </a:cubicBezTo>
                <a:cubicBezTo>
                  <a:pt x="301" y="116"/>
                  <a:pt x="293" y="127"/>
                  <a:pt x="282" y="129"/>
                </a:cubicBezTo>
                <a:lnTo>
                  <a:pt x="25" y="171"/>
                </a:lnTo>
                <a:cubicBezTo>
                  <a:pt x="24" y="171"/>
                  <a:pt x="23" y="172"/>
                  <a:pt x="21" y="172"/>
                </a:cubicBezTo>
                <a:moveTo>
                  <a:pt x="21" y="86"/>
                </a:moveTo>
                <a:cubicBezTo>
                  <a:pt x="11" y="86"/>
                  <a:pt x="2" y="79"/>
                  <a:pt x="0" y="67"/>
                </a:cubicBezTo>
                <a:cubicBezTo>
                  <a:pt x="-2" y="56"/>
                  <a:pt x="6" y="45"/>
                  <a:pt x="18" y="43"/>
                </a:cubicBezTo>
                <a:lnTo>
                  <a:pt x="275" y="0"/>
                </a:lnTo>
                <a:cubicBezTo>
                  <a:pt x="286" y="-2"/>
                  <a:pt x="297" y="6"/>
                  <a:pt x="299" y="18"/>
                </a:cubicBezTo>
                <a:cubicBezTo>
                  <a:pt x="301" y="29"/>
                  <a:pt x="293" y="40"/>
                  <a:pt x="282" y="42"/>
                </a:cubicBezTo>
                <a:lnTo>
                  <a:pt x="25" y="86"/>
                </a:lnTo>
                <a:cubicBezTo>
                  <a:pt x="24" y="86"/>
                  <a:pt x="23" y="86"/>
                  <a:pt x="21" y="86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9" name=""/>
          <p:cNvSpPr txBox="1"/>
          <p:nvPr/>
        </p:nvSpPr>
        <p:spPr>
          <a:xfrm>
            <a:off x="1255680" y="1599480"/>
            <a:ext cx="4780800" cy="588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3480" strike="noStrike" u="none">
                <a:solidFill>
                  <a:srgbClr val="224466"/>
                </a:solidFill>
                <a:effectLst/>
                <a:uFillTx/>
                <a:latin typeface="SegoeUI"/>
                <a:ea typeface="SegoeUI"/>
              </a:rPr>
              <a:t> Finalidad del supuesto</a:t>
            </a:r>
            <a:endParaRPr b="0" lang="es-ES" sz="34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0" name=""/>
          <p:cNvSpPr/>
          <p:nvPr/>
        </p:nvSpPr>
        <p:spPr>
          <a:xfrm>
            <a:off x="773280" y="3092760"/>
            <a:ext cx="273240" cy="268200"/>
          </a:xfrm>
          <a:custGeom>
            <a:avLst/>
            <a:gdLst/>
            <a:ahLst/>
            <a:rect l="0" t="0" r="r" b="b"/>
            <a:pathLst>
              <a:path w="759" h="745">
                <a:moveTo>
                  <a:pt x="730" y="10"/>
                </a:moveTo>
                <a:cubicBezTo>
                  <a:pt x="700" y="-9"/>
                  <a:pt x="661" y="0"/>
                  <a:pt x="642" y="29"/>
                </a:cubicBezTo>
                <a:lnTo>
                  <a:pt x="282" y="581"/>
                </a:lnTo>
                <a:lnTo>
                  <a:pt x="108" y="420"/>
                </a:lnTo>
                <a:cubicBezTo>
                  <a:pt x="82" y="396"/>
                  <a:pt x="41" y="397"/>
                  <a:pt x="17" y="423"/>
                </a:cubicBezTo>
                <a:cubicBezTo>
                  <a:pt x="-7" y="449"/>
                  <a:pt x="-5" y="490"/>
                  <a:pt x="21" y="514"/>
                </a:cubicBezTo>
                <a:lnTo>
                  <a:pt x="250" y="727"/>
                </a:lnTo>
                <a:cubicBezTo>
                  <a:pt x="250" y="727"/>
                  <a:pt x="257" y="733"/>
                  <a:pt x="260" y="734"/>
                </a:cubicBezTo>
                <a:cubicBezTo>
                  <a:pt x="271" y="741"/>
                  <a:pt x="283" y="745"/>
                  <a:pt x="295" y="745"/>
                </a:cubicBezTo>
                <a:cubicBezTo>
                  <a:pt x="316" y="745"/>
                  <a:pt x="336" y="735"/>
                  <a:pt x="348" y="716"/>
                </a:cubicBezTo>
                <a:lnTo>
                  <a:pt x="749" y="99"/>
                </a:lnTo>
                <a:cubicBezTo>
                  <a:pt x="768" y="69"/>
                  <a:pt x="760" y="30"/>
                  <a:pt x="730" y="1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51" name=""/>
          <p:cNvSpPr txBox="1"/>
          <p:nvPr/>
        </p:nvSpPr>
        <p:spPr>
          <a:xfrm>
            <a:off x="1065240" y="2464200"/>
            <a:ext cx="8055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Asegurar que el alumnado domine bucles y funciones a través de: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2" name=""/>
          <p:cNvSpPr/>
          <p:nvPr/>
        </p:nvSpPr>
        <p:spPr>
          <a:xfrm>
            <a:off x="773280" y="3502440"/>
            <a:ext cx="273240" cy="268200"/>
          </a:xfrm>
          <a:custGeom>
            <a:avLst/>
            <a:gdLst/>
            <a:ahLst/>
            <a:rect l="0" t="0" r="r" b="b"/>
            <a:pathLst>
              <a:path w="759" h="745">
                <a:moveTo>
                  <a:pt x="730" y="10"/>
                </a:moveTo>
                <a:cubicBezTo>
                  <a:pt x="700" y="-9"/>
                  <a:pt x="661" y="-1"/>
                  <a:pt x="642" y="29"/>
                </a:cubicBezTo>
                <a:lnTo>
                  <a:pt x="282" y="582"/>
                </a:lnTo>
                <a:lnTo>
                  <a:pt x="108" y="421"/>
                </a:lnTo>
                <a:cubicBezTo>
                  <a:pt x="82" y="397"/>
                  <a:pt x="41" y="398"/>
                  <a:pt x="17" y="424"/>
                </a:cubicBezTo>
                <a:cubicBezTo>
                  <a:pt x="-7" y="450"/>
                  <a:pt x="-5" y="490"/>
                  <a:pt x="21" y="514"/>
                </a:cubicBezTo>
                <a:lnTo>
                  <a:pt x="250" y="727"/>
                </a:lnTo>
                <a:cubicBezTo>
                  <a:pt x="250" y="727"/>
                  <a:pt x="257" y="732"/>
                  <a:pt x="260" y="734"/>
                </a:cubicBezTo>
                <a:cubicBezTo>
                  <a:pt x="271" y="741"/>
                  <a:pt x="283" y="745"/>
                  <a:pt x="295" y="745"/>
                </a:cubicBezTo>
                <a:cubicBezTo>
                  <a:pt x="316" y="745"/>
                  <a:pt x="336" y="734"/>
                  <a:pt x="348" y="715"/>
                </a:cubicBezTo>
                <a:lnTo>
                  <a:pt x="749" y="98"/>
                </a:lnTo>
                <a:cubicBezTo>
                  <a:pt x="768" y="69"/>
                  <a:pt x="760" y="29"/>
                  <a:pt x="730" y="1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53" name=""/>
          <p:cNvSpPr txBox="1"/>
          <p:nvPr/>
        </p:nvSpPr>
        <p:spPr>
          <a:xfrm>
            <a:off x="1065240" y="3035880"/>
            <a:ext cx="1660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Un reto claro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4" name=""/>
          <p:cNvSpPr/>
          <p:nvPr/>
        </p:nvSpPr>
        <p:spPr>
          <a:xfrm>
            <a:off x="773280" y="3921480"/>
            <a:ext cx="273240" cy="268200"/>
          </a:xfrm>
          <a:custGeom>
            <a:avLst/>
            <a:gdLst/>
            <a:ahLst/>
            <a:rect l="0" t="0" r="r" b="b"/>
            <a:pathLst>
              <a:path w="759" h="745">
                <a:moveTo>
                  <a:pt x="730" y="10"/>
                </a:moveTo>
                <a:cubicBezTo>
                  <a:pt x="700" y="-9"/>
                  <a:pt x="661" y="-1"/>
                  <a:pt x="642" y="29"/>
                </a:cubicBezTo>
                <a:lnTo>
                  <a:pt x="282" y="581"/>
                </a:lnTo>
                <a:lnTo>
                  <a:pt x="108" y="420"/>
                </a:lnTo>
                <a:cubicBezTo>
                  <a:pt x="82" y="396"/>
                  <a:pt x="41" y="397"/>
                  <a:pt x="17" y="423"/>
                </a:cubicBezTo>
                <a:cubicBezTo>
                  <a:pt x="-7" y="449"/>
                  <a:pt x="-5" y="490"/>
                  <a:pt x="21" y="514"/>
                </a:cubicBezTo>
                <a:lnTo>
                  <a:pt x="250" y="727"/>
                </a:lnTo>
                <a:cubicBezTo>
                  <a:pt x="250" y="727"/>
                  <a:pt x="257" y="732"/>
                  <a:pt x="260" y="734"/>
                </a:cubicBezTo>
                <a:cubicBezTo>
                  <a:pt x="271" y="741"/>
                  <a:pt x="283" y="745"/>
                  <a:pt x="295" y="745"/>
                </a:cubicBezTo>
                <a:cubicBezTo>
                  <a:pt x="316" y="745"/>
                  <a:pt x="336" y="734"/>
                  <a:pt x="348" y="716"/>
                </a:cubicBezTo>
                <a:lnTo>
                  <a:pt x="749" y="99"/>
                </a:lnTo>
                <a:cubicBezTo>
                  <a:pt x="768" y="69"/>
                  <a:pt x="760" y="29"/>
                  <a:pt x="730" y="1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55" name=""/>
          <p:cNvSpPr txBox="1"/>
          <p:nvPr/>
        </p:nvSpPr>
        <p:spPr>
          <a:xfrm>
            <a:off x="1065240" y="3445200"/>
            <a:ext cx="2794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Una aplicación realista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6" name=""/>
          <p:cNvSpPr/>
          <p:nvPr/>
        </p:nvSpPr>
        <p:spPr>
          <a:xfrm>
            <a:off x="773280" y="4331160"/>
            <a:ext cx="273240" cy="267840"/>
          </a:xfrm>
          <a:custGeom>
            <a:avLst/>
            <a:gdLst/>
            <a:ahLst/>
            <a:rect l="0" t="0" r="r" b="b"/>
            <a:pathLst>
              <a:path w="759" h="744">
                <a:moveTo>
                  <a:pt x="730" y="10"/>
                </a:moveTo>
                <a:cubicBezTo>
                  <a:pt x="700" y="-9"/>
                  <a:pt x="661" y="-1"/>
                  <a:pt x="642" y="29"/>
                </a:cubicBezTo>
                <a:lnTo>
                  <a:pt x="282" y="582"/>
                </a:lnTo>
                <a:lnTo>
                  <a:pt x="108" y="420"/>
                </a:lnTo>
                <a:cubicBezTo>
                  <a:pt x="82" y="396"/>
                  <a:pt x="41" y="398"/>
                  <a:pt x="17" y="424"/>
                </a:cubicBezTo>
                <a:cubicBezTo>
                  <a:pt x="-7" y="450"/>
                  <a:pt x="-5" y="490"/>
                  <a:pt x="21" y="514"/>
                </a:cubicBezTo>
                <a:lnTo>
                  <a:pt x="250" y="726"/>
                </a:lnTo>
                <a:cubicBezTo>
                  <a:pt x="250" y="726"/>
                  <a:pt x="257" y="732"/>
                  <a:pt x="260" y="734"/>
                </a:cubicBezTo>
                <a:cubicBezTo>
                  <a:pt x="271" y="741"/>
                  <a:pt x="283" y="744"/>
                  <a:pt x="295" y="744"/>
                </a:cubicBezTo>
                <a:cubicBezTo>
                  <a:pt x="316" y="744"/>
                  <a:pt x="336" y="734"/>
                  <a:pt x="348" y="715"/>
                </a:cubicBezTo>
                <a:lnTo>
                  <a:pt x="749" y="98"/>
                </a:lnTo>
                <a:cubicBezTo>
                  <a:pt x="768" y="69"/>
                  <a:pt x="760" y="29"/>
                  <a:pt x="730" y="1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57" name=""/>
          <p:cNvSpPr txBox="1"/>
          <p:nvPr/>
        </p:nvSpPr>
        <p:spPr>
          <a:xfrm>
            <a:off x="1065240" y="3864240"/>
            <a:ext cx="2972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Una evaluación objetiva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8" name=""/>
          <p:cNvSpPr/>
          <p:nvPr/>
        </p:nvSpPr>
        <p:spPr>
          <a:xfrm>
            <a:off x="878760" y="5148720"/>
            <a:ext cx="61920" cy="23400"/>
          </a:xfrm>
          <a:custGeom>
            <a:avLst/>
            <a:gdLst/>
            <a:ahLst/>
            <a:rect l="0" t="0" r="r" b="b"/>
            <a:pathLst>
              <a:path w="172" h="65">
                <a:moveTo>
                  <a:pt x="172" y="33"/>
                </a:moveTo>
                <a:cubicBezTo>
                  <a:pt x="172" y="38"/>
                  <a:pt x="169" y="42"/>
                  <a:pt x="165" y="46"/>
                </a:cubicBezTo>
                <a:cubicBezTo>
                  <a:pt x="161" y="50"/>
                  <a:pt x="155" y="53"/>
                  <a:pt x="147" y="56"/>
                </a:cubicBezTo>
                <a:cubicBezTo>
                  <a:pt x="139" y="59"/>
                  <a:pt x="129" y="61"/>
                  <a:pt x="119" y="63"/>
                </a:cubicBezTo>
                <a:cubicBezTo>
                  <a:pt x="108" y="65"/>
                  <a:pt x="98" y="65"/>
                  <a:pt x="86" y="65"/>
                </a:cubicBezTo>
                <a:cubicBezTo>
                  <a:pt x="75" y="65"/>
                  <a:pt x="64" y="65"/>
                  <a:pt x="54" y="63"/>
                </a:cubicBezTo>
                <a:cubicBezTo>
                  <a:pt x="43" y="61"/>
                  <a:pt x="34" y="59"/>
                  <a:pt x="26" y="56"/>
                </a:cubicBezTo>
                <a:cubicBezTo>
                  <a:pt x="17" y="53"/>
                  <a:pt x="11" y="50"/>
                  <a:pt x="7" y="46"/>
                </a:cubicBezTo>
                <a:cubicBezTo>
                  <a:pt x="2" y="42"/>
                  <a:pt x="0" y="38"/>
                  <a:pt x="0" y="33"/>
                </a:cubicBezTo>
                <a:cubicBezTo>
                  <a:pt x="0" y="28"/>
                  <a:pt x="2" y="24"/>
                  <a:pt x="7" y="20"/>
                </a:cubicBezTo>
                <a:cubicBezTo>
                  <a:pt x="11" y="16"/>
                  <a:pt x="17" y="13"/>
                  <a:pt x="26" y="10"/>
                </a:cubicBezTo>
                <a:cubicBezTo>
                  <a:pt x="34" y="7"/>
                  <a:pt x="43" y="4"/>
                  <a:pt x="54" y="3"/>
                </a:cubicBezTo>
                <a:cubicBezTo>
                  <a:pt x="64" y="1"/>
                  <a:pt x="75" y="0"/>
                  <a:pt x="86" y="0"/>
                </a:cubicBezTo>
                <a:cubicBezTo>
                  <a:pt x="98" y="0"/>
                  <a:pt x="108" y="1"/>
                  <a:pt x="119" y="3"/>
                </a:cubicBezTo>
                <a:cubicBezTo>
                  <a:pt x="129" y="4"/>
                  <a:pt x="139" y="7"/>
                  <a:pt x="147" y="10"/>
                </a:cubicBezTo>
                <a:cubicBezTo>
                  <a:pt x="155" y="13"/>
                  <a:pt x="161" y="16"/>
                  <a:pt x="165" y="20"/>
                </a:cubicBezTo>
                <a:cubicBezTo>
                  <a:pt x="169" y="24"/>
                  <a:pt x="172" y="28"/>
                  <a:pt x="172" y="33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59" name=""/>
          <p:cNvSpPr/>
          <p:nvPr/>
        </p:nvSpPr>
        <p:spPr>
          <a:xfrm>
            <a:off x="881280" y="4978080"/>
            <a:ext cx="56520" cy="186480"/>
          </a:xfrm>
          <a:custGeom>
            <a:avLst/>
            <a:gdLst/>
            <a:ahLst/>
            <a:rect l="0" t="0" r="r" b="b"/>
            <a:pathLst>
              <a:path w="157" h="518">
                <a:moveTo>
                  <a:pt x="0" y="0"/>
                </a:moveTo>
                <a:cubicBezTo>
                  <a:pt x="0" y="0"/>
                  <a:pt x="55" y="518"/>
                  <a:pt x="78" y="518"/>
                </a:cubicBezTo>
                <a:cubicBezTo>
                  <a:pt x="102" y="518"/>
                  <a:pt x="157" y="0"/>
                  <a:pt x="157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0" name=""/>
          <p:cNvSpPr/>
          <p:nvPr/>
        </p:nvSpPr>
        <p:spPr>
          <a:xfrm>
            <a:off x="848160" y="4895640"/>
            <a:ext cx="123120" cy="123120"/>
          </a:xfrm>
          <a:custGeom>
            <a:avLst/>
            <a:gdLst/>
            <a:ahLst/>
            <a:rect l="0" t="0" r="r" b="b"/>
            <a:pathLst>
              <a:path w="342" h="342">
                <a:moveTo>
                  <a:pt x="342" y="171"/>
                </a:moveTo>
                <a:cubicBezTo>
                  <a:pt x="342" y="182"/>
                  <a:pt x="341" y="193"/>
                  <a:pt x="339" y="204"/>
                </a:cubicBezTo>
                <a:cubicBezTo>
                  <a:pt x="336" y="216"/>
                  <a:pt x="333" y="226"/>
                  <a:pt x="329" y="237"/>
                </a:cubicBezTo>
                <a:cubicBezTo>
                  <a:pt x="325" y="247"/>
                  <a:pt x="319" y="257"/>
                  <a:pt x="313" y="266"/>
                </a:cubicBezTo>
                <a:cubicBezTo>
                  <a:pt x="307" y="276"/>
                  <a:pt x="300" y="284"/>
                  <a:pt x="292" y="292"/>
                </a:cubicBezTo>
                <a:cubicBezTo>
                  <a:pt x="284" y="300"/>
                  <a:pt x="275" y="307"/>
                  <a:pt x="266" y="313"/>
                </a:cubicBezTo>
                <a:cubicBezTo>
                  <a:pt x="257" y="320"/>
                  <a:pt x="247" y="325"/>
                  <a:pt x="237" y="329"/>
                </a:cubicBezTo>
                <a:cubicBezTo>
                  <a:pt x="226" y="333"/>
                  <a:pt x="216" y="337"/>
                  <a:pt x="205" y="339"/>
                </a:cubicBezTo>
                <a:cubicBezTo>
                  <a:pt x="193" y="341"/>
                  <a:pt x="181" y="342"/>
                  <a:pt x="170" y="342"/>
                </a:cubicBezTo>
                <a:cubicBezTo>
                  <a:pt x="159" y="342"/>
                  <a:pt x="148" y="341"/>
                  <a:pt x="137" y="339"/>
                </a:cubicBezTo>
                <a:cubicBezTo>
                  <a:pt x="126" y="337"/>
                  <a:pt x="115" y="333"/>
                  <a:pt x="105" y="329"/>
                </a:cubicBezTo>
                <a:cubicBezTo>
                  <a:pt x="95" y="325"/>
                  <a:pt x="85" y="320"/>
                  <a:pt x="76" y="313"/>
                </a:cubicBezTo>
                <a:cubicBezTo>
                  <a:pt x="66" y="307"/>
                  <a:pt x="58" y="300"/>
                  <a:pt x="50" y="292"/>
                </a:cubicBezTo>
                <a:cubicBezTo>
                  <a:pt x="42" y="284"/>
                  <a:pt x="35" y="276"/>
                  <a:pt x="28" y="266"/>
                </a:cubicBezTo>
                <a:cubicBezTo>
                  <a:pt x="22" y="257"/>
                  <a:pt x="17" y="247"/>
                  <a:pt x="13" y="237"/>
                </a:cubicBezTo>
                <a:cubicBezTo>
                  <a:pt x="8" y="226"/>
                  <a:pt x="5" y="216"/>
                  <a:pt x="3" y="204"/>
                </a:cubicBezTo>
                <a:cubicBezTo>
                  <a:pt x="1" y="193"/>
                  <a:pt x="0" y="182"/>
                  <a:pt x="0" y="171"/>
                </a:cubicBezTo>
                <a:cubicBezTo>
                  <a:pt x="0" y="159"/>
                  <a:pt x="1" y="148"/>
                  <a:pt x="3" y="137"/>
                </a:cubicBezTo>
                <a:cubicBezTo>
                  <a:pt x="5" y="126"/>
                  <a:pt x="8" y="116"/>
                  <a:pt x="13" y="105"/>
                </a:cubicBezTo>
                <a:cubicBezTo>
                  <a:pt x="17" y="95"/>
                  <a:pt x="22" y="85"/>
                  <a:pt x="28" y="76"/>
                </a:cubicBezTo>
                <a:cubicBezTo>
                  <a:pt x="35" y="67"/>
                  <a:pt x="42" y="58"/>
                  <a:pt x="50" y="50"/>
                </a:cubicBezTo>
                <a:cubicBezTo>
                  <a:pt x="58" y="42"/>
                  <a:pt x="66" y="35"/>
                  <a:pt x="76" y="29"/>
                </a:cubicBezTo>
                <a:cubicBezTo>
                  <a:pt x="85" y="23"/>
                  <a:pt x="95" y="17"/>
                  <a:pt x="105" y="13"/>
                </a:cubicBezTo>
                <a:cubicBezTo>
                  <a:pt x="115" y="9"/>
                  <a:pt x="126" y="6"/>
                  <a:pt x="137" y="3"/>
                </a:cubicBezTo>
                <a:cubicBezTo>
                  <a:pt x="148" y="1"/>
                  <a:pt x="159" y="0"/>
                  <a:pt x="170" y="0"/>
                </a:cubicBezTo>
                <a:cubicBezTo>
                  <a:pt x="181" y="0"/>
                  <a:pt x="193" y="1"/>
                  <a:pt x="205" y="3"/>
                </a:cubicBezTo>
                <a:cubicBezTo>
                  <a:pt x="216" y="6"/>
                  <a:pt x="226" y="9"/>
                  <a:pt x="237" y="13"/>
                </a:cubicBezTo>
                <a:cubicBezTo>
                  <a:pt x="247" y="17"/>
                  <a:pt x="257" y="23"/>
                  <a:pt x="266" y="29"/>
                </a:cubicBezTo>
                <a:cubicBezTo>
                  <a:pt x="275" y="35"/>
                  <a:pt x="284" y="42"/>
                  <a:pt x="292" y="50"/>
                </a:cubicBezTo>
                <a:cubicBezTo>
                  <a:pt x="300" y="58"/>
                  <a:pt x="307" y="67"/>
                  <a:pt x="313" y="76"/>
                </a:cubicBezTo>
                <a:cubicBezTo>
                  <a:pt x="319" y="85"/>
                  <a:pt x="325" y="95"/>
                  <a:pt x="329" y="105"/>
                </a:cubicBezTo>
                <a:cubicBezTo>
                  <a:pt x="333" y="116"/>
                  <a:pt x="336" y="126"/>
                  <a:pt x="339" y="137"/>
                </a:cubicBezTo>
                <a:cubicBezTo>
                  <a:pt x="341" y="148"/>
                  <a:pt x="342" y="159"/>
                  <a:pt x="342" y="171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61" name=""/>
          <p:cNvSpPr txBox="1"/>
          <p:nvPr/>
        </p:nvSpPr>
        <p:spPr>
          <a:xfrm>
            <a:off x="1065240" y="4273920"/>
            <a:ext cx="2989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Una secuencia accesible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2" name=""/>
          <p:cNvSpPr txBox="1"/>
          <p:nvPr/>
        </p:nvSpPr>
        <p:spPr>
          <a:xfrm>
            <a:off x="1065240" y="4845600"/>
            <a:ext cx="8955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¡Preparados para desarrollar lógica profesional desde el primer trimestre!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3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14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"/>
          <p:cNvSpPr/>
          <p:nvPr/>
        </p:nvSpPr>
        <p:spPr>
          <a:xfrm>
            <a:off x="780840" y="2104920"/>
            <a:ext cx="362160" cy="362160"/>
          </a:xfrm>
          <a:custGeom>
            <a:avLst/>
            <a:gdLst/>
            <a:ahLst/>
            <a:rect l="0" t="0" r="r" b="b"/>
            <a:pathLst>
              <a:path w="1006" h="1006">
                <a:moveTo>
                  <a:pt x="1006" y="502"/>
                </a:moveTo>
                <a:cubicBezTo>
                  <a:pt x="1006" y="536"/>
                  <a:pt x="1003" y="568"/>
                  <a:pt x="997" y="601"/>
                </a:cubicBezTo>
                <a:cubicBezTo>
                  <a:pt x="990" y="633"/>
                  <a:pt x="981" y="664"/>
                  <a:pt x="968" y="696"/>
                </a:cubicBezTo>
                <a:cubicBezTo>
                  <a:pt x="956" y="726"/>
                  <a:pt x="940" y="755"/>
                  <a:pt x="922" y="783"/>
                </a:cubicBezTo>
                <a:cubicBezTo>
                  <a:pt x="903" y="810"/>
                  <a:pt x="883" y="836"/>
                  <a:pt x="859" y="859"/>
                </a:cubicBezTo>
                <a:cubicBezTo>
                  <a:pt x="836" y="882"/>
                  <a:pt x="811" y="903"/>
                  <a:pt x="783" y="921"/>
                </a:cubicBezTo>
                <a:cubicBezTo>
                  <a:pt x="756" y="940"/>
                  <a:pt x="727" y="955"/>
                  <a:pt x="696" y="968"/>
                </a:cubicBezTo>
                <a:cubicBezTo>
                  <a:pt x="666" y="981"/>
                  <a:pt x="634" y="990"/>
                  <a:pt x="602" y="997"/>
                </a:cubicBezTo>
                <a:cubicBezTo>
                  <a:pt x="569" y="1003"/>
                  <a:pt x="537" y="1006"/>
                  <a:pt x="504" y="1006"/>
                </a:cubicBezTo>
                <a:cubicBezTo>
                  <a:pt x="471" y="1006"/>
                  <a:pt x="438" y="1003"/>
                  <a:pt x="406" y="997"/>
                </a:cubicBezTo>
                <a:cubicBezTo>
                  <a:pt x="373" y="990"/>
                  <a:pt x="341" y="981"/>
                  <a:pt x="310" y="968"/>
                </a:cubicBezTo>
                <a:cubicBezTo>
                  <a:pt x="280" y="955"/>
                  <a:pt x="251" y="940"/>
                  <a:pt x="224" y="921"/>
                </a:cubicBezTo>
                <a:cubicBezTo>
                  <a:pt x="196" y="903"/>
                  <a:pt x="171" y="882"/>
                  <a:pt x="147" y="859"/>
                </a:cubicBezTo>
                <a:cubicBezTo>
                  <a:pt x="124" y="836"/>
                  <a:pt x="103" y="810"/>
                  <a:pt x="85" y="783"/>
                </a:cubicBezTo>
                <a:cubicBezTo>
                  <a:pt x="66" y="755"/>
                  <a:pt x="51" y="726"/>
                  <a:pt x="38" y="696"/>
                </a:cubicBezTo>
                <a:cubicBezTo>
                  <a:pt x="26" y="664"/>
                  <a:pt x="16" y="633"/>
                  <a:pt x="10" y="601"/>
                </a:cubicBezTo>
                <a:cubicBezTo>
                  <a:pt x="3" y="568"/>
                  <a:pt x="0" y="536"/>
                  <a:pt x="0" y="502"/>
                </a:cubicBezTo>
                <a:cubicBezTo>
                  <a:pt x="0" y="469"/>
                  <a:pt x="3" y="437"/>
                  <a:pt x="10" y="404"/>
                </a:cubicBezTo>
                <a:cubicBezTo>
                  <a:pt x="16" y="372"/>
                  <a:pt x="26" y="341"/>
                  <a:pt x="38" y="310"/>
                </a:cubicBezTo>
                <a:cubicBezTo>
                  <a:pt x="51" y="280"/>
                  <a:pt x="66" y="251"/>
                  <a:pt x="85" y="223"/>
                </a:cubicBezTo>
                <a:cubicBezTo>
                  <a:pt x="103" y="196"/>
                  <a:pt x="124" y="170"/>
                  <a:pt x="147" y="147"/>
                </a:cubicBezTo>
                <a:cubicBezTo>
                  <a:pt x="171" y="124"/>
                  <a:pt x="196" y="103"/>
                  <a:pt x="224" y="85"/>
                </a:cubicBezTo>
                <a:cubicBezTo>
                  <a:pt x="251" y="66"/>
                  <a:pt x="280" y="51"/>
                  <a:pt x="310" y="38"/>
                </a:cubicBezTo>
                <a:cubicBezTo>
                  <a:pt x="341" y="25"/>
                  <a:pt x="373" y="16"/>
                  <a:pt x="406" y="9"/>
                </a:cubicBezTo>
                <a:cubicBezTo>
                  <a:pt x="438" y="3"/>
                  <a:pt x="471" y="0"/>
                  <a:pt x="504" y="0"/>
                </a:cubicBezTo>
                <a:cubicBezTo>
                  <a:pt x="537" y="0"/>
                  <a:pt x="569" y="3"/>
                  <a:pt x="602" y="9"/>
                </a:cubicBezTo>
                <a:cubicBezTo>
                  <a:pt x="634" y="16"/>
                  <a:pt x="666" y="25"/>
                  <a:pt x="696" y="38"/>
                </a:cubicBezTo>
                <a:cubicBezTo>
                  <a:pt x="727" y="51"/>
                  <a:pt x="756" y="66"/>
                  <a:pt x="783" y="85"/>
                </a:cubicBezTo>
                <a:cubicBezTo>
                  <a:pt x="811" y="103"/>
                  <a:pt x="836" y="124"/>
                  <a:pt x="859" y="147"/>
                </a:cubicBezTo>
                <a:cubicBezTo>
                  <a:pt x="883" y="170"/>
                  <a:pt x="903" y="196"/>
                  <a:pt x="922" y="223"/>
                </a:cubicBezTo>
                <a:cubicBezTo>
                  <a:pt x="940" y="251"/>
                  <a:pt x="956" y="280"/>
                  <a:pt x="968" y="310"/>
                </a:cubicBezTo>
                <a:cubicBezTo>
                  <a:pt x="981" y="341"/>
                  <a:pt x="990" y="372"/>
                  <a:pt x="997" y="404"/>
                </a:cubicBezTo>
                <a:cubicBezTo>
                  <a:pt x="1003" y="437"/>
                  <a:pt x="1006" y="469"/>
                  <a:pt x="1006" y="502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"/>
          <p:cNvSpPr/>
          <p:nvPr/>
        </p:nvSpPr>
        <p:spPr>
          <a:xfrm>
            <a:off x="826200" y="2149920"/>
            <a:ext cx="271800" cy="272160"/>
          </a:xfrm>
          <a:custGeom>
            <a:avLst/>
            <a:gdLst/>
            <a:ahLst/>
            <a:rect l="0" t="0" r="r" b="b"/>
            <a:pathLst>
              <a:path w="755" h="756">
                <a:moveTo>
                  <a:pt x="755" y="377"/>
                </a:moveTo>
                <a:cubicBezTo>
                  <a:pt x="755" y="402"/>
                  <a:pt x="752" y="427"/>
                  <a:pt x="748" y="452"/>
                </a:cubicBezTo>
                <a:cubicBezTo>
                  <a:pt x="743" y="476"/>
                  <a:pt x="736" y="500"/>
                  <a:pt x="726" y="523"/>
                </a:cubicBezTo>
                <a:cubicBezTo>
                  <a:pt x="717" y="546"/>
                  <a:pt x="705" y="567"/>
                  <a:pt x="691" y="588"/>
                </a:cubicBezTo>
                <a:cubicBezTo>
                  <a:pt x="678" y="609"/>
                  <a:pt x="662" y="628"/>
                  <a:pt x="644" y="645"/>
                </a:cubicBezTo>
                <a:cubicBezTo>
                  <a:pt x="627" y="663"/>
                  <a:pt x="608" y="678"/>
                  <a:pt x="587" y="692"/>
                </a:cubicBezTo>
                <a:cubicBezTo>
                  <a:pt x="567" y="706"/>
                  <a:pt x="545" y="717"/>
                  <a:pt x="522" y="727"/>
                </a:cubicBezTo>
                <a:cubicBezTo>
                  <a:pt x="499" y="736"/>
                  <a:pt x="476" y="743"/>
                  <a:pt x="451" y="748"/>
                </a:cubicBezTo>
                <a:cubicBezTo>
                  <a:pt x="427" y="753"/>
                  <a:pt x="403" y="756"/>
                  <a:pt x="378" y="756"/>
                </a:cubicBezTo>
                <a:cubicBezTo>
                  <a:pt x="353" y="756"/>
                  <a:pt x="328" y="753"/>
                  <a:pt x="303" y="748"/>
                </a:cubicBezTo>
                <a:cubicBezTo>
                  <a:pt x="279" y="743"/>
                  <a:pt x="255" y="736"/>
                  <a:pt x="233" y="727"/>
                </a:cubicBezTo>
                <a:cubicBezTo>
                  <a:pt x="210" y="717"/>
                  <a:pt x="188" y="706"/>
                  <a:pt x="167" y="692"/>
                </a:cubicBezTo>
                <a:cubicBezTo>
                  <a:pt x="147" y="678"/>
                  <a:pt x="128" y="663"/>
                  <a:pt x="110" y="645"/>
                </a:cubicBezTo>
                <a:cubicBezTo>
                  <a:pt x="93" y="628"/>
                  <a:pt x="77" y="609"/>
                  <a:pt x="63" y="588"/>
                </a:cubicBezTo>
                <a:cubicBezTo>
                  <a:pt x="50" y="567"/>
                  <a:pt x="38" y="546"/>
                  <a:pt x="28" y="523"/>
                </a:cubicBezTo>
                <a:cubicBezTo>
                  <a:pt x="19" y="500"/>
                  <a:pt x="12" y="476"/>
                  <a:pt x="7" y="452"/>
                </a:cubicBezTo>
                <a:cubicBezTo>
                  <a:pt x="2" y="427"/>
                  <a:pt x="0" y="402"/>
                  <a:pt x="0" y="377"/>
                </a:cubicBezTo>
                <a:cubicBezTo>
                  <a:pt x="0" y="353"/>
                  <a:pt x="2" y="328"/>
                  <a:pt x="7" y="304"/>
                </a:cubicBezTo>
                <a:cubicBezTo>
                  <a:pt x="12" y="280"/>
                  <a:pt x="19" y="256"/>
                  <a:pt x="28" y="233"/>
                </a:cubicBezTo>
                <a:cubicBezTo>
                  <a:pt x="38" y="210"/>
                  <a:pt x="50" y="189"/>
                  <a:pt x="63" y="168"/>
                </a:cubicBezTo>
                <a:cubicBezTo>
                  <a:pt x="77" y="147"/>
                  <a:pt x="93" y="128"/>
                  <a:pt x="110" y="111"/>
                </a:cubicBezTo>
                <a:cubicBezTo>
                  <a:pt x="128" y="93"/>
                  <a:pt x="147" y="78"/>
                  <a:pt x="167" y="64"/>
                </a:cubicBezTo>
                <a:cubicBezTo>
                  <a:pt x="188" y="50"/>
                  <a:pt x="210" y="39"/>
                  <a:pt x="233" y="29"/>
                </a:cubicBezTo>
                <a:cubicBezTo>
                  <a:pt x="255" y="20"/>
                  <a:pt x="279" y="13"/>
                  <a:pt x="303" y="8"/>
                </a:cubicBezTo>
                <a:cubicBezTo>
                  <a:pt x="328" y="3"/>
                  <a:pt x="353" y="0"/>
                  <a:pt x="378" y="0"/>
                </a:cubicBezTo>
                <a:cubicBezTo>
                  <a:pt x="403" y="0"/>
                  <a:pt x="427" y="3"/>
                  <a:pt x="451" y="8"/>
                </a:cubicBezTo>
                <a:cubicBezTo>
                  <a:pt x="476" y="13"/>
                  <a:pt x="499" y="20"/>
                  <a:pt x="522" y="29"/>
                </a:cubicBezTo>
                <a:cubicBezTo>
                  <a:pt x="545" y="39"/>
                  <a:pt x="567" y="50"/>
                  <a:pt x="587" y="64"/>
                </a:cubicBezTo>
                <a:cubicBezTo>
                  <a:pt x="608" y="78"/>
                  <a:pt x="627" y="93"/>
                  <a:pt x="644" y="111"/>
                </a:cubicBezTo>
                <a:cubicBezTo>
                  <a:pt x="662" y="128"/>
                  <a:pt x="678" y="147"/>
                  <a:pt x="691" y="168"/>
                </a:cubicBezTo>
                <a:cubicBezTo>
                  <a:pt x="705" y="189"/>
                  <a:pt x="717" y="210"/>
                  <a:pt x="726" y="233"/>
                </a:cubicBezTo>
                <a:cubicBezTo>
                  <a:pt x="736" y="256"/>
                  <a:pt x="743" y="280"/>
                  <a:pt x="748" y="304"/>
                </a:cubicBezTo>
                <a:cubicBezTo>
                  <a:pt x="752" y="328"/>
                  <a:pt x="755" y="353"/>
                  <a:pt x="755" y="377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"/>
          <p:cNvSpPr/>
          <p:nvPr/>
        </p:nvSpPr>
        <p:spPr>
          <a:xfrm>
            <a:off x="861480" y="2185200"/>
            <a:ext cx="201240" cy="201600"/>
          </a:xfrm>
          <a:custGeom>
            <a:avLst/>
            <a:gdLst/>
            <a:ahLst/>
            <a:rect l="0" t="0" r="r" b="b"/>
            <a:pathLst>
              <a:path w="559" h="560">
                <a:moveTo>
                  <a:pt x="559" y="279"/>
                </a:moveTo>
                <a:cubicBezTo>
                  <a:pt x="559" y="298"/>
                  <a:pt x="557" y="316"/>
                  <a:pt x="554" y="334"/>
                </a:cubicBezTo>
                <a:cubicBezTo>
                  <a:pt x="550" y="353"/>
                  <a:pt x="545" y="370"/>
                  <a:pt x="538" y="387"/>
                </a:cubicBezTo>
                <a:cubicBezTo>
                  <a:pt x="531" y="404"/>
                  <a:pt x="522" y="420"/>
                  <a:pt x="512" y="436"/>
                </a:cubicBezTo>
                <a:cubicBezTo>
                  <a:pt x="502" y="451"/>
                  <a:pt x="490" y="465"/>
                  <a:pt x="477" y="478"/>
                </a:cubicBezTo>
                <a:cubicBezTo>
                  <a:pt x="464" y="491"/>
                  <a:pt x="450" y="503"/>
                  <a:pt x="435" y="513"/>
                </a:cubicBezTo>
                <a:cubicBezTo>
                  <a:pt x="420" y="523"/>
                  <a:pt x="404" y="532"/>
                  <a:pt x="387" y="539"/>
                </a:cubicBezTo>
                <a:cubicBezTo>
                  <a:pt x="370" y="546"/>
                  <a:pt x="352" y="551"/>
                  <a:pt x="334" y="554"/>
                </a:cubicBezTo>
                <a:cubicBezTo>
                  <a:pt x="316" y="558"/>
                  <a:pt x="298" y="560"/>
                  <a:pt x="280" y="560"/>
                </a:cubicBezTo>
                <a:cubicBezTo>
                  <a:pt x="261" y="560"/>
                  <a:pt x="243" y="558"/>
                  <a:pt x="225" y="554"/>
                </a:cubicBezTo>
                <a:cubicBezTo>
                  <a:pt x="207" y="551"/>
                  <a:pt x="190" y="546"/>
                  <a:pt x="173" y="539"/>
                </a:cubicBezTo>
                <a:cubicBezTo>
                  <a:pt x="156" y="532"/>
                  <a:pt x="140" y="523"/>
                  <a:pt x="125" y="513"/>
                </a:cubicBezTo>
                <a:cubicBezTo>
                  <a:pt x="108" y="503"/>
                  <a:pt x="94" y="491"/>
                  <a:pt x="81" y="478"/>
                </a:cubicBezTo>
                <a:cubicBezTo>
                  <a:pt x="68" y="465"/>
                  <a:pt x="57" y="451"/>
                  <a:pt x="47" y="436"/>
                </a:cubicBezTo>
                <a:cubicBezTo>
                  <a:pt x="36" y="420"/>
                  <a:pt x="28" y="404"/>
                  <a:pt x="21" y="387"/>
                </a:cubicBezTo>
                <a:cubicBezTo>
                  <a:pt x="14" y="370"/>
                  <a:pt x="8" y="353"/>
                  <a:pt x="5" y="334"/>
                </a:cubicBezTo>
                <a:cubicBezTo>
                  <a:pt x="1" y="316"/>
                  <a:pt x="0" y="298"/>
                  <a:pt x="0" y="279"/>
                </a:cubicBezTo>
                <a:cubicBezTo>
                  <a:pt x="0" y="261"/>
                  <a:pt x="1" y="243"/>
                  <a:pt x="5" y="225"/>
                </a:cubicBezTo>
                <a:cubicBezTo>
                  <a:pt x="8" y="207"/>
                  <a:pt x="14" y="190"/>
                  <a:pt x="21" y="173"/>
                </a:cubicBezTo>
                <a:cubicBezTo>
                  <a:pt x="28" y="156"/>
                  <a:pt x="36" y="140"/>
                  <a:pt x="47" y="124"/>
                </a:cubicBezTo>
                <a:cubicBezTo>
                  <a:pt x="57" y="109"/>
                  <a:pt x="68" y="95"/>
                  <a:pt x="81" y="82"/>
                </a:cubicBezTo>
                <a:cubicBezTo>
                  <a:pt x="94" y="69"/>
                  <a:pt x="108" y="57"/>
                  <a:pt x="125" y="47"/>
                </a:cubicBezTo>
                <a:cubicBezTo>
                  <a:pt x="140" y="37"/>
                  <a:pt x="156" y="28"/>
                  <a:pt x="173" y="21"/>
                </a:cubicBezTo>
                <a:cubicBezTo>
                  <a:pt x="190" y="14"/>
                  <a:pt x="207" y="9"/>
                  <a:pt x="225" y="6"/>
                </a:cubicBezTo>
                <a:cubicBezTo>
                  <a:pt x="243" y="2"/>
                  <a:pt x="261" y="0"/>
                  <a:pt x="280" y="0"/>
                </a:cubicBezTo>
                <a:cubicBezTo>
                  <a:pt x="298" y="0"/>
                  <a:pt x="316" y="2"/>
                  <a:pt x="334" y="6"/>
                </a:cubicBezTo>
                <a:cubicBezTo>
                  <a:pt x="352" y="9"/>
                  <a:pt x="370" y="14"/>
                  <a:pt x="387" y="21"/>
                </a:cubicBezTo>
                <a:cubicBezTo>
                  <a:pt x="404" y="28"/>
                  <a:pt x="420" y="37"/>
                  <a:pt x="435" y="47"/>
                </a:cubicBezTo>
                <a:cubicBezTo>
                  <a:pt x="450" y="57"/>
                  <a:pt x="464" y="69"/>
                  <a:pt x="477" y="82"/>
                </a:cubicBezTo>
                <a:cubicBezTo>
                  <a:pt x="490" y="95"/>
                  <a:pt x="502" y="109"/>
                  <a:pt x="512" y="124"/>
                </a:cubicBezTo>
                <a:cubicBezTo>
                  <a:pt x="522" y="140"/>
                  <a:pt x="531" y="156"/>
                  <a:pt x="538" y="173"/>
                </a:cubicBezTo>
                <a:cubicBezTo>
                  <a:pt x="545" y="190"/>
                  <a:pt x="550" y="207"/>
                  <a:pt x="554" y="225"/>
                </a:cubicBezTo>
                <a:cubicBezTo>
                  <a:pt x="557" y="243"/>
                  <a:pt x="559" y="261"/>
                  <a:pt x="559" y="279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"/>
          <p:cNvSpPr/>
          <p:nvPr/>
        </p:nvSpPr>
        <p:spPr>
          <a:xfrm>
            <a:off x="901440" y="2225520"/>
            <a:ext cx="120960" cy="120960"/>
          </a:xfrm>
          <a:custGeom>
            <a:avLst/>
            <a:gdLst/>
            <a:ahLst/>
            <a:rect l="0" t="0" r="r" b="b"/>
            <a:pathLst>
              <a:path w="336" h="336">
                <a:moveTo>
                  <a:pt x="336" y="168"/>
                </a:moveTo>
                <a:cubicBezTo>
                  <a:pt x="336" y="180"/>
                  <a:pt x="335" y="190"/>
                  <a:pt x="333" y="201"/>
                </a:cubicBezTo>
                <a:cubicBezTo>
                  <a:pt x="331" y="212"/>
                  <a:pt x="328" y="222"/>
                  <a:pt x="324" y="233"/>
                </a:cubicBezTo>
                <a:cubicBezTo>
                  <a:pt x="319" y="243"/>
                  <a:pt x="314" y="252"/>
                  <a:pt x="308" y="262"/>
                </a:cubicBezTo>
                <a:cubicBezTo>
                  <a:pt x="302" y="271"/>
                  <a:pt x="295" y="279"/>
                  <a:pt x="287" y="287"/>
                </a:cubicBezTo>
                <a:cubicBezTo>
                  <a:pt x="280" y="295"/>
                  <a:pt x="271" y="302"/>
                  <a:pt x="262" y="308"/>
                </a:cubicBezTo>
                <a:cubicBezTo>
                  <a:pt x="253" y="314"/>
                  <a:pt x="243" y="319"/>
                  <a:pt x="233" y="323"/>
                </a:cubicBezTo>
                <a:cubicBezTo>
                  <a:pt x="223" y="328"/>
                  <a:pt x="212" y="331"/>
                  <a:pt x="201" y="333"/>
                </a:cubicBezTo>
                <a:cubicBezTo>
                  <a:pt x="191" y="335"/>
                  <a:pt x="180" y="336"/>
                  <a:pt x="169" y="336"/>
                </a:cubicBezTo>
                <a:cubicBezTo>
                  <a:pt x="158" y="336"/>
                  <a:pt x="147" y="335"/>
                  <a:pt x="136" y="333"/>
                </a:cubicBezTo>
                <a:cubicBezTo>
                  <a:pt x="125" y="331"/>
                  <a:pt x="115" y="328"/>
                  <a:pt x="105" y="323"/>
                </a:cubicBezTo>
                <a:cubicBezTo>
                  <a:pt x="95" y="319"/>
                  <a:pt x="85" y="314"/>
                  <a:pt x="76" y="308"/>
                </a:cubicBezTo>
                <a:cubicBezTo>
                  <a:pt x="67" y="302"/>
                  <a:pt x="58" y="295"/>
                  <a:pt x="50" y="287"/>
                </a:cubicBezTo>
                <a:cubicBezTo>
                  <a:pt x="43" y="279"/>
                  <a:pt x="36" y="271"/>
                  <a:pt x="29" y="262"/>
                </a:cubicBezTo>
                <a:cubicBezTo>
                  <a:pt x="23" y="252"/>
                  <a:pt x="18" y="243"/>
                  <a:pt x="14" y="233"/>
                </a:cubicBezTo>
                <a:cubicBezTo>
                  <a:pt x="10" y="222"/>
                  <a:pt x="6" y="212"/>
                  <a:pt x="3" y="201"/>
                </a:cubicBezTo>
                <a:cubicBezTo>
                  <a:pt x="1" y="190"/>
                  <a:pt x="0" y="180"/>
                  <a:pt x="0" y="168"/>
                </a:cubicBezTo>
                <a:cubicBezTo>
                  <a:pt x="0" y="157"/>
                  <a:pt x="1" y="147"/>
                  <a:pt x="3" y="136"/>
                </a:cubicBezTo>
                <a:cubicBezTo>
                  <a:pt x="6" y="125"/>
                  <a:pt x="10" y="115"/>
                  <a:pt x="14" y="104"/>
                </a:cubicBezTo>
                <a:cubicBezTo>
                  <a:pt x="18" y="94"/>
                  <a:pt x="23" y="85"/>
                  <a:pt x="29" y="75"/>
                </a:cubicBezTo>
                <a:cubicBezTo>
                  <a:pt x="36" y="66"/>
                  <a:pt x="43" y="58"/>
                  <a:pt x="50" y="50"/>
                </a:cubicBezTo>
                <a:cubicBezTo>
                  <a:pt x="58" y="42"/>
                  <a:pt x="67" y="35"/>
                  <a:pt x="76" y="29"/>
                </a:cubicBezTo>
                <a:cubicBezTo>
                  <a:pt x="85" y="23"/>
                  <a:pt x="95" y="18"/>
                  <a:pt x="105" y="13"/>
                </a:cubicBezTo>
                <a:cubicBezTo>
                  <a:pt x="115" y="8"/>
                  <a:pt x="125" y="5"/>
                  <a:pt x="136" y="3"/>
                </a:cubicBezTo>
                <a:cubicBezTo>
                  <a:pt x="147" y="1"/>
                  <a:pt x="158" y="0"/>
                  <a:pt x="169" y="0"/>
                </a:cubicBezTo>
                <a:cubicBezTo>
                  <a:pt x="180" y="0"/>
                  <a:pt x="191" y="1"/>
                  <a:pt x="201" y="3"/>
                </a:cubicBezTo>
                <a:cubicBezTo>
                  <a:pt x="212" y="5"/>
                  <a:pt x="223" y="8"/>
                  <a:pt x="233" y="13"/>
                </a:cubicBezTo>
                <a:cubicBezTo>
                  <a:pt x="243" y="18"/>
                  <a:pt x="253" y="23"/>
                  <a:pt x="262" y="29"/>
                </a:cubicBezTo>
                <a:cubicBezTo>
                  <a:pt x="271" y="35"/>
                  <a:pt x="280" y="42"/>
                  <a:pt x="287" y="50"/>
                </a:cubicBezTo>
                <a:cubicBezTo>
                  <a:pt x="295" y="58"/>
                  <a:pt x="302" y="66"/>
                  <a:pt x="308" y="75"/>
                </a:cubicBezTo>
                <a:cubicBezTo>
                  <a:pt x="314" y="85"/>
                  <a:pt x="319" y="94"/>
                  <a:pt x="324" y="104"/>
                </a:cubicBezTo>
                <a:cubicBezTo>
                  <a:pt x="328" y="115"/>
                  <a:pt x="331" y="125"/>
                  <a:pt x="333" y="136"/>
                </a:cubicBezTo>
                <a:cubicBezTo>
                  <a:pt x="335" y="147"/>
                  <a:pt x="336" y="157"/>
                  <a:pt x="336" y="16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"/>
          <p:cNvSpPr/>
          <p:nvPr/>
        </p:nvSpPr>
        <p:spPr>
          <a:xfrm>
            <a:off x="931680" y="2255760"/>
            <a:ext cx="61200" cy="60480"/>
          </a:xfrm>
          <a:custGeom>
            <a:avLst/>
            <a:gdLst/>
            <a:ahLst/>
            <a:rect l="0" t="0" r="r" b="b"/>
            <a:pathLst>
              <a:path w="170" h="168">
                <a:moveTo>
                  <a:pt x="170" y="83"/>
                </a:moveTo>
                <a:cubicBezTo>
                  <a:pt x="170" y="95"/>
                  <a:pt x="166" y="105"/>
                  <a:pt x="162" y="116"/>
                </a:cubicBezTo>
                <a:cubicBezTo>
                  <a:pt x="158" y="126"/>
                  <a:pt x="152" y="135"/>
                  <a:pt x="144" y="143"/>
                </a:cubicBezTo>
                <a:cubicBezTo>
                  <a:pt x="136" y="151"/>
                  <a:pt x="127" y="157"/>
                  <a:pt x="117" y="161"/>
                </a:cubicBezTo>
                <a:cubicBezTo>
                  <a:pt x="107" y="166"/>
                  <a:pt x="96" y="168"/>
                  <a:pt x="85" y="168"/>
                </a:cubicBezTo>
                <a:cubicBezTo>
                  <a:pt x="74" y="168"/>
                  <a:pt x="63" y="166"/>
                  <a:pt x="53" y="161"/>
                </a:cubicBezTo>
                <a:cubicBezTo>
                  <a:pt x="42" y="157"/>
                  <a:pt x="33" y="151"/>
                  <a:pt x="26" y="143"/>
                </a:cubicBezTo>
                <a:cubicBezTo>
                  <a:pt x="18" y="135"/>
                  <a:pt x="12" y="126"/>
                  <a:pt x="7" y="116"/>
                </a:cubicBezTo>
                <a:cubicBezTo>
                  <a:pt x="3" y="105"/>
                  <a:pt x="0" y="95"/>
                  <a:pt x="0" y="83"/>
                </a:cubicBezTo>
                <a:cubicBezTo>
                  <a:pt x="0" y="72"/>
                  <a:pt x="3" y="62"/>
                  <a:pt x="7" y="51"/>
                </a:cubicBezTo>
                <a:cubicBezTo>
                  <a:pt x="12" y="41"/>
                  <a:pt x="18" y="32"/>
                  <a:pt x="26" y="24"/>
                </a:cubicBezTo>
                <a:cubicBezTo>
                  <a:pt x="33" y="16"/>
                  <a:pt x="42" y="10"/>
                  <a:pt x="53" y="6"/>
                </a:cubicBezTo>
                <a:cubicBezTo>
                  <a:pt x="63" y="2"/>
                  <a:pt x="74" y="0"/>
                  <a:pt x="85" y="0"/>
                </a:cubicBezTo>
                <a:cubicBezTo>
                  <a:pt x="96" y="0"/>
                  <a:pt x="107" y="2"/>
                  <a:pt x="117" y="6"/>
                </a:cubicBezTo>
                <a:cubicBezTo>
                  <a:pt x="127" y="10"/>
                  <a:pt x="136" y="16"/>
                  <a:pt x="144" y="24"/>
                </a:cubicBezTo>
                <a:cubicBezTo>
                  <a:pt x="152" y="32"/>
                  <a:pt x="158" y="41"/>
                  <a:pt x="162" y="51"/>
                </a:cubicBezTo>
                <a:cubicBezTo>
                  <a:pt x="166" y="62"/>
                  <a:pt x="170" y="72"/>
                  <a:pt x="170" y="83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"/>
          <p:cNvSpPr/>
          <p:nvPr/>
        </p:nvSpPr>
        <p:spPr>
          <a:xfrm>
            <a:off x="957600" y="2288520"/>
            <a:ext cx="139320" cy="169920"/>
          </a:xfrm>
          <a:custGeom>
            <a:avLst/>
            <a:gdLst/>
            <a:ahLst/>
            <a:rect l="0" t="0" r="r" b="b"/>
            <a:pathLst>
              <a:path w="387" h="472">
                <a:moveTo>
                  <a:pt x="18" y="0"/>
                </a:moveTo>
                <a:lnTo>
                  <a:pt x="387" y="329"/>
                </a:lnTo>
                <a:cubicBezTo>
                  <a:pt x="387" y="329"/>
                  <a:pt x="313" y="423"/>
                  <a:pt x="165" y="472"/>
                </a:cubicBezTo>
                <a:lnTo>
                  <a:pt x="0" y="4"/>
                </a:lnTo>
                <a:lnTo>
                  <a:pt x="18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"/>
          <p:cNvSpPr/>
          <p:nvPr/>
        </p:nvSpPr>
        <p:spPr>
          <a:xfrm>
            <a:off x="954720" y="2270160"/>
            <a:ext cx="26280" cy="25920"/>
          </a:xfrm>
          <a:custGeom>
            <a:avLst/>
            <a:gdLst/>
            <a:ahLst/>
            <a:rect l="0" t="0" r="r" b="b"/>
            <a:pathLst>
              <a:path w="73" h="72">
                <a:moveTo>
                  <a:pt x="29" y="72"/>
                </a:moveTo>
                <a:cubicBezTo>
                  <a:pt x="22" y="72"/>
                  <a:pt x="15" y="70"/>
                  <a:pt x="8" y="64"/>
                </a:cubicBezTo>
                <a:cubicBezTo>
                  <a:pt x="-3" y="53"/>
                  <a:pt x="-3" y="35"/>
                  <a:pt x="8" y="24"/>
                </a:cubicBezTo>
                <a:lnTo>
                  <a:pt x="25" y="8"/>
                </a:lnTo>
                <a:cubicBezTo>
                  <a:pt x="36" y="-3"/>
                  <a:pt x="53" y="-3"/>
                  <a:pt x="64" y="8"/>
                </a:cubicBezTo>
                <a:cubicBezTo>
                  <a:pt x="75" y="19"/>
                  <a:pt x="75" y="37"/>
                  <a:pt x="64" y="48"/>
                </a:cubicBezTo>
                <a:lnTo>
                  <a:pt x="49" y="64"/>
                </a:lnTo>
                <a:cubicBezTo>
                  <a:pt x="43" y="70"/>
                  <a:pt x="36" y="72"/>
                  <a:pt x="29" y="72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"/>
          <p:cNvSpPr/>
          <p:nvPr/>
        </p:nvSpPr>
        <p:spPr>
          <a:xfrm>
            <a:off x="1020600" y="2104920"/>
            <a:ext cx="122400" cy="122400"/>
          </a:xfrm>
          <a:custGeom>
            <a:avLst/>
            <a:gdLst/>
            <a:ahLst/>
            <a:rect l="0" t="0" r="r" b="b"/>
            <a:pathLst>
              <a:path w="340" h="340">
                <a:moveTo>
                  <a:pt x="5" y="196"/>
                </a:moveTo>
                <a:cubicBezTo>
                  <a:pt x="-6" y="254"/>
                  <a:pt x="5" y="327"/>
                  <a:pt x="5" y="327"/>
                </a:cubicBezTo>
                <a:lnTo>
                  <a:pt x="203" y="120"/>
                </a:lnTo>
                <a:cubicBezTo>
                  <a:pt x="211" y="79"/>
                  <a:pt x="188" y="10"/>
                  <a:pt x="155" y="1"/>
                </a:cubicBezTo>
                <a:cubicBezTo>
                  <a:pt x="122" y="-7"/>
                  <a:pt x="40" y="24"/>
                  <a:pt x="5" y="196"/>
                </a:cubicBezTo>
                <a:moveTo>
                  <a:pt x="146" y="335"/>
                </a:moveTo>
                <a:cubicBezTo>
                  <a:pt x="87" y="347"/>
                  <a:pt x="14" y="335"/>
                  <a:pt x="14" y="335"/>
                </a:cubicBezTo>
                <a:lnTo>
                  <a:pt x="221" y="138"/>
                </a:lnTo>
                <a:cubicBezTo>
                  <a:pt x="261" y="130"/>
                  <a:pt x="331" y="153"/>
                  <a:pt x="339" y="186"/>
                </a:cubicBezTo>
                <a:cubicBezTo>
                  <a:pt x="348" y="220"/>
                  <a:pt x="317" y="300"/>
                  <a:pt x="146" y="335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"/>
          <p:cNvSpPr/>
          <p:nvPr/>
        </p:nvSpPr>
        <p:spPr>
          <a:xfrm>
            <a:off x="963720" y="2136600"/>
            <a:ext cx="150840" cy="150480"/>
          </a:xfrm>
          <a:custGeom>
            <a:avLst/>
            <a:gdLst/>
            <a:ahLst/>
            <a:rect l="0" t="0" r="r" b="b"/>
            <a:pathLst>
              <a:path w="419" h="418">
                <a:moveTo>
                  <a:pt x="409" y="37"/>
                </a:moveTo>
                <a:lnTo>
                  <a:pt x="84" y="404"/>
                </a:lnTo>
                <a:cubicBezTo>
                  <a:pt x="74" y="414"/>
                  <a:pt x="37" y="429"/>
                  <a:pt x="13" y="405"/>
                </a:cubicBezTo>
                <a:cubicBezTo>
                  <a:pt x="-10" y="382"/>
                  <a:pt x="2" y="347"/>
                  <a:pt x="12" y="337"/>
                </a:cubicBezTo>
                <a:lnTo>
                  <a:pt x="382" y="10"/>
                </a:lnTo>
                <a:cubicBezTo>
                  <a:pt x="382" y="10"/>
                  <a:pt x="400" y="-8"/>
                  <a:pt x="414" y="5"/>
                </a:cubicBezTo>
                <a:cubicBezTo>
                  <a:pt x="427" y="19"/>
                  <a:pt x="409" y="37"/>
                  <a:pt x="409" y="37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1160280" y="2041560"/>
            <a:ext cx="65494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2.1 ¿Qué supuesto queremos trabajar?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"/>
          <p:cNvSpPr/>
          <p:nvPr/>
        </p:nvSpPr>
        <p:spPr>
          <a:xfrm>
            <a:off x="1047600" y="35049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"/>
          <p:cNvSpPr txBox="1"/>
          <p:nvPr/>
        </p:nvSpPr>
        <p:spPr>
          <a:xfrm>
            <a:off x="747720" y="2778480"/>
            <a:ext cx="3027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Contenidos principales: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"/>
          <p:cNvSpPr/>
          <p:nvPr/>
        </p:nvSpPr>
        <p:spPr>
          <a:xfrm>
            <a:off x="2143080" y="3381120"/>
            <a:ext cx="838440" cy="371880"/>
          </a:xfrm>
          <a:custGeom>
            <a:avLst/>
            <a:gdLst/>
            <a:ahLst/>
            <a:rect l="0" t="0" r="r" b="b"/>
            <a:pathLst>
              <a:path w="2329" h="1033">
                <a:moveTo>
                  <a:pt x="0" y="874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79"/>
                  <a:pt x="26" y="71"/>
                </a:cubicBezTo>
                <a:cubicBezTo>
                  <a:pt x="32" y="62"/>
                  <a:pt x="39" y="54"/>
                  <a:pt x="46" y="47"/>
                </a:cubicBezTo>
                <a:cubicBezTo>
                  <a:pt x="53" y="39"/>
                  <a:pt x="62" y="33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7" y="3"/>
                </a:cubicBezTo>
                <a:cubicBezTo>
                  <a:pt x="138" y="1"/>
                  <a:pt x="148" y="0"/>
                  <a:pt x="158" y="0"/>
                </a:cubicBezTo>
                <a:lnTo>
                  <a:pt x="2169" y="0"/>
                </a:lnTo>
                <a:cubicBezTo>
                  <a:pt x="2180" y="0"/>
                  <a:pt x="2190" y="1"/>
                  <a:pt x="2201" y="3"/>
                </a:cubicBezTo>
                <a:cubicBezTo>
                  <a:pt x="2211" y="5"/>
                  <a:pt x="2221" y="8"/>
                  <a:pt x="2231" y="12"/>
                </a:cubicBezTo>
                <a:cubicBezTo>
                  <a:pt x="2241" y="16"/>
                  <a:pt x="2250" y="21"/>
                  <a:pt x="2258" y="27"/>
                </a:cubicBezTo>
                <a:cubicBezTo>
                  <a:pt x="2267" y="33"/>
                  <a:pt x="2275" y="39"/>
                  <a:pt x="2282" y="47"/>
                </a:cubicBezTo>
                <a:cubicBezTo>
                  <a:pt x="2290" y="54"/>
                  <a:pt x="2296" y="62"/>
                  <a:pt x="2302" y="71"/>
                </a:cubicBezTo>
                <a:cubicBezTo>
                  <a:pt x="2308" y="79"/>
                  <a:pt x="2313" y="89"/>
                  <a:pt x="2317" y="98"/>
                </a:cubicBezTo>
                <a:cubicBezTo>
                  <a:pt x="2321" y="108"/>
                  <a:pt x="2324" y="118"/>
                  <a:pt x="2326" y="128"/>
                </a:cubicBezTo>
                <a:cubicBezTo>
                  <a:pt x="2328" y="138"/>
                  <a:pt x="2329" y="149"/>
                  <a:pt x="2329" y="159"/>
                </a:cubicBezTo>
                <a:lnTo>
                  <a:pt x="2329" y="874"/>
                </a:lnTo>
                <a:cubicBezTo>
                  <a:pt x="2329" y="885"/>
                  <a:pt x="2328" y="895"/>
                  <a:pt x="2326" y="905"/>
                </a:cubicBezTo>
                <a:cubicBezTo>
                  <a:pt x="2324" y="916"/>
                  <a:pt x="2321" y="925"/>
                  <a:pt x="2317" y="935"/>
                </a:cubicBezTo>
                <a:cubicBezTo>
                  <a:pt x="2313" y="945"/>
                  <a:pt x="2308" y="954"/>
                  <a:pt x="2302" y="963"/>
                </a:cubicBezTo>
                <a:cubicBezTo>
                  <a:pt x="2296" y="971"/>
                  <a:pt x="2290" y="979"/>
                  <a:pt x="2282" y="987"/>
                </a:cubicBezTo>
                <a:cubicBezTo>
                  <a:pt x="2275" y="994"/>
                  <a:pt x="2267" y="1001"/>
                  <a:pt x="2258" y="1006"/>
                </a:cubicBezTo>
                <a:cubicBezTo>
                  <a:pt x="2250" y="1012"/>
                  <a:pt x="2241" y="1017"/>
                  <a:pt x="2231" y="1021"/>
                </a:cubicBezTo>
                <a:cubicBezTo>
                  <a:pt x="2221" y="1025"/>
                  <a:pt x="2211" y="1028"/>
                  <a:pt x="2201" y="1030"/>
                </a:cubicBezTo>
                <a:cubicBezTo>
                  <a:pt x="2190" y="1032"/>
                  <a:pt x="2180" y="1033"/>
                  <a:pt x="2169" y="1033"/>
                </a:cubicBezTo>
                <a:lnTo>
                  <a:pt x="158" y="1033"/>
                </a:lnTo>
                <a:cubicBezTo>
                  <a:pt x="148" y="1033"/>
                  <a:pt x="138" y="1032"/>
                  <a:pt x="127" y="1030"/>
                </a:cubicBezTo>
                <a:cubicBezTo>
                  <a:pt x="117" y="1028"/>
                  <a:pt x="107" y="1025"/>
                  <a:pt x="98" y="1021"/>
                </a:cubicBezTo>
                <a:cubicBezTo>
                  <a:pt x="88" y="1017"/>
                  <a:pt x="79" y="1012"/>
                  <a:pt x="70" y="1006"/>
                </a:cubicBezTo>
                <a:cubicBezTo>
                  <a:pt x="62" y="1001"/>
                  <a:pt x="53" y="994"/>
                  <a:pt x="46" y="987"/>
                </a:cubicBezTo>
                <a:cubicBezTo>
                  <a:pt x="39" y="979"/>
                  <a:pt x="32" y="971"/>
                  <a:pt x="26" y="963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5"/>
                  <a:pt x="5" y="916"/>
                  <a:pt x="3" y="905"/>
                </a:cubicBezTo>
                <a:cubicBezTo>
                  <a:pt x="1" y="895"/>
                  <a:pt x="0" y="885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7" name=""/>
          <p:cNvSpPr txBox="1"/>
          <p:nvPr/>
        </p:nvSpPr>
        <p:spPr>
          <a:xfrm>
            <a:off x="1300320" y="3350160"/>
            <a:ext cx="846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Bucles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" name=""/>
          <p:cNvSpPr txBox="1"/>
          <p:nvPr/>
        </p:nvSpPr>
        <p:spPr>
          <a:xfrm>
            <a:off x="2240640" y="3472920"/>
            <a:ext cx="6458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while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"/>
          <p:cNvSpPr/>
          <p:nvPr/>
        </p:nvSpPr>
        <p:spPr>
          <a:xfrm>
            <a:off x="3267000" y="3381120"/>
            <a:ext cx="571680" cy="371880"/>
          </a:xfrm>
          <a:custGeom>
            <a:avLst/>
            <a:gdLst/>
            <a:ahLst/>
            <a:rect l="0" t="0" r="r" b="b"/>
            <a:pathLst>
              <a:path w="1588" h="1033">
                <a:moveTo>
                  <a:pt x="0" y="874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79"/>
                  <a:pt x="26" y="71"/>
                </a:cubicBezTo>
                <a:cubicBezTo>
                  <a:pt x="32" y="62"/>
                  <a:pt x="39" y="54"/>
                  <a:pt x="46" y="47"/>
                </a:cubicBezTo>
                <a:cubicBezTo>
                  <a:pt x="54" y="39"/>
                  <a:pt x="62" y="33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7" y="3"/>
                </a:cubicBezTo>
                <a:cubicBezTo>
                  <a:pt x="138" y="1"/>
                  <a:pt x="148" y="0"/>
                  <a:pt x="158" y="0"/>
                </a:cubicBezTo>
                <a:lnTo>
                  <a:pt x="1429" y="0"/>
                </a:lnTo>
                <a:cubicBezTo>
                  <a:pt x="1440" y="0"/>
                  <a:pt x="1450" y="1"/>
                  <a:pt x="1460" y="3"/>
                </a:cubicBezTo>
                <a:cubicBezTo>
                  <a:pt x="1471" y="5"/>
                  <a:pt x="1481" y="8"/>
                  <a:pt x="1490" y="12"/>
                </a:cubicBezTo>
                <a:cubicBezTo>
                  <a:pt x="1500" y="16"/>
                  <a:pt x="1509" y="21"/>
                  <a:pt x="1518" y="27"/>
                </a:cubicBezTo>
                <a:cubicBezTo>
                  <a:pt x="1526" y="33"/>
                  <a:pt x="1534" y="39"/>
                  <a:pt x="1542" y="47"/>
                </a:cubicBezTo>
                <a:cubicBezTo>
                  <a:pt x="1549" y="54"/>
                  <a:pt x="1556" y="62"/>
                  <a:pt x="1561" y="71"/>
                </a:cubicBezTo>
                <a:cubicBezTo>
                  <a:pt x="1567" y="79"/>
                  <a:pt x="1572" y="89"/>
                  <a:pt x="1576" y="98"/>
                </a:cubicBezTo>
                <a:cubicBezTo>
                  <a:pt x="1580" y="108"/>
                  <a:pt x="1583" y="118"/>
                  <a:pt x="1585" y="128"/>
                </a:cubicBezTo>
                <a:cubicBezTo>
                  <a:pt x="1587" y="138"/>
                  <a:pt x="1588" y="149"/>
                  <a:pt x="1588" y="159"/>
                </a:cubicBezTo>
                <a:lnTo>
                  <a:pt x="1588" y="874"/>
                </a:lnTo>
                <a:cubicBezTo>
                  <a:pt x="1588" y="885"/>
                  <a:pt x="1587" y="895"/>
                  <a:pt x="1585" y="905"/>
                </a:cubicBezTo>
                <a:cubicBezTo>
                  <a:pt x="1583" y="916"/>
                  <a:pt x="1580" y="925"/>
                  <a:pt x="1576" y="935"/>
                </a:cubicBezTo>
                <a:cubicBezTo>
                  <a:pt x="1572" y="945"/>
                  <a:pt x="1567" y="954"/>
                  <a:pt x="1561" y="963"/>
                </a:cubicBezTo>
                <a:cubicBezTo>
                  <a:pt x="1556" y="971"/>
                  <a:pt x="1549" y="979"/>
                  <a:pt x="1542" y="987"/>
                </a:cubicBezTo>
                <a:cubicBezTo>
                  <a:pt x="1534" y="994"/>
                  <a:pt x="1526" y="1001"/>
                  <a:pt x="1518" y="1006"/>
                </a:cubicBezTo>
                <a:cubicBezTo>
                  <a:pt x="1509" y="1012"/>
                  <a:pt x="1500" y="1017"/>
                  <a:pt x="1490" y="1021"/>
                </a:cubicBezTo>
                <a:cubicBezTo>
                  <a:pt x="1481" y="1025"/>
                  <a:pt x="1471" y="1028"/>
                  <a:pt x="1460" y="1030"/>
                </a:cubicBezTo>
                <a:cubicBezTo>
                  <a:pt x="1450" y="1032"/>
                  <a:pt x="1440" y="1033"/>
                  <a:pt x="1429" y="1033"/>
                </a:cubicBezTo>
                <a:lnTo>
                  <a:pt x="158" y="1033"/>
                </a:lnTo>
                <a:cubicBezTo>
                  <a:pt x="148" y="1033"/>
                  <a:pt x="138" y="1032"/>
                  <a:pt x="127" y="1030"/>
                </a:cubicBezTo>
                <a:cubicBezTo>
                  <a:pt x="117" y="1028"/>
                  <a:pt x="107" y="1025"/>
                  <a:pt x="98" y="1021"/>
                </a:cubicBezTo>
                <a:cubicBezTo>
                  <a:pt x="88" y="1017"/>
                  <a:pt x="79" y="1012"/>
                  <a:pt x="70" y="1006"/>
                </a:cubicBezTo>
                <a:cubicBezTo>
                  <a:pt x="62" y="1001"/>
                  <a:pt x="54" y="994"/>
                  <a:pt x="46" y="987"/>
                </a:cubicBezTo>
                <a:cubicBezTo>
                  <a:pt x="39" y="979"/>
                  <a:pt x="32" y="971"/>
                  <a:pt x="26" y="963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5"/>
                  <a:pt x="5" y="916"/>
                  <a:pt x="3" y="905"/>
                </a:cubicBezTo>
                <a:cubicBezTo>
                  <a:pt x="1" y="895"/>
                  <a:pt x="0" y="885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"/>
          <p:cNvSpPr txBox="1"/>
          <p:nvPr/>
        </p:nvSpPr>
        <p:spPr>
          <a:xfrm>
            <a:off x="2980080" y="3350160"/>
            <a:ext cx="285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y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"/>
          <p:cNvSpPr/>
          <p:nvPr/>
        </p:nvSpPr>
        <p:spPr>
          <a:xfrm>
            <a:off x="1047600" y="39909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"/>
          <p:cNvSpPr txBox="1"/>
          <p:nvPr/>
        </p:nvSpPr>
        <p:spPr>
          <a:xfrm>
            <a:off x="3358800" y="3472920"/>
            <a:ext cx="38772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for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"/>
          <p:cNvSpPr/>
          <p:nvPr/>
        </p:nvSpPr>
        <p:spPr>
          <a:xfrm>
            <a:off x="771480" y="44481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597" y="426"/>
                </a:moveTo>
                <a:cubicBezTo>
                  <a:pt x="584" y="426"/>
                  <a:pt x="571" y="428"/>
                  <a:pt x="559" y="431"/>
                </a:cubicBezTo>
                <a:lnTo>
                  <a:pt x="337" y="209"/>
                </a:lnTo>
                <a:cubicBezTo>
                  <a:pt x="339" y="196"/>
                  <a:pt x="341" y="184"/>
                  <a:pt x="341" y="170"/>
                </a:cubicBezTo>
                <a:cubicBezTo>
                  <a:pt x="341" y="76"/>
                  <a:pt x="265" y="0"/>
                  <a:pt x="170" y="0"/>
                </a:cubicBezTo>
                <a:cubicBezTo>
                  <a:pt x="151" y="0"/>
                  <a:pt x="126" y="19"/>
                  <a:pt x="147" y="40"/>
                </a:cubicBezTo>
                <a:lnTo>
                  <a:pt x="211" y="104"/>
                </a:lnTo>
                <a:cubicBezTo>
                  <a:pt x="211" y="104"/>
                  <a:pt x="232" y="147"/>
                  <a:pt x="189" y="189"/>
                </a:cubicBezTo>
                <a:cubicBezTo>
                  <a:pt x="147" y="232"/>
                  <a:pt x="104" y="211"/>
                  <a:pt x="104" y="211"/>
                </a:cubicBezTo>
                <a:lnTo>
                  <a:pt x="40" y="147"/>
                </a:lnTo>
                <a:cubicBezTo>
                  <a:pt x="19" y="126"/>
                  <a:pt x="0" y="151"/>
                  <a:pt x="0" y="170"/>
                </a:cubicBezTo>
                <a:cubicBezTo>
                  <a:pt x="0" y="265"/>
                  <a:pt x="76" y="342"/>
                  <a:pt x="170" y="342"/>
                </a:cubicBezTo>
                <a:cubicBezTo>
                  <a:pt x="184" y="342"/>
                  <a:pt x="196" y="340"/>
                  <a:pt x="209" y="338"/>
                </a:cubicBezTo>
                <a:lnTo>
                  <a:pt x="430" y="559"/>
                </a:lnTo>
                <a:cubicBezTo>
                  <a:pt x="427" y="571"/>
                  <a:pt x="425" y="584"/>
                  <a:pt x="425" y="597"/>
                </a:cubicBezTo>
                <a:cubicBezTo>
                  <a:pt x="425" y="691"/>
                  <a:pt x="502" y="768"/>
                  <a:pt x="597" y="768"/>
                </a:cubicBezTo>
                <a:cubicBezTo>
                  <a:pt x="616" y="768"/>
                  <a:pt x="642" y="748"/>
                  <a:pt x="621" y="727"/>
                </a:cubicBezTo>
                <a:lnTo>
                  <a:pt x="557" y="663"/>
                </a:lnTo>
                <a:cubicBezTo>
                  <a:pt x="557" y="663"/>
                  <a:pt x="534" y="621"/>
                  <a:pt x="578" y="578"/>
                </a:cubicBezTo>
                <a:cubicBezTo>
                  <a:pt x="621" y="535"/>
                  <a:pt x="663" y="557"/>
                  <a:pt x="663" y="557"/>
                </a:cubicBezTo>
                <a:lnTo>
                  <a:pt x="727" y="621"/>
                </a:lnTo>
                <a:cubicBezTo>
                  <a:pt x="748" y="642"/>
                  <a:pt x="768" y="616"/>
                  <a:pt x="768" y="597"/>
                </a:cubicBezTo>
                <a:cubicBezTo>
                  <a:pt x="768" y="503"/>
                  <a:pt x="691" y="426"/>
                  <a:pt x="597" y="426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4" name=""/>
          <p:cNvSpPr txBox="1"/>
          <p:nvPr/>
        </p:nvSpPr>
        <p:spPr>
          <a:xfrm>
            <a:off x="1300320" y="3835800"/>
            <a:ext cx="2183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Funciones en Java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1065240" y="4407480"/>
            <a:ext cx="10000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Se aplican a través de una actividad centrada en la manipulación binaria de datos.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2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" name=""/>
          <p:cNvSpPr/>
          <p:nvPr/>
        </p:nvSpPr>
        <p:spPr>
          <a:xfrm>
            <a:off x="911520" y="2158560"/>
            <a:ext cx="221760" cy="258480"/>
          </a:xfrm>
          <a:custGeom>
            <a:avLst/>
            <a:gdLst/>
            <a:ahLst/>
            <a:rect l="0" t="0" r="r" b="b"/>
            <a:pathLst>
              <a:path w="616" h="718">
                <a:moveTo>
                  <a:pt x="448" y="548"/>
                </a:moveTo>
                <a:lnTo>
                  <a:pt x="448" y="494"/>
                </a:lnTo>
                <a:cubicBezTo>
                  <a:pt x="476" y="466"/>
                  <a:pt x="529" y="416"/>
                  <a:pt x="543" y="351"/>
                </a:cubicBezTo>
                <a:cubicBezTo>
                  <a:pt x="547" y="353"/>
                  <a:pt x="544" y="355"/>
                  <a:pt x="549" y="355"/>
                </a:cubicBezTo>
                <a:cubicBezTo>
                  <a:pt x="570" y="355"/>
                  <a:pt x="584" y="328"/>
                  <a:pt x="584" y="295"/>
                </a:cubicBezTo>
                <a:cubicBezTo>
                  <a:pt x="584" y="262"/>
                  <a:pt x="565" y="236"/>
                  <a:pt x="545" y="235"/>
                </a:cubicBezTo>
                <a:cubicBezTo>
                  <a:pt x="549" y="221"/>
                  <a:pt x="551" y="202"/>
                  <a:pt x="551" y="178"/>
                </a:cubicBezTo>
                <a:cubicBezTo>
                  <a:pt x="551" y="98"/>
                  <a:pt x="479" y="0"/>
                  <a:pt x="320" y="0"/>
                </a:cubicBezTo>
                <a:cubicBezTo>
                  <a:pt x="178" y="0"/>
                  <a:pt x="89" y="98"/>
                  <a:pt x="89" y="178"/>
                </a:cubicBezTo>
                <a:cubicBezTo>
                  <a:pt x="89" y="202"/>
                  <a:pt x="90" y="221"/>
                  <a:pt x="93" y="236"/>
                </a:cubicBezTo>
                <a:cubicBezTo>
                  <a:pt x="73" y="238"/>
                  <a:pt x="58" y="264"/>
                  <a:pt x="58" y="295"/>
                </a:cubicBezTo>
                <a:cubicBezTo>
                  <a:pt x="58" y="328"/>
                  <a:pt x="75" y="355"/>
                  <a:pt x="96" y="355"/>
                </a:cubicBezTo>
                <a:cubicBezTo>
                  <a:pt x="101" y="355"/>
                  <a:pt x="94" y="353"/>
                  <a:pt x="98" y="351"/>
                </a:cubicBezTo>
                <a:cubicBezTo>
                  <a:pt x="112" y="416"/>
                  <a:pt x="168" y="466"/>
                  <a:pt x="196" y="494"/>
                </a:cubicBezTo>
                <a:lnTo>
                  <a:pt x="196" y="545"/>
                </a:lnTo>
                <a:cubicBezTo>
                  <a:pt x="84" y="558"/>
                  <a:pt x="0" y="616"/>
                  <a:pt x="0" y="674"/>
                </a:cubicBezTo>
                <a:lnTo>
                  <a:pt x="0" y="696"/>
                </a:lnTo>
                <a:cubicBezTo>
                  <a:pt x="0" y="718"/>
                  <a:pt x="23" y="718"/>
                  <a:pt x="46" y="718"/>
                </a:cubicBezTo>
                <a:lnTo>
                  <a:pt x="570" y="718"/>
                </a:lnTo>
                <a:cubicBezTo>
                  <a:pt x="593" y="718"/>
                  <a:pt x="616" y="718"/>
                  <a:pt x="616" y="696"/>
                </a:cubicBezTo>
                <a:lnTo>
                  <a:pt x="616" y="674"/>
                </a:lnTo>
                <a:cubicBezTo>
                  <a:pt x="616" y="620"/>
                  <a:pt x="532" y="566"/>
                  <a:pt x="448" y="548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" name=""/>
          <p:cNvSpPr/>
          <p:nvPr/>
        </p:nvSpPr>
        <p:spPr>
          <a:xfrm>
            <a:off x="790920" y="2237040"/>
            <a:ext cx="221400" cy="258480"/>
          </a:xfrm>
          <a:custGeom>
            <a:avLst/>
            <a:gdLst/>
            <a:ahLst/>
            <a:rect l="0" t="0" r="r" b="b"/>
            <a:pathLst>
              <a:path w="615" h="718">
                <a:moveTo>
                  <a:pt x="447" y="546"/>
                </a:moveTo>
                <a:lnTo>
                  <a:pt x="447" y="493"/>
                </a:lnTo>
                <a:cubicBezTo>
                  <a:pt x="475" y="465"/>
                  <a:pt x="528" y="414"/>
                  <a:pt x="542" y="350"/>
                </a:cubicBezTo>
                <a:cubicBezTo>
                  <a:pt x="546" y="352"/>
                  <a:pt x="543" y="353"/>
                  <a:pt x="548" y="353"/>
                </a:cubicBezTo>
                <a:cubicBezTo>
                  <a:pt x="570" y="353"/>
                  <a:pt x="584" y="326"/>
                  <a:pt x="584" y="293"/>
                </a:cubicBezTo>
                <a:cubicBezTo>
                  <a:pt x="584" y="261"/>
                  <a:pt x="564" y="235"/>
                  <a:pt x="544" y="234"/>
                </a:cubicBezTo>
                <a:cubicBezTo>
                  <a:pt x="548" y="220"/>
                  <a:pt x="549" y="201"/>
                  <a:pt x="549" y="177"/>
                </a:cubicBezTo>
                <a:cubicBezTo>
                  <a:pt x="549" y="96"/>
                  <a:pt x="478" y="0"/>
                  <a:pt x="319" y="0"/>
                </a:cubicBezTo>
                <a:cubicBezTo>
                  <a:pt x="177" y="0"/>
                  <a:pt x="89" y="96"/>
                  <a:pt x="89" y="177"/>
                </a:cubicBezTo>
                <a:cubicBezTo>
                  <a:pt x="89" y="200"/>
                  <a:pt x="90" y="219"/>
                  <a:pt x="93" y="234"/>
                </a:cubicBezTo>
                <a:cubicBezTo>
                  <a:pt x="73" y="237"/>
                  <a:pt x="58" y="262"/>
                  <a:pt x="58" y="293"/>
                </a:cubicBezTo>
                <a:cubicBezTo>
                  <a:pt x="58" y="326"/>
                  <a:pt x="75" y="353"/>
                  <a:pt x="96" y="353"/>
                </a:cubicBezTo>
                <a:cubicBezTo>
                  <a:pt x="101" y="353"/>
                  <a:pt x="94" y="352"/>
                  <a:pt x="98" y="350"/>
                </a:cubicBezTo>
                <a:cubicBezTo>
                  <a:pt x="112" y="414"/>
                  <a:pt x="168" y="465"/>
                  <a:pt x="196" y="493"/>
                </a:cubicBezTo>
                <a:lnTo>
                  <a:pt x="196" y="543"/>
                </a:lnTo>
                <a:cubicBezTo>
                  <a:pt x="84" y="557"/>
                  <a:pt x="0" y="616"/>
                  <a:pt x="0" y="674"/>
                </a:cubicBezTo>
                <a:lnTo>
                  <a:pt x="0" y="696"/>
                </a:lnTo>
                <a:cubicBezTo>
                  <a:pt x="0" y="718"/>
                  <a:pt x="23" y="718"/>
                  <a:pt x="46" y="718"/>
                </a:cubicBezTo>
                <a:lnTo>
                  <a:pt x="570" y="718"/>
                </a:lnTo>
                <a:cubicBezTo>
                  <a:pt x="592" y="718"/>
                  <a:pt x="615" y="718"/>
                  <a:pt x="615" y="696"/>
                </a:cubicBezTo>
                <a:lnTo>
                  <a:pt x="615" y="674"/>
                </a:lnTo>
                <a:cubicBezTo>
                  <a:pt x="615" y="619"/>
                  <a:pt x="531" y="564"/>
                  <a:pt x="447" y="546"/>
                </a:cubicBezTo>
                <a:close/>
              </a:path>
            </a:pathLst>
          </a:custGeom>
          <a:solidFill>
            <a:srgbClr val="2266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"/>
          <p:cNvSpPr/>
          <p:nvPr/>
        </p:nvSpPr>
        <p:spPr>
          <a:xfrm>
            <a:off x="1047600" y="29811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"/>
          <p:cNvSpPr txBox="1"/>
          <p:nvPr/>
        </p:nvSpPr>
        <p:spPr>
          <a:xfrm>
            <a:off x="1160280" y="2089080"/>
            <a:ext cx="61531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2.2 Contextualización del alumnado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" name=""/>
          <p:cNvSpPr/>
          <p:nvPr/>
        </p:nvSpPr>
        <p:spPr>
          <a:xfrm>
            <a:off x="1047600" y="34668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2"/>
                  <a:pt x="39" y="40"/>
                </a:cubicBezTo>
                <a:cubicBezTo>
                  <a:pt x="51" y="28"/>
                  <a:pt x="65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8"/>
                  <a:pt x="214" y="28"/>
                  <a:pt x="227" y="40"/>
                </a:cubicBezTo>
                <a:cubicBezTo>
                  <a:pt x="239" y="52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5" name=""/>
          <p:cNvSpPr txBox="1"/>
          <p:nvPr/>
        </p:nvSpPr>
        <p:spPr>
          <a:xfrm>
            <a:off x="1300320" y="2826000"/>
            <a:ext cx="9258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Primer curso del ciclo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Desarrollo de Aplicaciones Multiplataforma (DAM)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" name=""/>
          <p:cNvSpPr/>
          <p:nvPr/>
        </p:nvSpPr>
        <p:spPr>
          <a:xfrm>
            <a:off x="1047600" y="39430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2"/>
                  <a:pt x="39" y="40"/>
                </a:cubicBezTo>
                <a:cubicBezTo>
                  <a:pt x="51" y="28"/>
                  <a:pt x="65" y="18"/>
                  <a:pt x="82" y="11"/>
                </a:cubicBezTo>
                <a:cubicBezTo>
                  <a:pt x="98" y="5"/>
                  <a:pt x="115" y="0"/>
                  <a:pt x="133" y="0"/>
                </a:cubicBezTo>
                <a:cubicBezTo>
                  <a:pt x="151" y="0"/>
                  <a:pt x="168" y="5"/>
                  <a:pt x="184" y="11"/>
                </a:cubicBezTo>
                <a:cubicBezTo>
                  <a:pt x="200" y="18"/>
                  <a:pt x="214" y="28"/>
                  <a:pt x="227" y="40"/>
                </a:cubicBezTo>
                <a:cubicBezTo>
                  <a:pt x="239" y="52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7" name=""/>
          <p:cNvSpPr txBox="1"/>
          <p:nvPr/>
        </p:nvSpPr>
        <p:spPr>
          <a:xfrm>
            <a:off x="1300320" y="3312000"/>
            <a:ext cx="5990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Alumnado en las primeras semanas de formación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" name=""/>
          <p:cNvSpPr/>
          <p:nvPr/>
        </p:nvSpPr>
        <p:spPr>
          <a:xfrm>
            <a:off x="868680" y="4444560"/>
            <a:ext cx="144360" cy="144360"/>
          </a:xfrm>
          <a:custGeom>
            <a:avLst/>
            <a:gdLst/>
            <a:ahLst/>
            <a:rect l="0" t="0" r="r" b="b"/>
            <a:pathLst>
              <a:path w="401" h="401">
                <a:moveTo>
                  <a:pt x="235" y="401"/>
                </a:moveTo>
                <a:lnTo>
                  <a:pt x="0" y="167"/>
                </a:lnTo>
                <a:lnTo>
                  <a:pt x="201" y="0"/>
                </a:lnTo>
                <a:lnTo>
                  <a:pt x="401" y="200"/>
                </a:lnTo>
                <a:lnTo>
                  <a:pt x="235" y="401"/>
                </a:lnTo>
                <a:close/>
              </a:path>
            </a:pathLst>
          </a:custGeom>
          <a:solidFill>
            <a:srgbClr val="be193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9" name=""/>
          <p:cNvSpPr/>
          <p:nvPr/>
        </p:nvSpPr>
        <p:spPr>
          <a:xfrm>
            <a:off x="930960" y="4410720"/>
            <a:ext cx="116280" cy="116280"/>
          </a:xfrm>
          <a:custGeom>
            <a:avLst/>
            <a:gdLst/>
            <a:ahLst/>
            <a:rect l="0" t="0" r="r" b="b"/>
            <a:pathLst>
              <a:path w="323" h="323">
                <a:moveTo>
                  <a:pt x="295" y="295"/>
                </a:moveTo>
                <a:cubicBezTo>
                  <a:pt x="258" y="332"/>
                  <a:pt x="199" y="332"/>
                  <a:pt x="162" y="295"/>
                </a:cubicBezTo>
                <a:lnTo>
                  <a:pt x="27" y="162"/>
                </a:lnTo>
                <a:cubicBezTo>
                  <a:pt x="-9" y="125"/>
                  <a:pt x="-9" y="64"/>
                  <a:pt x="27" y="28"/>
                </a:cubicBezTo>
                <a:cubicBezTo>
                  <a:pt x="64" y="-9"/>
                  <a:pt x="124" y="-9"/>
                  <a:pt x="162" y="28"/>
                </a:cubicBezTo>
                <a:lnTo>
                  <a:pt x="295" y="162"/>
                </a:lnTo>
                <a:cubicBezTo>
                  <a:pt x="332" y="199"/>
                  <a:pt x="332" y="258"/>
                  <a:pt x="295" y="29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0" name=""/>
          <p:cNvSpPr/>
          <p:nvPr/>
        </p:nvSpPr>
        <p:spPr>
          <a:xfrm>
            <a:off x="772560" y="4546800"/>
            <a:ext cx="138600" cy="138600"/>
          </a:xfrm>
          <a:custGeom>
            <a:avLst/>
            <a:gdLst/>
            <a:ahLst/>
            <a:rect l="0" t="0" r="r" b="b"/>
            <a:pathLst>
              <a:path w="385" h="385">
                <a:moveTo>
                  <a:pt x="295" y="0"/>
                </a:moveTo>
                <a:cubicBezTo>
                  <a:pt x="295" y="0"/>
                  <a:pt x="-16" y="367"/>
                  <a:pt x="1" y="384"/>
                </a:cubicBezTo>
                <a:cubicBezTo>
                  <a:pt x="17" y="401"/>
                  <a:pt x="385" y="89"/>
                  <a:pt x="385" y="89"/>
                </a:cubicBezTo>
                <a:lnTo>
                  <a:pt x="295" y="0"/>
                </a:ln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" name=""/>
          <p:cNvSpPr/>
          <p:nvPr/>
        </p:nvSpPr>
        <p:spPr>
          <a:xfrm>
            <a:off x="822960" y="4482720"/>
            <a:ext cx="152280" cy="152280"/>
          </a:xfrm>
          <a:custGeom>
            <a:avLst/>
            <a:gdLst/>
            <a:ahLst/>
            <a:rect l="0" t="0" r="r" b="b"/>
            <a:pathLst>
              <a:path w="423" h="423">
                <a:moveTo>
                  <a:pt x="395" y="395"/>
                </a:moveTo>
                <a:cubicBezTo>
                  <a:pt x="358" y="432"/>
                  <a:pt x="299" y="432"/>
                  <a:pt x="262" y="395"/>
                </a:cubicBezTo>
                <a:lnTo>
                  <a:pt x="27" y="161"/>
                </a:lnTo>
                <a:cubicBezTo>
                  <a:pt x="-9" y="124"/>
                  <a:pt x="-9" y="64"/>
                  <a:pt x="27" y="28"/>
                </a:cubicBezTo>
                <a:cubicBezTo>
                  <a:pt x="65" y="-9"/>
                  <a:pt x="125" y="-9"/>
                  <a:pt x="162" y="28"/>
                </a:cubicBezTo>
                <a:lnTo>
                  <a:pt x="395" y="261"/>
                </a:lnTo>
                <a:cubicBezTo>
                  <a:pt x="432" y="298"/>
                  <a:pt x="432" y="357"/>
                  <a:pt x="395" y="39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2" name=""/>
          <p:cNvSpPr txBox="1"/>
          <p:nvPr/>
        </p:nvSpPr>
        <p:spPr>
          <a:xfrm>
            <a:off x="1300320" y="3788280"/>
            <a:ext cx="7449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Perfil heterogéneo: distintos niveles previos de programación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" name=""/>
          <p:cNvSpPr txBox="1"/>
          <p:nvPr/>
        </p:nvSpPr>
        <p:spPr>
          <a:xfrm>
            <a:off x="1065240" y="4359600"/>
            <a:ext cx="5902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Se prioriza una aproximación gradual y práctica.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3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" name=""/>
          <p:cNvSpPr/>
          <p:nvPr/>
        </p:nvSpPr>
        <p:spPr>
          <a:xfrm>
            <a:off x="801000" y="2596320"/>
            <a:ext cx="131040" cy="137160"/>
          </a:xfrm>
          <a:custGeom>
            <a:avLst/>
            <a:gdLst/>
            <a:ahLst/>
            <a:rect l="0" t="0" r="r" b="b"/>
            <a:pathLst>
              <a:path w="364" h="381">
                <a:moveTo>
                  <a:pt x="364" y="273"/>
                </a:moveTo>
                <a:cubicBezTo>
                  <a:pt x="364" y="333"/>
                  <a:pt x="342" y="381"/>
                  <a:pt x="280" y="381"/>
                </a:cubicBezTo>
                <a:lnTo>
                  <a:pt x="84" y="381"/>
                </a:lnTo>
                <a:cubicBezTo>
                  <a:pt x="-28" y="381"/>
                  <a:pt x="-28" y="0"/>
                  <a:pt x="84" y="0"/>
                </a:cubicBezTo>
                <a:lnTo>
                  <a:pt x="280" y="0"/>
                </a:lnTo>
                <a:cubicBezTo>
                  <a:pt x="342" y="0"/>
                  <a:pt x="364" y="48"/>
                  <a:pt x="364" y="108"/>
                </a:cubicBezTo>
                <a:lnTo>
                  <a:pt x="364" y="273"/>
                </a:lnTo>
                <a:close/>
              </a:path>
            </a:pathLst>
          </a:custGeom>
          <a:solidFill>
            <a:srgbClr val="55378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9" name=""/>
          <p:cNvSpPr/>
          <p:nvPr/>
        </p:nvSpPr>
        <p:spPr>
          <a:xfrm>
            <a:off x="851400" y="2596320"/>
            <a:ext cx="281880" cy="137160"/>
          </a:xfrm>
          <a:custGeom>
            <a:avLst/>
            <a:gdLst/>
            <a:ahLst/>
            <a:rect l="0" t="0" r="r" b="b"/>
            <a:pathLst>
              <a:path w="783" h="381">
                <a:moveTo>
                  <a:pt x="755" y="327"/>
                </a:moveTo>
                <a:lnTo>
                  <a:pt x="727" y="327"/>
                </a:lnTo>
                <a:lnTo>
                  <a:pt x="727" y="54"/>
                </a:lnTo>
                <a:lnTo>
                  <a:pt x="755" y="54"/>
                </a:lnTo>
                <a:cubicBezTo>
                  <a:pt x="770" y="54"/>
                  <a:pt x="783" y="42"/>
                  <a:pt x="783" y="27"/>
                </a:cubicBezTo>
                <a:cubicBezTo>
                  <a:pt x="783" y="12"/>
                  <a:pt x="770" y="0"/>
                  <a:pt x="755" y="0"/>
                </a:cubicBezTo>
                <a:lnTo>
                  <a:pt x="83" y="0"/>
                </a:lnTo>
                <a:cubicBezTo>
                  <a:pt x="-28" y="0"/>
                  <a:pt x="-28" y="381"/>
                  <a:pt x="83" y="381"/>
                </a:cubicBezTo>
                <a:lnTo>
                  <a:pt x="755" y="381"/>
                </a:lnTo>
                <a:cubicBezTo>
                  <a:pt x="770" y="381"/>
                  <a:pt x="783" y="369"/>
                  <a:pt x="783" y="354"/>
                </a:cubicBezTo>
                <a:cubicBezTo>
                  <a:pt x="783" y="339"/>
                  <a:pt x="770" y="327"/>
                  <a:pt x="755" y="327"/>
                </a:cubicBezTo>
                <a:close/>
              </a:path>
            </a:pathLst>
          </a:custGeom>
          <a:solidFill>
            <a:srgbClr val="9266c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0" name=""/>
          <p:cNvSpPr/>
          <p:nvPr/>
        </p:nvSpPr>
        <p:spPr>
          <a:xfrm>
            <a:off x="876240" y="2615760"/>
            <a:ext cx="256680" cy="98280"/>
          </a:xfrm>
          <a:custGeom>
            <a:avLst/>
            <a:gdLst/>
            <a:ahLst/>
            <a:rect l="0" t="0" r="r" b="b"/>
            <a:pathLst>
              <a:path w="713" h="273">
                <a:moveTo>
                  <a:pt x="690" y="273"/>
                </a:moveTo>
                <a:lnTo>
                  <a:pt x="42" y="273"/>
                </a:lnTo>
                <a:cubicBezTo>
                  <a:pt x="-14" y="273"/>
                  <a:pt x="-14" y="0"/>
                  <a:pt x="42" y="0"/>
                </a:cubicBezTo>
                <a:lnTo>
                  <a:pt x="690" y="0"/>
                </a:lnTo>
                <a:cubicBezTo>
                  <a:pt x="721" y="0"/>
                  <a:pt x="721" y="273"/>
                  <a:pt x="690" y="273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" name=""/>
          <p:cNvSpPr/>
          <p:nvPr/>
        </p:nvSpPr>
        <p:spPr>
          <a:xfrm>
            <a:off x="876240" y="2615760"/>
            <a:ext cx="255240" cy="90360"/>
          </a:xfrm>
          <a:custGeom>
            <a:avLst/>
            <a:gdLst/>
            <a:ahLst/>
            <a:rect l="0" t="0" r="r" b="b"/>
            <a:pathLst>
              <a:path w="709" h="251">
                <a:moveTo>
                  <a:pt x="57" y="54"/>
                </a:moveTo>
                <a:lnTo>
                  <a:pt x="709" y="54"/>
                </a:lnTo>
                <a:cubicBezTo>
                  <a:pt x="706" y="22"/>
                  <a:pt x="699" y="0"/>
                  <a:pt x="690" y="0"/>
                </a:cubicBezTo>
                <a:lnTo>
                  <a:pt x="43" y="0"/>
                </a:lnTo>
                <a:cubicBezTo>
                  <a:pt x="-4" y="0"/>
                  <a:pt x="-12" y="186"/>
                  <a:pt x="18" y="251"/>
                </a:cubicBezTo>
                <a:cubicBezTo>
                  <a:pt x="7" y="170"/>
                  <a:pt x="20" y="54"/>
                  <a:pt x="57" y="54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" name=""/>
          <p:cNvSpPr/>
          <p:nvPr/>
        </p:nvSpPr>
        <p:spPr>
          <a:xfrm>
            <a:off x="790920" y="2400480"/>
            <a:ext cx="110880" cy="108000"/>
          </a:xfrm>
          <a:custGeom>
            <a:avLst/>
            <a:gdLst/>
            <a:ahLst/>
            <a:rect l="0" t="0" r="r" b="b"/>
            <a:pathLst>
              <a:path w="308" h="300">
                <a:moveTo>
                  <a:pt x="308" y="191"/>
                </a:moveTo>
                <a:cubicBezTo>
                  <a:pt x="308" y="251"/>
                  <a:pt x="258" y="300"/>
                  <a:pt x="197" y="300"/>
                </a:cubicBezTo>
                <a:lnTo>
                  <a:pt x="84" y="300"/>
                </a:lnTo>
                <a:cubicBezTo>
                  <a:pt x="-28" y="300"/>
                  <a:pt x="-28" y="0"/>
                  <a:pt x="84" y="0"/>
                </a:cubicBezTo>
                <a:lnTo>
                  <a:pt x="197" y="0"/>
                </a:lnTo>
                <a:cubicBezTo>
                  <a:pt x="258" y="0"/>
                  <a:pt x="308" y="48"/>
                  <a:pt x="308" y="110"/>
                </a:cubicBezTo>
                <a:lnTo>
                  <a:pt x="308" y="191"/>
                </a:lnTo>
                <a:close/>
              </a:path>
            </a:pathLst>
          </a:custGeom>
          <a:solidFill>
            <a:srgbClr val="2266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3" name=""/>
          <p:cNvSpPr/>
          <p:nvPr/>
        </p:nvSpPr>
        <p:spPr>
          <a:xfrm>
            <a:off x="821160" y="2400480"/>
            <a:ext cx="281880" cy="108000"/>
          </a:xfrm>
          <a:custGeom>
            <a:avLst/>
            <a:gdLst/>
            <a:ahLst/>
            <a:rect l="0" t="0" r="r" b="b"/>
            <a:pathLst>
              <a:path w="783" h="300">
                <a:moveTo>
                  <a:pt x="755" y="245"/>
                </a:moveTo>
                <a:lnTo>
                  <a:pt x="727" y="245"/>
                </a:lnTo>
                <a:lnTo>
                  <a:pt x="727" y="54"/>
                </a:lnTo>
                <a:lnTo>
                  <a:pt x="755" y="54"/>
                </a:lnTo>
                <a:cubicBezTo>
                  <a:pt x="770" y="54"/>
                  <a:pt x="783" y="42"/>
                  <a:pt x="783" y="27"/>
                </a:cubicBezTo>
                <a:cubicBezTo>
                  <a:pt x="783" y="12"/>
                  <a:pt x="770" y="0"/>
                  <a:pt x="755" y="0"/>
                </a:cubicBezTo>
                <a:lnTo>
                  <a:pt x="84" y="0"/>
                </a:lnTo>
                <a:cubicBezTo>
                  <a:pt x="-28" y="0"/>
                  <a:pt x="-28" y="300"/>
                  <a:pt x="84" y="300"/>
                </a:cubicBezTo>
                <a:lnTo>
                  <a:pt x="755" y="300"/>
                </a:lnTo>
                <a:cubicBezTo>
                  <a:pt x="770" y="300"/>
                  <a:pt x="783" y="288"/>
                  <a:pt x="783" y="273"/>
                </a:cubicBezTo>
                <a:cubicBezTo>
                  <a:pt x="783" y="258"/>
                  <a:pt x="770" y="245"/>
                  <a:pt x="755" y="245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" name=""/>
          <p:cNvSpPr/>
          <p:nvPr/>
        </p:nvSpPr>
        <p:spPr>
          <a:xfrm>
            <a:off x="846360" y="2419920"/>
            <a:ext cx="256680" cy="68760"/>
          </a:xfrm>
          <a:custGeom>
            <a:avLst/>
            <a:gdLst/>
            <a:ahLst/>
            <a:rect l="0" t="0" r="r" b="b"/>
            <a:pathLst>
              <a:path w="713" h="191">
                <a:moveTo>
                  <a:pt x="690" y="191"/>
                </a:moveTo>
                <a:lnTo>
                  <a:pt x="42" y="191"/>
                </a:lnTo>
                <a:cubicBezTo>
                  <a:pt x="-14" y="191"/>
                  <a:pt x="-14" y="0"/>
                  <a:pt x="42" y="0"/>
                </a:cubicBezTo>
                <a:lnTo>
                  <a:pt x="690" y="0"/>
                </a:lnTo>
                <a:cubicBezTo>
                  <a:pt x="720" y="0"/>
                  <a:pt x="720" y="191"/>
                  <a:pt x="690" y="191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" name=""/>
          <p:cNvSpPr/>
          <p:nvPr/>
        </p:nvSpPr>
        <p:spPr>
          <a:xfrm>
            <a:off x="846360" y="2419920"/>
            <a:ext cx="255960" cy="44280"/>
          </a:xfrm>
          <a:custGeom>
            <a:avLst/>
            <a:gdLst/>
            <a:ahLst/>
            <a:rect l="0" t="0" r="r" b="b"/>
            <a:pathLst>
              <a:path w="711" h="123">
                <a:moveTo>
                  <a:pt x="42" y="56"/>
                </a:moveTo>
                <a:lnTo>
                  <a:pt x="711" y="56"/>
                </a:lnTo>
                <a:cubicBezTo>
                  <a:pt x="708" y="24"/>
                  <a:pt x="701" y="0"/>
                  <a:pt x="690" y="0"/>
                </a:cubicBezTo>
                <a:lnTo>
                  <a:pt x="42" y="0"/>
                </a:lnTo>
                <a:cubicBezTo>
                  <a:pt x="8" y="0"/>
                  <a:pt x="-5" y="69"/>
                  <a:pt x="1" y="123"/>
                </a:cubicBezTo>
                <a:cubicBezTo>
                  <a:pt x="6" y="87"/>
                  <a:pt x="19" y="56"/>
                  <a:pt x="42" y="56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6" name=""/>
          <p:cNvSpPr/>
          <p:nvPr/>
        </p:nvSpPr>
        <p:spPr>
          <a:xfrm>
            <a:off x="811080" y="2508120"/>
            <a:ext cx="171360" cy="88560"/>
          </a:xfrm>
          <a:custGeom>
            <a:avLst/>
            <a:gdLst/>
            <a:ahLst/>
            <a:rect l="0" t="0" r="r" b="b"/>
            <a:pathLst>
              <a:path w="476" h="246">
                <a:moveTo>
                  <a:pt x="476" y="136"/>
                </a:moveTo>
                <a:cubicBezTo>
                  <a:pt x="476" y="196"/>
                  <a:pt x="426" y="246"/>
                  <a:pt x="364" y="246"/>
                </a:cubicBezTo>
                <a:lnTo>
                  <a:pt x="84" y="246"/>
                </a:lnTo>
                <a:cubicBezTo>
                  <a:pt x="-28" y="246"/>
                  <a:pt x="-28" y="0"/>
                  <a:pt x="84" y="0"/>
                </a:cubicBezTo>
                <a:lnTo>
                  <a:pt x="364" y="0"/>
                </a:lnTo>
                <a:cubicBezTo>
                  <a:pt x="426" y="0"/>
                  <a:pt x="476" y="49"/>
                  <a:pt x="476" y="109"/>
                </a:cubicBezTo>
                <a:lnTo>
                  <a:pt x="476" y="136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" name=""/>
          <p:cNvSpPr/>
          <p:nvPr/>
        </p:nvSpPr>
        <p:spPr>
          <a:xfrm>
            <a:off x="901440" y="2508120"/>
            <a:ext cx="241560" cy="88560"/>
          </a:xfrm>
          <a:custGeom>
            <a:avLst/>
            <a:gdLst/>
            <a:ahLst/>
            <a:rect l="0" t="0" r="r" b="b"/>
            <a:pathLst>
              <a:path w="671" h="246">
                <a:moveTo>
                  <a:pt x="644" y="190"/>
                </a:moveTo>
                <a:lnTo>
                  <a:pt x="616" y="190"/>
                </a:lnTo>
                <a:lnTo>
                  <a:pt x="616" y="54"/>
                </a:lnTo>
                <a:lnTo>
                  <a:pt x="644" y="54"/>
                </a:lnTo>
                <a:cubicBezTo>
                  <a:pt x="659" y="54"/>
                  <a:pt x="671" y="42"/>
                  <a:pt x="671" y="27"/>
                </a:cubicBezTo>
                <a:cubicBezTo>
                  <a:pt x="671" y="12"/>
                  <a:pt x="659" y="0"/>
                  <a:pt x="644" y="0"/>
                </a:cubicBezTo>
                <a:lnTo>
                  <a:pt x="84" y="0"/>
                </a:lnTo>
                <a:cubicBezTo>
                  <a:pt x="-28" y="0"/>
                  <a:pt x="-28" y="246"/>
                  <a:pt x="84" y="246"/>
                </a:cubicBezTo>
                <a:lnTo>
                  <a:pt x="644" y="246"/>
                </a:lnTo>
                <a:cubicBezTo>
                  <a:pt x="659" y="246"/>
                  <a:pt x="671" y="233"/>
                  <a:pt x="671" y="217"/>
                </a:cubicBezTo>
                <a:cubicBezTo>
                  <a:pt x="671" y="202"/>
                  <a:pt x="659" y="190"/>
                  <a:pt x="644" y="190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" name=""/>
          <p:cNvSpPr/>
          <p:nvPr/>
        </p:nvSpPr>
        <p:spPr>
          <a:xfrm>
            <a:off x="926640" y="2527560"/>
            <a:ext cx="216360" cy="49320"/>
          </a:xfrm>
          <a:custGeom>
            <a:avLst/>
            <a:gdLst/>
            <a:ahLst/>
            <a:rect l="0" t="0" r="r" b="b"/>
            <a:pathLst>
              <a:path w="601" h="137">
                <a:moveTo>
                  <a:pt x="578" y="137"/>
                </a:moveTo>
                <a:lnTo>
                  <a:pt x="42" y="137"/>
                </a:lnTo>
                <a:cubicBezTo>
                  <a:pt x="-14" y="137"/>
                  <a:pt x="-14" y="0"/>
                  <a:pt x="42" y="0"/>
                </a:cubicBezTo>
                <a:lnTo>
                  <a:pt x="578" y="0"/>
                </a:lnTo>
                <a:cubicBezTo>
                  <a:pt x="609" y="0"/>
                  <a:pt x="609" y="137"/>
                  <a:pt x="578" y="137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" name=""/>
          <p:cNvSpPr/>
          <p:nvPr/>
        </p:nvSpPr>
        <p:spPr>
          <a:xfrm>
            <a:off x="926640" y="2527560"/>
            <a:ext cx="216360" cy="34560"/>
          </a:xfrm>
          <a:custGeom>
            <a:avLst/>
            <a:gdLst/>
            <a:ahLst/>
            <a:rect l="0" t="0" r="r" b="b"/>
            <a:pathLst>
              <a:path w="601" h="96">
                <a:moveTo>
                  <a:pt x="42" y="55"/>
                </a:moveTo>
                <a:lnTo>
                  <a:pt x="601" y="55"/>
                </a:lnTo>
                <a:cubicBezTo>
                  <a:pt x="599" y="26"/>
                  <a:pt x="592" y="0"/>
                  <a:pt x="578" y="0"/>
                </a:cubicBezTo>
                <a:lnTo>
                  <a:pt x="42" y="0"/>
                </a:lnTo>
                <a:cubicBezTo>
                  <a:pt x="6" y="0"/>
                  <a:pt x="-6" y="55"/>
                  <a:pt x="3" y="96"/>
                </a:cubicBezTo>
                <a:cubicBezTo>
                  <a:pt x="9" y="74"/>
                  <a:pt x="22" y="55"/>
                  <a:pt x="42" y="55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0" name=""/>
          <p:cNvSpPr txBox="1"/>
          <p:nvPr/>
        </p:nvSpPr>
        <p:spPr>
          <a:xfrm>
            <a:off x="1160280" y="2317680"/>
            <a:ext cx="64821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2.3 Conocimientos previos requeridos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1" name=""/>
          <p:cNvSpPr/>
          <p:nvPr/>
        </p:nvSpPr>
        <p:spPr>
          <a:xfrm>
            <a:off x="1047600" y="37810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2" name=""/>
          <p:cNvSpPr txBox="1"/>
          <p:nvPr/>
        </p:nvSpPr>
        <p:spPr>
          <a:xfrm>
            <a:off x="747720" y="3064320"/>
            <a:ext cx="6152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Antes de realizar esta actividad, el alumnado debe: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" name=""/>
          <p:cNvSpPr/>
          <p:nvPr/>
        </p:nvSpPr>
        <p:spPr>
          <a:xfrm>
            <a:off x="7076880" y="3657240"/>
            <a:ext cx="1095840" cy="371880"/>
          </a:xfrm>
          <a:custGeom>
            <a:avLst/>
            <a:gdLst/>
            <a:ahLst/>
            <a:rect l="0" t="0" r="r" b="b"/>
            <a:pathLst>
              <a:path w="3044" h="1033">
                <a:moveTo>
                  <a:pt x="0" y="875"/>
                </a:moveTo>
                <a:lnTo>
                  <a:pt x="0" y="159"/>
                </a:lnTo>
                <a:cubicBezTo>
                  <a:pt x="0" y="149"/>
                  <a:pt x="1" y="139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7" y="71"/>
                </a:cubicBezTo>
                <a:cubicBezTo>
                  <a:pt x="33" y="62"/>
                  <a:pt x="39" y="54"/>
                  <a:pt x="47" y="47"/>
                </a:cubicBezTo>
                <a:cubicBezTo>
                  <a:pt x="54" y="40"/>
                  <a:pt x="62" y="33"/>
                  <a:pt x="71" y="27"/>
                </a:cubicBezTo>
                <a:cubicBezTo>
                  <a:pt x="79" y="21"/>
                  <a:pt x="88" y="17"/>
                  <a:pt x="98" y="13"/>
                </a:cubicBezTo>
                <a:cubicBezTo>
                  <a:pt x="108" y="9"/>
                  <a:pt x="119" y="6"/>
                  <a:pt x="129" y="4"/>
                </a:cubicBezTo>
                <a:cubicBezTo>
                  <a:pt x="139" y="2"/>
                  <a:pt x="149" y="0"/>
                  <a:pt x="160" y="0"/>
                </a:cubicBezTo>
                <a:lnTo>
                  <a:pt x="2885" y="0"/>
                </a:lnTo>
                <a:cubicBezTo>
                  <a:pt x="2895" y="0"/>
                  <a:pt x="2906" y="2"/>
                  <a:pt x="2916" y="4"/>
                </a:cubicBezTo>
                <a:cubicBezTo>
                  <a:pt x="2926" y="6"/>
                  <a:pt x="2936" y="9"/>
                  <a:pt x="2946" y="13"/>
                </a:cubicBezTo>
                <a:cubicBezTo>
                  <a:pt x="2955" y="17"/>
                  <a:pt x="2965" y="21"/>
                  <a:pt x="2973" y="27"/>
                </a:cubicBezTo>
                <a:cubicBezTo>
                  <a:pt x="2982" y="33"/>
                  <a:pt x="2990" y="40"/>
                  <a:pt x="2997" y="47"/>
                </a:cubicBezTo>
                <a:cubicBezTo>
                  <a:pt x="3005" y="54"/>
                  <a:pt x="3011" y="62"/>
                  <a:pt x="3017" y="71"/>
                </a:cubicBezTo>
                <a:cubicBezTo>
                  <a:pt x="3023" y="80"/>
                  <a:pt x="3028" y="89"/>
                  <a:pt x="3032" y="98"/>
                </a:cubicBezTo>
                <a:cubicBezTo>
                  <a:pt x="3036" y="108"/>
                  <a:pt x="3039" y="118"/>
                  <a:pt x="3041" y="128"/>
                </a:cubicBezTo>
                <a:cubicBezTo>
                  <a:pt x="3043" y="139"/>
                  <a:pt x="3044" y="149"/>
                  <a:pt x="3044" y="159"/>
                </a:cubicBezTo>
                <a:lnTo>
                  <a:pt x="3044" y="875"/>
                </a:lnTo>
                <a:cubicBezTo>
                  <a:pt x="3044" y="885"/>
                  <a:pt x="3043" y="895"/>
                  <a:pt x="3041" y="906"/>
                </a:cubicBezTo>
                <a:cubicBezTo>
                  <a:pt x="3039" y="916"/>
                  <a:pt x="3036" y="926"/>
                  <a:pt x="3032" y="935"/>
                </a:cubicBezTo>
                <a:cubicBezTo>
                  <a:pt x="3028" y="945"/>
                  <a:pt x="3023" y="954"/>
                  <a:pt x="3017" y="963"/>
                </a:cubicBezTo>
                <a:cubicBezTo>
                  <a:pt x="3011" y="971"/>
                  <a:pt x="3005" y="980"/>
                  <a:pt x="2997" y="987"/>
                </a:cubicBezTo>
                <a:cubicBezTo>
                  <a:pt x="2990" y="994"/>
                  <a:pt x="2982" y="1001"/>
                  <a:pt x="2973" y="1007"/>
                </a:cubicBezTo>
                <a:cubicBezTo>
                  <a:pt x="2965" y="1012"/>
                  <a:pt x="2955" y="1017"/>
                  <a:pt x="2946" y="1021"/>
                </a:cubicBezTo>
                <a:cubicBezTo>
                  <a:pt x="2936" y="1025"/>
                  <a:pt x="2926" y="1028"/>
                  <a:pt x="2916" y="1030"/>
                </a:cubicBezTo>
                <a:cubicBezTo>
                  <a:pt x="2906" y="1032"/>
                  <a:pt x="2895" y="1033"/>
                  <a:pt x="2885" y="1033"/>
                </a:cubicBezTo>
                <a:lnTo>
                  <a:pt x="160" y="1033"/>
                </a:lnTo>
                <a:cubicBezTo>
                  <a:pt x="149" y="1033"/>
                  <a:pt x="139" y="1032"/>
                  <a:pt x="129" y="1030"/>
                </a:cubicBezTo>
                <a:cubicBezTo>
                  <a:pt x="119" y="1028"/>
                  <a:pt x="108" y="1025"/>
                  <a:pt x="98" y="1021"/>
                </a:cubicBezTo>
                <a:cubicBezTo>
                  <a:pt x="88" y="1017"/>
                  <a:pt x="79" y="1012"/>
                  <a:pt x="71" y="1007"/>
                </a:cubicBezTo>
                <a:cubicBezTo>
                  <a:pt x="62" y="1001"/>
                  <a:pt x="54" y="994"/>
                  <a:pt x="47" y="987"/>
                </a:cubicBezTo>
                <a:cubicBezTo>
                  <a:pt x="39" y="980"/>
                  <a:pt x="33" y="971"/>
                  <a:pt x="27" y="963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6"/>
                  <a:pt x="5" y="916"/>
                  <a:pt x="3" y="906"/>
                </a:cubicBezTo>
                <a:cubicBezTo>
                  <a:pt x="1" y="895"/>
                  <a:pt x="0" y="885"/>
                  <a:pt x="0" y="875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4" name=""/>
          <p:cNvSpPr txBox="1"/>
          <p:nvPr/>
        </p:nvSpPr>
        <p:spPr>
          <a:xfrm>
            <a:off x="1300320" y="3626280"/>
            <a:ext cx="5843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Comprender el uso básico de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entrada y salida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(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" name=""/>
          <p:cNvSpPr txBox="1"/>
          <p:nvPr/>
        </p:nvSpPr>
        <p:spPr>
          <a:xfrm>
            <a:off x="7170480" y="3749040"/>
            <a:ext cx="903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Scanner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6" name=""/>
          <p:cNvSpPr/>
          <p:nvPr/>
        </p:nvSpPr>
        <p:spPr>
          <a:xfrm>
            <a:off x="8305560" y="3657240"/>
            <a:ext cx="1476720" cy="371880"/>
          </a:xfrm>
          <a:custGeom>
            <a:avLst/>
            <a:gdLst/>
            <a:ahLst/>
            <a:rect l="0" t="0" r="r" b="b"/>
            <a:pathLst>
              <a:path w="4102" h="1033">
                <a:moveTo>
                  <a:pt x="0" y="875"/>
                </a:moveTo>
                <a:lnTo>
                  <a:pt x="0" y="159"/>
                </a:lnTo>
                <a:cubicBezTo>
                  <a:pt x="0" y="149"/>
                  <a:pt x="1" y="139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7" y="71"/>
                </a:cubicBezTo>
                <a:cubicBezTo>
                  <a:pt x="33" y="62"/>
                  <a:pt x="39" y="54"/>
                  <a:pt x="47" y="47"/>
                </a:cubicBezTo>
                <a:cubicBezTo>
                  <a:pt x="54" y="40"/>
                  <a:pt x="62" y="33"/>
                  <a:pt x="71" y="27"/>
                </a:cubicBezTo>
                <a:cubicBezTo>
                  <a:pt x="79" y="21"/>
                  <a:pt x="89" y="17"/>
                  <a:pt x="98" y="13"/>
                </a:cubicBezTo>
                <a:cubicBezTo>
                  <a:pt x="108" y="9"/>
                  <a:pt x="118" y="6"/>
                  <a:pt x="128" y="4"/>
                </a:cubicBezTo>
                <a:cubicBezTo>
                  <a:pt x="138" y="2"/>
                  <a:pt x="148" y="0"/>
                  <a:pt x="159" y="0"/>
                </a:cubicBezTo>
                <a:lnTo>
                  <a:pt x="3943" y="0"/>
                </a:lnTo>
                <a:cubicBezTo>
                  <a:pt x="3954" y="0"/>
                  <a:pt x="3964" y="2"/>
                  <a:pt x="3974" y="4"/>
                </a:cubicBezTo>
                <a:cubicBezTo>
                  <a:pt x="3985" y="6"/>
                  <a:pt x="3995" y="9"/>
                  <a:pt x="4004" y="13"/>
                </a:cubicBezTo>
                <a:cubicBezTo>
                  <a:pt x="4014" y="17"/>
                  <a:pt x="4023" y="21"/>
                  <a:pt x="4032" y="27"/>
                </a:cubicBezTo>
                <a:cubicBezTo>
                  <a:pt x="4040" y="33"/>
                  <a:pt x="4048" y="40"/>
                  <a:pt x="4056" y="47"/>
                </a:cubicBezTo>
                <a:cubicBezTo>
                  <a:pt x="4063" y="54"/>
                  <a:pt x="4070" y="62"/>
                  <a:pt x="4075" y="71"/>
                </a:cubicBezTo>
                <a:cubicBezTo>
                  <a:pt x="4081" y="80"/>
                  <a:pt x="4086" y="89"/>
                  <a:pt x="4090" y="98"/>
                </a:cubicBezTo>
                <a:cubicBezTo>
                  <a:pt x="4094" y="108"/>
                  <a:pt x="4097" y="118"/>
                  <a:pt x="4099" y="128"/>
                </a:cubicBezTo>
                <a:cubicBezTo>
                  <a:pt x="4101" y="139"/>
                  <a:pt x="4102" y="149"/>
                  <a:pt x="4102" y="159"/>
                </a:cubicBezTo>
                <a:lnTo>
                  <a:pt x="4102" y="875"/>
                </a:lnTo>
                <a:cubicBezTo>
                  <a:pt x="4102" y="885"/>
                  <a:pt x="4101" y="895"/>
                  <a:pt x="4099" y="906"/>
                </a:cubicBezTo>
                <a:cubicBezTo>
                  <a:pt x="4097" y="916"/>
                  <a:pt x="4094" y="926"/>
                  <a:pt x="4090" y="935"/>
                </a:cubicBezTo>
                <a:cubicBezTo>
                  <a:pt x="4086" y="945"/>
                  <a:pt x="4081" y="954"/>
                  <a:pt x="4075" y="963"/>
                </a:cubicBezTo>
                <a:cubicBezTo>
                  <a:pt x="4070" y="971"/>
                  <a:pt x="4063" y="980"/>
                  <a:pt x="4056" y="987"/>
                </a:cubicBezTo>
                <a:cubicBezTo>
                  <a:pt x="4048" y="994"/>
                  <a:pt x="4040" y="1001"/>
                  <a:pt x="4032" y="1007"/>
                </a:cubicBezTo>
                <a:cubicBezTo>
                  <a:pt x="4023" y="1012"/>
                  <a:pt x="4014" y="1017"/>
                  <a:pt x="4004" y="1021"/>
                </a:cubicBezTo>
                <a:cubicBezTo>
                  <a:pt x="3995" y="1025"/>
                  <a:pt x="3985" y="1028"/>
                  <a:pt x="3974" y="1030"/>
                </a:cubicBezTo>
                <a:cubicBezTo>
                  <a:pt x="3964" y="1032"/>
                  <a:pt x="3954" y="1033"/>
                  <a:pt x="3943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9" y="1017"/>
                  <a:pt x="79" y="1012"/>
                  <a:pt x="71" y="1007"/>
                </a:cubicBezTo>
                <a:cubicBezTo>
                  <a:pt x="62" y="1001"/>
                  <a:pt x="54" y="994"/>
                  <a:pt x="47" y="987"/>
                </a:cubicBezTo>
                <a:cubicBezTo>
                  <a:pt x="39" y="980"/>
                  <a:pt x="33" y="971"/>
                  <a:pt x="27" y="963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6"/>
                  <a:pt x="5" y="916"/>
                  <a:pt x="3" y="906"/>
                </a:cubicBezTo>
                <a:cubicBezTo>
                  <a:pt x="1" y="895"/>
                  <a:pt x="0" y="885"/>
                  <a:pt x="0" y="875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7" name=""/>
          <p:cNvSpPr txBox="1"/>
          <p:nvPr/>
        </p:nvSpPr>
        <p:spPr>
          <a:xfrm>
            <a:off x="8168040" y="362628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8" name=""/>
          <p:cNvSpPr txBox="1"/>
          <p:nvPr/>
        </p:nvSpPr>
        <p:spPr>
          <a:xfrm>
            <a:off x="8397360" y="3749040"/>
            <a:ext cx="1290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System.out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" name=""/>
          <p:cNvSpPr/>
          <p:nvPr/>
        </p:nvSpPr>
        <p:spPr>
          <a:xfrm>
            <a:off x="1047600" y="42764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0" name=""/>
          <p:cNvSpPr txBox="1"/>
          <p:nvPr/>
        </p:nvSpPr>
        <p:spPr>
          <a:xfrm>
            <a:off x="9782280" y="362628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1" name=""/>
          <p:cNvSpPr/>
          <p:nvPr/>
        </p:nvSpPr>
        <p:spPr>
          <a:xfrm>
            <a:off x="7200720" y="4152600"/>
            <a:ext cx="448200" cy="371880"/>
          </a:xfrm>
          <a:custGeom>
            <a:avLst/>
            <a:gdLst/>
            <a:ahLst/>
            <a:rect l="0" t="0" r="r" b="b"/>
            <a:pathLst>
              <a:path w="1245" h="1033">
                <a:moveTo>
                  <a:pt x="0" y="874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7" y="71"/>
                </a:cubicBezTo>
                <a:cubicBezTo>
                  <a:pt x="33" y="62"/>
                  <a:pt x="39" y="54"/>
                  <a:pt x="46" y="47"/>
                </a:cubicBezTo>
                <a:cubicBezTo>
                  <a:pt x="54" y="39"/>
                  <a:pt x="62" y="33"/>
                  <a:pt x="71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1086" y="0"/>
                </a:lnTo>
                <a:cubicBezTo>
                  <a:pt x="1096" y="0"/>
                  <a:pt x="1107" y="1"/>
                  <a:pt x="1117" y="3"/>
                </a:cubicBezTo>
                <a:cubicBezTo>
                  <a:pt x="1127" y="5"/>
                  <a:pt x="1137" y="8"/>
                  <a:pt x="1147" y="12"/>
                </a:cubicBezTo>
                <a:cubicBezTo>
                  <a:pt x="1156" y="16"/>
                  <a:pt x="1165" y="21"/>
                  <a:pt x="1174" y="27"/>
                </a:cubicBezTo>
                <a:cubicBezTo>
                  <a:pt x="1183" y="33"/>
                  <a:pt x="1191" y="39"/>
                  <a:pt x="1198" y="47"/>
                </a:cubicBezTo>
                <a:cubicBezTo>
                  <a:pt x="1205" y="54"/>
                  <a:pt x="1212" y="62"/>
                  <a:pt x="1218" y="71"/>
                </a:cubicBezTo>
                <a:cubicBezTo>
                  <a:pt x="1224" y="80"/>
                  <a:pt x="1228" y="89"/>
                  <a:pt x="1232" y="98"/>
                </a:cubicBezTo>
                <a:cubicBezTo>
                  <a:pt x="1236" y="108"/>
                  <a:pt x="1239" y="118"/>
                  <a:pt x="1241" y="128"/>
                </a:cubicBezTo>
                <a:cubicBezTo>
                  <a:pt x="1244" y="138"/>
                  <a:pt x="1245" y="149"/>
                  <a:pt x="1245" y="159"/>
                </a:cubicBezTo>
                <a:lnTo>
                  <a:pt x="1245" y="874"/>
                </a:lnTo>
                <a:cubicBezTo>
                  <a:pt x="1245" y="885"/>
                  <a:pt x="1244" y="895"/>
                  <a:pt x="1241" y="905"/>
                </a:cubicBezTo>
                <a:cubicBezTo>
                  <a:pt x="1239" y="916"/>
                  <a:pt x="1236" y="926"/>
                  <a:pt x="1232" y="935"/>
                </a:cubicBezTo>
                <a:cubicBezTo>
                  <a:pt x="1228" y="945"/>
                  <a:pt x="1224" y="954"/>
                  <a:pt x="1218" y="963"/>
                </a:cubicBezTo>
                <a:cubicBezTo>
                  <a:pt x="1212" y="971"/>
                  <a:pt x="1205" y="979"/>
                  <a:pt x="1198" y="987"/>
                </a:cubicBezTo>
                <a:cubicBezTo>
                  <a:pt x="1191" y="994"/>
                  <a:pt x="1183" y="1001"/>
                  <a:pt x="1174" y="1006"/>
                </a:cubicBezTo>
                <a:cubicBezTo>
                  <a:pt x="1165" y="1012"/>
                  <a:pt x="1156" y="1017"/>
                  <a:pt x="1147" y="1021"/>
                </a:cubicBezTo>
                <a:cubicBezTo>
                  <a:pt x="1137" y="1025"/>
                  <a:pt x="1127" y="1028"/>
                  <a:pt x="1117" y="1030"/>
                </a:cubicBezTo>
                <a:cubicBezTo>
                  <a:pt x="1107" y="1032"/>
                  <a:pt x="1096" y="1033"/>
                  <a:pt x="1086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8" y="1017"/>
                  <a:pt x="79" y="1012"/>
                  <a:pt x="71" y="1006"/>
                </a:cubicBezTo>
                <a:cubicBezTo>
                  <a:pt x="62" y="1001"/>
                  <a:pt x="54" y="994"/>
                  <a:pt x="46" y="987"/>
                </a:cubicBezTo>
                <a:cubicBezTo>
                  <a:pt x="39" y="979"/>
                  <a:pt x="33" y="971"/>
                  <a:pt x="27" y="963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6"/>
                  <a:pt x="5" y="916"/>
                  <a:pt x="3" y="905"/>
                </a:cubicBezTo>
                <a:cubicBezTo>
                  <a:pt x="1" y="895"/>
                  <a:pt x="0" y="885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2" name=""/>
          <p:cNvSpPr txBox="1"/>
          <p:nvPr/>
        </p:nvSpPr>
        <p:spPr>
          <a:xfrm>
            <a:off x="1300320" y="4121640"/>
            <a:ext cx="6011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Haber trabajado con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estructuras condicionales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(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3" name=""/>
          <p:cNvSpPr txBox="1"/>
          <p:nvPr/>
        </p:nvSpPr>
        <p:spPr>
          <a:xfrm>
            <a:off x="7297200" y="4244400"/>
            <a:ext cx="2588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if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4" name=""/>
          <p:cNvSpPr/>
          <p:nvPr/>
        </p:nvSpPr>
        <p:spPr>
          <a:xfrm>
            <a:off x="7781760" y="4152600"/>
            <a:ext cx="705240" cy="371880"/>
          </a:xfrm>
          <a:custGeom>
            <a:avLst/>
            <a:gdLst/>
            <a:ahLst/>
            <a:rect l="0" t="0" r="r" b="b"/>
            <a:pathLst>
              <a:path w="1959" h="1033">
                <a:moveTo>
                  <a:pt x="0" y="874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7" y="71"/>
                </a:cubicBezTo>
                <a:cubicBezTo>
                  <a:pt x="33" y="62"/>
                  <a:pt x="39" y="54"/>
                  <a:pt x="46" y="47"/>
                </a:cubicBezTo>
                <a:cubicBezTo>
                  <a:pt x="54" y="39"/>
                  <a:pt x="62" y="33"/>
                  <a:pt x="71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1800" y="0"/>
                </a:lnTo>
                <a:cubicBezTo>
                  <a:pt x="1811" y="0"/>
                  <a:pt x="1821" y="1"/>
                  <a:pt x="1831" y="3"/>
                </a:cubicBezTo>
                <a:cubicBezTo>
                  <a:pt x="1841" y="5"/>
                  <a:pt x="1851" y="8"/>
                  <a:pt x="1861" y="12"/>
                </a:cubicBezTo>
                <a:cubicBezTo>
                  <a:pt x="1871" y="16"/>
                  <a:pt x="1880" y="21"/>
                  <a:pt x="1888" y="27"/>
                </a:cubicBezTo>
                <a:cubicBezTo>
                  <a:pt x="1897" y="33"/>
                  <a:pt x="1905" y="39"/>
                  <a:pt x="1912" y="47"/>
                </a:cubicBezTo>
                <a:cubicBezTo>
                  <a:pt x="1920" y="54"/>
                  <a:pt x="1926" y="62"/>
                  <a:pt x="1932" y="71"/>
                </a:cubicBezTo>
                <a:cubicBezTo>
                  <a:pt x="1938" y="80"/>
                  <a:pt x="1943" y="89"/>
                  <a:pt x="1947" y="98"/>
                </a:cubicBezTo>
                <a:cubicBezTo>
                  <a:pt x="1951" y="108"/>
                  <a:pt x="1954" y="118"/>
                  <a:pt x="1956" y="128"/>
                </a:cubicBezTo>
                <a:cubicBezTo>
                  <a:pt x="1958" y="138"/>
                  <a:pt x="1959" y="149"/>
                  <a:pt x="1959" y="159"/>
                </a:cubicBezTo>
                <a:lnTo>
                  <a:pt x="1959" y="874"/>
                </a:lnTo>
                <a:cubicBezTo>
                  <a:pt x="1959" y="885"/>
                  <a:pt x="1958" y="895"/>
                  <a:pt x="1956" y="905"/>
                </a:cubicBezTo>
                <a:cubicBezTo>
                  <a:pt x="1954" y="916"/>
                  <a:pt x="1951" y="926"/>
                  <a:pt x="1947" y="935"/>
                </a:cubicBezTo>
                <a:cubicBezTo>
                  <a:pt x="1943" y="945"/>
                  <a:pt x="1938" y="954"/>
                  <a:pt x="1932" y="963"/>
                </a:cubicBezTo>
                <a:cubicBezTo>
                  <a:pt x="1926" y="971"/>
                  <a:pt x="1920" y="979"/>
                  <a:pt x="1912" y="987"/>
                </a:cubicBezTo>
                <a:cubicBezTo>
                  <a:pt x="1905" y="994"/>
                  <a:pt x="1897" y="1001"/>
                  <a:pt x="1888" y="1006"/>
                </a:cubicBezTo>
                <a:cubicBezTo>
                  <a:pt x="1880" y="1012"/>
                  <a:pt x="1871" y="1017"/>
                  <a:pt x="1861" y="1021"/>
                </a:cubicBezTo>
                <a:cubicBezTo>
                  <a:pt x="1851" y="1025"/>
                  <a:pt x="1841" y="1028"/>
                  <a:pt x="1831" y="1030"/>
                </a:cubicBezTo>
                <a:cubicBezTo>
                  <a:pt x="1821" y="1032"/>
                  <a:pt x="1811" y="1033"/>
                  <a:pt x="1800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8" y="1017"/>
                  <a:pt x="79" y="1012"/>
                  <a:pt x="71" y="1006"/>
                </a:cubicBezTo>
                <a:cubicBezTo>
                  <a:pt x="62" y="1001"/>
                  <a:pt x="54" y="994"/>
                  <a:pt x="46" y="987"/>
                </a:cubicBezTo>
                <a:cubicBezTo>
                  <a:pt x="39" y="979"/>
                  <a:pt x="33" y="971"/>
                  <a:pt x="27" y="963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6"/>
                  <a:pt x="5" y="916"/>
                  <a:pt x="3" y="905"/>
                </a:cubicBezTo>
                <a:cubicBezTo>
                  <a:pt x="1" y="895"/>
                  <a:pt x="0" y="885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5" name=""/>
          <p:cNvSpPr txBox="1"/>
          <p:nvPr/>
        </p:nvSpPr>
        <p:spPr>
          <a:xfrm>
            <a:off x="7649280" y="412164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" name=""/>
          <p:cNvSpPr txBox="1"/>
          <p:nvPr/>
        </p:nvSpPr>
        <p:spPr>
          <a:xfrm>
            <a:off x="7878600" y="4244400"/>
            <a:ext cx="516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else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" name=""/>
          <p:cNvSpPr/>
          <p:nvPr/>
        </p:nvSpPr>
        <p:spPr>
          <a:xfrm>
            <a:off x="8619840" y="4152600"/>
            <a:ext cx="972000" cy="371880"/>
          </a:xfrm>
          <a:custGeom>
            <a:avLst/>
            <a:gdLst/>
            <a:ahLst/>
            <a:rect l="0" t="0" r="r" b="b"/>
            <a:pathLst>
              <a:path w="2700" h="1033">
                <a:moveTo>
                  <a:pt x="0" y="874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7" y="71"/>
                </a:cubicBezTo>
                <a:cubicBezTo>
                  <a:pt x="33" y="62"/>
                  <a:pt x="39" y="54"/>
                  <a:pt x="47" y="47"/>
                </a:cubicBezTo>
                <a:cubicBezTo>
                  <a:pt x="54" y="39"/>
                  <a:pt x="62" y="33"/>
                  <a:pt x="71" y="27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2541" y="0"/>
                </a:lnTo>
                <a:cubicBezTo>
                  <a:pt x="2552" y="0"/>
                  <a:pt x="2562" y="1"/>
                  <a:pt x="2572" y="3"/>
                </a:cubicBezTo>
                <a:cubicBezTo>
                  <a:pt x="2582" y="5"/>
                  <a:pt x="2592" y="8"/>
                  <a:pt x="2602" y="12"/>
                </a:cubicBezTo>
                <a:cubicBezTo>
                  <a:pt x="2612" y="16"/>
                  <a:pt x="2621" y="21"/>
                  <a:pt x="2629" y="27"/>
                </a:cubicBezTo>
                <a:cubicBezTo>
                  <a:pt x="2638" y="33"/>
                  <a:pt x="2646" y="39"/>
                  <a:pt x="2654" y="47"/>
                </a:cubicBezTo>
                <a:cubicBezTo>
                  <a:pt x="2661" y="54"/>
                  <a:pt x="2667" y="62"/>
                  <a:pt x="2673" y="71"/>
                </a:cubicBezTo>
                <a:cubicBezTo>
                  <a:pt x="2679" y="80"/>
                  <a:pt x="2684" y="89"/>
                  <a:pt x="2688" y="98"/>
                </a:cubicBezTo>
                <a:cubicBezTo>
                  <a:pt x="2692" y="108"/>
                  <a:pt x="2695" y="118"/>
                  <a:pt x="2697" y="128"/>
                </a:cubicBezTo>
                <a:cubicBezTo>
                  <a:pt x="2699" y="138"/>
                  <a:pt x="2700" y="149"/>
                  <a:pt x="2700" y="159"/>
                </a:cubicBezTo>
                <a:lnTo>
                  <a:pt x="2700" y="874"/>
                </a:lnTo>
                <a:cubicBezTo>
                  <a:pt x="2700" y="885"/>
                  <a:pt x="2699" y="895"/>
                  <a:pt x="2697" y="905"/>
                </a:cubicBezTo>
                <a:cubicBezTo>
                  <a:pt x="2695" y="916"/>
                  <a:pt x="2692" y="926"/>
                  <a:pt x="2688" y="935"/>
                </a:cubicBezTo>
                <a:cubicBezTo>
                  <a:pt x="2684" y="945"/>
                  <a:pt x="2679" y="954"/>
                  <a:pt x="2673" y="963"/>
                </a:cubicBezTo>
                <a:cubicBezTo>
                  <a:pt x="2667" y="971"/>
                  <a:pt x="2661" y="979"/>
                  <a:pt x="2654" y="987"/>
                </a:cubicBezTo>
                <a:cubicBezTo>
                  <a:pt x="2646" y="994"/>
                  <a:pt x="2638" y="1001"/>
                  <a:pt x="2629" y="1006"/>
                </a:cubicBezTo>
                <a:cubicBezTo>
                  <a:pt x="2621" y="1012"/>
                  <a:pt x="2612" y="1017"/>
                  <a:pt x="2602" y="1021"/>
                </a:cubicBezTo>
                <a:cubicBezTo>
                  <a:pt x="2592" y="1025"/>
                  <a:pt x="2582" y="1028"/>
                  <a:pt x="2572" y="1030"/>
                </a:cubicBezTo>
                <a:cubicBezTo>
                  <a:pt x="2562" y="1032"/>
                  <a:pt x="2552" y="1033"/>
                  <a:pt x="2541" y="1033"/>
                </a:cubicBezTo>
                <a:lnTo>
                  <a:pt x="159" y="1033"/>
                </a:lnTo>
                <a:cubicBezTo>
                  <a:pt x="149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9" y="1017"/>
                  <a:pt x="80" y="1012"/>
                  <a:pt x="71" y="1006"/>
                </a:cubicBezTo>
                <a:cubicBezTo>
                  <a:pt x="62" y="1001"/>
                  <a:pt x="54" y="994"/>
                  <a:pt x="47" y="987"/>
                </a:cubicBezTo>
                <a:cubicBezTo>
                  <a:pt x="39" y="979"/>
                  <a:pt x="33" y="971"/>
                  <a:pt x="27" y="963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6"/>
                  <a:pt x="5" y="916"/>
                  <a:pt x="3" y="905"/>
                </a:cubicBezTo>
                <a:cubicBezTo>
                  <a:pt x="1" y="895"/>
                  <a:pt x="0" y="885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8" name=""/>
          <p:cNvSpPr txBox="1"/>
          <p:nvPr/>
        </p:nvSpPr>
        <p:spPr>
          <a:xfrm>
            <a:off x="8489160" y="412164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9" name=""/>
          <p:cNvSpPr txBox="1"/>
          <p:nvPr/>
        </p:nvSpPr>
        <p:spPr>
          <a:xfrm>
            <a:off x="8718480" y="4244400"/>
            <a:ext cx="77508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switch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0" name=""/>
          <p:cNvSpPr txBox="1"/>
          <p:nvPr/>
        </p:nvSpPr>
        <p:spPr>
          <a:xfrm>
            <a:off x="9587160" y="412164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1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4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5" name=""/>
          <p:cNvSpPr/>
          <p:nvPr/>
        </p:nvSpPr>
        <p:spPr>
          <a:xfrm>
            <a:off x="851400" y="2327760"/>
            <a:ext cx="221400" cy="205920"/>
          </a:xfrm>
          <a:custGeom>
            <a:avLst/>
            <a:gdLst/>
            <a:ahLst/>
            <a:rect l="0" t="0" r="r" b="b"/>
            <a:pathLst>
              <a:path w="615" h="572">
                <a:moveTo>
                  <a:pt x="475" y="0"/>
                </a:moveTo>
                <a:lnTo>
                  <a:pt x="139" y="0"/>
                </a:lnTo>
                <a:cubicBezTo>
                  <a:pt x="139" y="0"/>
                  <a:pt x="0" y="164"/>
                  <a:pt x="0" y="273"/>
                </a:cubicBezTo>
                <a:cubicBezTo>
                  <a:pt x="0" y="381"/>
                  <a:pt x="307" y="572"/>
                  <a:pt x="307" y="572"/>
                </a:cubicBezTo>
                <a:cubicBezTo>
                  <a:pt x="307" y="572"/>
                  <a:pt x="615" y="381"/>
                  <a:pt x="615" y="273"/>
                </a:cubicBezTo>
                <a:cubicBezTo>
                  <a:pt x="615" y="164"/>
                  <a:pt x="475" y="0"/>
                  <a:pt x="475" y="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6" name=""/>
          <p:cNvSpPr/>
          <p:nvPr/>
        </p:nvSpPr>
        <p:spPr>
          <a:xfrm>
            <a:off x="790560" y="2197800"/>
            <a:ext cx="343080" cy="261000"/>
          </a:xfrm>
          <a:custGeom>
            <a:avLst/>
            <a:gdLst/>
            <a:ahLst/>
            <a:rect l="0" t="0" r="r" b="b"/>
            <a:pathLst>
              <a:path w="953" h="725">
                <a:moveTo>
                  <a:pt x="523" y="14"/>
                </a:moveTo>
                <a:cubicBezTo>
                  <a:pt x="497" y="-5"/>
                  <a:pt x="456" y="-5"/>
                  <a:pt x="431" y="14"/>
                </a:cubicBezTo>
                <a:lnTo>
                  <a:pt x="19" y="327"/>
                </a:lnTo>
                <a:cubicBezTo>
                  <a:pt x="-6" y="346"/>
                  <a:pt x="-6" y="378"/>
                  <a:pt x="19" y="397"/>
                </a:cubicBezTo>
                <a:lnTo>
                  <a:pt x="431" y="710"/>
                </a:lnTo>
                <a:cubicBezTo>
                  <a:pt x="456" y="729"/>
                  <a:pt x="497" y="729"/>
                  <a:pt x="523" y="710"/>
                </a:cubicBezTo>
                <a:lnTo>
                  <a:pt x="934" y="397"/>
                </a:lnTo>
                <a:cubicBezTo>
                  <a:pt x="959" y="378"/>
                  <a:pt x="959" y="346"/>
                  <a:pt x="934" y="327"/>
                </a:cubicBezTo>
                <a:lnTo>
                  <a:pt x="523" y="14"/>
                </a:ln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7" name=""/>
          <p:cNvSpPr/>
          <p:nvPr/>
        </p:nvSpPr>
        <p:spPr>
          <a:xfrm>
            <a:off x="790560" y="2197800"/>
            <a:ext cx="343080" cy="261000"/>
          </a:xfrm>
          <a:custGeom>
            <a:avLst/>
            <a:gdLst/>
            <a:ahLst/>
            <a:rect l="0" t="0" r="r" b="b"/>
            <a:pathLst>
              <a:path w="953" h="725">
                <a:moveTo>
                  <a:pt x="523" y="14"/>
                </a:moveTo>
                <a:cubicBezTo>
                  <a:pt x="497" y="-5"/>
                  <a:pt x="456" y="-5"/>
                  <a:pt x="431" y="14"/>
                </a:cubicBezTo>
                <a:lnTo>
                  <a:pt x="19" y="327"/>
                </a:lnTo>
                <a:cubicBezTo>
                  <a:pt x="-6" y="346"/>
                  <a:pt x="-6" y="378"/>
                  <a:pt x="19" y="397"/>
                </a:cubicBezTo>
                <a:lnTo>
                  <a:pt x="431" y="710"/>
                </a:lnTo>
                <a:cubicBezTo>
                  <a:pt x="456" y="729"/>
                  <a:pt x="497" y="729"/>
                  <a:pt x="523" y="710"/>
                </a:cubicBezTo>
                <a:lnTo>
                  <a:pt x="934" y="397"/>
                </a:lnTo>
                <a:cubicBezTo>
                  <a:pt x="959" y="378"/>
                  <a:pt x="959" y="346"/>
                  <a:pt x="934" y="327"/>
                </a:cubicBezTo>
                <a:lnTo>
                  <a:pt x="523" y="14"/>
                </a:lnTo>
                <a:close/>
              </a:path>
            </a:pathLst>
          </a:custGeom>
          <a:solidFill>
            <a:srgbClr val="39414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8" name=""/>
          <p:cNvSpPr/>
          <p:nvPr/>
        </p:nvSpPr>
        <p:spPr>
          <a:xfrm>
            <a:off x="841320" y="2435400"/>
            <a:ext cx="40320" cy="108000"/>
          </a:xfrm>
          <a:custGeom>
            <a:avLst/>
            <a:gdLst/>
            <a:ahLst/>
            <a:rect l="0" t="0" r="r" b="b"/>
            <a:pathLst>
              <a:path w="112" h="300">
                <a:moveTo>
                  <a:pt x="57" y="0"/>
                </a:moveTo>
                <a:cubicBezTo>
                  <a:pt x="57" y="0"/>
                  <a:pt x="0" y="54"/>
                  <a:pt x="0" y="81"/>
                </a:cubicBezTo>
                <a:lnTo>
                  <a:pt x="0" y="244"/>
                </a:lnTo>
                <a:cubicBezTo>
                  <a:pt x="0" y="244"/>
                  <a:pt x="0" y="300"/>
                  <a:pt x="57" y="300"/>
                </a:cubicBezTo>
                <a:cubicBezTo>
                  <a:pt x="112" y="300"/>
                  <a:pt x="112" y="244"/>
                  <a:pt x="112" y="244"/>
                </a:cubicBezTo>
                <a:lnTo>
                  <a:pt x="112" y="81"/>
                </a:lnTo>
                <a:cubicBezTo>
                  <a:pt x="112" y="54"/>
                  <a:pt x="57" y="0"/>
                  <a:pt x="57" y="0"/>
                </a:cubicBezTo>
                <a:close/>
              </a:path>
            </a:pathLst>
          </a:custGeom>
          <a:solidFill>
            <a:srgbClr val="fcab4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9" name=""/>
          <p:cNvSpPr/>
          <p:nvPr/>
        </p:nvSpPr>
        <p:spPr>
          <a:xfrm>
            <a:off x="831240" y="2415600"/>
            <a:ext cx="60480" cy="59400"/>
          </a:xfrm>
          <a:custGeom>
            <a:avLst/>
            <a:gdLst/>
            <a:ahLst/>
            <a:rect l="0" t="0" r="r" b="b"/>
            <a:pathLst>
              <a:path w="168" h="165">
                <a:moveTo>
                  <a:pt x="168" y="83"/>
                </a:moveTo>
                <a:cubicBezTo>
                  <a:pt x="168" y="94"/>
                  <a:pt x="166" y="104"/>
                  <a:pt x="162" y="114"/>
                </a:cubicBezTo>
                <a:cubicBezTo>
                  <a:pt x="158" y="124"/>
                  <a:pt x="152" y="133"/>
                  <a:pt x="144" y="141"/>
                </a:cubicBezTo>
                <a:cubicBezTo>
                  <a:pt x="136" y="148"/>
                  <a:pt x="127" y="154"/>
                  <a:pt x="117" y="158"/>
                </a:cubicBezTo>
                <a:cubicBezTo>
                  <a:pt x="105" y="162"/>
                  <a:pt x="95" y="165"/>
                  <a:pt x="84" y="165"/>
                </a:cubicBezTo>
                <a:cubicBezTo>
                  <a:pt x="72" y="165"/>
                  <a:pt x="62" y="162"/>
                  <a:pt x="51" y="158"/>
                </a:cubicBezTo>
                <a:cubicBezTo>
                  <a:pt x="41" y="154"/>
                  <a:pt x="32" y="148"/>
                  <a:pt x="24" y="141"/>
                </a:cubicBezTo>
                <a:cubicBezTo>
                  <a:pt x="16" y="133"/>
                  <a:pt x="10" y="124"/>
                  <a:pt x="6" y="114"/>
                </a:cubicBezTo>
                <a:cubicBezTo>
                  <a:pt x="2" y="104"/>
                  <a:pt x="0" y="94"/>
                  <a:pt x="0" y="83"/>
                </a:cubicBezTo>
                <a:cubicBezTo>
                  <a:pt x="0" y="72"/>
                  <a:pt x="2" y="62"/>
                  <a:pt x="6" y="51"/>
                </a:cubicBezTo>
                <a:cubicBezTo>
                  <a:pt x="10" y="41"/>
                  <a:pt x="16" y="32"/>
                  <a:pt x="24" y="24"/>
                </a:cubicBezTo>
                <a:cubicBezTo>
                  <a:pt x="32" y="17"/>
                  <a:pt x="41" y="11"/>
                  <a:pt x="51" y="7"/>
                </a:cubicBezTo>
                <a:cubicBezTo>
                  <a:pt x="62" y="2"/>
                  <a:pt x="72" y="0"/>
                  <a:pt x="84" y="0"/>
                </a:cubicBezTo>
                <a:cubicBezTo>
                  <a:pt x="95" y="0"/>
                  <a:pt x="105" y="2"/>
                  <a:pt x="117" y="7"/>
                </a:cubicBezTo>
                <a:cubicBezTo>
                  <a:pt x="127" y="11"/>
                  <a:pt x="136" y="17"/>
                  <a:pt x="144" y="24"/>
                </a:cubicBezTo>
                <a:cubicBezTo>
                  <a:pt x="152" y="32"/>
                  <a:pt x="158" y="41"/>
                  <a:pt x="162" y="51"/>
                </a:cubicBezTo>
                <a:cubicBezTo>
                  <a:pt x="166" y="62"/>
                  <a:pt x="168" y="72"/>
                  <a:pt x="168" y="83"/>
                </a:cubicBezTo>
                <a:close/>
              </a:path>
            </a:pathLst>
          </a:custGeom>
          <a:solidFill>
            <a:srgbClr val="fdd88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0" name=""/>
          <p:cNvSpPr/>
          <p:nvPr/>
        </p:nvSpPr>
        <p:spPr>
          <a:xfrm>
            <a:off x="851040" y="2298240"/>
            <a:ext cx="120960" cy="156960"/>
          </a:xfrm>
          <a:custGeom>
            <a:avLst/>
            <a:gdLst/>
            <a:ahLst/>
            <a:rect l="0" t="0" r="r" b="b"/>
            <a:pathLst>
              <a:path w="336" h="436">
                <a:moveTo>
                  <a:pt x="28" y="436"/>
                </a:moveTo>
                <a:cubicBezTo>
                  <a:pt x="12" y="436"/>
                  <a:pt x="0" y="424"/>
                  <a:pt x="0" y="409"/>
                </a:cubicBezTo>
                <a:lnTo>
                  <a:pt x="0" y="300"/>
                </a:lnTo>
                <a:cubicBezTo>
                  <a:pt x="-2" y="283"/>
                  <a:pt x="5" y="245"/>
                  <a:pt x="36" y="222"/>
                </a:cubicBezTo>
                <a:lnTo>
                  <a:pt x="289" y="7"/>
                </a:lnTo>
                <a:cubicBezTo>
                  <a:pt x="301" y="-3"/>
                  <a:pt x="319" y="-2"/>
                  <a:pt x="329" y="9"/>
                </a:cubicBezTo>
                <a:cubicBezTo>
                  <a:pt x="339" y="21"/>
                  <a:pt x="338" y="38"/>
                  <a:pt x="326" y="48"/>
                </a:cubicBezTo>
                <a:lnTo>
                  <a:pt x="72" y="264"/>
                </a:lnTo>
                <a:cubicBezTo>
                  <a:pt x="55" y="276"/>
                  <a:pt x="55" y="299"/>
                  <a:pt x="55" y="299"/>
                </a:cubicBezTo>
                <a:lnTo>
                  <a:pt x="55" y="409"/>
                </a:lnTo>
                <a:cubicBezTo>
                  <a:pt x="55" y="424"/>
                  <a:pt x="43" y="436"/>
                  <a:pt x="28" y="436"/>
                </a:cubicBezTo>
                <a:close/>
              </a:path>
            </a:pathLst>
          </a:custGeom>
          <a:solidFill>
            <a:srgbClr val="fcab4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1" name=""/>
          <p:cNvSpPr/>
          <p:nvPr/>
        </p:nvSpPr>
        <p:spPr>
          <a:xfrm>
            <a:off x="931680" y="2288520"/>
            <a:ext cx="61200" cy="59040"/>
          </a:xfrm>
          <a:custGeom>
            <a:avLst/>
            <a:gdLst/>
            <a:ahLst/>
            <a:rect l="0" t="0" r="r" b="b"/>
            <a:pathLst>
              <a:path w="170" h="164">
                <a:moveTo>
                  <a:pt x="170" y="81"/>
                </a:moveTo>
                <a:cubicBezTo>
                  <a:pt x="170" y="93"/>
                  <a:pt x="166" y="104"/>
                  <a:pt x="162" y="114"/>
                </a:cubicBezTo>
                <a:cubicBezTo>
                  <a:pt x="158" y="124"/>
                  <a:pt x="152" y="132"/>
                  <a:pt x="144" y="140"/>
                </a:cubicBezTo>
                <a:cubicBezTo>
                  <a:pt x="136" y="148"/>
                  <a:pt x="127" y="154"/>
                  <a:pt x="117" y="158"/>
                </a:cubicBezTo>
                <a:cubicBezTo>
                  <a:pt x="107" y="162"/>
                  <a:pt x="96" y="164"/>
                  <a:pt x="85" y="164"/>
                </a:cubicBezTo>
                <a:cubicBezTo>
                  <a:pt x="74" y="164"/>
                  <a:pt x="63" y="162"/>
                  <a:pt x="53" y="158"/>
                </a:cubicBezTo>
                <a:cubicBezTo>
                  <a:pt x="42" y="154"/>
                  <a:pt x="33" y="148"/>
                  <a:pt x="26" y="140"/>
                </a:cubicBezTo>
                <a:cubicBezTo>
                  <a:pt x="18" y="132"/>
                  <a:pt x="12" y="124"/>
                  <a:pt x="7" y="114"/>
                </a:cubicBezTo>
                <a:cubicBezTo>
                  <a:pt x="3" y="104"/>
                  <a:pt x="0" y="93"/>
                  <a:pt x="0" y="81"/>
                </a:cubicBezTo>
                <a:cubicBezTo>
                  <a:pt x="0" y="71"/>
                  <a:pt x="3" y="60"/>
                  <a:pt x="7" y="50"/>
                </a:cubicBezTo>
                <a:cubicBezTo>
                  <a:pt x="12" y="40"/>
                  <a:pt x="18" y="31"/>
                  <a:pt x="26" y="24"/>
                </a:cubicBezTo>
                <a:cubicBezTo>
                  <a:pt x="33" y="16"/>
                  <a:pt x="42" y="10"/>
                  <a:pt x="53" y="6"/>
                </a:cubicBezTo>
                <a:cubicBezTo>
                  <a:pt x="63" y="2"/>
                  <a:pt x="74" y="0"/>
                  <a:pt x="85" y="0"/>
                </a:cubicBezTo>
                <a:cubicBezTo>
                  <a:pt x="96" y="0"/>
                  <a:pt x="107" y="2"/>
                  <a:pt x="117" y="6"/>
                </a:cubicBezTo>
                <a:cubicBezTo>
                  <a:pt x="127" y="10"/>
                  <a:pt x="136" y="16"/>
                  <a:pt x="144" y="24"/>
                </a:cubicBezTo>
                <a:cubicBezTo>
                  <a:pt x="152" y="31"/>
                  <a:pt x="158" y="40"/>
                  <a:pt x="162" y="50"/>
                </a:cubicBezTo>
                <a:cubicBezTo>
                  <a:pt x="166" y="60"/>
                  <a:pt x="170" y="71"/>
                  <a:pt x="170" y="81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2" name=""/>
          <p:cNvSpPr/>
          <p:nvPr/>
        </p:nvSpPr>
        <p:spPr>
          <a:xfrm>
            <a:off x="1047600" y="30193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3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3" name=""/>
          <p:cNvSpPr/>
          <p:nvPr/>
        </p:nvSpPr>
        <p:spPr>
          <a:xfrm>
            <a:off x="1323720" y="29145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2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2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2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4" name=""/>
          <p:cNvSpPr/>
          <p:nvPr/>
        </p:nvSpPr>
        <p:spPr>
          <a:xfrm>
            <a:off x="1367640" y="2960280"/>
            <a:ext cx="190080" cy="186840"/>
          </a:xfrm>
          <a:custGeom>
            <a:avLst/>
            <a:gdLst/>
            <a:ahLst/>
            <a:rect l="0" t="0" r="r" b="b"/>
            <a:pathLst>
              <a:path w="528" h="519">
                <a:moveTo>
                  <a:pt x="503" y="9"/>
                </a:moveTo>
                <a:cubicBezTo>
                  <a:pt x="479" y="-7"/>
                  <a:pt x="446" y="0"/>
                  <a:pt x="430" y="25"/>
                </a:cubicBezTo>
                <a:lnTo>
                  <a:pt x="198" y="384"/>
                </a:lnTo>
                <a:lnTo>
                  <a:pt x="89" y="284"/>
                </a:lnTo>
                <a:cubicBezTo>
                  <a:pt x="68" y="264"/>
                  <a:pt x="34" y="265"/>
                  <a:pt x="14" y="286"/>
                </a:cubicBezTo>
                <a:cubicBezTo>
                  <a:pt x="-6" y="308"/>
                  <a:pt x="-5" y="343"/>
                  <a:pt x="17" y="363"/>
                </a:cubicBezTo>
                <a:lnTo>
                  <a:pt x="172" y="505"/>
                </a:lnTo>
                <a:cubicBezTo>
                  <a:pt x="182" y="514"/>
                  <a:pt x="195" y="519"/>
                  <a:pt x="208" y="519"/>
                </a:cubicBezTo>
                <a:cubicBezTo>
                  <a:pt x="222" y="519"/>
                  <a:pt x="241" y="513"/>
                  <a:pt x="253" y="495"/>
                </a:cubicBezTo>
                <a:cubicBezTo>
                  <a:pt x="260" y="484"/>
                  <a:pt x="519" y="83"/>
                  <a:pt x="519" y="83"/>
                </a:cubicBezTo>
                <a:cubicBezTo>
                  <a:pt x="535" y="58"/>
                  <a:pt x="528" y="25"/>
                  <a:pt x="503" y="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5" name=""/>
          <p:cNvSpPr txBox="1"/>
          <p:nvPr/>
        </p:nvSpPr>
        <p:spPr>
          <a:xfrm>
            <a:off x="1160280" y="2127240"/>
            <a:ext cx="48931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2.4 Objetivos de aprendizaje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6" name=""/>
          <p:cNvSpPr/>
          <p:nvPr/>
        </p:nvSpPr>
        <p:spPr>
          <a:xfrm>
            <a:off x="5000400" y="2895480"/>
            <a:ext cx="838440" cy="371880"/>
          </a:xfrm>
          <a:custGeom>
            <a:avLst/>
            <a:gdLst/>
            <a:ahLst/>
            <a:rect l="0" t="0" r="r" b="b"/>
            <a:pathLst>
              <a:path w="2329" h="1033">
                <a:moveTo>
                  <a:pt x="0" y="874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2"/>
                  <a:pt x="39" y="54"/>
                  <a:pt x="47" y="46"/>
                </a:cubicBezTo>
                <a:cubicBezTo>
                  <a:pt x="54" y="39"/>
                  <a:pt x="62" y="32"/>
                  <a:pt x="71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2171" y="0"/>
                </a:lnTo>
                <a:cubicBezTo>
                  <a:pt x="2181" y="0"/>
                  <a:pt x="2191" y="1"/>
                  <a:pt x="2202" y="3"/>
                </a:cubicBezTo>
                <a:cubicBezTo>
                  <a:pt x="2212" y="5"/>
                  <a:pt x="2222" y="8"/>
                  <a:pt x="2231" y="12"/>
                </a:cubicBezTo>
                <a:cubicBezTo>
                  <a:pt x="2241" y="16"/>
                  <a:pt x="2250" y="21"/>
                  <a:pt x="2259" y="27"/>
                </a:cubicBezTo>
                <a:cubicBezTo>
                  <a:pt x="2268" y="32"/>
                  <a:pt x="2276" y="39"/>
                  <a:pt x="2283" y="46"/>
                </a:cubicBezTo>
                <a:cubicBezTo>
                  <a:pt x="2290" y="54"/>
                  <a:pt x="2297" y="62"/>
                  <a:pt x="2303" y="70"/>
                </a:cubicBezTo>
                <a:cubicBezTo>
                  <a:pt x="2308" y="79"/>
                  <a:pt x="2313" y="88"/>
                  <a:pt x="2317" y="98"/>
                </a:cubicBezTo>
                <a:cubicBezTo>
                  <a:pt x="2321" y="107"/>
                  <a:pt x="2324" y="117"/>
                  <a:pt x="2326" y="128"/>
                </a:cubicBezTo>
                <a:cubicBezTo>
                  <a:pt x="2328" y="138"/>
                  <a:pt x="2329" y="148"/>
                  <a:pt x="2329" y="159"/>
                </a:cubicBezTo>
                <a:lnTo>
                  <a:pt x="2329" y="874"/>
                </a:lnTo>
                <a:cubicBezTo>
                  <a:pt x="2329" y="884"/>
                  <a:pt x="2328" y="895"/>
                  <a:pt x="2326" y="905"/>
                </a:cubicBezTo>
                <a:cubicBezTo>
                  <a:pt x="2324" y="915"/>
                  <a:pt x="2321" y="925"/>
                  <a:pt x="2317" y="935"/>
                </a:cubicBezTo>
                <a:cubicBezTo>
                  <a:pt x="2313" y="944"/>
                  <a:pt x="2308" y="953"/>
                  <a:pt x="2303" y="962"/>
                </a:cubicBezTo>
                <a:cubicBezTo>
                  <a:pt x="2297" y="971"/>
                  <a:pt x="2290" y="979"/>
                  <a:pt x="2283" y="986"/>
                </a:cubicBezTo>
                <a:cubicBezTo>
                  <a:pt x="2276" y="994"/>
                  <a:pt x="2268" y="1000"/>
                  <a:pt x="2259" y="1006"/>
                </a:cubicBezTo>
                <a:cubicBezTo>
                  <a:pt x="2250" y="1012"/>
                  <a:pt x="2241" y="1017"/>
                  <a:pt x="2231" y="1021"/>
                </a:cubicBezTo>
                <a:cubicBezTo>
                  <a:pt x="2222" y="1025"/>
                  <a:pt x="2212" y="1028"/>
                  <a:pt x="2202" y="1030"/>
                </a:cubicBezTo>
                <a:cubicBezTo>
                  <a:pt x="2191" y="1032"/>
                  <a:pt x="2181" y="1033"/>
                  <a:pt x="2171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8" y="1017"/>
                  <a:pt x="79" y="1012"/>
                  <a:pt x="71" y="1006"/>
                </a:cubicBezTo>
                <a:cubicBezTo>
                  <a:pt x="62" y="1000"/>
                  <a:pt x="54" y="994"/>
                  <a:pt x="47" y="986"/>
                </a:cubicBezTo>
                <a:cubicBezTo>
                  <a:pt x="39" y="979"/>
                  <a:pt x="33" y="971"/>
                  <a:pt x="27" y="962"/>
                </a:cubicBezTo>
                <a:cubicBezTo>
                  <a:pt x="21" y="953"/>
                  <a:pt x="16" y="944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7" name=""/>
          <p:cNvSpPr txBox="1"/>
          <p:nvPr/>
        </p:nvSpPr>
        <p:spPr>
          <a:xfrm>
            <a:off x="1617480" y="2864160"/>
            <a:ext cx="3381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Usar correctamente bucles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8" name=""/>
          <p:cNvSpPr txBox="1"/>
          <p:nvPr/>
        </p:nvSpPr>
        <p:spPr>
          <a:xfrm>
            <a:off x="5097240" y="2987280"/>
            <a:ext cx="6458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while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9" name=""/>
          <p:cNvSpPr/>
          <p:nvPr/>
        </p:nvSpPr>
        <p:spPr>
          <a:xfrm>
            <a:off x="6124320" y="2895480"/>
            <a:ext cx="572040" cy="371880"/>
          </a:xfrm>
          <a:custGeom>
            <a:avLst/>
            <a:gdLst/>
            <a:ahLst/>
            <a:rect l="0" t="0" r="r" b="b"/>
            <a:pathLst>
              <a:path w="1589" h="1033">
                <a:moveTo>
                  <a:pt x="0" y="874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2"/>
                  <a:pt x="39" y="54"/>
                  <a:pt x="47" y="46"/>
                </a:cubicBezTo>
                <a:cubicBezTo>
                  <a:pt x="54" y="39"/>
                  <a:pt x="62" y="32"/>
                  <a:pt x="71" y="27"/>
                </a:cubicBezTo>
                <a:cubicBezTo>
                  <a:pt x="79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1430" y="0"/>
                </a:lnTo>
                <a:cubicBezTo>
                  <a:pt x="1440" y="0"/>
                  <a:pt x="1451" y="1"/>
                  <a:pt x="1461" y="3"/>
                </a:cubicBezTo>
                <a:cubicBezTo>
                  <a:pt x="1471" y="5"/>
                  <a:pt x="1481" y="8"/>
                  <a:pt x="1491" y="12"/>
                </a:cubicBezTo>
                <a:cubicBezTo>
                  <a:pt x="1500" y="16"/>
                  <a:pt x="1509" y="21"/>
                  <a:pt x="1518" y="27"/>
                </a:cubicBezTo>
                <a:cubicBezTo>
                  <a:pt x="1527" y="32"/>
                  <a:pt x="1535" y="39"/>
                  <a:pt x="1542" y="46"/>
                </a:cubicBezTo>
                <a:cubicBezTo>
                  <a:pt x="1550" y="54"/>
                  <a:pt x="1556" y="62"/>
                  <a:pt x="1562" y="70"/>
                </a:cubicBezTo>
                <a:cubicBezTo>
                  <a:pt x="1568" y="79"/>
                  <a:pt x="1573" y="88"/>
                  <a:pt x="1577" y="98"/>
                </a:cubicBezTo>
                <a:cubicBezTo>
                  <a:pt x="1581" y="107"/>
                  <a:pt x="1584" y="117"/>
                  <a:pt x="1586" y="128"/>
                </a:cubicBezTo>
                <a:cubicBezTo>
                  <a:pt x="1588" y="138"/>
                  <a:pt x="1589" y="148"/>
                  <a:pt x="1589" y="159"/>
                </a:cubicBezTo>
                <a:lnTo>
                  <a:pt x="1589" y="874"/>
                </a:lnTo>
                <a:cubicBezTo>
                  <a:pt x="1589" y="884"/>
                  <a:pt x="1588" y="895"/>
                  <a:pt x="1586" y="905"/>
                </a:cubicBezTo>
                <a:cubicBezTo>
                  <a:pt x="1584" y="915"/>
                  <a:pt x="1581" y="925"/>
                  <a:pt x="1577" y="935"/>
                </a:cubicBezTo>
                <a:cubicBezTo>
                  <a:pt x="1573" y="944"/>
                  <a:pt x="1568" y="953"/>
                  <a:pt x="1562" y="962"/>
                </a:cubicBezTo>
                <a:cubicBezTo>
                  <a:pt x="1556" y="971"/>
                  <a:pt x="1550" y="979"/>
                  <a:pt x="1542" y="986"/>
                </a:cubicBezTo>
                <a:cubicBezTo>
                  <a:pt x="1535" y="994"/>
                  <a:pt x="1527" y="1000"/>
                  <a:pt x="1518" y="1006"/>
                </a:cubicBezTo>
                <a:cubicBezTo>
                  <a:pt x="1509" y="1012"/>
                  <a:pt x="1500" y="1017"/>
                  <a:pt x="1491" y="1021"/>
                </a:cubicBezTo>
                <a:cubicBezTo>
                  <a:pt x="1481" y="1025"/>
                  <a:pt x="1471" y="1028"/>
                  <a:pt x="1461" y="1030"/>
                </a:cubicBezTo>
                <a:cubicBezTo>
                  <a:pt x="1451" y="1032"/>
                  <a:pt x="1440" y="1033"/>
                  <a:pt x="1430" y="1033"/>
                </a:cubicBezTo>
                <a:lnTo>
                  <a:pt x="159" y="1033"/>
                </a:lnTo>
                <a:cubicBezTo>
                  <a:pt x="149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9" y="1017"/>
                  <a:pt x="79" y="1012"/>
                  <a:pt x="71" y="1006"/>
                </a:cubicBezTo>
                <a:cubicBezTo>
                  <a:pt x="62" y="1000"/>
                  <a:pt x="54" y="994"/>
                  <a:pt x="47" y="986"/>
                </a:cubicBezTo>
                <a:cubicBezTo>
                  <a:pt x="39" y="979"/>
                  <a:pt x="33" y="971"/>
                  <a:pt x="27" y="962"/>
                </a:cubicBezTo>
                <a:cubicBezTo>
                  <a:pt x="21" y="953"/>
                  <a:pt x="16" y="944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0" name=""/>
          <p:cNvSpPr txBox="1"/>
          <p:nvPr/>
        </p:nvSpPr>
        <p:spPr>
          <a:xfrm>
            <a:off x="5836320" y="2864160"/>
            <a:ext cx="285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y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1" name=""/>
          <p:cNvSpPr/>
          <p:nvPr/>
        </p:nvSpPr>
        <p:spPr>
          <a:xfrm>
            <a:off x="1047600" y="35049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2" name=""/>
          <p:cNvSpPr/>
          <p:nvPr/>
        </p:nvSpPr>
        <p:spPr>
          <a:xfrm>
            <a:off x="1323720" y="340020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3" name=""/>
          <p:cNvSpPr/>
          <p:nvPr/>
        </p:nvSpPr>
        <p:spPr>
          <a:xfrm>
            <a:off x="1367640" y="3445920"/>
            <a:ext cx="190080" cy="186480"/>
          </a:xfrm>
          <a:custGeom>
            <a:avLst/>
            <a:gdLst/>
            <a:ahLst/>
            <a:rect l="0" t="0" r="r" b="b"/>
            <a:pathLst>
              <a:path w="528" h="518">
                <a:moveTo>
                  <a:pt x="503" y="9"/>
                </a:moveTo>
                <a:cubicBezTo>
                  <a:pt x="479" y="-7"/>
                  <a:pt x="446" y="0"/>
                  <a:pt x="430" y="24"/>
                </a:cubicBezTo>
                <a:lnTo>
                  <a:pt x="198" y="382"/>
                </a:lnTo>
                <a:lnTo>
                  <a:pt x="89" y="283"/>
                </a:lnTo>
                <a:cubicBezTo>
                  <a:pt x="68" y="263"/>
                  <a:pt x="34" y="264"/>
                  <a:pt x="14" y="286"/>
                </a:cubicBezTo>
                <a:cubicBezTo>
                  <a:pt x="-6" y="307"/>
                  <a:pt x="-5" y="341"/>
                  <a:pt x="17" y="361"/>
                </a:cubicBezTo>
                <a:lnTo>
                  <a:pt x="172" y="503"/>
                </a:lnTo>
                <a:cubicBezTo>
                  <a:pt x="182" y="514"/>
                  <a:pt x="195" y="518"/>
                  <a:pt x="208" y="518"/>
                </a:cubicBezTo>
                <a:cubicBezTo>
                  <a:pt x="222" y="518"/>
                  <a:pt x="241" y="512"/>
                  <a:pt x="253" y="493"/>
                </a:cubicBezTo>
                <a:cubicBezTo>
                  <a:pt x="260" y="482"/>
                  <a:pt x="519" y="82"/>
                  <a:pt x="519" y="82"/>
                </a:cubicBezTo>
                <a:cubicBezTo>
                  <a:pt x="535" y="58"/>
                  <a:pt x="528" y="25"/>
                  <a:pt x="503" y="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4" name=""/>
          <p:cNvSpPr txBox="1"/>
          <p:nvPr/>
        </p:nvSpPr>
        <p:spPr>
          <a:xfrm>
            <a:off x="6215400" y="2987280"/>
            <a:ext cx="38772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for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5" name=""/>
          <p:cNvSpPr/>
          <p:nvPr/>
        </p:nvSpPr>
        <p:spPr>
          <a:xfrm>
            <a:off x="1047600" y="39909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6" name=""/>
          <p:cNvSpPr/>
          <p:nvPr/>
        </p:nvSpPr>
        <p:spPr>
          <a:xfrm>
            <a:off x="1323720" y="3885840"/>
            <a:ext cx="276480" cy="276840"/>
          </a:xfrm>
          <a:custGeom>
            <a:avLst/>
            <a:gdLst/>
            <a:ahLst/>
            <a:rect l="0" t="0" r="r" b="b"/>
            <a:pathLst>
              <a:path w="768" h="769">
                <a:moveTo>
                  <a:pt x="768" y="684"/>
                </a:moveTo>
                <a:cubicBezTo>
                  <a:pt x="768" y="731"/>
                  <a:pt x="730" y="769"/>
                  <a:pt x="683" y="769"/>
                </a:cubicBezTo>
                <a:lnTo>
                  <a:pt x="85" y="769"/>
                </a:lnTo>
                <a:cubicBezTo>
                  <a:pt x="38" y="769"/>
                  <a:pt x="0" y="731"/>
                  <a:pt x="0" y="684"/>
                </a:cubicBezTo>
                <a:lnTo>
                  <a:pt x="0" y="86"/>
                </a:lnTo>
                <a:cubicBezTo>
                  <a:pt x="0" y="39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9"/>
                  <a:pt x="768" y="86"/>
                </a:cubicBezTo>
                <a:lnTo>
                  <a:pt x="768" y="684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7" name=""/>
          <p:cNvSpPr/>
          <p:nvPr/>
        </p:nvSpPr>
        <p:spPr>
          <a:xfrm>
            <a:off x="1367640" y="3931920"/>
            <a:ext cx="190080" cy="186840"/>
          </a:xfrm>
          <a:custGeom>
            <a:avLst/>
            <a:gdLst/>
            <a:ahLst/>
            <a:rect l="0" t="0" r="r" b="b"/>
            <a:pathLst>
              <a:path w="528" h="519">
                <a:moveTo>
                  <a:pt x="503" y="9"/>
                </a:moveTo>
                <a:cubicBezTo>
                  <a:pt x="479" y="-7"/>
                  <a:pt x="446" y="0"/>
                  <a:pt x="430" y="25"/>
                </a:cubicBezTo>
                <a:lnTo>
                  <a:pt x="198" y="383"/>
                </a:lnTo>
                <a:lnTo>
                  <a:pt x="89" y="284"/>
                </a:lnTo>
                <a:cubicBezTo>
                  <a:pt x="68" y="264"/>
                  <a:pt x="34" y="266"/>
                  <a:pt x="14" y="287"/>
                </a:cubicBezTo>
                <a:cubicBezTo>
                  <a:pt x="-6" y="309"/>
                  <a:pt x="-5" y="343"/>
                  <a:pt x="17" y="363"/>
                </a:cubicBezTo>
                <a:lnTo>
                  <a:pt x="172" y="505"/>
                </a:lnTo>
                <a:cubicBezTo>
                  <a:pt x="182" y="514"/>
                  <a:pt x="195" y="519"/>
                  <a:pt x="208" y="519"/>
                </a:cubicBezTo>
                <a:cubicBezTo>
                  <a:pt x="222" y="519"/>
                  <a:pt x="241" y="513"/>
                  <a:pt x="253" y="495"/>
                </a:cubicBezTo>
                <a:cubicBezTo>
                  <a:pt x="260" y="484"/>
                  <a:pt x="519" y="83"/>
                  <a:pt x="519" y="83"/>
                </a:cubicBezTo>
                <a:cubicBezTo>
                  <a:pt x="535" y="58"/>
                  <a:pt x="528" y="25"/>
                  <a:pt x="503" y="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8" name=""/>
          <p:cNvSpPr txBox="1"/>
          <p:nvPr/>
        </p:nvSpPr>
        <p:spPr>
          <a:xfrm>
            <a:off x="1617480" y="3350160"/>
            <a:ext cx="7365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Aplicar funciones simples con paso de parámetros y retorno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9" name=""/>
          <p:cNvSpPr/>
          <p:nvPr/>
        </p:nvSpPr>
        <p:spPr>
          <a:xfrm>
            <a:off x="1047600" y="44766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0" name=""/>
          <p:cNvSpPr/>
          <p:nvPr/>
        </p:nvSpPr>
        <p:spPr>
          <a:xfrm>
            <a:off x="1323720" y="437184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1" name=""/>
          <p:cNvSpPr/>
          <p:nvPr/>
        </p:nvSpPr>
        <p:spPr>
          <a:xfrm>
            <a:off x="1367640" y="4417560"/>
            <a:ext cx="190080" cy="186840"/>
          </a:xfrm>
          <a:custGeom>
            <a:avLst/>
            <a:gdLst/>
            <a:ahLst/>
            <a:rect l="0" t="0" r="r" b="b"/>
            <a:pathLst>
              <a:path w="528" h="519">
                <a:moveTo>
                  <a:pt x="503" y="9"/>
                </a:moveTo>
                <a:cubicBezTo>
                  <a:pt x="479" y="-7"/>
                  <a:pt x="446" y="0"/>
                  <a:pt x="430" y="25"/>
                </a:cubicBezTo>
                <a:lnTo>
                  <a:pt x="198" y="383"/>
                </a:lnTo>
                <a:lnTo>
                  <a:pt x="89" y="284"/>
                </a:lnTo>
                <a:cubicBezTo>
                  <a:pt x="68" y="264"/>
                  <a:pt x="34" y="265"/>
                  <a:pt x="14" y="287"/>
                </a:cubicBezTo>
                <a:cubicBezTo>
                  <a:pt x="-6" y="308"/>
                  <a:pt x="-5" y="342"/>
                  <a:pt x="17" y="362"/>
                </a:cubicBezTo>
                <a:lnTo>
                  <a:pt x="172" y="505"/>
                </a:lnTo>
                <a:cubicBezTo>
                  <a:pt x="182" y="514"/>
                  <a:pt x="195" y="519"/>
                  <a:pt x="208" y="519"/>
                </a:cubicBezTo>
                <a:cubicBezTo>
                  <a:pt x="222" y="519"/>
                  <a:pt x="241" y="513"/>
                  <a:pt x="253" y="495"/>
                </a:cubicBezTo>
                <a:cubicBezTo>
                  <a:pt x="260" y="484"/>
                  <a:pt x="519" y="83"/>
                  <a:pt x="519" y="83"/>
                </a:cubicBezTo>
                <a:cubicBezTo>
                  <a:pt x="535" y="58"/>
                  <a:pt x="528" y="25"/>
                  <a:pt x="503" y="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2" name=""/>
          <p:cNvSpPr txBox="1"/>
          <p:nvPr/>
        </p:nvSpPr>
        <p:spPr>
          <a:xfrm>
            <a:off x="1617480" y="3835800"/>
            <a:ext cx="4876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Modularizar el código y reutilizar lógica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3" name=""/>
          <p:cNvSpPr txBox="1"/>
          <p:nvPr/>
        </p:nvSpPr>
        <p:spPr>
          <a:xfrm>
            <a:off x="1617480" y="4321440"/>
            <a:ext cx="6710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Comprender el tratamiento básico de cadenas binarias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4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5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8" name=""/>
          <p:cNvSpPr/>
          <p:nvPr/>
        </p:nvSpPr>
        <p:spPr>
          <a:xfrm>
            <a:off x="962640" y="2193480"/>
            <a:ext cx="119160" cy="72360"/>
          </a:xfrm>
          <a:custGeom>
            <a:avLst/>
            <a:gdLst/>
            <a:ahLst/>
            <a:rect l="0" t="0" r="r" b="b"/>
            <a:pathLst>
              <a:path w="331" h="201">
                <a:moveTo>
                  <a:pt x="331" y="56"/>
                </a:moveTo>
                <a:cubicBezTo>
                  <a:pt x="331" y="63"/>
                  <a:pt x="329" y="73"/>
                  <a:pt x="327" y="82"/>
                </a:cubicBezTo>
                <a:cubicBezTo>
                  <a:pt x="312" y="140"/>
                  <a:pt x="246" y="206"/>
                  <a:pt x="154" y="201"/>
                </a:cubicBezTo>
                <a:cubicBezTo>
                  <a:pt x="69" y="195"/>
                  <a:pt x="0" y="155"/>
                  <a:pt x="0" y="100"/>
                </a:cubicBezTo>
                <a:cubicBezTo>
                  <a:pt x="0" y="45"/>
                  <a:pt x="68" y="0"/>
                  <a:pt x="154" y="0"/>
                </a:cubicBezTo>
                <a:cubicBezTo>
                  <a:pt x="238" y="0"/>
                  <a:pt x="330" y="1"/>
                  <a:pt x="331" y="56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9" name=""/>
          <p:cNvSpPr/>
          <p:nvPr/>
        </p:nvSpPr>
        <p:spPr>
          <a:xfrm>
            <a:off x="928440" y="2196720"/>
            <a:ext cx="151920" cy="46080"/>
          </a:xfrm>
          <a:custGeom>
            <a:avLst/>
            <a:gdLst/>
            <a:ahLst/>
            <a:rect l="0" t="0" r="r" b="b"/>
            <a:pathLst>
              <a:path w="422" h="128">
                <a:moveTo>
                  <a:pt x="249" y="0"/>
                </a:moveTo>
                <a:cubicBezTo>
                  <a:pt x="203" y="0"/>
                  <a:pt x="99" y="13"/>
                  <a:pt x="75" y="13"/>
                </a:cubicBezTo>
                <a:cubicBezTo>
                  <a:pt x="34" y="13"/>
                  <a:pt x="0" y="39"/>
                  <a:pt x="0" y="71"/>
                </a:cubicBezTo>
                <a:cubicBezTo>
                  <a:pt x="0" y="86"/>
                  <a:pt x="8" y="99"/>
                  <a:pt x="20" y="110"/>
                </a:cubicBezTo>
                <a:cubicBezTo>
                  <a:pt x="20" y="110"/>
                  <a:pt x="49" y="138"/>
                  <a:pt x="99" y="124"/>
                </a:cubicBezTo>
                <a:cubicBezTo>
                  <a:pt x="121" y="118"/>
                  <a:pt x="157" y="75"/>
                  <a:pt x="222" y="69"/>
                </a:cubicBezTo>
                <a:cubicBezTo>
                  <a:pt x="253" y="65"/>
                  <a:pt x="313" y="89"/>
                  <a:pt x="417" y="90"/>
                </a:cubicBezTo>
                <a:cubicBezTo>
                  <a:pt x="421" y="80"/>
                  <a:pt x="422" y="74"/>
                  <a:pt x="422" y="74"/>
                </a:cubicBezTo>
                <a:cubicBezTo>
                  <a:pt x="422" y="19"/>
                  <a:pt x="333" y="0"/>
                  <a:pt x="249" y="0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0" name=""/>
          <p:cNvSpPr/>
          <p:nvPr/>
        </p:nvSpPr>
        <p:spPr>
          <a:xfrm>
            <a:off x="786600" y="1990800"/>
            <a:ext cx="349200" cy="242280"/>
          </a:xfrm>
          <a:custGeom>
            <a:avLst/>
            <a:gdLst/>
            <a:ahLst/>
            <a:rect l="0" t="0" r="r" b="b"/>
            <a:pathLst>
              <a:path w="970" h="673">
                <a:moveTo>
                  <a:pt x="816" y="646"/>
                </a:moveTo>
                <a:cubicBezTo>
                  <a:pt x="816" y="646"/>
                  <a:pt x="877" y="634"/>
                  <a:pt x="915" y="585"/>
                </a:cubicBezTo>
                <a:cubicBezTo>
                  <a:pt x="959" y="528"/>
                  <a:pt x="953" y="468"/>
                  <a:pt x="953" y="468"/>
                </a:cubicBezTo>
                <a:cubicBezTo>
                  <a:pt x="998" y="386"/>
                  <a:pt x="939" y="310"/>
                  <a:pt x="939" y="310"/>
                </a:cubicBezTo>
                <a:cubicBezTo>
                  <a:pt x="933" y="224"/>
                  <a:pt x="879" y="188"/>
                  <a:pt x="879" y="188"/>
                </a:cubicBezTo>
                <a:cubicBezTo>
                  <a:pt x="843" y="105"/>
                  <a:pt x="765" y="83"/>
                  <a:pt x="765" y="83"/>
                </a:cubicBezTo>
                <a:cubicBezTo>
                  <a:pt x="703" y="12"/>
                  <a:pt x="594" y="15"/>
                  <a:pt x="594" y="15"/>
                </a:cubicBezTo>
                <a:cubicBezTo>
                  <a:pt x="594" y="15"/>
                  <a:pt x="491" y="-22"/>
                  <a:pt x="350" y="19"/>
                </a:cubicBezTo>
                <a:cubicBezTo>
                  <a:pt x="327" y="26"/>
                  <a:pt x="249" y="42"/>
                  <a:pt x="191" y="76"/>
                </a:cubicBezTo>
                <a:cubicBezTo>
                  <a:pt x="11" y="184"/>
                  <a:pt x="-2" y="351"/>
                  <a:pt x="0" y="378"/>
                </a:cubicBezTo>
                <a:cubicBezTo>
                  <a:pt x="14" y="530"/>
                  <a:pt x="124" y="557"/>
                  <a:pt x="194" y="573"/>
                </a:cubicBezTo>
                <a:cubicBezTo>
                  <a:pt x="210" y="616"/>
                  <a:pt x="271" y="696"/>
                  <a:pt x="378" y="666"/>
                </a:cubicBezTo>
                <a:cubicBezTo>
                  <a:pt x="511" y="643"/>
                  <a:pt x="567" y="605"/>
                  <a:pt x="600" y="605"/>
                </a:cubicBezTo>
                <a:cubicBezTo>
                  <a:pt x="632" y="605"/>
                  <a:pt x="723" y="639"/>
                  <a:pt x="816" y="646"/>
                </a:cubicBezTo>
                <a:close/>
              </a:path>
            </a:pathLst>
          </a:custGeom>
          <a:solidFill>
            <a:srgbClr val="f4abb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1" name=""/>
          <p:cNvSpPr/>
          <p:nvPr/>
        </p:nvSpPr>
        <p:spPr>
          <a:xfrm>
            <a:off x="806040" y="2012760"/>
            <a:ext cx="302400" cy="189360"/>
          </a:xfrm>
          <a:custGeom>
            <a:avLst/>
            <a:gdLst/>
            <a:ahLst/>
            <a:rect l="0" t="0" r="r" b="b"/>
            <a:pathLst>
              <a:path w="840" h="526">
                <a:moveTo>
                  <a:pt x="425" y="339"/>
                </a:moveTo>
                <a:cubicBezTo>
                  <a:pt x="490" y="304"/>
                  <a:pt x="526" y="308"/>
                  <a:pt x="557" y="310"/>
                </a:cubicBezTo>
                <a:cubicBezTo>
                  <a:pt x="567" y="311"/>
                  <a:pt x="576" y="312"/>
                  <a:pt x="586" y="312"/>
                </a:cubicBezTo>
                <a:cubicBezTo>
                  <a:pt x="641" y="311"/>
                  <a:pt x="686" y="288"/>
                  <a:pt x="707" y="266"/>
                </a:cubicBezTo>
                <a:cubicBezTo>
                  <a:pt x="712" y="260"/>
                  <a:pt x="711" y="252"/>
                  <a:pt x="705" y="247"/>
                </a:cubicBezTo>
                <a:cubicBezTo>
                  <a:pt x="700" y="242"/>
                  <a:pt x="690" y="242"/>
                  <a:pt x="685" y="248"/>
                </a:cubicBezTo>
                <a:cubicBezTo>
                  <a:pt x="669" y="265"/>
                  <a:pt x="632" y="284"/>
                  <a:pt x="585" y="285"/>
                </a:cubicBezTo>
                <a:cubicBezTo>
                  <a:pt x="577" y="285"/>
                  <a:pt x="568" y="284"/>
                  <a:pt x="559" y="283"/>
                </a:cubicBezTo>
                <a:cubicBezTo>
                  <a:pt x="526" y="280"/>
                  <a:pt x="485" y="277"/>
                  <a:pt x="412" y="315"/>
                </a:cubicBezTo>
                <a:cubicBezTo>
                  <a:pt x="394" y="324"/>
                  <a:pt x="368" y="328"/>
                  <a:pt x="341" y="331"/>
                </a:cubicBezTo>
                <a:cubicBezTo>
                  <a:pt x="279" y="244"/>
                  <a:pt x="316" y="169"/>
                  <a:pt x="327" y="151"/>
                </a:cubicBezTo>
                <a:cubicBezTo>
                  <a:pt x="328" y="152"/>
                  <a:pt x="329" y="152"/>
                  <a:pt x="330" y="152"/>
                </a:cubicBezTo>
                <a:cubicBezTo>
                  <a:pt x="341" y="152"/>
                  <a:pt x="352" y="149"/>
                  <a:pt x="362" y="144"/>
                </a:cubicBezTo>
                <a:cubicBezTo>
                  <a:pt x="369" y="140"/>
                  <a:pt x="371" y="132"/>
                  <a:pt x="368" y="125"/>
                </a:cubicBezTo>
                <a:cubicBezTo>
                  <a:pt x="364" y="119"/>
                  <a:pt x="355" y="116"/>
                  <a:pt x="349" y="120"/>
                </a:cubicBezTo>
                <a:cubicBezTo>
                  <a:pt x="331" y="130"/>
                  <a:pt x="307" y="124"/>
                  <a:pt x="296" y="107"/>
                </a:cubicBezTo>
                <a:cubicBezTo>
                  <a:pt x="292" y="101"/>
                  <a:pt x="283" y="99"/>
                  <a:pt x="277" y="103"/>
                </a:cubicBezTo>
                <a:cubicBezTo>
                  <a:pt x="270" y="107"/>
                  <a:pt x="268" y="116"/>
                  <a:pt x="273" y="122"/>
                </a:cubicBezTo>
                <a:cubicBezTo>
                  <a:pt x="279" y="132"/>
                  <a:pt x="289" y="140"/>
                  <a:pt x="299" y="145"/>
                </a:cubicBezTo>
                <a:cubicBezTo>
                  <a:pt x="285" y="173"/>
                  <a:pt x="257" y="249"/>
                  <a:pt x="309" y="334"/>
                </a:cubicBezTo>
                <a:cubicBezTo>
                  <a:pt x="272" y="337"/>
                  <a:pt x="235" y="342"/>
                  <a:pt x="206" y="361"/>
                </a:cubicBezTo>
                <a:cubicBezTo>
                  <a:pt x="188" y="372"/>
                  <a:pt x="169" y="389"/>
                  <a:pt x="154" y="409"/>
                </a:cubicBezTo>
                <a:cubicBezTo>
                  <a:pt x="136" y="406"/>
                  <a:pt x="72" y="391"/>
                  <a:pt x="61" y="321"/>
                </a:cubicBezTo>
                <a:cubicBezTo>
                  <a:pt x="68" y="316"/>
                  <a:pt x="74" y="309"/>
                  <a:pt x="77" y="301"/>
                </a:cubicBezTo>
                <a:cubicBezTo>
                  <a:pt x="80" y="294"/>
                  <a:pt x="76" y="286"/>
                  <a:pt x="69" y="283"/>
                </a:cubicBezTo>
                <a:cubicBezTo>
                  <a:pt x="62" y="280"/>
                  <a:pt x="54" y="284"/>
                  <a:pt x="51" y="291"/>
                </a:cubicBezTo>
                <a:cubicBezTo>
                  <a:pt x="49" y="297"/>
                  <a:pt x="44" y="301"/>
                  <a:pt x="38" y="303"/>
                </a:cubicBezTo>
                <a:cubicBezTo>
                  <a:pt x="33" y="305"/>
                  <a:pt x="26" y="304"/>
                  <a:pt x="20" y="301"/>
                </a:cubicBezTo>
                <a:cubicBezTo>
                  <a:pt x="14" y="297"/>
                  <a:pt x="5" y="300"/>
                  <a:pt x="1" y="306"/>
                </a:cubicBezTo>
                <a:cubicBezTo>
                  <a:pt x="-2" y="313"/>
                  <a:pt x="0" y="321"/>
                  <a:pt x="7" y="325"/>
                </a:cubicBezTo>
                <a:cubicBezTo>
                  <a:pt x="15" y="329"/>
                  <a:pt x="23" y="331"/>
                  <a:pt x="32" y="331"/>
                </a:cubicBezTo>
                <a:cubicBezTo>
                  <a:pt x="33" y="331"/>
                  <a:pt x="34" y="331"/>
                  <a:pt x="35" y="331"/>
                </a:cubicBezTo>
                <a:cubicBezTo>
                  <a:pt x="48" y="396"/>
                  <a:pt x="101" y="425"/>
                  <a:pt x="139" y="434"/>
                </a:cubicBezTo>
                <a:cubicBezTo>
                  <a:pt x="134" y="445"/>
                  <a:pt x="131" y="455"/>
                  <a:pt x="130" y="467"/>
                </a:cubicBezTo>
                <a:cubicBezTo>
                  <a:pt x="129" y="475"/>
                  <a:pt x="135" y="482"/>
                  <a:pt x="142" y="482"/>
                </a:cubicBezTo>
                <a:lnTo>
                  <a:pt x="144" y="482"/>
                </a:lnTo>
                <a:cubicBezTo>
                  <a:pt x="151" y="482"/>
                  <a:pt x="157" y="477"/>
                  <a:pt x="158" y="470"/>
                </a:cubicBezTo>
                <a:cubicBezTo>
                  <a:pt x="161" y="436"/>
                  <a:pt x="193" y="401"/>
                  <a:pt x="222" y="383"/>
                </a:cubicBezTo>
                <a:cubicBezTo>
                  <a:pt x="249" y="366"/>
                  <a:pt x="288" y="363"/>
                  <a:pt x="326" y="359"/>
                </a:cubicBezTo>
                <a:cubicBezTo>
                  <a:pt x="363" y="356"/>
                  <a:pt x="398" y="353"/>
                  <a:pt x="425" y="339"/>
                </a:cubicBezTo>
                <a:moveTo>
                  <a:pt x="786" y="298"/>
                </a:moveTo>
                <a:cubicBezTo>
                  <a:pt x="782" y="304"/>
                  <a:pt x="785" y="313"/>
                  <a:pt x="791" y="316"/>
                </a:cubicBezTo>
                <a:cubicBezTo>
                  <a:pt x="793" y="317"/>
                  <a:pt x="796" y="318"/>
                  <a:pt x="798" y="318"/>
                </a:cubicBezTo>
                <a:cubicBezTo>
                  <a:pt x="803" y="318"/>
                  <a:pt x="808" y="315"/>
                  <a:pt x="810" y="311"/>
                </a:cubicBezTo>
                <a:cubicBezTo>
                  <a:pt x="811" y="310"/>
                  <a:pt x="862" y="217"/>
                  <a:pt x="766" y="155"/>
                </a:cubicBezTo>
                <a:cubicBezTo>
                  <a:pt x="760" y="150"/>
                  <a:pt x="751" y="152"/>
                  <a:pt x="747" y="158"/>
                </a:cubicBezTo>
                <a:cubicBezTo>
                  <a:pt x="743" y="164"/>
                  <a:pt x="744" y="173"/>
                  <a:pt x="751" y="177"/>
                </a:cubicBezTo>
                <a:cubicBezTo>
                  <a:pt x="825" y="225"/>
                  <a:pt x="787" y="295"/>
                  <a:pt x="786" y="298"/>
                </a:cubicBezTo>
                <a:moveTo>
                  <a:pt x="206" y="78"/>
                </a:moveTo>
                <a:cubicBezTo>
                  <a:pt x="210" y="78"/>
                  <a:pt x="215" y="76"/>
                  <a:pt x="217" y="72"/>
                </a:cubicBezTo>
                <a:cubicBezTo>
                  <a:pt x="258" y="18"/>
                  <a:pt x="314" y="36"/>
                  <a:pt x="316" y="37"/>
                </a:cubicBezTo>
                <a:cubicBezTo>
                  <a:pt x="323" y="40"/>
                  <a:pt x="331" y="36"/>
                  <a:pt x="334" y="29"/>
                </a:cubicBezTo>
                <a:cubicBezTo>
                  <a:pt x="337" y="22"/>
                  <a:pt x="333" y="14"/>
                  <a:pt x="326" y="12"/>
                </a:cubicBezTo>
                <a:cubicBezTo>
                  <a:pt x="299" y="2"/>
                  <a:pt x="237" y="-1"/>
                  <a:pt x="195" y="57"/>
                </a:cubicBezTo>
                <a:cubicBezTo>
                  <a:pt x="190" y="63"/>
                  <a:pt x="191" y="71"/>
                  <a:pt x="198" y="76"/>
                </a:cubicBezTo>
                <a:cubicBezTo>
                  <a:pt x="200" y="77"/>
                  <a:pt x="203" y="78"/>
                  <a:pt x="206" y="78"/>
                </a:cubicBezTo>
                <a:moveTo>
                  <a:pt x="571" y="27"/>
                </a:moveTo>
                <a:cubicBezTo>
                  <a:pt x="633" y="22"/>
                  <a:pt x="661" y="66"/>
                  <a:pt x="663" y="68"/>
                </a:cubicBezTo>
                <a:cubicBezTo>
                  <a:pt x="665" y="72"/>
                  <a:pt x="670" y="74"/>
                  <a:pt x="675" y="74"/>
                </a:cubicBezTo>
                <a:cubicBezTo>
                  <a:pt x="677" y="74"/>
                  <a:pt x="680" y="74"/>
                  <a:pt x="682" y="73"/>
                </a:cubicBezTo>
                <a:cubicBezTo>
                  <a:pt x="688" y="69"/>
                  <a:pt x="691" y="60"/>
                  <a:pt x="687" y="54"/>
                </a:cubicBezTo>
                <a:cubicBezTo>
                  <a:pt x="685" y="52"/>
                  <a:pt x="649" y="-6"/>
                  <a:pt x="569" y="0"/>
                </a:cubicBezTo>
                <a:cubicBezTo>
                  <a:pt x="561" y="0"/>
                  <a:pt x="555" y="7"/>
                  <a:pt x="556" y="14"/>
                </a:cubicBezTo>
                <a:cubicBezTo>
                  <a:pt x="557" y="22"/>
                  <a:pt x="564" y="27"/>
                  <a:pt x="571" y="27"/>
                </a:cubicBezTo>
                <a:moveTo>
                  <a:pt x="828" y="424"/>
                </a:moveTo>
                <a:cubicBezTo>
                  <a:pt x="821" y="424"/>
                  <a:pt x="813" y="429"/>
                  <a:pt x="812" y="437"/>
                </a:cubicBezTo>
                <a:cubicBezTo>
                  <a:pt x="812" y="437"/>
                  <a:pt x="808" y="484"/>
                  <a:pt x="759" y="500"/>
                </a:cubicBezTo>
                <a:cubicBezTo>
                  <a:pt x="752" y="502"/>
                  <a:pt x="748" y="510"/>
                  <a:pt x="750" y="517"/>
                </a:cubicBezTo>
                <a:cubicBezTo>
                  <a:pt x="752" y="523"/>
                  <a:pt x="758" y="526"/>
                  <a:pt x="764" y="526"/>
                </a:cubicBezTo>
                <a:cubicBezTo>
                  <a:pt x="765" y="526"/>
                  <a:pt x="766" y="526"/>
                  <a:pt x="768" y="526"/>
                </a:cubicBezTo>
                <a:cubicBezTo>
                  <a:pt x="834" y="505"/>
                  <a:pt x="840" y="441"/>
                  <a:pt x="840" y="439"/>
                </a:cubicBezTo>
                <a:cubicBezTo>
                  <a:pt x="841" y="431"/>
                  <a:pt x="835" y="425"/>
                  <a:pt x="828" y="424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2" name=""/>
          <p:cNvSpPr/>
          <p:nvPr/>
        </p:nvSpPr>
        <p:spPr>
          <a:xfrm>
            <a:off x="851040" y="2016000"/>
            <a:ext cx="228960" cy="183600"/>
          </a:xfrm>
          <a:custGeom>
            <a:avLst/>
            <a:gdLst/>
            <a:ahLst/>
            <a:rect l="0" t="0" r="r" b="b"/>
            <a:pathLst>
              <a:path w="636" h="510">
                <a:moveTo>
                  <a:pt x="11" y="285"/>
                </a:moveTo>
                <a:cubicBezTo>
                  <a:pt x="9" y="292"/>
                  <a:pt x="14" y="300"/>
                  <a:pt x="21" y="302"/>
                </a:cubicBezTo>
                <a:cubicBezTo>
                  <a:pt x="22" y="302"/>
                  <a:pt x="24" y="302"/>
                  <a:pt x="25" y="302"/>
                </a:cubicBezTo>
                <a:cubicBezTo>
                  <a:pt x="31" y="302"/>
                  <a:pt x="37" y="298"/>
                  <a:pt x="38" y="292"/>
                </a:cubicBezTo>
                <a:cubicBezTo>
                  <a:pt x="44" y="273"/>
                  <a:pt x="64" y="260"/>
                  <a:pt x="84" y="264"/>
                </a:cubicBezTo>
                <a:cubicBezTo>
                  <a:pt x="92" y="266"/>
                  <a:pt x="99" y="261"/>
                  <a:pt x="101" y="253"/>
                </a:cubicBezTo>
                <a:cubicBezTo>
                  <a:pt x="102" y="246"/>
                  <a:pt x="98" y="238"/>
                  <a:pt x="90" y="237"/>
                </a:cubicBezTo>
                <a:cubicBezTo>
                  <a:pt x="78" y="234"/>
                  <a:pt x="66" y="236"/>
                  <a:pt x="55" y="239"/>
                </a:cubicBezTo>
                <a:cubicBezTo>
                  <a:pt x="23" y="185"/>
                  <a:pt x="29" y="131"/>
                  <a:pt x="29" y="131"/>
                </a:cubicBezTo>
                <a:cubicBezTo>
                  <a:pt x="30" y="123"/>
                  <a:pt x="25" y="117"/>
                  <a:pt x="17" y="116"/>
                </a:cubicBezTo>
                <a:cubicBezTo>
                  <a:pt x="10" y="115"/>
                  <a:pt x="2" y="120"/>
                  <a:pt x="1" y="127"/>
                </a:cubicBezTo>
                <a:cubicBezTo>
                  <a:pt x="1" y="130"/>
                  <a:pt x="-6" y="190"/>
                  <a:pt x="31" y="253"/>
                </a:cubicBezTo>
                <a:cubicBezTo>
                  <a:pt x="22" y="262"/>
                  <a:pt x="15" y="273"/>
                  <a:pt x="11" y="285"/>
                </a:cubicBezTo>
                <a:moveTo>
                  <a:pt x="323" y="217"/>
                </a:moveTo>
                <a:cubicBezTo>
                  <a:pt x="335" y="207"/>
                  <a:pt x="353" y="207"/>
                  <a:pt x="364" y="217"/>
                </a:cubicBezTo>
                <a:cubicBezTo>
                  <a:pt x="367" y="220"/>
                  <a:pt x="370" y="221"/>
                  <a:pt x="374" y="221"/>
                </a:cubicBezTo>
                <a:cubicBezTo>
                  <a:pt x="378" y="221"/>
                  <a:pt x="381" y="220"/>
                  <a:pt x="384" y="217"/>
                </a:cubicBezTo>
                <a:cubicBezTo>
                  <a:pt x="389" y="212"/>
                  <a:pt x="389" y="203"/>
                  <a:pt x="384" y="198"/>
                </a:cubicBezTo>
                <a:cubicBezTo>
                  <a:pt x="377" y="192"/>
                  <a:pt x="369" y="188"/>
                  <a:pt x="361" y="185"/>
                </a:cubicBezTo>
                <a:cubicBezTo>
                  <a:pt x="370" y="157"/>
                  <a:pt x="366" y="145"/>
                  <a:pt x="359" y="122"/>
                </a:cubicBezTo>
                <a:cubicBezTo>
                  <a:pt x="357" y="118"/>
                  <a:pt x="356" y="114"/>
                  <a:pt x="354" y="109"/>
                </a:cubicBezTo>
                <a:lnTo>
                  <a:pt x="353" y="106"/>
                </a:lnTo>
                <a:cubicBezTo>
                  <a:pt x="343" y="73"/>
                  <a:pt x="337" y="51"/>
                  <a:pt x="356" y="21"/>
                </a:cubicBezTo>
                <a:cubicBezTo>
                  <a:pt x="360" y="14"/>
                  <a:pt x="358" y="6"/>
                  <a:pt x="351" y="2"/>
                </a:cubicBezTo>
                <a:cubicBezTo>
                  <a:pt x="345" y="-2"/>
                  <a:pt x="336" y="0"/>
                  <a:pt x="332" y="7"/>
                </a:cubicBezTo>
                <a:cubicBezTo>
                  <a:pt x="306" y="48"/>
                  <a:pt x="316" y="78"/>
                  <a:pt x="327" y="114"/>
                </a:cubicBezTo>
                <a:lnTo>
                  <a:pt x="328" y="116"/>
                </a:lnTo>
                <a:cubicBezTo>
                  <a:pt x="329" y="122"/>
                  <a:pt x="331" y="126"/>
                  <a:pt x="332" y="131"/>
                </a:cubicBezTo>
                <a:cubicBezTo>
                  <a:pt x="339" y="151"/>
                  <a:pt x="341" y="158"/>
                  <a:pt x="333" y="183"/>
                </a:cubicBezTo>
                <a:cubicBezTo>
                  <a:pt x="322" y="185"/>
                  <a:pt x="312" y="190"/>
                  <a:pt x="304" y="197"/>
                </a:cubicBezTo>
                <a:cubicBezTo>
                  <a:pt x="299" y="202"/>
                  <a:pt x="298" y="211"/>
                  <a:pt x="304" y="216"/>
                </a:cubicBezTo>
                <a:cubicBezTo>
                  <a:pt x="309" y="222"/>
                  <a:pt x="318" y="222"/>
                  <a:pt x="323" y="217"/>
                </a:cubicBezTo>
                <a:moveTo>
                  <a:pt x="502" y="136"/>
                </a:moveTo>
                <a:cubicBezTo>
                  <a:pt x="510" y="136"/>
                  <a:pt x="519" y="134"/>
                  <a:pt x="526" y="130"/>
                </a:cubicBezTo>
                <a:cubicBezTo>
                  <a:pt x="533" y="127"/>
                  <a:pt x="536" y="119"/>
                  <a:pt x="533" y="112"/>
                </a:cubicBezTo>
                <a:cubicBezTo>
                  <a:pt x="530" y="106"/>
                  <a:pt x="521" y="103"/>
                  <a:pt x="514" y="106"/>
                </a:cubicBezTo>
                <a:cubicBezTo>
                  <a:pt x="500" y="112"/>
                  <a:pt x="482" y="107"/>
                  <a:pt x="475" y="93"/>
                </a:cubicBezTo>
                <a:cubicBezTo>
                  <a:pt x="471" y="87"/>
                  <a:pt x="463" y="84"/>
                  <a:pt x="456" y="88"/>
                </a:cubicBezTo>
                <a:cubicBezTo>
                  <a:pt x="449" y="91"/>
                  <a:pt x="446" y="100"/>
                  <a:pt x="450" y="106"/>
                </a:cubicBezTo>
                <a:cubicBezTo>
                  <a:pt x="455" y="115"/>
                  <a:pt x="463" y="123"/>
                  <a:pt x="471" y="128"/>
                </a:cubicBezTo>
                <a:cubicBezTo>
                  <a:pt x="456" y="163"/>
                  <a:pt x="465" y="201"/>
                  <a:pt x="472" y="221"/>
                </a:cubicBezTo>
                <a:cubicBezTo>
                  <a:pt x="474" y="226"/>
                  <a:pt x="479" y="230"/>
                  <a:pt x="485" y="230"/>
                </a:cubicBezTo>
                <a:cubicBezTo>
                  <a:pt x="486" y="230"/>
                  <a:pt x="488" y="230"/>
                  <a:pt x="489" y="229"/>
                </a:cubicBezTo>
                <a:cubicBezTo>
                  <a:pt x="498" y="227"/>
                  <a:pt x="502" y="219"/>
                  <a:pt x="499" y="212"/>
                </a:cubicBezTo>
                <a:cubicBezTo>
                  <a:pt x="495" y="199"/>
                  <a:pt x="484" y="164"/>
                  <a:pt x="499" y="135"/>
                </a:cubicBezTo>
                <a:cubicBezTo>
                  <a:pt x="500" y="135"/>
                  <a:pt x="501" y="136"/>
                  <a:pt x="502" y="136"/>
                </a:cubicBezTo>
                <a:moveTo>
                  <a:pt x="636" y="393"/>
                </a:moveTo>
                <a:cubicBezTo>
                  <a:pt x="636" y="386"/>
                  <a:pt x="629" y="380"/>
                  <a:pt x="621" y="380"/>
                </a:cubicBezTo>
                <a:cubicBezTo>
                  <a:pt x="593" y="382"/>
                  <a:pt x="569" y="361"/>
                  <a:pt x="567" y="334"/>
                </a:cubicBezTo>
                <a:cubicBezTo>
                  <a:pt x="566" y="327"/>
                  <a:pt x="560" y="321"/>
                  <a:pt x="552" y="321"/>
                </a:cubicBezTo>
                <a:cubicBezTo>
                  <a:pt x="544" y="322"/>
                  <a:pt x="539" y="328"/>
                  <a:pt x="539" y="336"/>
                </a:cubicBezTo>
                <a:cubicBezTo>
                  <a:pt x="540" y="352"/>
                  <a:pt x="547" y="366"/>
                  <a:pt x="556" y="378"/>
                </a:cubicBezTo>
                <a:cubicBezTo>
                  <a:pt x="534" y="404"/>
                  <a:pt x="504" y="411"/>
                  <a:pt x="487" y="413"/>
                </a:cubicBezTo>
                <a:cubicBezTo>
                  <a:pt x="472" y="415"/>
                  <a:pt x="460" y="413"/>
                  <a:pt x="445" y="412"/>
                </a:cubicBezTo>
                <a:cubicBezTo>
                  <a:pt x="432" y="410"/>
                  <a:pt x="416" y="408"/>
                  <a:pt x="398" y="409"/>
                </a:cubicBezTo>
                <a:lnTo>
                  <a:pt x="397" y="409"/>
                </a:lnTo>
                <a:cubicBezTo>
                  <a:pt x="397" y="401"/>
                  <a:pt x="395" y="390"/>
                  <a:pt x="389" y="380"/>
                </a:cubicBezTo>
                <a:cubicBezTo>
                  <a:pt x="385" y="374"/>
                  <a:pt x="376" y="372"/>
                  <a:pt x="370" y="376"/>
                </a:cubicBezTo>
                <a:cubicBezTo>
                  <a:pt x="363" y="380"/>
                  <a:pt x="361" y="389"/>
                  <a:pt x="365" y="395"/>
                </a:cubicBezTo>
                <a:cubicBezTo>
                  <a:pt x="369" y="401"/>
                  <a:pt x="370" y="410"/>
                  <a:pt x="370" y="415"/>
                </a:cubicBezTo>
                <a:cubicBezTo>
                  <a:pt x="356" y="420"/>
                  <a:pt x="343" y="427"/>
                  <a:pt x="332" y="434"/>
                </a:cubicBezTo>
                <a:cubicBezTo>
                  <a:pt x="313" y="446"/>
                  <a:pt x="297" y="456"/>
                  <a:pt x="274" y="451"/>
                </a:cubicBezTo>
                <a:cubicBezTo>
                  <a:pt x="253" y="446"/>
                  <a:pt x="232" y="445"/>
                  <a:pt x="214" y="448"/>
                </a:cubicBezTo>
                <a:cubicBezTo>
                  <a:pt x="211" y="441"/>
                  <a:pt x="207" y="433"/>
                  <a:pt x="200" y="426"/>
                </a:cubicBezTo>
                <a:cubicBezTo>
                  <a:pt x="194" y="421"/>
                  <a:pt x="185" y="421"/>
                  <a:pt x="180" y="427"/>
                </a:cubicBezTo>
                <a:cubicBezTo>
                  <a:pt x="175" y="432"/>
                  <a:pt x="175" y="441"/>
                  <a:pt x="181" y="446"/>
                </a:cubicBezTo>
                <a:cubicBezTo>
                  <a:pt x="183" y="448"/>
                  <a:pt x="185" y="452"/>
                  <a:pt x="186" y="455"/>
                </a:cubicBezTo>
                <a:cubicBezTo>
                  <a:pt x="156" y="467"/>
                  <a:pt x="140" y="488"/>
                  <a:pt x="139" y="489"/>
                </a:cubicBezTo>
                <a:cubicBezTo>
                  <a:pt x="135" y="495"/>
                  <a:pt x="136" y="503"/>
                  <a:pt x="143" y="508"/>
                </a:cubicBezTo>
                <a:cubicBezTo>
                  <a:pt x="145" y="509"/>
                  <a:pt x="148" y="510"/>
                  <a:pt x="151" y="510"/>
                </a:cubicBezTo>
                <a:cubicBezTo>
                  <a:pt x="155" y="510"/>
                  <a:pt x="159" y="508"/>
                  <a:pt x="162" y="505"/>
                </a:cubicBezTo>
                <a:cubicBezTo>
                  <a:pt x="162" y="504"/>
                  <a:pt x="178" y="484"/>
                  <a:pt x="208" y="476"/>
                </a:cubicBezTo>
                <a:cubicBezTo>
                  <a:pt x="224" y="472"/>
                  <a:pt x="246" y="473"/>
                  <a:pt x="268" y="477"/>
                </a:cubicBezTo>
                <a:cubicBezTo>
                  <a:pt x="274" y="479"/>
                  <a:pt x="280" y="479"/>
                  <a:pt x="285" y="479"/>
                </a:cubicBezTo>
                <a:cubicBezTo>
                  <a:pt x="288" y="485"/>
                  <a:pt x="289" y="492"/>
                  <a:pt x="289" y="495"/>
                </a:cubicBezTo>
                <a:cubicBezTo>
                  <a:pt x="289" y="502"/>
                  <a:pt x="295" y="508"/>
                  <a:pt x="303" y="508"/>
                </a:cubicBezTo>
                <a:lnTo>
                  <a:pt x="304" y="508"/>
                </a:lnTo>
                <a:cubicBezTo>
                  <a:pt x="311" y="507"/>
                  <a:pt x="317" y="501"/>
                  <a:pt x="317" y="493"/>
                </a:cubicBezTo>
                <a:cubicBezTo>
                  <a:pt x="317" y="492"/>
                  <a:pt x="316" y="484"/>
                  <a:pt x="313" y="475"/>
                </a:cubicBezTo>
                <a:cubicBezTo>
                  <a:pt x="326" y="470"/>
                  <a:pt x="337" y="463"/>
                  <a:pt x="348" y="457"/>
                </a:cubicBezTo>
                <a:cubicBezTo>
                  <a:pt x="364" y="446"/>
                  <a:pt x="379" y="437"/>
                  <a:pt x="399" y="436"/>
                </a:cubicBezTo>
                <a:cubicBezTo>
                  <a:pt x="415" y="436"/>
                  <a:pt x="429" y="437"/>
                  <a:pt x="442" y="439"/>
                </a:cubicBezTo>
                <a:cubicBezTo>
                  <a:pt x="455" y="440"/>
                  <a:pt x="468" y="441"/>
                  <a:pt x="482" y="440"/>
                </a:cubicBezTo>
                <a:cubicBezTo>
                  <a:pt x="485" y="447"/>
                  <a:pt x="485" y="456"/>
                  <a:pt x="484" y="459"/>
                </a:cubicBezTo>
                <a:cubicBezTo>
                  <a:pt x="484" y="467"/>
                  <a:pt x="489" y="474"/>
                  <a:pt x="498" y="475"/>
                </a:cubicBezTo>
                <a:lnTo>
                  <a:pt x="499" y="475"/>
                </a:lnTo>
                <a:cubicBezTo>
                  <a:pt x="506" y="475"/>
                  <a:pt x="512" y="470"/>
                  <a:pt x="513" y="463"/>
                </a:cubicBezTo>
                <a:cubicBezTo>
                  <a:pt x="513" y="461"/>
                  <a:pt x="515" y="449"/>
                  <a:pt x="511" y="436"/>
                </a:cubicBezTo>
                <a:cubicBezTo>
                  <a:pt x="532" y="431"/>
                  <a:pt x="556" y="420"/>
                  <a:pt x="577" y="396"/>
                </a:cubicBezTo>
                <a:cubicBezTo>
                  <a:pt x="589" y="403"/>
                  <a:pt x="603" y="408"/>
                  <a:pt x="618" y="408"/>
                </a:cubicBezTo>
                <a:cubicBezTo>
                  <a:pt x="620" y="408"/>
                  <a:pt x="621" y="408"/>
                  <a:pt x="623" y="407"/>
                </a:cubicBezTo>
                <a:cubicBezTo>
                  <a:pt x="631" y="407"/>
                  <a:pt x="637" y="401"/>
                  <a:pt x="636" y="393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3" name=""/>
          <p:cNvSpPr/>
          <p:nvPr/>
        </p:nvSpPr>
        <p:spPr>
          <a:xfrm>
            <a:off x="1047600" y="27810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4" name=""/>
          <p:cNvSpPr txBox="1"/>
          <p:nvPr/>
        </p:nvSpPr>
        <p:spPr>
          <a:xfrm>
            <a:off x="1160280" y="1888920"/>
            <a:ext cx="28922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2.5 Metodología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5" name=""/>
          <p:cNvSpPr/>
          <p:nvPr/>
        </p:nvSpPr>
        <p:spPr>
          <a:xfrm>
            <a:off x="1047600" y="32670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6" name=""/>
          <p:cNvSpPr txBox="1"/>
          <p:nvPr/>
        </p:nvSpPr>
        <p:spPr>
          <a:xfrm>
            <a:off x="1300320" y="2626200"/>
            <a:ext cx="6742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Activa y participativa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aprendizaje por descubrimiento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7" name=""/>
          <p:cNvSpPr/>
          <p:nvPr/>
        </p:nvSpPr>
        <p:spPr>
          <a:xfrm>
            <a:off x="1047600" y="3743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8" name=""/>
          <p:cNvSpPr txBox="1"/>
          <p:nvPr/>
        </p:nvSpPr>
        <p:spPr>
          <a:xfrm>
            <a:off x="1300320" y="3111840"/>
            <a:ext cx="3734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Trabajo por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retos progresivos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9" name=""/>
          <p:cNvSpPr/>
          <p:nvPr/>
        </p:nvSpPr>
        <p:spPr>
          <a:xfrm>
            <a:off x="1047600" y="4228920"/>
            <a:ext cx="95400" cy="96120"/>
          </a:xfrm>
          <a:custGeom>
            <a:avLst/>
            <a:gdLst/>
            <a:ahLst/>
            <a:rect l="0" t="0" r="r" b="b"/>
            <a:pathLst>
              <a:path w="265" h="267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7"/>
                  <a:pt x="133" y="267"/>
                </a:cubicBezTo>
                <a:cubicBezTo>
                  <a:pt x="115" y="267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8"/>
                  <a:pt x="214" y="27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0" name=""/>
          <p:cNvSpPr txBox="1"/>
          <p:nvPr/>
        </p:nvSpPr>
        <p:spPr>
          <a:xfrm>
            <a:off x="1300320" y="3588120"/>
            <a:ext cx="3744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Desarrollo modular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por fases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1" name=""/>
          <p:cNvSpPr/>
          <p:nvPr/>
        </p:nvSpPr>
        <p:spPr>
          <a:xfrm>
            <a:off x="1047600" y="47145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2" name=""/>
          <p:cNvSpPr txBox="1"/>
          <p:nvPr/>
        </p:nvSpPr>
        <p:spPr>
          <a:xfrm>
            <a:off x="1300320" y="4073760"/>
            <a:ext cx="5861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Atención a la diversidad y apoyo individualizado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3" name=""/>
          <p:cNvSpPr txBox="1"/>
          <p:nvPr/>
        </p:nvSpPr>
        <p:spPr>
          <a:xfrm>
            <a:off x="1300320" y="4559760"/>
            <a:ext cx="7221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Promoción de la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autonomía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y la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resolución de problemas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4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6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8" name=""/>
          <p:cNvSpPr/>
          <p:nvPr/>
        </p:nvSpPr>
        <p:spPr>
          <a:xfrm>
            <a:off x="785880" y="1176480"/>
            <a:ext cx="352440" cy="352440"/>
          </a:xfrm>
          <a:custGeom>
            <a:avLst/>
            <a:gdLst/>
            <a:ahLst/>
            <a:rect l="0" t="0" r="r" b="b"/>
            <a:pathLst>
              <a:path w="979" h="979">
                <a:moveTo>
                  <a:pt x="716" y="115"/>
                </a:moveTo>
                <a:cubicBezTo>
                  <a:pt x="702" y="129"/>
                  <a:pt x="698" y="138"/>
                  <a:pt x="695" y="143"/>
                </a:cubicBezTo>
                <a:cubicBezTo>
                  <a:pt x="677" y="180"/>
                  <a:pt x="655" y="191"/>
                  <a:pt x="618" y="154"/>
                </a:cubicBezTo>
                <a:cubicBezTo>
                  <a:pt x="614" y="150"/>
                  <a:pt x="504" y="34"/>
                  <a:pt x="485" y="13"/>
                </a:cubicBezTo>
                <a:cubicBezTo>
                  <a:pt x="474" y="-1"/>
                  <a:pt x="455" y="-5"/>
                  <a:pt x="441" y="6"/>
                </a:cubicBezTo>
                <a:cubicBezTo>
                  <a:pt x="431" y="14"/>
                  <a:pt x="329" y="97"/>
                  <a:pt x="301" y="132"/>
                </a:cubicBezTo>
                <a:cubicBezTo>
                  <a:pt x="279" y="159"/>
                  <a:pt x="278" y="192"/>
                  <a:pt x="298" y="212"/>
                </a:cubicBezTo>
                <a:cubicBezTo>
                  <a:pt x="307" y="222"/>
                  <a:pt x="319" y="225"/>
                  <a:pt x="331" y="229"/>
                </a:cubicBezTo>
                <a:cubicBezTo>
                  <a:pt x="346" y="233"/>
                  <a:pt x="380" y="230"/>
                  <a:pt x="399" y="250"/>
                </a:cubicBezTo>
                <a:cubicBezTo>
                  <a:pt x="431" y="282"/>
                  <a:pt x="415" y="332"/>
                  <a:pt x="374" y="374"/>
                </a:cubicBezTo>
                <a:cubicBezTo>
                  <a:pt x="332" y="414"/>
                  <a:pt x="282" y="431"/>
                  <a:pt x="249" y="399"/>
                </a:cubicBezTo>
                <a:cubicBezTo>
                  <a:pt x="230" y="380"/>
                  <a:pt x="232" y="346"/>
                  <a:pt x="228" y="330"/>
                </a:cubicBezTo>
                <a:cubicBezTo>
                  <a:pt x="224" y="318"/>
                  <a:pt x="221" y="307"/>
                  <a:pt x="212" y="298"/>
                </a:cubicBezTo>
                <a:cubicBezTo>
                  <a:pt x="191" y="278"/>
                  <a:pt x="159" y="279"/>
                  <a:pt x="132" y="300"/>
                </a:cubicBezTo>
                <a:cubicBezTo>
                  <a:pt x="97" y="328"/>
                  <a:pt x="14" y="430"/>
                  <a:pt x="6" y="441"/>
                </a:cubicBezTo>
                <a:cubicBezTo>
                  <a:pt x="-5" y="455"/>
                  <a:pt x="0" y="473"/>
                  <a:pt x="13" y="485"/>
                </a:cubicBezTo>
                <a:cubicBezTo>
                  <a:pt x="34" y="503"/>
                  <a:pt x="150" y="614"/>
                  <a:pt x="153" y="618"/>
                </a:cubicBezTo>
                <a:cubicBezTo>
                  <a:pt x="190" y="655"/>
                  <a:pt x="179" y="677"/>
                  <a:pt x="144" y="695"/>
                </a:cubicBezTo>
                <a:cubicBezTo>
                  <a:pt x="138" y="698"/>
                  <a:pt x="129" y="702"/>
                  <a:pt x="115" y="716"/>
                </a:cubicBezTo>
                <a:cubicBezTo>
                  <a:pt x="74" y="756"/>
                  <a:pt x="74" y="823"/>
                  <a:pt x="115" y="863"/>
                </a:cubicBezTo>
                <a:cubicBezTo>
                  <a:pt x="156" y="904"/>
                  <a:pt x="222" y="904"/>
                  <a:pt x="264" y="863"/>
                </a:cubicBezTo>
                <a:cubicBezTo>
                  <a:pt x="278" y="850"/>
                  <a:pt x="281" y="840"/>
                  <a:pt x="284" y="835"/>
                </a:cubicBezTo>
                <a:cubicBezTo>
                  <a:pt x="303" y="799"/>
                  <a:pt x="325" y="788"/>
                  <a:pt x="362" y="825"/>
                </a:cubicBezTo>
                <a:cubicBezTo>
                  <a:pt x="365" y="829"/>
                  <a:pt x="476" y="944"/>
                  <a:pt x="494" y="965"/>
                </a:cubicBezTo>
                <a:cubicBezTo>
                  <a:pt x="506" y="979"/>
                  <a:pt x="524" y="983"/>
                  <a:pt x="538" y="972"/>
                </a:cubicBezTo>
                <a:cubicBezTo>
                  <a:pt x="549" y="964"/>
                  <a:pt x="651" y="881"/>
                  <a:pt x="679" y="847"/>
                </a:cubicBezTo>
                <a:cubicBezTo>
                  <a:pt x="701" y="820"/>
                  <a:pt x="701" y="787"/>
                  <a:pt x="681" y="767"/>
                </a:cubicBezTo>
                <a:cubicBezTo>
                  <a:pt x="672" y="758"/>
                  <a:pt x="661" y="754"/>
                  <a:pt x="649" y="751"/>
                </a:cubicBezTo>
                <a:cubicBezTo>
                  <a:pt x="634" y="746"/>
                  <a:pt x="600" y="749"/>
                  <a:pt x="580" y="729"/>
                </a:cubicBezTo>
                <a:cubicBezTo>
                  <a:pt x="548" y="697"/>
                  <a:pt x="565" y="647"/>
                  <a:pt x="606" y="605"/>
                </a:cubicBezTo>
                <a:cubicBezTo>
                  <a:pt x="648" y="565"/>
                  <a:pt x="698" y="548"/>
                  <a:pt x="729" y="580"/>
                </a:cubicBezTo>
                <a:cubicBezTo>
                  <a:pt x="749" y="600"/>
                  <a:pt x="746" y="633"/>
                  <a:pt x="751" y="649"/>
                </a:cubicBezTo>
                <a:cubicBezTo>
                  <a:pt x="754" y="661"/>
                  <a:pt x="758" y="672"/>
                  <a:pt x="767" y="681"/>
                </a:cubicBezTo>
                <a:cubicBezTo>
                  <a:pt x="787" y="701"/>
                  <a:pt x="820" y="700"/>
                  <a:pt x="847" y="679"/>
                </a:cubicBezTo>
                <a:cubicBezTo>
                  <a:pt x="881" y="651"/>
                  <a:pt x="965" y="549"/>
                  <a:pt x="973" y="538"/>
                </a:cubicBezTo>
                <a:cubicBezTo>
                  <a:pt x="983" y="524"/>
                  <a:pt x="979" y="506"/>
                  <a:pt x="965" y="494"/>
                </a:cubicBezTo>
                <a:cubicBezTo>
                  <a:pt x="944" y="476"/>
                  <a:pt x="829" y="365"/>
                  <a:pt x="825" y="362"/>
                </a:cubicBezTo>
                <a:cubicBezTo>
                  <a:pt x="788" y="325"/>
                  <a:pt x="800" y="302"/>
                  <a:pt x="835" y="284"/>
                </a:cubicBezTo>
                <a:cubicBezTo>
                  <a:pt x="840" y="281"/>
                  <a:pt x="850" y="277"/>
                  <a:pt x="864" y="264"/>
                </a:cubicBezTo>
                <a:cubicBezTo>
                  <a:pt x="905" y="223"/>
                  <a:pt x="905" y="157"/>
                  <a:pt x="864" y="115"/>
                </a:cubicBezTo>
                <a:cubicBezTo>
                  <a:pt x="823" y="74"/>
                  <a:pt x="757" y="74"/>
                  <a:pt x="716" y="115"/>
                </a:cubicBez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9" name=""/>
          <p:cNvSpPr/>
          <p:nvPr/>
        </p:nvSpPr>
        <p:spPr>
          <a:xfrm>
            <a:off x="802080" y="1989360"/>
            <a:ext cx="108000" cy="186840"/>
          </a:xfrm>
          <a:custGeom>
            <a:avLst/>
            <a:gdLst/>
            <a:ahLst/>
            <a:rect l="0" t="0" r="r" b="b"/>
            <a:pathLst>
              <a:path w="300" h="519">
                <a:moveTo>
                  <a:pt x="0" y="0"/>
                </a:moveTo>
                <a:lnTo>
                  <a:pt x="0" y="263"/>
                </a:lnTo>
                <a:cubicBezTo>
                  <a:pt x="0" y="307"/>
                  <a:pt x="24" y="316"/>
                  <a:pt x="24" y="316"/>
                </a:cubicBezTo>
                <a:lnTo>
                  <a:pt x="271" y="511"/>
                </a:lnTo>
                <a:cubicBezTo>
                  <a:pt x="310" y="542"/>
                  <a:pt x="299" y="478"/>
                  <a:pt x="299" y="478"/>
                </a:cubicBezTo>
                <a:lnTo>
                  <a:pt x="299" y="234"/>
                </a:lnTo>
                <a:lnTo>
                  <a:pt x="0" y="0"/>
                </a:lnTo>
                <a:close/>
              </a:path>
            </a:pathLst>
          </a:custGeom>
          <a:solidFill>
            <a:srgbClr val="66211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0" name=""/>
          <p:cNvSpPr/>
          <p:nvPr/>
        </p:nvSpPr>
        <p:spPr>
          <a:xfrm>
            <a:off x="909000" y="1989360"/>
            <a:ext cx="108360" cy="186840"/>
          </a:xfrm>
          <a:custGeom>
            <a:avLst/>
            <a:gdLst/>
            <a:ahLst/>
            <a:rect l="0" t="0" r="r" b="b"/>
            <a:pathLst>
              <a:path w="301" h="519">
                <a:moveTo>
                  <a:pt x="301" y="0"/>
                </a:moveTo>
                <a:lnTo>
                  <a:pt x="301" y="263"/>
                </a:lnTo>
                <a:cubicBezTo>
                  <a:pt x="301" y="307"/>
                  <a:pt x="278" y="316"/>
                  <a:pt x="278" y="316"/>
                </a:cubicBezTo>
                <a:cubicBezTo>
                  <a:pt x="278" y="316"/>
                  <a:pt x="70" y="481"/>
                  <a:pt x="31" y="511"/>
                </a:cubicBezTo>
                <a:cubicBezTo>
                  <a:pt x="-9" y="542"/>
                  <a:pt x="1" y="478"/>
                  <a:pt x="1" y="478"/>
                </a:cubicBezTo>
                <a:lnTo>
                  <a:pt x="1" y="234"/>
                </a:lnTo>
                <a:lnTo>
                  <a:pt x="301" y="0"/>
                </a:ln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1" name=""/>
          <p:cNvSpPr/>
          <p:nvPr/>
        </p:nvSpPr>
        <p:spPr>
          <a:xfrm>
            <a:off x="802080" y="1905120"/>
            <a:ext cx="215280" cy="171720"/>
          </a:xfrm>
          <a:custGeom>
            <a:avLst/>
            <a:gdLst/>
            <a:ahLst/>
            <a:rect l="0" t="0" r="r" b="b"/>
            <a:pathLst>
              <a:path w="598" h="477">
                <a:moveTo>
                  <a:pt x="326" y="10"/>
                </a:moveTo>
                <a:cubicBezTo>
                  <a:pt x="310" y="-3"/>
                  <a:pt x="283" y="-3"/>
                  <a:pt x="267" y="10"/>
                </a:cubicBezTo>
                <a:lnTo>
                  <a:pt x="12" y="214"/>
                </a:lnTo>
                <a:cubicBezTo>
                  <a:pt x="-4" y="227"/>
                  <a:pt x="-4" y="248"/>
                  <a:pt x="12" y="261"/>
                </a:cubicBezTo>
                <a:lnTo>
                  <a:pt x="268" y="467"/>
                </a:lnTo>
                <a:cubicBezTo>
                  <a:pt x="284" y="480"/>
                  <a:pt x="311" y="480"/>
                  <a:pt x="327" y="467"/>
                </a:cubicBezTo>
                <a:lnTo>
                  <a:pt x="586" y="259"/>
                </a:lnTo>
                <a:cubicBezTo>
                  <a:pt x="602" y="246"/>
                  <a:pt x="602" y="225"/>
                  <a:pt x="586" y="212"/>
                </a:cubicBezTo>
                <a:lnTo>
                  <a:pt x="326" y="10"/>
                </a:lnTo>
                <a:close/>
              </a:path>
            </a:pathLst>
          </a:custGeom>
          <a:solidFill>
            <a:srgbClr val="d99e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2" name=""/>
          <p:cNvSpPr/>
          <p:nvPr/>
        </p:nvSpPr>
        <p:spPr>
          <a:xfrm>
            <a:off x="901800" y="2063520"/>
            <a:ext cx="15840" cy="115920"/>
          </a:xfrm>
          <a:custGeom>
            <a:avLst/>
            <a:gdLst/>
            <a:ahLst/>
            <a:rect l="0" t="0" r="r" b="b"/>
            <a:pathLst>
              <a:path w="44" h="322">
                <a:moveTo>
                  <a:pt x="21" y="322"/>
                </a:moveTo>
                <a:cubicBezTo>
                  <a:pt x="10" y="322"/>
                  <a:pt x="0" y="312"/>
                  <a:pt x="0" y="299"/>
                </a:cubicBezTo>
                <a:lnTo>
                  <a:pt x="0" y="23"/>
                </a:lnTo>
                <a:cubicBezTo>
                  <a:pt x="0" y="10"/>
                  <a:pt x="10" y="0"/>
                  <a:pt x="21" y="0"/>
                </a:cubicBezTo>
                <a:cubicBezTo>
                  <a:pt x="33" y="0"/>
                  <a:pt x="44" y="10"/>
                  <a:pt x="44" y="23"/>
                </a:cubicBezTo>
                <a:lnTo>
                  <a:pt x="44" y="299"/>
                </a:lnTo>
                <a:cubicBezTo>
                  <a:pt x="44" y="312"/>
                  <a:pt x="33" y="322"/>
                  <a:pt x="21" y="322"/>
                </a:cubicBezTo>
                <a:close/>
              </a:path>
            </a:pathLst>
          </a:custGeom>
          <a:solidFill>
            <a:srgbClr val="d99e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3" name=""/>
          <p:cNvSpPr/>
          <p:nvPr/>
        </p:nvSpPr>
        <p:spPr>
          <a:xfrm>
            <a:off x="835200" y="1930680"/>
            <a:ext cx="151200" cy="154800"/>
          </a:xfrm>
          <a:custGeom>
            <a:avLst/>
            <a:gdLst/>
            <a:ahLst/>
            <a:rect l="0" t="0" r="r" b="b"/>
            <a:pathLst>
              <a:path w="420" h="430">
                <a:moveTo>
                  <a:pt x="420" y="330"/>
                </a:moveTo>
                <a:cubicBezTo>
                  <a:pt x="420" y="353"/>
                  <a:pt x="423" y="365"/>
                  <a:pt x="398" y="382"/>
                </a:cubicBezTo>
                <a:lnTo>
                  <a:pt x="345" y="422"/>
                </a:lnTo>
                <a:cubicBezTo>
                  <a:pt x="322" y="440"/>
                  <a:pt x="313" y="424"/>
                  <a:pt x="313" y="401"/>
                </a:cubicBezTo>
                <a:lnTo>
                  <a:pt x="313" y="337"/>
                </a:lnTo>
                <a:cubicBezTo>
                  <a:pt x="313" y="333"/>
                  <a:pt x="312" y="329"/>
                  <a:pt x="307" y="324"/>
                </a:cubicBezTo>
                <a:cubicBezTo>
                  <a:pt x="252" y="279"/>
                  <a:pt x="39" y="110"/>
                  <a:pt x="0" y="78"/>
                </a:cubicBezTo>
                <a:lnTo>
                  <a:pt x="98" y="0"/>
                </a:lnTo>
                <a:cubicBezTo>
                  <a:pt x="125" y="20"/>
                  <a:pt x="328" y="176"/>
                  <a:pt x="413" y="243"/>
                </a:cubicBezTo>
                <a:cubicBezTo>
                  <a:pt x="417" y="246"/>
                  <a:pt x="420" y="250"/>
                  <a:pt x="420" y="254"/>
                </a:cubicBezTo>
                <a:lnTo>
                  <a:pt x="420" y="330"/>
                </a:ln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4" name=""/>
          <p:cNvSpPr/>
          <p:nvPr/>
        </p:nvSpPr>
        <p:spPr>
          <a:xfrm>
            <a:off x="835200" y="1930680"/>
            <a:ext cx="150480" cy="119880"/>
          </a:xfrm>
          <a:custGeom>
            <a:avLst/>
            <a:gdLst/>
            <a:ahLst/>
            <a:rect l="0" t="0" r="r" b="b"/>
            <a:pathLst>
              <a:path w="418" h="333">
                <a:moveTo>
                  <a:pt x="413" y="244"/>
                </a:moveTo>
                <a:cubicBezTo>
                  <a:pt x="328" y="177"/>
                  <a:pt x="125" y="20"/>
                  <a:pt x="98" y="0"/>
                </a:cubicBezTo>
                <a:lnTo>
                  <a:pt x="62" y="29"/>
                </a:lnTo>
                <a:lnTo>
                  <a:pt x="0" y="78"/>
                </a:lnTo>
                <a:cubicBezTo>
                  <a:pt x="39" y="110"/>
                  <a:pt x="252" y="280"/>
                  <a:pt x="307" y="325"/>
                </a:cubicBezTo>
                <a:cubicBezTo>
                  <a:pt x="310" y="328"/>
                  <a:pt x="312" y="331"/>
                  <a:pt x="312" y="333"/>
                </a:cubicBezTo>
                <a:lnTo>
                  <a:pt x="418" y="249"/>
                </a:lnTo>
                <a:cubicBezTo>
                  <a:pt x="417" y="247"/>
                  <a:pt x="415" y="245"/>
                  <a:pt x="413" y="244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5" name=""/>
          <p:cNvSpPr/>
          <p:nvPr/>
        </p:nvSpPr>
        <p:spPr>
          <a:xfrm>
            <a:off x="854640" y="1930680"/>
            <a:ext cx="131760" cy="143640"/>
          </a:xfrm>
          <a:custGeom>
            <a:avLst/>
            <a:gdLst/>
            <a:ahLst/>
            <a:rect l="0" t="0" r="r" b="b"/>
            <a:pathLst>
              <a:path w="366" h="399">
                <a:moveTo>
                  <a:pt x="366" y="330"/>
                </a:moveTo>
                <a:lnTo>
                  <a:pt x="366" y="254"/>
                </a:lnTo>
                <a:cubicBezTo>
                  <a:pt x="366" y="250"/>
                  <a:pt x="362" y="246"/>
                  <a:pt x="358" y="243"/>
                </a:cubicBezTo>
                <a:cubicBezTo>
                  <a:pt x="274" y="176"/>
                  <a:pt x="71" y="20"/>
                  <a:pt x="44" y="0"/>
                </a:cubicBezTo>
                <a:lnTo>
                  <a:pt x="0" y="35"/>
                </a:lnTo>
                <a:cubicBezTo>
                  <a:pt x="72" y="92"/>
                  <a:pt x="266" y="242"/>
                  <a:pt x="317" y="282"/>
                </a:cubicBezTo>
                <a:cubicBezTo>
                  <a:pt x="322" y="286"/>
                  <a:pt x="323" y="291"/>
                  <a:pt x="323" y="295"/>
                </a:cubicBezTo>
                <a:lnTo>
                  <a:pt x="323" y="399"/>
                </a:lnTo>
                <a:lnTo>
                  <a:pt x="344" y="382"/>
                </a:lnTo>
                <a:cubicBezTo>
                  <a:pt x="369" y="365"/>
                  <a:pt x="366" y="353"/>
                  <a:pt x="366" y="330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6" name=""/>
          <p:cNvSpPr/>
          <p:nvPr/>
        </p:nvSpPr>
        <p:spPr>
          <a:xfrm>
            <a:off x="854640" y="1930680"/>
            <a:ext cx="131040" cy="102600"/>
          </a:xfrm>
          <a:custGeom>
            <a:avLst/>
            <a:gdLst/>
            <a:ahLst/>
            <a:rect l="0" t="0" r="r" b="b"/>
            <a:pathLst>
              <a:path w="364" h="285">
                <a:moveTo>
                  <a:pt x="359" y="244"/>
                </a:moveTo>
                <a:cubicBezTo>
                  <a:pt x="274" y="177"/>
                  <a:pt x="71" y="20"/>
                  <a:pt x="44" y="0"/>
                </a:cubicBezTo>
                <a:lnTo>
                  <a:pt x="0" y="35"/>
                </a:lnTo>
                <a:cubicBezTo>
                  <a:pt x="72" y="92"/>
                  <a:pt x="266" y="243"/>
                  <a:pt x="317" y="283"/>
                </a:cubicBezTo>
                <a:cubicBezTo>
                  <a:pt x="318" y="283"/>
                  <a:pt x="318" y="284"/>
                  <a:pt x="319" y="285"/>
                </a:cubicBezTo>
                <a:lnTo>
                  <a:pt x="364" y="249"/>
                </a:lnTo>
                <a:cubicBezTo>
                  <a:pt x="363" y="247"/>
                  <a:pt x="361" y="245"/>
                  <a:pt x="359" y="244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7" name=""/>
          <p:cNvSpPr txBox="1"/>
          <p:nvPr/>
        </p:nvSpPr>
        <p:spPr>
          <a:xfrm>
            <a:off x="1160280" y="1108080"/>
            <a:ext cx="49413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2.6 Material didáctico y DUA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8" name=""/>
          <p:cNvSpPr/>
          <p:nvPr/>
        </p:nvSpPr>
        <p:spPr>
          <a:xfrm>
            <a:off x="1047600" y="25714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9" name=""/>
          <p:cNvSpPr txBox="1"/>
          <p:nvPr/>
        </p:nvSpPr>
        <p:spPr>
          <a:xfrm>
            <a:off x="1065240" y="1854720"/>
            <a:ext cx="2627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Recursos utilizados: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0" name=""/>
          <p:cNvSpPr/>
          <p:nvPr/>
        </p:nvSpPr>
        <p:spPr>
          <a:xfrm>
            <a:off x="1047600" y="30574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1" name=""/>
          <p:cNvSpPr txBox="1"/>
          <p:nvPr/>
        </p:nvSpPr>
        <p:spPr>
          <a:xfrm>
            <a:off x="1300320" y="2416680"/>
            <a:ext cx="4550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Código base parcialmente construido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2" name=""/>
          <p:cNvSpPr/>
          <p:nvPr/>
        </p:nvSpPr>
        <p:spPr>
          <a:xfrm>
            <a:off x="1047600" y="35431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3" name=""/>
          <p:cNvSpPr txBox="1"/>
          <p:nvPr/>
        </p:nvSpPr>
        <p:spPr>
          <a:xfrm>
            <a:off x="1300320" y="2902320"/>
            <a:ext cx="4403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Comentarios guía dentro del código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4" name=""/>
          <p:cNvSpPr/>
          <p:nvPr/>
        </p:nvSpPr>
        <p:spPr>
          <a:xfrm>
            <a:off x="1047600" y="40194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5" name=""/>
          <p:cNvSpPr txBox="1"/>
          <p:nvPr/>
        </p:nvSpPr>
        <p:spPr>
          <a:xfrm>
            <a:off x="1300320" y="3387960"/>
            <a:ext cx="4976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Enunciado accesible (textos + esquemas)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6" name=""/>
          <p:cNvSpPr/>
          <p:nvPr/>
        </p:nvSpPr>
        <p:spPr>
          <a:xfrm>
            <a:off x="1047600" y="45050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2"/>
                  <a:pt x="39" y="40"/>
                </a:cubicBezTo>
                <a:cubicBezTo>
                  <a:pt x="51" y="28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8"/>
                  <a:pt x="227" y="40"/>
                </a:cubicBezTo>
                <a:cubicBezTo>
                  <a:pt x="239" y="52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7" name=""/>
          <p:cNvSpPr txBox="1"/>
          <p:nvPr/>
        </p:nvSpPr>
        <p:spPr>
          <a:xfrm>
            <a:off x="1300320" y="3864240"/>
            <a:ext cx="4900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Plantilla de rúbrica visible desde el inicio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8" name=""/>
          <p:cNvSpPr/>
          <p:nvPr/>
        </p:nvSpPr>
        <p:spPr>
          <a:xfrm>
            <a:off x="771480" y="49719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384"/>
                </a:moveTo>
                <a:cubicBezTo>
                  <a:pt x="768" y="410"/>
                  <a:pt x="765" y="435"/>
                  <a:pt x="761" y="459"/>
                </a:cubicBezTo>
                <a:cubicBezTo>
                  <a:pt x="756" y="484"/>
                  <a:pt x="748" y="508"/>
                  <a:pt x="739" y="531"/>
                </a:cubicBezTo>
                <a:cubicBezTo>
                  <a:pt x="729" y="554"/>
                  <a:pt x="717" y="577"/>
                  <a:pt x="703" y="598"/>
                </a:cubicBezTo>
                <a:cubicBezTo>
                  <a:pt x="689" y="618"/>
                  <a:pt x="673" y="638"/>
                  <a:pt x="656" y="656"/>
                </a:cubicBezTo>
                <a:cubicBezTo>
                  <a:pt x="638" y="673"/>
                  <a:pt x="618" y="689"/>
                  <a:pt x="597" y="703"/>
                </a:cubicBezTo>
                <a:cubicBezTo>
                  <a:pt x="576" y="717"/>
                  <a:pt x="554" y="729"/>
                  <a:pt x="530" y="739"/>
                </a:cubicBezTo>
                <a:cubicBezTo>
                  <a:pt x="507" y="748"/>
                  <a:pt x="483" y="756"/>
                  <a:pt x="458" y="761"/>
                </a:cubicBezTo>
                <a:cubicBezTo>
                  <a:pt x="433" y="766"/>
                  <a:pt x="408" y="768"/>
                  <a:pt x="383" y="768"/>
                </a:cubicBezTo>
                <a:cubicBezTo>
                  <a:pt x="358" y="768"/>
                  <a:pt x="333" y="766"/>
                  <a:pt x="308" y="761"/>
                </a:cubicBezTo>
                <a:cubicBezTo>
                  <a:pt x="284" y="756"/>
                  <a:pt x="260" y="748"/>
                  <a:pt x="236" y="739"/>
                </a:cubicBezTo>
                <a:cubicBezTo>
                  <a:pt x="213" y="729"/>
                  <a:pt x="191" y="717"/>
                  <a:pt x="170" y="703"/>
                </a:cubicBezTo>
                <a:cubicBezTo>
                  <a:pt x="149" y="689"/>
                  <a:pt x="130" y="673"/>
                  <a:pt x="112" y="656"/>
                </a:cubicBezTo>
                <a:cubicBezTo>
                  <a:pt x="94" y="638"/>
                  <a:pt x="78" y="618"/>
                  <a:pt x="64" y="598"/>
                </a:cubicBezTo>
                <a:cubicBezTo>
                  <a:pt x="50" y="577"/>
                  <a:pt x="38" y="554"/>
                  <a:pt x="29" y="531"/>
                </a:cubicBezTo>
                <a:cubicBezTo>
                  <a:pt x="19" y="508"/>
                  <a:pt x="12" y="484"/>
                  <a:pt x="7" y="459"/>
                </a:cubicBezTo>
                <a:cubicBezTo>
                  <a:pt x="2" y="435"/>
                  <a:pt x="0" y="410"/>
                  <a:pt x="0" y="384"/>
                </a:cubicBezTo>
                <a:cubicBezTo>
                  <a:pt x="0" y="358"/>
                  <a:pt x="2" y="333"/>
                  <a:pt x="7" y="309"/>
                </a:cubicBezTo>
                <a:cubicBezTo>
                  <a:pt x="12" y="284"/>
                  <a:pt x="19" y="260"/>
                  <a:pt x="29" y="237"/>
                </a:cubicBezTo>
                <a:cubicBezTo>
                  <a:pt x="38" y="213"/>
                  <a:pt x="50" y="191"/>
                  <a:pt x="64" y="170"/>
                </a:cubicBezTo>
                <a:cubicBezTo>
                  <a:pt x="78" y="149"/>
                  <a:pt x="94" y="130"/>
                  <a:pt x="112" y="112"/>
                </a:cubicBezTo>
                <a:cubicBezTo>
                  <a:pt x="130" y="94"/>
                  <a:pt x="149" y="78"/>
                  <a:pt x="170" y="64"/>
                </a:cubicBezTo>
                <a:cubicBezTo>
                  <a:pt x="191" y="50"/>
                  <a:pt x="213" y="39"/>
                  <a:pt x="236" y="29"/>
                </a:cubicBezTo>
                <a:cubicBezTo>
                  <a:pt x="260" y="19"/>
                  <a:pt x="284" y="12"/>
                  <a:pt x="308" y="7"/>
                </a:cubicBezTo>
                <a:cubicBezTo>
                  <a:pt x="333" y="2"/>
                  <a:pt x="358" y="0"/>
                  <a:pt x="383" y="0"/>
                </a:cubicBezTo>
                <a:cubicBezTo>
                  <a:pt x="408" y="0"/>
                  <a:pt x="433" y="2"/>
                  <a:pt x="458" y="7"/>
                </a:cubicBezTo>
                <a:cubicBezTo>
                  <a:pt x="483" y="12"/>
                  <a:pt x="507" y="19"/>
                  <a:pt x="530" y="29"/>
                </a:cubicBezTo>
                <a:cubicBezTo>
                  <a:pt x="554" y="39"/>
                  <a:pt x="576" y="50"/>
                  <a:pt x="597" y="64"/>
                </a:cubicBezTo>
                <a:cubicBezTo>
                  <a:pt x="618" y="78"/>
                  <a:pt x="638" y="94"/>
                  <a:pt x="656" y="112"/>
                </a:cubicBezTo>
                <a:cubicBezTo>
                  <a:pt x="673" y="130"/>
                  <a:pt x="689" y="149"/>
                  <a:pt x="703" y="170"/>
                </a:cubicBezTo>
                <a:cubicBezTo>
                  <a:pt x="717" y="191"/>
                  <a:pt x="729" y="213"/>
                  <a:pt x="739" y="237"/>
                </a:cubicBezTo>
                <a:cubicBezTo>
                  <a:pt x="748" y="260"/>
                  <a:pt x="756" y="284"/>
                  <a:pt x="761" y="309"/>
                </a:cubicBezTo>
                <a:cubicBezTo>
                  <a:pt x="765" y="333"/>
                  <a:pt x="768" y="358"/>
                  <a:pt x="768" y="38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9" name=""/>
          <p:cNvSpPr/>
          <p:nvPr/>
        </p:nvSpPr>
        <p:spPr>
          <a:xfrm>
            <a:off x="806040" y="5006520"/>
            <a:ext cx="207360" cy="207360"/>
          </a:xfrm>
          <a:custGeom>
            <a:avLst/>
            <a:gdLst/>
            <a:ahLst/>
            <a:rect l="0" t="0" r="r" b="b"/>
            <a:pathLst>
              <a:path w="576" h="576">
                <a:moveTo>
                  <a:pt x="576" y="288"/>
                </a:moveTo>
                <a:cubicBezTo>
                  <a:pt x="576" y="307"/>
                  <a:pt x="574" y="326"/>
                  <a:pt x="570" y="345"/>
                </a:cubicBezTo>
                <a:cubicBezTo>
                  <a:pt x="567" y="363"/>
                  <a:pt x="561" y="381"/>
                  <a:pt x="554" y="399"/>
                </a:cubicBezTo>
                <a:cubicBezTo>
                  <a:pt x="547" y="416"/>
                  <a:pt x="538" y="433"/>
                  <a:pt x="528" y="448"/>
                </a:cubicBezTo>
                <a:cubicBezTo>
                  <a:pt x="517" y="464"/>
                  <a:pt x="505" y="478"/>
                  <a:pt x="492" y="492"/>
                </a:cubicBezTo>
                <a:cubicBezTo>
                  <a:pt x="478" y="505"/>
                  <a:pt x="464" y="517"/>
                  <a:pt x="448" y="528"/>
                </a:cubicBezTo>
                <a:cubicBezTo>
                  <a:pt x="432" y="538"/>
                  <a:pt x="416" y="547"/>
                  <a:pt x="398" y="554"/>
                </a:cubicBezTo>
                <a:cubicBezTo>
                  <a:pt x="381" y="561"/>
                  <a:pt x="363" y="567"/>
                  <a:pt x="343" y="571"/>
                </a:cubicBezTo>
                <a:cubicBezTo>
                  <a:pt x="325" y="574"/>
                  <a:pt x="306" y="576"/>
                  <a:pt x="287" y="576"/>
                </a:cubicBezTo>
                <a:cubicBezTo>
                  <a:pt x="268" y="576"/>
                  <a:pt x="250" y="574"/>
                  <a:pt x="231" y="571"/>
                </a:cubicBezTo>
                <a:cubicBezTo>
                  <a:pt x="213" y="567"/>
                  <a:pt x="195" y="561"/>
                  <a:pt x="177" y="554"/>
                </a:cubicBezTo>
                <a:cubicBezTo>
                  <a:pt x="160" y="547"/>
                  <a:pt x="143" y="538"/>
                  <a:pt x="127" y="528"/>
                </a:cubicBezTo>
                <a:cubicBezTo>
                  <a:pt x="112" y="517"/>
                  <a:pt x="97" y="505"/>
                  <a:pt x="84" y="492"/>
                </a:cubicBezTo>
                <a:cubicBezTo>
                  <a:pt x="70" y="478"/>
                  <a:pt x="59" y="464"/>
                  <a:pt x="48" y="448"/>
                </a:cubicBezTo>
                <a:cubicBezTo>
                  <a:pt x="38" y="433"/>
                  <a:pt x="29" y="416"/>
                  <a:pt x="21" y="399"/>
                </a:cubicBezTo>
                <a:cubicBezTo>
                  <a:pt x="14" y="381"/>
                  <a:pt x="9" y="363"/>
                  <a:pt x="5" y="345"/>
                </a:cubicBezTo>
                <a:cubicBezTo>
                  <a:pt x="1" y="326"/>
                  <a:pt x="0" y="307"/>
                  <a:pt x="0" y="288"/>
                </a:cubicBezTo>
                <a:cubicBezTo>
                  <a:pt x="0" y="270"/>
                  <a:pt x="1" y="251"/>
                  <a:pt x="5" y="232"/>
                </a:cubicBezTo>
                <a:cubicBezTo>
                  <a:pt x="9" y="214"/>
                  <a:pt x="14" y="196"/>
                  <a:pt x="21" y="177"/>
                </a:cubicBezTo>
                <a:cubicBezTo>
                  <a:pt x="29" y="160"/>
                  <a:pt x="38" y="143"/>
                  <a:pt x="48" y="128"/>
                </a:cubicBezTo>
                <a:cubicBezTo>
                  <a:pt x="59" y="112"/>
                  <a:pt x="70" y="97"/>
                  <a:pt x="84" y="84"/>
                </a:cubicBezTo>
                <a:cubicBezTo>
                  <a:pt x="97" y="71"/>
                  <a:pt x="112" y="59"/>
                  <a:pt x="127" y="48"/>
                </a:cubicBezTo>
                <a:cubicBezTo>
                  <a:pt x="143" y="38"/>
                  <a:pt x="160" y="29"/>
                  <a:pt x="177" y="22"/>
                </a:cubicBezTo>
                <a:cubicBezTo>
                  <a:pt x="195" y="14"/>
                  <a:pt x="213" y="9"/>
                  <a:pt x="231" y="5"/>
                </a:cubicBezTo>
                <a:cubicBezTo>
                  <a:pt x="250" y="2"/>
                  <a:pt x="268" y="0"/>
                  <a:pt x="287" y="0"/>
                </a:cubicBezTo>
                <a:cubicBezTo>
                  <a:pt x="306" y="0"/>
                  <a:pt x="325" y="2"/>
                  <a:pt x="343" y="5"/>
                </a:cubicBezTo>
                <a:cubicBezTo>
                  <a:pt x="363" y="9"/>
                  <a:pt x="381" y="14"/>
                  <a:pt x="398" y="22"/>
                </a:cubicBezTo>
                <a:cubicBezTo>
                  <a:pt x="416" y="29"/>
                  <a:pt x="432" y="38"/>
                  <a:pt x="448" y="48"/>
                </a:cubicBezTo>
                <a:cubicBezTo>
                  <a:pt x="464" y="59"/>
                  <a:pt x="478" y="71"/>
                  <a:pt x="492" y="84"/>
                </a:cubicBezTo>
                <a:cubicBezTo>
                  <a:pt x="505" y="97"/>
                  <a:pt x="517" y="112"/>
                  <a:pt x="528" y="128"/>
                </a:cubicBezTo>
                <a:cubicBezTo>
                  <a:pt x="538" y="143"/>
                  <a:pt x="547" y="160"/>
                  <a:pt x="554" y="177"/>
                </a:cubicBezTo>
                <a:cubicBezTo>
                  <a:pt x="561" y="196"/>
                  <a:pt x="567" y="214"/>
                  <a:pt x="570" y="232"/>
                </a:cubicBezTo>
                <a:cubicBezTo>
                  <a:pt x="574" y="251"/>
                  <a:pt x="576" y="270"/>
                  <a:pt x="576" y="28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0" name=""/>
          <p:cNvSpPr/>
          <p:nvPr/>
        </p:nvSpPr>
        <p:spPr>
          <a:xfrm>
            <a:off x="832680" y="5033160"/>
            <a:ext cx="153720" cy="154080"/>
          </a:xfrm>
          <a:custGeom>
            <a:avLst/>
            <a:gdLst/>
            <a:ahLst/>
            <a:rect l="0" t="0" r="r" b="b"/>
            <a:pathLst>
              <a:path w="427" h="428">
                <a:moveTo>
                  <a:pt x="427" y="213"/>
                </a:moveTo>
                <a:cubicBezTo>
                  <a:pt x="427" y="227"/>
                  <a:pt x="426" y="241"/>
                  <a:pt x="423" y="255"/>
                </a:cubicBezTo>
                <a:cubicBezTo>
                  <a:pt x="421" y="269"/>
                  <a:pt x="417" y="282"/>
                  <a:pt x="411" y="296"/>
                </a:cubicBezTo>
                <a:cubicBezTo>
                  <a:pt x="406" y="309"/>
                  <a:pt x="399" y="321"/>
                  <a:pt x="391" y="333"/>
                </a:cubicBezTo>
                <a:cubicBezTo>
                  <a:pt x="384" y="344"/>
                  <a:pt x="375" y="355"/>
                  <a:pt x="365" y="365"/>
                </a:cubicBezTo>
                <a:cubicBezTo>
                  <a:pt x="355" y="375"/>
                  <a:pt x="344" y="384"/>
                  <a:pt x="333" y="392"/>
                </a:cubicBezTo>
                <a:cubicBezTo>
                  <a:pt x="321" y="399"/>
                  <a:pt x="309" y="406"/>
                  <a:pt x="296" y="411"/>
                </a:cubicBezTo>
                <a:cubicBezTo>
                  <a:pt x="283" y="417"/>
                  <a:pt x="270" y="421"/>
                  <a:pt x="256" y="423"/>
                </a:cubicBezTo>
                <a:cubicBezTo>
                  <a:pt x="242" y="426"/>
                  <a:pt x="228" y="428"/>
                  <a:pt x="214" y="428"/>
                </a:cubicBezTo>
                <a:cubicBezTo>
                  <a:pt x="200" y="428"/>
                  <a:pt x="186" y="426"/>
                  <a:pt x="173" y="423"/>
                </a:cubicBezTo>
                <a:cubicBezTo>
                  <a:pt x="159" y="421"/>
                  <a:pt x="146" y="417"/>
                  <a:pt x="133" y="411"/>
                </a:cubicBezTo>
                <a:cubicBezTo>
                  <a:pt x="120" y="406"/>
                  <a:pt x="107" y="399"/>
                  <a:pt x="96" y="392"/>
                </a:cubicBezTo>
                <a:cubicBezTo>
                  <a:pt x="84" y="384"/>
                  <a:pt x="73" y="375"/>
                  <a:pt x="64" y="365"/>
                </a:cubicBezTo>
                <a:cubicBezTo>
                  <a:pt x="54" y="355"/>
                  <a:pt x="45" y="344"/>
                  <a:pt x="37" y="333"/>
                </a:cubicBezTo>
                <a:cubicBezTo>
                  <a:pt x="28" y="321"/>
                  <a:pt x="22" y="309"/>
                  <a:pt x="16" y="296"/>
                </a:cubicBezTo>
                <a:cubicBezTo>
                  <a:pt x="11" y="282"/>
                  <a:pt x="7" y="269"/>
                  <a:pt x="4" y="255"/>
                </a:cubicBezTo>
                <a:cubicBezTo>
                  <a:pt x="1" y="241"/>
                  <a:pt x="0" y="227"/>
                  <a:pt x="0" y="213"/>
                </a:cubicBezTo>
                <a:cubicBezTo>
                  <a:pt x="0" y="199"/>
                  <a:pt x="1" y="186"/>
                  <a:pt x="4" y="172"/>
                </a:cubicBezTo>
                <a:cubicBezTo>
                  <a:pt x="7" y="158"/>
                  <a:pt x="11" y="145"/>
                  <a:pt x="16" y="132"/>
                </a:cubicBezTo>
                <a:cubicBezTo>
                  <a:pt x="22" y="119"/>
                  <a:pt x="28" y="107"/>
                  <a:pt x="37" y="95"/>
                </a:cubicBezTo>
                <a:cubicBezTo>
                  <a:pt x="45" y="83"/>
                  <a:pt x="54" y="73"/>
                  <a:pt x="64" y="63"/>
                </a:cubicBezTo>
                <a:cubicBezTo>
                  <a:pt x="73" y="53"/>
                  <a:pt x="84" y="44"/>
                  <a:pt x="96" y="36"/>
                </a:cubicBezTo>
                <a:cubicBezTo>
                  <a:pt x="107" y="28"/>
                  <a:pt x="120" y="22"/>
                  <a:pt x="133" y="16"/>
                </a:cubicBezTo>
                <a:cubicBezTo>
                  <a:pt x="146" y="11"/>
                  <a:pt x="159" y="7"/>
                  <a:pt x="173" y="4"/>
                </a:cubicBezTo>
                <a:cubicBezTo>
                  <a:pt x="186" y="2"/>
                  <a:pt x="200" y="0"/>
                  <a:pt x="214" y="0"/>
                </a:cubicBezTo>
                <a:cubicBezTo>
                  <a:pt x="228" y="0"/>
                  <a:pt x="242" y="2"/>
                  <a:pt x="256" y="4"/>
                </a:cubicBezTo>
                <a:cubicBezTo>
                  <a:pt x="270" y="7"/>
                  <a:pt x="283" y="11"/>
                  <a:pt x="296" y="16"/>
                </a:cubicBezTo>
                <a:cubicBezTo>
                  <a:pt x="309" y="22"/>
                  <a:pt x="321" y="28"/>
                  <a:pt x="333" y="36"/>
                </a:cubicBezTo>
                <a:cubicBezTo>
                  <a:pt x="344" y="44"/>
                  <a:pt x="355" y="53"/>
                  <a:pt x="365" y="63"/>
                </a:cubicBezTo>
                <a:cubicBezTo>
                  <a:pt x="375" y="73"/>
                  <a:pt x="384" y="83"/>
                  <a:pt x="391" y="95"/>
                </a:cubicBezTo>
                <a:cubicBezTo>
                  <a:pt x="399" y="107"/>
                  <a:pt x="406" y="119"/>
                  <a:pt x="411" y="132"/>
                </a:cubicBezTo>
                <a:cubicBezTo>
                  <a:pt x="417" y="145"/>
                  <a:pt x="421" y="158"/>
                  <a:pt x="423" y="172"/>
                </a:cubicBezTo>
                <a:cubicBezTo>
                  <a:pt x="426" y="186"/>
                  <a:pt x="427" y="199"/>
                  <a:pt x="427" y="213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1" name=""/>
          <p:cNvSpPr/>
          <p:nvPr/>
        </p:nvSpPr>
        <p:spPr>
          <a:xfrm>
            <a:off x="863280" y="5064120"/>
            <a:ext cx="92520" cy="92160"/>
          </a:xfrm>
          <a:custGeom>
            <a:avLst/>
            <a:gdLst/>
            <a:ahLst/>
            <a:rect l="0" t="0" r="r" b="b"/>
            <a:pathLst>
              <a:path w="257" h="256">
                <a:moveTo>
                  <a:pt x="257" y="128"/>
                </a:moveTo>
                <a:cubicBezTo>
                  <a:pt x="257" y="145"/>
                  <a:pt x="254" y="162"/>
                  <a:pt x="247" y="177"/>
                </a:cubicBezTo>
                <a:cubicBezTo>
                  <a:pt x="241" y="193"/>
                  <a:pt x="232" y="207"/>
                  <a:pt x="220" y="219"/>
                </a:cubicBezTo>
                <a:cubicBezTo>
                  <a:pt x="208" y="231"/>
                  <a:pt x="194" y="240"/>
                  <a:pt x="178" y="247"/>
                </a:cubicBezTo>
                <a:cubicBezTo>
                  <a:pt x="163" y="253"/>
                  <a:pt x="146" y="256"/>
                  <a:pt x="129" y="256"/>
                </a:cubicBezTo>
                <a:cubicBezTo>
                  <a:pt x="112" y="256"/>
                  <a:pt x="96" y="253"/>
                  <a:pt x="80" y="247"/>
                </a:cubicBezTo>
                <a:cubicBezTo>
                  <a:pt x="65" y="240"/>
                  <a:pt x="51" y="231"/>
                  <a:pt x="39" y="219"/>
                </a:cubicBezTo>
                <a:cubicBezTo>
                  <a:pt x="27" y="207"/>
                  <a:pt x="17" y="193"/>
                  <a:pt x="10" y="177"/>
                </a:cubicBezTo>
                <a:cubicBezTo>
                  <a:pt x="4" y="162"/>
                  <a:pt x="0" y="145"/>
                  <a:pt x="0" y="128"/>
                </a:cubicBezTo>
                <a:cubicBezTo>
                  <a:pt x="0" y="111"/>
                  <a:pt x="4" y="95"/>
                  <a:pt x="10" y="78"/>
                </a:cubicBezTo>
                <a:cubicBezTo>
                  <a:pt x="17" y="63"/>
                  <a:pt x="27" y="49"/>
                  <a:pt x="39" y="37"/>
                </a:cubicBezTo>
                <a:cubicBezTo>
                  <a:pt x="51" y="25"/>
                  <a:pt x="65" y="16"/>
                  <a:pt x="80" y="9"/>
                </a:cubicBezTo>
                <a:cubicBezTo>
                  <a:pt x="96" y="3"/>
                  <a:pt x="112" y="0"/>
                  <a:pt x="129" y="0"/>
                </a:cubicBezTo>
                <a:cubicBezTo>
                  <a:pt x="146" y="0"/>
                  <a:pt x="163" y="3"/>
                  <a:pt x="178" y="9"/>
                </a:cubicBezTo>
                <a:cubicBezTo>
                  <a:pt x="194" y="16"/>
                  <a:pt x="208" y="25"/>
                  <a:pt x="220" y="37"/>
                </a:cubicBezTo>
                <a:cubicBezTo>
                  <a:pt x="232" y="49"/>
                  <a:pt x="241" y="63"/>
                  <a:pt x="247" y="78"/>
                </a:cubicBezTo>
                <a:cubicBezTo>
                  <a:pt x="254" y="95"/>
                  <a:pt x="257" y="111"/>
                  <a:pt x="257" y="12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2" name=""/>
          <p:cNvSpPr/>
          <p:nvPr/>
        </p:nvSpPr>
        <p:spPr>
          <a:xfrm>
            <a:off x="886320" y="5086800"/>
            <a:ext cx="46440" cy="46440"/>
          </a:xfrm>
          <a:custGeom>
            <a:avLst/>
            <a:gdLst/>
            <a:ahLst/>
            <a:rect l="0" t="0" r="r" b="b"/>
            <a:pathLst>
              <a:path w="129" h="129">
                <a:moveTo>
                  <a:pt x="129" y="65"/>
                </a:moveTo>
                <a:cubicBezTo>
                  <a:pt x="129" y="74"/>
                  <a:pt x="128" y="82"/>
                  <a:pt x="124" y="90"/>
                </a:cubicBezTo>
                <a:cubicBezTo>
                  <a:pt x="121" y="98"/>
                  <a:pt x="116" y="105"/>
                  <a:pt x="110" y="111"/>
                </a:cubicBezTo>
                <a:cubicBezTo>
                  <a:pt x="104" y="117"/>
                  <a:pt x="98" y="121"/>
                  <a:pt x="90" y="124"/>
                </a:cubicBezTo>
                <a:cubicBezTo>
                  <a:pt x="82" y="128"/>
                  <a:pt x="74" y="129"/>
                  <a:pt x="65" y="129"/>
                </a:cubicBezTo>
                <a:cubicBezTo>
                  <a:pt x="57" y="129"/>
                  <a:pt x="49" y="128"/>
                  <a:pt x="41" y="124"/>
                </a:cubicBezTo>
                <a:cubicBezTo>
                  <a:pt x="33" y="121"/>
                  <a:pt x="26" y="117"/>
                  <a:pt x="20" y="111"/>
                </a:cubicBezTo>
                <a:cubicBezTo>
                  <a:pt x="13" y="105"/>
                  <a:pt x="8" y="98"/>
                  <a:pt x="5" y="90"/>
                </a:cubicBezTo>
                <a:cubicBezTo>
                  <a:pt x="2" y="82"/>
                  <a:pt x="0" y="74"/>
                  <a:pt x="0" y="65"/>
                </a:cubicBezTo>
                <a:cubicBezTo>
                  <a:pt x="0" y="57"/>
                  <a:pt x="2" y="49"/>
                  <a:pt x="5" y="41"/>
                </a:cubicBezTo>
                <a:cubicBezTo>
                  <a:pt x="8" y="33"/>
                  <a:pt x="13" y="25"/>
                  <a:pt x="20" y="19"/>
                </a:cubicBezTo>
                <a:cubicBezTo>
                  <a:pt x="26" y="13"/>
                  <a:pt x="33" y="9"/>
                  <a:pt x="41" y="5"/>
                </a:cubicBezTo>
                <a:cubicBezTo>
                  <a:pt x="49" y="2"/>
                  <a:pt x="57" y="0"/>
                  <a:pt x="65" y="0"/>
                </a:cubicBezTo>
                <a:cubicBezTo>
                  <a:pt x="74" y="0"/>
                  <a:pt x="82" y="2"/>
                  <a:pt x="90" y="5"/>
                </a:cubicBezTo>
                <a:cubicBezTo>
                  <a:pt x="98" y="9"/>
                  <a:pt x="104" y="13"/>
                  <a:pt x="110" y="19"/>
                </a:cubicBezTo>
                <a:cubicBezTo>
                  <a:pt x="116" y="25"/>
                  <a:pt x="121" y="33"/>
                  <a:pt x="124" y="41"/>
                </a:cubicBezTo>
                <a:cubicBezTo>
                  <a:pt x="128" y="49"/>
                  <a:pt x="129" y="57"/>
                  <a:pt x="129" y="6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3" name=""/>
          <p:cNvSpPr/>
          <p:nvPr/>
        </p:nvSpPr>
        <p:spPr>
          <a:xfrm>
            <a:off x="906120" y="5112000"/>
            <a:ext cx="106560" cy="129960"/>
          </a:xfrm>
          <a:custGeom>
            <a:avLst/>
            <a:gdLst/>
            <a:ahLst/>
            <a:rect l="0" t="0" r="r" b="b"/>
            <a:pathLst>
              <a:path w="296" h="361">
                <a:moveTo>
                  <a:pt x="14" y="0"/>
                </a:moveTo>
                <a:lnTo>
                  <a:pt x="296" y="251"/>
                </a:lnTo>
                <a:cubicBezTo>
                  <a:pt x="296" y="251"/>
                  <a:pt x="238" y="323"/>
                  <a:pt x="126" y="361"/>
                </a:cubicBezTo>
                <a:lnTo>
                  <a:pt x="0" y="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4" name=""/>
          <p:cNvSpPr/>
          <p:nvPr/>
        </p:nvSpPr>
        <p:spPr>
          <a:xfrm>
            <a:off x="903960" y="5097960"/>
            <a:ext cx="20160" cy="20160"/>
          </a:xfrm>
          <a:custGeom>
            <a:avLst/>
            <a:gdLst/>
            <a:ahLst/>
            <a:rect l="0" t="0" r="r" b="b"/>
            <a:pathLst>
              <a:path w="56" h="56">
                <a:moveTo>
                  <a:pt x="23" y="56"/>
                </a:moveTo>
                <a:cubicBezTo>
                  <a:pt x="17" y="56"/>
                  <a:pt x="12" y="54"/>
                  <a:pt x="8" y="49"/>
                </a:cubicBezTo>
                <a:cubicBezTo>
                  <a:pt x="-2" y="41"/>
                  <a:pt x="-2" y="28"/>
                  <a:pt x="8" y="19"/>
                </a:cubicBezTo>
                <a:lnTo>
                  <a:pt x="20" y="6"/>
                </a:lnTo>
                <a:cubicBezTo>
                  <a:pt x="28" y="-2"/>
                  <a:pt x="41" y="-2"/>
                  <a:pt x="50" y="6"/>
                </a:cubicBezTo>
                <a:cubicBezTo>
                  <a:pt x="59" y="16"/>
                  <a:pt x="59" y="29"/>
                  <a:pt x="50" y="37"/>
                </a:cubicBezTo>
                <a:lnTo>
                  <a:pt x="38" y="49"/>
                </a:lnTo>
                <a:cubicBezTo>
                  <a:pt x="33" y="54"/>
                  <a:pt x="28" y="56"/>
                  <a:pt x="23" y="56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5" name=""/>
          <p:cNvSpPr/>
          <p:nvPr/>
        </p:nvSpPr>
        <p:spPr>
          <a:xfrm>
            <a:off x="954360" y="4971960"/>
            <a:ext cx="93600" cy="93600"/>
          </a:xfrm>
          <a:custGeom>
            <a:avLst/>
            <a:gdLst/>
            <a:ahLst/>
            <a:rect l="0" t="0" r="r" b="b"/>
            <a:pathLst>
              <a:path w="260" h="260">
                <a:moveTo>
                  <a:pt x="4" y="150"/>
                </a:moveTo>
                <a:cubicBezTo>
                  <a:pt x="-4" y="194"/>
                  <a:pt x="4" y="250"/>
                  <a:pt x="4" y="250"/>
                </a:cubicBezTo>
                <a:lnTo>
                  <a:pt x="156" y="92"/>
                </a:lnTo>
                <a:cubicBezTo>
                  <a:pt x="162" y="61"/>
                  <a:pt x="145" y="7"/>
                  <a:pt x="119" y="1"/>
                </a:cubicBezTo>
                <a:cubicBezTo>
                  <a:pt x="94" y="-6"/>
                  <a:pt x="31" y="18"/>
                  <a:pt x="4" y="150"/>
                </a:cubicBezTo>
                <a:moveTo>
                  <a:pt x="112" y="256"/>
                </a:moveTo>
                <a:cubicBezTo>
                  <a:pt x="67" y="265"/>
                  <a:pt x="11" y="256"/>
                  <a:pt x="11" y="256"/>
                </a:cubicBezTo>
                <a:lnTo>
                  <a:pt x="170" y="106"/>
                </a:lnTo>
                <a:cubicBezTo>
                  <a:pt x="201" y="100"/>
                  <a:pt x="253" y="117"/>
                  <a:pt x="260" y="142"/>
                </a:cubicBezTo>
                <a:cubicBezTo>
                  <a:pt x="266" y="168"/>
                  <a:pt x="243" y="229"/>
                  <a:pt x="112" y="256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6" name=""/>
          <p:cNvSpPr/>
          <p:nvPr/>
        </p:nvSpPr>
        <p:spPr>
          <a:xfrm>
            <a:off x="910800" y="4996080"/>
            <a:ext cx="115200" cy="114840"/>
          </a:xfrm>
          <a:custGeom>
            <a:avLst/>
            <a:gdLst/>
            <a:ahLst/>
            <a:rect l="0" t="0" r="r" b="b"/>
            <a:pathLst>
              <a:path w="320" h="319">
                <a:moveTo>
                  <a:pt x="313" y="28"/>
                </a:moveTo>
                <a:lnTo>
                  <a:pt x="64" y="309"/>
                </a:lnTo>
                <a:cubicBezTo>
                  <a:pt x="56" y="316"/>
                  <a:pt x="28" y="327"/>
                  <a:pt x="10" y="310"/>
                </a:cubicBezTo>
                <a:cubicBezTo>
                  <a:pt x="-7" y="292"/>
                  <a:pt x="2" y="265"/>
                  <a:pt x="9" y="258"/>
                </a:cubicBezTo>
                <a:lnTo>
                  <a:pt x="292" y="7"/>
                </a:lnTo>
                <a:cubicBezTo>
                  <a:pt x="292" y="7"/>
                  <a:pt x="306" y="-6"/>
                  <a:pt x="316" y="4"/>
                </a:cubicBezTo>
                <a:cubicBezTo>
                  <a:pt x="327" y="14"/>
                  <a:pt x="313" y="28"/>
                  <a:pt x="313" y="28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7" name=""/>
          <p:cNvSpPr txBox="1"/>
          <p:nvPr/>
        </p:nvSpPr>
        <p:spPr>
          <a:xfrm>
            <a:off x="1300320" y="4350240"/>
            <a:ext cx="5412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Plataforma virtual con recursos descargables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8" name=""/>
          <p:cNvSpPr txBox="1"/>
          <p:nvPr/>
        </p:nvSpPr>
        <p:spPr>
          <a:xfrm>
            <a:off x="1065240" y="4921560"/>
            <a:ext cx="9285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Aplicación de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principios DUA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representación múltiple, participación activa,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9" name=""/>
          <p:cNvSpPr txBox="1"/>
          <p:nvPr/>
        </p:nvSpPr>
        <p:spPr>
          <a:xfrm>
            <a:off x="747720" y="5331240"/>
            <a:ext cx="2129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expresión variada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0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7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4" name=""/>
          <p:cNvSpPr/>
          <p:nvPr/>
        </p:nvSpPr>
        <p:spPr>
          <a:xfrm>
            <a:off x="928800" y="1952280"/>
            <a:ext cx="164160" cy="159840"/>
          </a:xfrm>
          <a:custGeom>
            <a:avLst/>
            <a:gdLst/>
            <a:ahLst/>
            <a:rect l="0" t="0" r="r" b="b"/>
            <a:pathLst>
              <a:path w="456" h="444">
                <a:moveTo>
                  <a:pt x="440" y="262"/>
                </a:moveTo>
                <a:lnTo>
                  <a:pt x="187" y="16"/>
                </a:lnTo>
                <a:cubicBezTo>
                  <a:pt x="177" y="7"/>
                  <a:pt x="163" y="0"/>
                  <a:pt x="148" y="0"/>
                </a:cubicBezTo>
                <a:cubicBezTo>
                  <a:pt x="117" y="0"/>
                  <a:pt x="92" y="25"/>
                  <a:pt x="92" y="55"/>
                </a:cubicBezTo>
                <a:cubicBezTo>
                  <a:pt x="92" y="70"/>
                  <a:pt x="98" y="83"/>
                  <a:pt x="108" y="93"/>
                </a:cubicBezTo>
                <a:lnTo>
                  <a:pt x="0" y="199"/>
                </a:lnTo>
                <a:lnTo>
                  <a:pt x="252" y="444"/>
                </a:lnTo>
                <a:lnTo>
                  <a:pt x="360" y="339"/>
                </a:lnTo>
                <a:cubicBezTo>
                  <a:pt x="370" y="349"/>
                  <a:pt x="385" y="355"/>
                  <a:pt x="400" y="355"/>
                </a:cubicBezTo>
                <a:cubicBezTo>
                  <a:pt x="431" y="355"/>
                  <a:pt x="456" y="331"/>
                  <a:pt x="456" y="301"/>
                </a:cubicBezTo>
                <a:cubicBezTo>
                  <a:pt x="456" y="286"/>
                  <a:pt x="450" y="272"/>
                  <a:pt x="440" y="262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5" name=""/>
          <p:cNvSpPr/>
          <p:nvPr/>
        </p:nvSpPr>
        <p:spPr>
          <a:xfrm>
            <a:off x="790920" y="1952280"/>
            <a:ext cx="302040" cy="352800"/>
          </a:xfrm>
          <a:custGeom>
            <a:avLst/>
            <a:gdLst/>
            <a:ahLst/>
            <a:rect l="0" t="0" r="r" b="b"/>
            <a:pathLst>
              <a:path w="839" h="980">
                <a:moveTo>
                  <a:pt x="112" y="0"/>
                </a:moveTo>
                <a:cubicBezTo>
                  <a:pt x="50" y="0"/>
                  <a:pt x="0" y="49"/>
                  <a:pt x="0" y="109"/>
                </a:cubicBezTo>
                <a:lnTo>
                  <a:pt x="0" y="871"/>
                </a:lnTo>
                <a:cubicBezTo>
                  <a:pt x="0" y="931"/>
                  <a:pt x="50" y="980"/>
                  <a:pt x="112" y="980"/>
                </a:cubicBezTo>
                <a:lnTo>
                  <a:pt x="726" y="980"/>
                </a:lnTo>
                <a:cubicBezTo>
                  <a:pt x="789" y="980"/>
                  <a:pt x="839" y="931"/>
                  <a:pt x="839" y="871"/>
                </a:cubicBezTo>
                <a:lnTo>
                  <a:pt x="839" y="300"/>
                </a:lnTo>
                <a:lnTo>
                  <a:pt x="587" y="300"/>
                </a:lnTo>
                <a:cubicBezTo>
                  <a:pt x="559" y="300"/>
                  <a:pt x="531" y="272"/>
                  <a:pt x="531" y="245"/>
                </a:cubicBezTo>
                <a:lnTo>
                  <a:pt x="531" y="0"/>
                </a:lnTo>
                <a:lnTo>
                  <a:pt x="112" y="0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6" name=""/>
          <p:cNvSpPr/>
          <p:nvPr/>
        </p:nvSpPr>
        <p:spPr>
          <a:xfrm>
            <a:off x="831240" y="1952280"/>
            <a:ext cx="261720" cy="284400"/>
          </a:xfrm>
          <a:custGeom>
            <a:avLst/>
            <a:gdLst/>
            <a:ahLst/>
            <a:rect l="0" t="0" r="r" b="b"/>
            <a:pathLst>
              <a:path w="727" h="790">
                <a:moveTo>
                  <a:pt x="364" y="0"/>
                </a:moveTo>
                <a:lnTo>
                  <a:pt x="364" y="245"/>
                </a:lnTo>
                <a:cubicBezTo>
                  <a:pt x="364" y="305"/>
                  <a:pt x="414" y="354"/>
                  <a:pt x="476" y="354"/>
                </a:cubicBezTo>
                <a:lnTo>
                  <a:pt x="727" y="354"/>
                </a:lnTo>
                <a:lnTo>
                  <a:pt x="727" y="300"/>
                </a:lnTo>
                <a:lnTo>
                  <a:pt x="476" y="300"/>
                </a:lnTo>
                <a:cubicBezTo>
                  <a:pt x="448" y="300"/>
                  <a:pt x="420" y="272"/>
                  <a:pt x="420" y="245"/>
                </a:cubicBezTo>
                <a:lnTo>
                  <a:pt x="420" y="0"/>
                </a:lnTo>
                <a:lnTo>
                  <a:pt x="364" y="0"/>
                </a:lnTo>
                <a:moveTo>
                  <a:pt x="280" y="218"/>
                </a:moveTo>
                <a:cubicBezTo>
                  <a:pt x="280" y="233"/>
                  <a:pt x="267" y="245"/>
                  <a:pt x="252" y="245"/>
                </a:cubicBezTo>
                <a:lnTo>
                  <a:pt x="28" y="245"/>
                </a:lnTo>
                <a:cubicBezTo>
                  <a:pt x="12" y="245"/>
                  <a:pt x="0" y="233"/>
                  <a:pt x="0" y="218"/>
                </a:cubicBezTo>
                <a:cubicBezTo>
                  <a:pt x="0" y="203"/>
                  <a:pt x="12" y="191"/>
                  <a:pt x="28" y="191"/>
                </a:cubicBezTo>
                <a:lnTo>
                  <a:pt x="252" y="191"/>
                </a:lnTo>
                <a:cubicBezTo>
                  <a:pt x="267" y="191"/>
                  <a:pt x="280" y="203"/>
                  <a:pt x="280" y="218"/>
                </a:cubicBezTo>
                <a:moveTo>
                  <a:pt x="280" y="327"/>
                </a:moveTo>
                <a:cubicBezTo>
                  <a:pt x="280" y="342"/>
                  <a:pt x="267" y="354"/>
                  <a:pt x="252" y="354"/>
                </a:cubicBezTo>
                <a:lnTo>
                  <a:pt x="28" y="354"/>
                </a:lnTo>
                <a:cubicBezTo>
                  <a:pt x="12" y="354"/>
                  <a:pt x="0" y="342"/>
                  <a:pt x="0" y="327"/>
                </a:cubicBezTo>
                <a:cubicBezTo>
                  <a:pt x="0" y="312"/>
                  <a:pt x="12" y="300"/>
                  <a:pt x="28" y="300"/>
                </a:cubicBezTo>
                <a:lnTo>
                  <a:pt x="252" y="300"/>
                </a:lnTo>
                <a:cubicBezTo>
                  <a:pt x="267" y="300"/>
                  <a:pt x="280" y="312"/>
                  <a:pt x="280" y="327"/>
                </a:cubicBezTo>
                <a:moveTo>
                  <a:pt x="615" y="436"/>
                </a:moveTo>
                <a:cubicBezTo>
                  <a:pt x="615" y="451"/>
                  <a:pt x="603" y="463"/>
                  <a:pt x="587" y="463"/>
                </a:cubicBezTo>
                <a:lnTo>
                  <a:pt x="28" y="463"/>
                </a:lnTo>
                <a:cubicBezTo>
                  <a:pt x="12" y="463"/>
                  <a:pt x="0" y="451"/>
                  <a:pt x="0" y="436"/>
                </a:cubicBezTo>
                <a:cubicBezTo>
                  <a:pt x="0" y="421"/>
                  <a:pt x="12" y="408"/>
                  <a:pt x="28" y="408"/>
                </a:cubicBezTo>
                <a:lnTo>
                  <a:pt x="587" y="408"/>
                </a:lnTo>
                <a:cubicBezTo>
                  <a:pt x="603" y="408"/>
                  <a:pt x="615" y="421"/>
                  <a:pt x="615" y="436"/>
                </a:cubicBezTo>
                <a:moveTo>
                  <a:pt x="615" y="545"/>
                </a:moveTo>
                <a:cubicBezTo>
                  <a:pt x="615" y="560"/>
                  <a:pt x="603" y="573"/>
                  <a:pt x="587" y="573"/>
                </a:cubicBezTo>
                <a:lnTo>
                  <a:pt x="28" y="573"/>
                </a:lnTo>
                <a:cubicBezTo>
                  <a:pt x="12" y="573"/>
                  <a:pt x="0" y="560"/>
                  <a:pt x="0" y="545"/>
                </a:cubicBezTo>
                <a:cubicBezTo>
                  <a:pt x="0" y="530"/>
                  <a:pt x="12" y="518"/>
                  <a:pt x="28" y="518"/>
                </a:cubicBezTo>
                <a:lnTo>
                  <a:pt x="587" y="518"/>
                </a:lnTo>
                <a:cubicBezTo>
                  <a:pt x="603" y="518"/>
                  <a:pt x="615" y="530"/>
                  <a:pt x="615" y="545"/>
                </a:cubicBezTo>
                <a:moveTo>
                  <a:pt x="615" y="654"/>
                </a:moveTo>
                <a:cubicBezTo>
                  <a:pt x="615" y="669"/>
                  <a:pt x="603" y="681"/>
                  <a:pt x="587" y="681"/>
                </a:cubicBezTo>
                <a:lnTo>
                  <a:pt x="28" y="681"/>
                </a:lnTo>
                <a:cubicBezTo>
                  <a:pt x="12" y="681"/>
                  <a:pt x="0" y="669"/>
                  <a:pt x="0" y="654"/>
                </a:cubicBezTo>
                <a:cubicBezTo>
                  <a:pt x="0" y="639"/>
                  <a:pt x="12" y="627"/>
                  <a:pt x="28" y="627"/>
                </a:cubicBezTo>
                <a:lnTo>
                  <a:pt x="587" y="627"/>
                </a:lnTo>
                <a:cubicBezTo>
                  <a:pt x="603" y="627"/>
                  <a:pt x="615" y="639"/>
                  <a:pt x="615" y="654"/>
                </a:cubicBezTo>
                <a:moveTo>
                  <a:pt x="615" y="763"/>
                </a:moveTo>
                <a:cubicBezTo>
                  <a:pt x="615" y="778"/>
                  <a:pt x="603" y="790"/>
                  <a:pt x="587" y="790"/>
                </a:cubicBezTo>
                <a:lnTo>
                  <a:pt x="28" y="790"/>
                </a:lnTo>
                <a:cubicBezTo>
                  <a:pt x="12" y="790"/>
                  <a:pt x="0" y="778"/>
                  <a:pt x="0" y="763"/>
                </a:cubicBezTo>
                <a:cubicBezTo>
                  <a:pt x="0" y="748"/>
                  <a:pt x="12" y="736"/>
                  <a:pt x="28" y="736"/>
                </a:cubicBezTo>
                <a:lnTo>
                  <a:pt x="587" y="736"/>
                </a:lnTo>
                <a:cubicBezTo>
                  <a:pt x="603" y="736"/>
                  <a:pt x="615" y="748"/>
                  <a:pt x="615" y="763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7" name=""/>
          <p:cNvSpPr/>
          <p:nvPr/>
        </p:nvSpPr>
        <p:spPr>
          <a:xfrm>
            <a:off x="992160" y="2138400"/>
            <a:ext cx="101160" cy="98280"/>
          </a:xfrm>
          <a:custGeom>
            <a:avLst/>
            <a:gdLst/>
            <a:ahLst/>
            <a:rect l="0" t="0" r="r" b="b"/>
            <a:pathLst>
              <a:path w="281" h="273">
                <a:moveTo>
                  <a:pt x="281" y="0"/>
                </a:moveTo>
                <a:cubicBezTo>
                  <a:pt x="281" y="0"/>
                  <a:pt x="115" y="0"/>
                  <a:pt x="114" y="0"/>
                </a:cubicBezTo>
                <a:cubicBezTo>
                  <a:pt x="106" y="0"/>
                  <a:pt x="89" y="5"/>
                  <a:pt x="79" y="17"/>
                </a:cubicBezTo>
                <a:lnTo>
                  <a:pt x="14" y="96"/>
                </a:lnTo>
                <a:cubicBezTo>
                  <a:pt x="-4" y="118"/>
                  <a:pt x="-4" y="154"/>
                  <a:pt x="14" y="177"/>
                </a:cubicBezTo>
                <a:lnTo>
                  <a:pt x="79" y="257"/>
                </a:lnTo>
                <a:cubicBezTo>
                  <a:pt x="89" y="268"/>
                  <a:pt x="106" y="273"/>
                  <a:pt x="114" y="273"/>
                </a:cubicBezTo>
                <a:cubicBezTo>
                  <a:pt x="115" y="273"/>
                  <a:pt x="214" y="273"/>
                  <a:pt x="281" y="273"/>
                </a:cubicBezTo>
                <a:lnTo>
                  <a:pt x="281" y="0"/>
                </a:ln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8" name=""/>
          <p:cNvSpPr/>
          <p:nvPr/>
        </p:nvSpPr>
        <p:spPr>
          <a:xfrm>
            <a:off x="990360" y="2138400"/>
            <a:ext cx="142920" cy="78840"/>
          </a:xfrm>
          <a:custGeom>
            <a:avLst/>
            <a:gdLst/>
            <a:ahLst/>
            <a:rect l="0" t="0" r="r" b="b"/>
            <a:pathLst>
              <a:path w="397" h="219">
                <a:moveTo>
                  <a:pt x="341" y="0"/>
                </a:moveTo>
                <a:cubicBezTo>
                  <a:pt x="341" y="0"/>
                  <a:pt x="115" y="0"/>
                  <a:pt x="114" y="0"/>
                </a:cubicBezTo>
                <a:cubicBezTo>
                  <a:pt x="106" y="0"/>
                  <a:pt x="89" y="4"/>
                  <a:pt x="79" y="13"/>
                </a:cubicBezTo>
                <a:lnTo>
                  <a:pt x="14" y="78"/>
                </a:lnTo>
                <a:cubicBezTo>
                  <a:pt x="-4" y="96"/>
                  <a:pt x="-4" y="124"/>
                  <a:pt x="14" y="142"/>
                </a:cubicBezTo>
                <a:lnTo>
                  <a:pt x="79" y="205"/>
                </a:lnTo>
                <a:cubicBezTo>
                  <a:pt x="89" y="215"/>
                  <a:pt x="106" y="219"/>
                  <a:pt x="114" y="219"/>
                </a:cubicBezTo>
                <a:cubicBezTo>
                  <a:pt x="115" y="219"/>
                  <a:pt x="341" y="219"/>
                  <a:pt x="341" y="219"/>
                </a:cubicBezTo>
                <a:cubicBezTo>
                  <a:pt x="372" y="219"/>
                  <a:pt x="397" y="194"/>
                  <a:pt x="397" y="164"/>
                </a:cubicBezTo>
                <a:lnTo>
                  <a:pt x="397" y="56"/>
                </a:lnTo>
                <a:cubicBezTo>
                  <a:pt x="397" y="24"/>
                  <a:pt x="372" y="0"/>
                  <a:pt x="341" y="0"/>
                </a:cubicBezTo>
                <a:close/>
              </a:path>
            </a:pathLst>
          </a:custGeom>
          <a:solidFill>
            <a:srgbClr val="744ea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9" name=""/>
          <p:cNvSpPr txBox="1"/>
          <p:nvPr/>
        </p:nvSpPr>
        <p:spPr>
          <a:xfrm>
            <a:off x="1160280" y="1888920"/>
            <a:ext cx="63363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2.7 Secuencia de acciones formativas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0" name=""/>
          <p:cNvSpPr txBox="1"/>
          <p:nvPr/>
        </p:nvSpPr>
        <p:spPr>
          <a:xfrm>
            <a:off x="1015560" y="2626200"/>
            <a:ext cx="3692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1.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Introducción y motivación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1" name=""/>
          <p:cNvSpPr txBox="1"/>
          <p:nvPr/>
        </p:nvSpPr>
        <p:spPr>
          <a:xfrm>
            <a:off x="1015560" y="3111840"/>
            <a:ext cx="6728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2. Exposición breve de contenidos, ejemplos, preguntas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2" name=""/>
          <p:cNvSpPr txBox="1"/>
          <p:nvPr/>
        </p:nvSpPr>
        <p:spPr>
          <a:xfrm>
            <a:off x="1015560" y="3588120"/>
            <a:ext cx="5500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3. Resolución de supuestos prácticos guiados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3" name=""/>
          <p:cNvSpPr txBox="1"/>
          <p:nvPr/>
        </p:nvSpPr>
        <p:spPr>
          <a:xfrm>
            <a:off x="1015560" y="4073760"/>
            <a:ext cx="5850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4. Realización individual de la actividad principal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4" name=""/>
          <p:cNvSpPr txBox="1"/>
          <p:nvPr/>
        </p:nvSpPr>
        <p:spPr>
          <a:xfrm>
            <a:off x="1015560" y="4559760"/>
            <a:ext cx="8703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5. Evaluación práctica en el ordenador (tipo test o validación de código)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5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8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9" name=""/>
          <p:cNvSpPr/>
          <p:nvPr/>
        </p:nvSpPr>
        <p:spPr>
          <a:xfrm>
            <a:off x="780840" y="1172880"/>
            <a:ext cx="362160" cy="294120"/>
          </a:xfrm>
          <a:custGeom>
            <a:avLst/>
            <a:gdLst/>
            <a:ahLst/>
            <a:rect l="0" t="0" r="r" b="b"/>
            <a:pathLst>
              <a:path w="1006" h="817">
                <a:moveTo>
                  <a:pt x="951" y="629"/>
                </a:moveTo>
                <a:cubicBezTo>
                  <a:pt x="939" y="603"/>
                  <a:pt x="926" y="575"/>
                  <a:pt x="895" y="575"/>
                </a:cubicBezTo>
                <a:lnTo>
                  <a:pt x="867" y="575"/>
                </a:lnTo>
                <a:cubicBezTo>
                  <a:pt x="898" y="575"/>
                  <a:pt x="923" y="550"/>
                  <a:pt x="923" y="520"/>
                </a:cubicBezTo>
                <a:lnTo>
                  <a:pt x="923" y="55"/>
                </a:lnTo>
                <a:cubicBezTo>
                  <a:pt x="923" y="25"/>
                  <a:pt x="898" y="0"/>
                  <a:pt x="867" y="0"/>
                </a:cubicBezTo>
                <a:lnTo>
                  <a:pt x="140" y="0"/>
                </a:lnTo>
                <a:cubicBezTo>
                  <a:pt x="109" y="0"/>
                  <a:pt x="84" y="25"/>
                  <a:pt x="84" y="55"/>
                </a:cubicBezTo>
                <a:lnTo>
                  <a:pt x="84" y="520"/>
                </a:lnTo>
                <a:cubicBezTo>
                  <a:pt x="84" y="550"/>
                  <a:pt x="109" y="575"/>
                  <a:pt x="140" y="575"/>
                </a:cubicBezTo>
                <a:lnTo>
                  <a:pt x="112" y="575"/>
                </a:lnTo>
                <a:cubicBezTo>
                  <a:pt x="81" y="575"/>
                  <a:pt x="65" y="602"/>
                  <a:pt x="56" y="629"/>
                </a:cubicBezTo>
                <a:lnTo>
                  <a:pt x="0" y="762"/>
                </a:lnTo>
                <a:cubicBezTo>
                  <a:pt x="0" y="793"/>
                  <a:pt x="25" y="817"/>
                  <a:pt x="56" y="817"/>
                </a:cubicBezTo>
                <a:lnTo>
                  <a:pt x="951" y="817"/>
                </a:lnTo>
                <a:cubicBezTo>
                  <a:pt x="981" y="817"/>
                  <a:pt x="1006" y="793"/>
                  <a:pt x="1006" y="762"/>
                </a:cubicBezTo>
                <a:lnTo>
                  <a:pt x="951" y="629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0" name=""/>
          <p:cNvSpPr/>
          <p:nvPr/>
        </p:nvSpPr>
        <p:spPr>
          <a:xfrm>
            <a:off x="780840" y="1447920"/>
            <a:ext cx="362160" cy="19080"/>
          </a:xfrm>
          <a:custGeom>
            <a:avLst/>
            <a:gdLst/>
            <a:ahLst/>
            <a:rect l="0" t="0" r="r" b="b"/>
            <a:pathLst>
              <a:path w="1006" h="53">
                <a:moveTo>
                  <a:pt x="0" y="0"/>
                </a:moveTo>
                <a:lnTo>
                  <a:pt x="0" y="1"/>
                </a:lnTo>
                <a:lnTo>
                  <a:pt x="5" y="21"/>
                </a:lnTo>
                <a:cubicBezTo>
                  <a:pt x="14" y="40"/>
                  <a:pt x="33" y="53"/>
                  <a:pt x="56" y="53"/>
                </a:cubicBezTo>
                <a:lnTo>
                  <a:pt x="951" y="53"/>
                </a:lnTo>
                <a:cubicBezTo>
                  <a:pt x="981" y="53"/>
                  <a:pt x="1005" y="30"/>
                  <a:pt x="1006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9aaab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1" name=""/>
          <p:cNvSpPr/>
          <p:nvPr/>
        </p:nvSpPr>
        <p:spPr>
          <a:xfrm>
            <a:off x="831240" y="1192680"/>
            <a:ext cx="261720" cy="167400"/>
          </a:xfrm>
          <a:custGeom>
            <a:avLst/>
            <a:gdLst/>
            <a:ahLst/>
            <a:rect l="0" t="0" r="r" b="b"/>
            <a:pathLst>
              <a:path w="727" h="465">
                <a:moveTo>
                  <a:pt x="727" y="438"/>
                </a:moveTo>
                <a:cubicBezTo>
                  <a:pt x="727" y="453"/>
                  <a:pt x="714" y="465"/>
                  <a:pt x="699" y="465"/>
                </a:cubicBezTo>
                <a:lnTo>
                  <a:pt x="28" y="465"/>
                </a:lnTo>
                <a:cubicBezTo>
                  <a:pt x="12" y="465"/>
                  <a:pt x="0" y="453"/>
                  <a:pt x="0" y="438"/>
                </a:cubicBezTo>
                <a:lnTo>
                  <a:pt x="0" y="27"/>
                </a:lnTo>
                <a:cubicBezTo>
                  <a:pt x="0" y="12"/>
                  <a:pt x="12" y="0"/>
                  <a:pt x="28" y="0"/>
                </a:cubicBezTo>
                <a:lnTo>
                  <a:pt x="699" y="0"/>
                </a:lnTo>
                <a:cubicBezTo>
                  <a:pt x="714" y="0"/>
                  <a:pt x="727" y="12"/>
                  <a:pt x="727" y="27"/>
                </a:cubicBezTo>
                <a:lnTo>
                  <a:pt x="727" y="438"/>
                </a:lnTo>
                <a:close/>
              </a:path>
            </a:pathLst>
          </a:custGeom>
          <a:solidFill>
            <a:srgbClr val="5dad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2" name=""/>
          <p:cNvSpPr/>
          <p:nvPr/>
        </p:nvSpPr>
        <p:spPr>
          <a:xfrm>
            <a:off x="813240" y="1388520"/>
            <a:ext cx="299160" cy="39960"/>
          </a:xfrm>
          <a:custGeom>
            <a:avLst/>
            <a:gdLst/>
            <a:ahLst/>
            <a:rect l="0" t="0" r="r" b="b"/>
            <a:pathLst>
              <a:path w="831" h="111">
                <a:moveTo>
                  <a:pt x="830" y="83"/>
                </a:moveTo>
                <a:lnTo>
                  <a:pt x="809" y="24"/>
                </a:lnTo>
                <a:cubicBezTo>
                  <a:pt x="802" y="11"/>
                  <a:pt x="791" y="0"/>
                  <a:pt x="776" y="0"/>
                </a:cubicBezTo>
                <a:lnTo>
                  <a:pt x="53" y="0"/>
                </a:lnTo>
                <a:cubicBezTo>
                  <a:pt x="37" y="0"/>
                  <a:pt x="27" y="11"/>
                  <a:pt x="21" y="30"/>
                </a:cubicBezTo>
                <a:lnTo>
                  <a:pt x="1" y="83"/>
                </a:lnTo>
                <a:cubicBezTo>
                  <a:pt x="-5" y="99"/>
                  <a:pt x="14" y="111"/>
                  <a:pt x="29" y="111"/>
                </a:cubicBezTo>
                <a:lnTo>
                  <a:pt x="241" y="111"/>
                </a:lnTo>
                <a:cubicBezTo>
                  <a:pt x="241" y="111"/>
                  <a:pt x="267" y="109"/>
                  <a:pt x="272" y="94"/>
                </a:cubicBezTo>
                <a:cubicBezTo>
                  <a:pt x="277" y="76"/>
                  <a:pt x="283" y="50"/>
                  <a:pt x="285" y="45"/>
                </a:cubicBezTo>
                <a:cubicBezTo>
                  <a:pt x="287" y="38"/>
                  <a:pt x="295" y="31"/>
                  <a:pt x="309" y="31"/>
                </a:cubicBezTo>
                <a:lnTo>
                  <a:pt x="548" y="31"/>
                </a:lnTo>
                <a:cubicBezTo>
                  <a:pt x="562" y="31"/>
                  <a:pt x="569" y="38"/>
                  <a:pt x="571" y="46"/>
                </a:cubicBezTo>
                <a:cubicBezTo>
                  <a:pt x="572" y="52"/>
                  <a:pt x="579" y="77"/>
                  <a:pt x="583" y="95"/>
                </a:cubicBezTo>
                <a:cubicBezTo>
                  <a:pt x="586" y="110"/>
                  <a:pt x="617" y="111"/>
                  <a:pt x="617" y="111"/>
                </a:cubicBezTo>
                <a:lnTo>
                  <a:pt x="802" y="111"/>
                </a:lnTo>
                <a:cubicBezTo>
                  <a:pt x="818" y="111"/>
                  <a:pt x="836" y="98"/>
                  <a:pt x="830" y="83"/>
                </a:cubicBezTo>
                <a:close/>
              </a:path>
            </a:pathLst>
          </a:custGeom>
          <a:solidFill>
            <a:srgbClr val="aebbc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3" name=""/>
          <p:cNvSpPr/>
          <p:nvPr/>
        </p:nvSpPr>
        <p:spPr>
          <a:xfrm>
            <a:off x="922680" y="1409040"/>
            <a:ext cx="88920" cy="29880"/>
          </a:xfrm>
          <a:custGeom>
            <a:avLst/>
            <a:gdLst/>
            <a:ahLst/>
            <a:rect l="0" t="0" r="r" b="b"/>
            <a:pathLst>
              <a:path w="247" h="83">
                <a:moveTo>
                  <a:pt x="232" y="83"/>
                </a:moveTo>
                <a:lnTo>
                  <a:pt x="15" y="83"/>
                </a:lnTo>
                <a:cubicBezTo>
                  <a:pt x="3" y="83"/>
                  <a:pt x="-1" y="73"/>
                  <a:pt x="0" y="64"/>
                </a:cubicBezTo>
                <a:cubicBezTo>
                  <a:pt x="2" y="55"/>
                  <a:pt x="11" y="14"/>
                  <a:pt x="12" y="10"/>
                </a:cubicBezTo>
                <a:cubicBezTo>
                  <a:pt x="12" y="5"/>
                  <a:pt x="19" y="0"/>
                  <a:pt x="26" y="0"/>
                </a:cubicBezTo>
                <a:lnTo>
                  <a:pt x="222" y="0"/>
                </a:lnTo>
                <a:cubicBezTo>
                  <a:pt x="231" y="0"/>
                  <a:pt x="236" y="4"/>
                  <a:pt x="238" y="13"/>
                </a:cubicBezTo>
                <a:cubicBezTo>
                  <a:pt x="239" y="23"/>
                  <a:pt x="246" y="59"/>
                  <a:pt x="247" y="67"/>
                </a:cubicBezTo>
                <a:cubicBezTo>
                  <a:pt x="247" y="75"/>
                  <a:pt x="242" y="83"/>
                  <a:pt x="232" y="83"/>
                </a:cubicBezTo>
                <a:close/>
              </a:path>
            </a:pathLst>
          </a:custGeom>
          <a:solidFill>
            <a:srgbClr val="9aaab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4" name=""/>
          <p:cNvSpPr txBox="1"/>
          <p:nvPr/>
        </p:nvSpPr>
        <p:spPr>
          <a:xfrm>
            <a:off x="1160280" y="1050840"/>
            <a:ext cx="38930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2.8 Actividad principal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5" name=""/>
          <p:cNvSpPr txBox="1"/>
          <p:nvPr/>
        </p:nvSpPr>
        <p:spPr>
          <a:xfrm>
            <a:off x="747720" y="1824840"/>
            <a:ext cx="563940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“Procesando datos binarios con bucles”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6" name=""/>
          <p:cNvSpPr/>
          <p:nvPr/>
        </p:nvSpPr>
        <p:spPr>
          <a:xfrm>
            <a:off x="1047600" y="31240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0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7" name=""/>
          <p:cNvSpPr txBox="1"/>
          <p:nvPr/>
        </p:nvSpPr>
        <p:spPr>
          <a:xfrm>
            <a:off x="747720" y="2397600"/>
            <a:ext cx="3067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El alumnado desarrollará: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8" name=""/>
          <p:cNvSpPr txBox="1"/>
          <p:nvPr/>
        </p:nvSpPr>
        <p:spPr>
          <a:xfrm>
            <a:off x="1300320" y="2968920"/>
            <a:ext cx="9842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Conversión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manual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 números decimales a binario, octal y hexadecimal usando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9" name=""/>
          <p:cNvSpPr/>
          <p:nvPr/>
        </p:nvSpPr>
        <p:spPr>
          <a:xfrm>
            <a:off x="1047600" y="40194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0" name=""/>
          <p:cNvSpPr txBox="1"/>
          <p:nvPr/>
        </p:nvSpPr>
        <p:spPr>
          <a:xfrm>
            <a:off x="1300320" y="3378600"/>
            <a:ext cx="774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bucles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1" name=""/>
          <p:cNvSpPr/>
          <p:nvPr/>
        </p:nvSpPr>
        <p:spPr>
          <a:xfrm>
            <a:off x="1047600" y="45050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2"/>
                  <a:pt x="39" y="40"/>
                </a:cubicBezTo>
                <a:cubicBezTo>
                  <a:pt x="51" y="28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8"/>
                  <a:pt x="227" y="40"/>
                </a:cubicBezTo>
                <a:cubicBezTo>
                  <a:pt x="239" y="52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2" name=""/>
          <p:cNvSpPr txBox="1"/>
          <p:nvPr/>
        </p:nvSpPr>
        <p:spPr>
          <a:xfrm>
            <a:off x="1300320" y="3864240"/>
            <a:ext cx="7050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Codificación de texto a binario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carácter a carácter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(ASCII)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3" name=""/>
          <p:cNvSpPr/>
          <p:nvPr/>
        </p:nvSpPr>
        <p:spPr>
          <a:xfrm>
            <a:off x="1047600" y="49813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2"/>
                  <a:pt x="39" y="40"/>
                </a:cubicBezTo>
                <a:cubicBezTo>
                  <a:pt x="51" y="28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8"/>
                  <a:pt x="227" y="40"/>
                </a:cubicBezTo>
                <a:cubicBezTo>
                  <a:pt x="239" y="52"/>
                  <a:pt x="249" y="67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4" name=""/>
          <p:cNvSpPr txBox="1"/>
          <p:nvPr/>
        </p:nvSpPr>
        <p:spPr>
          <a:xfrm>
            <a:off x="1300320" y="4350240"/>
            <a:ext cx="5377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Cálculo del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bit de paridad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(conteo de unos)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5" name=""/>
          <p:cNvSpPr/>
          <p:nvPr/>
        </p:nvSpPr>
        <p:spPr>
          <a:xfrm>
            <a:off x="868680" y="5482800"/>
            <a:ext cx="144360" cy="144360"/>
          </a:xfrm>
          <a:custGeom>
            <a:avLst/>
            <a:gdLst/>
            <a:ahLst/>
            <a:rect l="0" t="0" r="r" b="b"/>
            <a:pathLst>
              <a:path w="401" h="401">
                <a:moveTo>
                  <a:pt x="235" y="401"/>
                </a:moveTo>
                <a:lnTo>
                  <a:pt x="0" y="167"/>
                </a:lnTo>
                <a:lnTo>
                  <a:pt x="201" y="0"/>
                </a:lnTo>
                <a:lnTo>
                  <a:pt x="401" y="201"/>
                </a:lnTo>
                <a:lnTo>
                  <a:pt x="235" y="401"/>
                </a:lnTo>
                <a:close/>
              </a:path>
            </a:pathLst>
          </a:custGeom>
          <a:solidFill>
            <a:srgbClr val="be193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6" name=""/>
          <p:cNvSpPr/>
          <p:nvPr/>
        </p:nvSpPr>
        <p:spPr>
          <a:xfrm>
            <a:off x="930960" y="5448960"/>
            <a:ext cx="116280" cy="116280"/>
          </a:xfrm>
          <a:custGeom>
            <a:avLst/>
            <a:gdLst/>
            <a:ahLst/>
            <a:rect l="0" t="0" r="r" b="b"/>
            <a:pathLst>
              <a:path w="323" h="323">
                <a:moveTo>
                  <a:pt x="295" y="295"/>
                </a:moveTo>
                <a:cubicBezTo>
                  <a:pt x="258" y="332"/>
                  <a:pt x="199" y="332"/>
                  <a:pt x="162" y="295"/>
                </a:cubicBezTo>
                <a:lnTo>
                  <a:pt x="27" y="162"/>
                </a:lnTo>
                <a:cubicBezTo>
                  <a:pt x="-9" y="125"/>
                  <a:pt x="-9" y="64"/>
                  <a:pt x="27" y="27"/>
                </a:cubicBezTo>
                <a:cubicBezTo>
                  <a:pt x="64" y="-9"/>
                  <a:pt x="124" y="-9"/>
                  <a:pt x="162" y="27"/>
                </a:cubicBezTo>
                <a:lnTo>
                  <a:pt x="295" y="162"/>
                </a:lnTo>
                <a:cubicBezTo>
                  <a:pt x="332" y="199"/>
                  <a:pt x="332" y="258"/>
                  <a:pt x="295" y="29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7" name=""/>
          <p:cNvSpPr/>
          <p:nvPr/>
        </p:nvSpPr>
        <p:spPr>
          <a:xfrm>
            <a:off x="772560" y="5585040"/>
            <a:ext cx="138600" cy="138600"/>
          </a:xfrm>
          <a:custGeom>
            <a:avLst/>
            <a:gdLst/>
            <a:ahLst/>
            <a:rect l="0" t="0" r="r" b="b"/>
            <a:pathLst>
              <a:path w="385" h="385">
                <a:moveTo>
                  <a:pt x="295" y="0"/>
                </a:moveTo>
                <a:cubicBezTo>
                  <a:pt x="295" y="0"/>
                  <a:pt x="-16" y="367"/>
                  <a:pt x="1" y="384"/>
                </a:cubicBezTo>
                <a:cubicBezTo>
                  <a:pt x="17" y="401"/>
                  <a:pt x="385" y="90"/>
                  <a:pt x="385" y="90"/>
                </a:cubicBezTo>
                <a:lnTo>
                  <a:pt x="295" y="0"/>
                </a:ln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8" name=""/>
          <p:cNvSpPr/>
          <p:nvPr/>
        </p:nvSpPr>
        <p:spPr>
          <a:xfrm>
            <a:off x="822960" y="5520960"/>
            <a:ext cx="152280" cy="152280"/>
          </a:xfrm>
          <a:custGeom>
            <a:avLst/>
            <a:gdLst/>
            <a:ahLst/>
            <a:rect l="0" t="0" r="r" b="b"/>
            <a:pathLst>
              <a:path w="423" h="423">
                <a:moveTo>
                  <a:pt x="395" y="395"/>
                </a:moveTo>
                <a:cubicBezTo>
                  <a:pt x="358" y="432"/>
                  <a:pt x="299" y="432"/>
                  <a:pt x="262" y="395"/>
                </a:cubicBezTo>
                <a:lnTo>
                  <a:pt x="27" y="162"/>
                </a:lnTo>
                <a:cubicBezTo>
                  <a:pt x="-9" y="125"/>
                  <a:pt x="-9" y="65"/>
                  <a:pt x="27" y="28"/>
                </a:cubicBezTo>
                <a:cubicBezTo>
                  <a:pt x="65" y="-9"/>
                  <a:pt x="125" y="-9"/>
                  <a:pt x="162" y="28"/>
                </a:cubicBezTo>
                <a:lnTo>
                  <a:pt x="395" y="262"/>
                </a:lnTo>
                <a:cubicBezTo>
                  <a:pt x="432" y="299"/>
                  <a:pt x="432" y="358"/>
                  <a:pt x="395" y="39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9" name=""/>
          <p:cNvSpPr txBox="1"/>
          <p:nvPr/>
        </p:nvSpPr>
        <p:spPr>
          <a:xfrm>
            <a:off x="1300320" y="4826520"/>
            <a:ext cx="7750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Verificación de integridad con un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hash binario XOR secuencial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0" name=""/>
          <p:cNvSpPr txBox="1"/>
          <p:nvPr/>
        </p:nvSpPr>
        <p:spPr>
          <a:xfrm>
            <a:off x="1065240" y="5397840"/>
            <a:ext cx="7995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Enfocado en la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modularización, lógica binaria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y control de flujo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1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9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LibreOffice/25.2.4.3$Windows_X86_64 LibreOffice_project/33e196637044ead23f5c3226cde09b47731f7e27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es-ES</dc:language>
  <cp:lastModifiedBy/>
  <cp:revision>0</cp:revision>
  <dc:subject/>
  <dc:title/>
</cp:coreProperties>
</file>