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566440"/>
            <a:ext cx="147240" cy="89640"/>
          </a:xfrm>
          <a:custGeom>
            <a:avLst/>
            <a:gdLst/>
            <a:ahLst/>
            <a:rect l="0" t="0" r="r" b="b"/>
            <a:pathLst>
              <a:path w="409" h="249">
                <a:moveTo>
                  <a:pt x="409" y="69"/>
                </a:moveTo>
                <a:cubicBezTo>
                  <a:pt x="409" y="79"/>
                  <a:pt x="407" y="91"/>
                  <a:pt x="404" y="102"/>
                </a:cubicBezTo>
                <a:cubicBezTo>
                  <a:pt x="386" y="174"/>
                  <a:pt x="304" y="256"/>
                  <a:pt x="189" y="249"/>
                </a:cubicBezTo>
                <a:cubicBezTo>
                  <a:pt x="85" y="242"/>
                  <a:pt x="0" y="194"/>
                  <a:pt x="0" y="124"/>
                </a:cubicBezTo>
                <a:cubicBezTo>
                  <a:pt x="0" y="56"/>
                  <a:pt x="85" y="0"/>
                  <a:pt x="189" y="0"/>
                </a:cubicBezTo>
                <a:cubicBezTo>
                  <a:pt x="294" y="0"/>
                  <a:pt x="409" y="1"/>
                  <a:pt x="409" y="6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570760"/>
            <a:ext cx="187920" cy="56520"/>
          </a:xfrm>
          <a:custGeom>
            <a:avLst/>
            <a:gdLst/>
            <a:ahLst/>
            <a:rect l="0" t="0" r="r" b="b"/>
            <a:pathLst>
              <a:path w="522" h="157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6"/>
                  <a:pt x="0" y="86"/>
                </a:cubicBezTo>
                <a:cubicBezTo>
                  <a:pt x="0" y="105"/>
                  <a:pt x="10" y="123"/>
                  <a:pt x="26" y="135"/>
                </a:cubicBezTo>
                <a:cubicBezTo>
                  <a:pt x="26" y="135"/>
                  <a:pt x="61" y="169"/>
                  <a:pt x="123" y="153"/>
                </a:cubicBezTo>
                <a:cubicBezTo>
                  <a:pt x="151" y="146"/>
                  <a:pt x="196" y="92"/>
                  <a:pt x="275" y="83"/>
                </a:cubicBezTo>
                <a:cubicBezTo>
                  <a:pt x="314" y="79"/>
                  <a:pt x="387" y="109"/>
                  <a:pt x="516" y="109"/>
                </a:cubicBezTo>
                <a:cubicBezTo>
                  <a:pt x="521" y="98"/>
                  <a:pt x="522" y="90"/>
                  <a:pt x="522" y="90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31444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7"/>
                </a:cubicBezTo>
                <a:cubicBezTo>
                  <a:pt x="1185" y="656"/>
                  <a:pt x="1178" y="580"/>
                  <a:pt x="1178" y="580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2"/>
                  <a:pt x="1086" y="232"/>
                </a:cubicBezTo>
                <a:cubicBezTo>
                  <a:pt x="1042" y="130"/>
                  <a:pt x="945" y="103"/>
                  <a:pt x="945" y="103"/>
                </a:cubicBezTo>
                <a:cubicBezTo>
                  <a:pt x="869" y="16"/>
                  <a:pt x="732" y="18"/>
                  <a:pt x="732" y="18"/>
                </a:cubicBezTo>
                <a:cubicBezTo>
                  <a:pt x="732" y="18"/>
                  <a:pt x="606" y="-27"/>
                  <a:pt x="431" y="24"/>
                </a:cubicBezTo>
                <a:cubicBezTo>
                  <a:pt x="403" y="32"/>
                  <a:pt x="306" y="52"/>
                  <a:pt x="236" y="94"/>
                </a:cubicBezTo>
                <a:cubicBezTo>
                  <a:pt x="13" y="228"/>
                  <a:pt x="-3" y="435"/>
                  <a:pt x="0" y="469"/>
                </a:cubicBezTo>
                <a:cubicBezTo>
                  <a:pt x="17" y="658"/>
                  <a:pt x="152" y="693"/>
                  <a:pt x="239" y="712"/>
                </a:cubicBezTo>
                <a:cubicBezTo>
                  <a:pt x="259" y="766"/>
                  <a:pt x="333" y="864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34180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3"/>
                </a:moveTo>
                <a:cubicBezTo>
                  <a:pt x="608" y="381"/>
                  <a:pt x="651" y="385"/>
                  <a:pt x="690" y="388"/>
                </a:cubicBezTo>
                <a:cubicBezTo>
                  <a:pt x="702" y="389"/>
                  <a:pt x="714" y="390"/>
                  <a:pt x="725" y="390"/>
                </a:cubicBezTo>
                <a:cubicBezTo>
                  <a:pt x="794" y="388"/>
                  <a:pt x="849" y="359"/>
                  <a:pt x="874" y="332"/>
                </a:cubicBezTo>
                <a:cubicBezTo>
                  <a:pt x="880" y="325"/>
                  <a:pt x="879" y="314"/>
                  <a:pt x="872" y="308"/>
                </a:cubicBezTo>
                <a:cubicBezTo>
                  <a:pt x="865" y="302"/>
                  <a:pt x="854" y="302"/>
                  <a:pt x="848" y="309"/>
                </a:cubicBezTo>
                <a:cubicBezTo>
                  <a:pt x="829" y="330"/>
                  <a:pt x="782" y="354"/>
                  <a:pt x="724" y="355"/>
                </a:cubicBezTo>
                <a:cubicBezTo>
                  <a:pt x="714" y="355"/>
                  <a:pt x="704" y="354"/>
                  <a:pt x="693" y="353"/>
                </a:cubicBezTo>
                <a:cubicBezTo>
                  <a:pt x="652" y="350"/>
                  <a:pt x="600" y="345"/>
                  <a:pt x="511" y="393"/>
                </a:cubicBezTo>
                <a:cubicBezTo>
                  <a:pt x="488" y="405"/>
                  <a:pt x="456" y="410"/>
                  <a:pt x="422" y="413"/>
                </a:cubicBezTo>
                <a:cubicBezTo>
                  <a:pt x="346" y="305"/>
                  <a:pt x="392" y="212"/>
                  <a:pt x="405" y="189"/>
                </a:cubicBezTo>
                <a:cubicBezTo>
                  <a:pt x="406" y="190"/>
                  <a:pt x="408" y="190"/>
                  <a:pt x="409" y="190"/>
                </a:cubicBezTo>
                <a:cubicBezTo>
                  <a:pt x="423" y="190"/>
                  <a:pt x="437" y="187"/>
                  <a:pt x="449" y="180"/>
                </a:cubicBezTo>
                <a:cubicBezTo>
                  <a:pt x="457" y="175"/>
                  <a:pt x="460" y="165"/>
                  <a:pt x="456" y="157"/>
                </a:cubicBezTo>
                <a:cubicBezTo>
                  <a:pt x="451" y="149"/>
                  <a:pt x="440" y="146"/>
                  <a:pt x="432" y="150"/>
                </a:cubicBezTo>
                <a:cubicBezTo>
                  <a:pt x="410" y="162"/>
                  <a:pt x="381" y="155"/>
                  <a:pt x="367" y="134"/>
                </a:cubicBezTo>
                <a:cubicBezTo>
                  <a:pt x="362" y="127"/>
                  <a:pt x="351" y="124"/>
                  <a:pt x="343" y="129"/>
                </a:cubicBezTo>
                <a:cubicBezTo>
                  <a:pt x="335" y="134"/>
                  <a:pt x="333" y="145"/>
                  <a:pt x="338" y="153"/>
                </a:cubicBezTo>
                <a:cubicBezTo>
                  <a:pt x="346" y="165"/>
                  <a:pt x="358" y="175"/>
                  <a:pt x="371" y="181"/>
                </a:cubicBezTo>
                <a:cubicBezTo>
                  <a:pt x="353" y="217"/>
                  <a:pt x="319" y="311"/>
                  <a:pt x="384" y="417"/>
                </a:cubicBezTo>
                <a:cubicBezTo>
                  <a:pt x="338" y="421"/>
                  <a:pt x="291" y="428"/>
                  <a:pt x="255" y="450"/>
                </a:cubicBezTo>
                <a:cubicBezTo>
                  <a:pt x="232" y="465"/>
                  <a:pt x="209" y="486"/>
                  <a:pt x="191" y="511"/>
                </a:cubicBezTo>
                <a:cubicBezTo>
                  <a:pt x="169" y="507"/>
                  <a:pt x="89" y="488"/>
                  <a:pt x="75" y="402"/>
                </a:cubicBezTo>
                <a:cubicBezTo>
                  <a:pt x="84" y="395"/>
                  <a:pt x="91" y="386"/>
                  <a:pt x="95" y="376"/>
                </a:cubicBezTo>
                <a:cubicBezTo>
                  <a:pt x="99" y="367"/>
                  <a:pt x="94" y="356"/>
                  <a:pt x="86" y="353"/>
                </a:cubicBezTo>
                <a:cubicBezTo>
                  <a:pt x="77" y="349"/>
                  <a:pt x="67" y="354"/>
                  <a:pt x="63" y="363"/>
                </a:cubicBezTo>
                <a:cubicBezTo>
                  <a:pt x="60" y="371"/>
                  <a:pt x="55" y="376"/>
                  <a:pt x="47" y="379"/>
                </a:cubicBezTo>
                <a:cubicBezTo>
                  <a:pt x="40" y="381"/>
                  <a:pt x="33" y="381"/>
                  <a:pt x="25" y="377"/>
                </a:cubicBezTo>
                <a:cubicBezTo>
                  <a:pt x="17" y="372"/>
                  <a:pt x="6" y="375"/>
                  <a:pt x="2" y="383"/>
                </a:cubicBezTo>
                <a:cubicBezTo>
                  <a:pt x="-3" y="391"/>
                  <a:pt x="0" y="402"/>
                  <a:pt x="8" y="406"/>
                </a:cubicBezTo>
                <a:cubicBezTo>
                  <a:pt x="18" y="411"/>
                  <a:pt x="29" y="414"/>
                  <a:pt x="39" y="414"/>
                </a:cubicBezTo>
                <a:cubicBezTo>
                  <a:pt x="40" y="414"/>
                  <a:pt x="42" y="414"/>
                  <a:pt x="43" y="413"/>
                </a:cubicBezTo>
                <a:cubicBezTo>
                  <a:pt x="59" y="495"/>
                  <a:pt x="125" y="531"/>
                  <a:pt x="172" y="542"/>
                </a:cubicBezTo>
                <a:cubicBezTo>
                  <a:pt x="166" y="555"/>
                  <a:pt x="162" y="568"/>
                  <a:pt x="160" y="582"/>
                </a:cubicBezTo>
                <a:cubicBezTo>
                  <a:pt x="160" y="591"/>
                  <a:pt x="167" y="600"/>
                  <a:pt x="176" y="600"/>
                </a:cubicBezTo>
                <a:lnTo>
                  <a:pt x="178" y="600"/>
                </a:lnTo>
                <a:cubicBezTo>
                  <a:pt x="187" y="600"/>
                  <a:pt x="194" y="594"/>
                  <a:pt x="195" y="585"/>
                </a:cubicBezTo>
                <a:cubicBezTo>
                  <a:pt x="199" y="544"/>
                  <a:pt x="239" y="501"/>
                  <a:pt x="274" y="479"/>
                </a:cubicBezTo>
                <a:cubicBezTo>
                  <a:pt x="307" y="458"/>
                  <a:pt x="357" y="453"/>
                  <a:pt x="404" y="449"/>
                </a:cubicBezTo>
                <a:cubicBezTo>
                  <a:pt x="450" y="445"/>
                  <a:pt x="493" y="441"/>
                  <a:pt x="527" y="423"/>
                </a:cubicBezTo>
                <a:moveTo>
                  <a:pt x="972" y="372"/>
                </a:moveTo>
                <a:cubicBezTo>
                  <a:pt x="967" y="380"/>
                  <a:pt x="970" y="391"/>
                  <a:pt x="979" y="395"/>
                </a:cubicBezTo>
                <a:cubicBezTo>
                  <a:pt x="981" y="396"/>
                  <a:pt x="984" y="397"/>
                  <a:pt x="987" y="397"/>
                </a:cubicBezTo>
                <a:cubicBezTo>
                  <a:pt x="993" y="397"/>
                  <a:pt x="999" y="394"/>
                  <a:pt x="1002" y="388"/>
                </a:cubicBezTo>
                <a:cubicBezTo>
                  <a:pt x="1003" y="387"/>
                  <a:pt x="1066" y="271"/>
                  <a:pt x="948" y="193"/>
                </a:cubicBezTo>
                <a:cubicBezTo>
                  <a:pt x="940" y="188"/>
                  <a:pt x="929" y="190"/>
                  <a:pt x="924" y="198"/>
                </a:cubicBezTo>
                <a:cubicBezTo>
                  <a:pt x="918" y="206"/>
                  <a:pt x="921" y="216"/>
                  <a:pt x="928" y="221"/>
                </a:cubicBezTo>
                <a:cubicBezTo>
                  <a:pt x="1020" y="281"/>
                  <a:pt x="974" y="369"/>
                  <a:pt x="972" y="372"/>
                </a:cubicBezTo>
                <a:moveTo>
                  <a:pt x="255" y="98"/>
                </a:moveTo>
                <a:cubicBezTo>
                  <a:pt x="260" y="98"/>
                  <a:pt x="265" y="96"/>
                  <a:pt x="269" y="91"/>
                </a:cubicBezTo>
                <a:cubicBezTo>
                  <a:pt x="320" y="23"/>
                  <a:pt x="389" y="46"/>
                  <a:pt x="392" y="47"/>
                </a:cubicBezTo>
                <a:cubicBezTo>
                  <a:pt x="401" y="51"/>
                  <a:pt x="411" y="46"/>
                  <a:pt x="414" y="37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4"/>
                  <a:pt x="293" y="0"/>
                  <a:pt x="241" y="71"/>
                </a:cubicBezTo>
                <a:cubicBezTo>
                  <a:pt x="235" y="79"/>
                  <a:pt x="237" y="90"/>
                  <a:pt x="245" y="95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4"/>
                </a:moveTo>
                <a:cubicBezTo>
                  <a:pt x="784" y="28"/>
                  <a:pt x="819" y="83"/>
                  <a:pt x="821" y="85"/>
                </a:cubicBezTo>
                <a:cubicBezTo>
                  <a:pt x="824" y="91"/>
                  <a:pt x="830" y="94"/>
                  <a:pt x="836" y="94"/>
                </a:cubicBezTo>
                <a:cubicBezTo>
                  <a:pt x="838" y="94"/>
                  <a:pt x="842" y="93"/>
                  <a:pt x="844" y="91"/>
                </a:cubicBezTo>
                <a:cubicBezTo>
                  <a:pt x="852" y="87"/>
                  <a:pt x="855" y="76"/>
                  <a:pt x="850" y="68"/>
                </a:cubicBezTo>
                <a:cubicBezTo>
                  <a:pt x="849" y="65"/>
                  <a:pt x="804" y="-7"/>
                  <a:pt x="705" y="1"/>
                </a:cubicBezTo>
                <a:cubicBezTo>
                  <a:pt x="695" y="1"/>
                  <a:pt x="688" y="10"/>
                  <a:pt x="689" y="19"/>
                </a:cubicBezTo>
                <a:cubicBezTo>
                  <a:pt x="689" y="28"/>
                  <a:pt x="698" y="35"/>
                  <a:pt x="707" y="34"/>
                </a:cubicBezTo>
                <a:moveTo>
                  <a:pt x="1023" y="529"/>
                </a:moveTo>
                <a:cubicBezTo>
                  <a:pt x="1015" y="529"/>
                  <a:pt x="1005" y="535"/>
                  <a:pt x="1005" y="545"/>
                </a:cubicBezTo>
                <a:cubicBezTo>
                  <a:pt x="1005" y="545"/>
                  <a:pt x="999" y="603"/>
                  <a:pt x="939" y="622"/>
                </a:cubicBezTo>
                <a:cubicBezTo>
                  <a:pt x="930" y="625"/>
                  <a:pt x="925" y="635"/>
                  <a:pt x="928" y="644"/>
                </a:cubicBezTo>
                <a:cubicBezTo>
                  <a:pt x="930" y="651"/>
                  <a:pt x="937" y="655"/>
                  <a:pt x="944" y="655"/>
                </a:cubicBezTo>
                <a:cubicBezTo>
                  <a:pt x="946" y="655"/>
                  <a:pt x="948" y="655"/>
                  <a:pt x="950" y="654"/>
                </a:cubicBezTo>
                <a:cubicBezTo>
                  <a:pt x="1031" y="628"/>
                  <a:pt x="1039" y="551"/>
                  <a:pt x="1039" y="548"/>
                </a:cubicBezTo>
                <a:cubicBezTo>
                  <a:pt x="1040" y="538"/>
                  <a:pt x="1033" y="530"/>
                  <a:pt x="1023" y="52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345760"/>
            <a:ext cx="282960" cy="228240"/>
          </a:xfrm>
          <a:custGeom>
            <a:avLst/>
            <a:gdLst/>
            <a:ahLst/>
            <a:rect l="0" t="0" r="r" b="b"/>
            <a:pathLst>
              <a:path w="786" h="634">
                <a:moveTo>
                  <a:pt x="13" y="354"/>
                </a:moveTo>
                <a:cubicBezTo>
                  <a:pt x="11" y="363"/>
                  <a:pt x="16" y="372"/>
                  <a:pt x="26" y="375"/>
                </a:cubicBezTo>
                <a:cubicBezTo>
                  <a:pt x="27" y="375"/>
                  <a:pt x="29" y="375"/>
                  <a:pt x="30" y="375"/>
                </a:cubicBezTo>
                <a:cubicBezTo>
                  <a:pt x="38" y="375"/>
                  <a:pt x="45" y="370"/>
                  <a:pt x="47" y="363"/>
                </a:cubicBezTo>
                <a:cubicBezTo>
                  <a:pt x="53" y="339"/>
                  <a:pt x="79" y="323"/>
                  <a:pt x="104" y="329"/>
                </a:cubicBezTo>
                <a:cubicBezTo>
                  <a:pt x="113" y="330"/>
                  <a:pt x="122" y="325"/>
                  <a:pt x="124" y="316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4"/>
                  <a:pt x="68" y="298"/>
                </a:cubicBezTo>
                <a:cubicBezTo>
                  <a:pt x="27" y="231"/>
                  <a:pt x="35" y="165"/>
                  <a:pt x="35" y="164"/>
                </a:cubicBezTo>
                <a:cubicBezTo>
                  <a:pt x="37" y="155"/>
                  <a:pt x="30" y="146"/>
                  <a:pt x="21" y="145"/>
                </a:cubicBezTo>
                <a:cubicBezTo>
                  <a:pt x="11" y="144"/>
                  <a:pt x="2" y="150"/>
                  <a:pt x="1" y="159"/>
                </a:cubicBezTo>
                <a:cubicBezTo>
                  <a:pt x="1" y="163"/>
                  <a:pt x="-9" y="238"/>
                  <a:pt x="38" y="315"/>
                </a:cubicBezTo>
                <a:cubicBezTo>
                  <a:pt x="26" y="325"/>
                  <a:pt x="18" y="339"/>
                  <a:pt x="13" y="354"/>
                </a:cubicBezTo>
                <a:moveTo>
                  <a:pt x="400" y="271"/>
                </a:moveTo>
                <a:cubicBezTo>
                  <a:pt x="415" y="258"/>
                  <a:pt x="437" y="258"/>
                  <a:pt x="451" y="271"/>
                </a:cubicBezTo>
                <a:cubicBezTo>
                  <a:pt x="454" y="274"/>
                  <a:pt x="458" y="276"/>
                  <a:pt x="463" y="276"/>
                </a:cubicBezTo>
                <a:cubicBezTo>
                  <a:pt x="467" y="276"/>
                  <a:pt x="472" y="274"/>
                  <a:pt x="475" y="271"/>
                </a:cubicBezTo>
                <a:cubicBezTo>
                  <a:pt x="482" y="264"/>
                  <a:pt x="482" y="253"/>
                  <a:pt x="475" y="247"/>
                </a:cubicBezTo>
                <a:cubicBezTo>
                  <a:pt x="467" y="239"/>
                  <a:pt x="457" y="234"/>
                  <a:pt x="447" y="231"/>
                </a:cubicBezTo>
                <a:cubicBezTo>
                  <a:pt x="458" y="197"/>
                  <a:pt x="453" y="181"/>
                  <a:pt x="444" y="153"/>
                </a:cubicBezTo>
                <a:cubicBezTo>
                  <a:pt x="442" y="148"/>
                  <a:pt x="440" y="142"/>
                  <a:pt x="439" y="136"/>
                </a:cubicBezTo>
                <a:lnTo>
                  <a:pt x="438" y="133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8"/>
                </a:cubicBezTo>
                <a:cubicBezTo>
                  <a:pt x="379" y="59"/>
                  <a:pt x="391" y="97"/>
                  <a:pt x="404" y="143"/>
                </a:cubicBezTo>
                <a:lnTo>
                  <a:pt x="405" y="146"/>
                </a:lnTo>
                <a:cubicBezTo>
                  <a:pt x="408" y="152"/>
                  <a:pt x="409" y="158"/>
                  <a:pt x="411" y="163"/>
                </a:cubicBezTo>
                <a:cubicBezTo>
                  <a:pt x="420" y="189"/>
                  <a:pt x="422" y="198"/>
                  <a:pt x="412" y="229"/>
                </a:cubicBezTo>
                <a:cubicBezTo>
                  <a:pt x="399" y="231"/>
                  <a:pt x="387" y="237"/>
                  <a:pt x="377" y="246"/>
                </a:cubicBezTo>
                <a:cubicBezTo>
                  <a:pt x="370" y="252"/>
                  <a:pt x="370" y="263"/>
                  <a:pt x="376" y="270"/>
                </a:cubicBezTo>
                <a:cubicBezTo>
                  <a:pt x="383" y="277"/>
                  <a:pt x="394" y="277"/>
                  <a:pt x="400" y="271"/>
                </a:cubicBezTo>
                <a:moveTo>
                  <a:pt x="620" y="170"/>
                </a:moveTo>
                <a:cubicBezTo>
                  <a:pt x="630" y="170"/>
                  <a:pt x="641" y="168"/>
                  <a:pt x="650" y="163"/>
                </a:cubicBezTo>
                <a:cubicBezTo>
                  <a:pt x="659" y="159"/>
                  <a:pt x="662" y="149"/>
                  <a:pt x="658" y="141"/>
                </a:cubicBezTo>
                <a:cubicBezTo>
                  <a:pt x="654" y="132"/>
                  <a:pt x="644" y="128"/>
                  <a:pt x="635" y="133"/>
                </a:cubicBezTo>
                <a:cubicBezTo>
                  <a:pt x="618" y="141"/>
                  <a:pt x="597" y="134"/>
                  <a:pt x="587" y="116"/>
                </a:cubicBezTo>
                <a:cubicBezTo>
                  <a:pt x="583" y="108"/>
                  <a:pt x="572" y="105"/>
                  <a:pt x="564" y="109"/>
                </a:cubicBezTo>
                <a:cubicBezTo>
                  <a:pt x="556" y="114"/>
                  <a:pt x="553" y="124"/>
                  <a:pt x="557" y="133"/>
                </a:cubicBezTo>
                <a:cubicBezTo>
                  <a:pt x="563" y="144"/>
                  <a:pt x="573" y="153"/>
                  <a:pt x="583" y="160"/>
                </a:cubicBezTo>
                <a:cubicBezTo>
                  <a:pt x="565" y="204"/>
                  <a:pt x="575" y="251"/>
                  <a:pt x="584" y="275"/>
                </a:cubicBezTo>
                <a:cubicBezTo>
                  <a:pt x="586" y="283"/>
                  <a:pt x="593" y="287"/>
                  <a:pt x="600" y="287"/>
                </a:cubicBezTo>
                <a:cubicBezTo>
                  <a:pt x="602" y="287"/>
                  <a:pt x="604" y="287"/>
                  <a:pt x="606" y="286"/>
                </a:cubicBezTo>
                <a:cubicBezTo>
                  <a:pt x="615" y="283"/>
                  <a:pt x="620" y="274"/>
                  <a:pt x="617" y="265"/>
                </a:cubicBezTo>
                <a:cubicBezTo>
                  <a:pt x="611" y="248"/>
                  <a:pt x="600" y="205"/>
                  <a:pt x="617" y="169"/>
                </a:cubicBezTo>
                <a:cubicBezTo>
                  <a:pt x="618" y="169"/>
                  <a:pt x="619" y="170"/>
                  <a:pt x="620" y="170"/>
                </a:cubicBezTo>
                <a:moveTo>
                  <a:pt x="786" y="488"/>
                </a:moveTo>
                <a:cubicBezTo>
                  <a:pt x="785" y="479"/>
                  <a:pt x="777" y="472"/>
                  <a:pt x="768" y="473"/>
                </a:cubicBezTo>
                <a:cubicBezTo>
                  <a:pt x="733" y="475"/>
                  <a:pt x="703" y="449"/>
                  <a:pt x="700" y="415"/>
                </a:cubicBezTo>
                <a:cubicBezTo>
                  <a:pt x="700" y="406"/>
                  <a:pt x="691" y="399"/>
                  <a:pt x="682" y="399"/>
                </a:cubicBezTo>
                <a:cubicBezTo>
                  <a:pt x="673" y="400"/>
                  <a:pt x="665" y="408"/>
                  <a:pt x="666" y="417"/>
                </a:cubicBezTo>
                <a:cubicBezTo>
                  <a:pt x="667" y="437"/>
                  <a:pt x="675" y="455"/>
                  <a:pt x="687" y="470"/>
                </a:cubicBezTo>
                <a:cubicBezTo>
                  <a:pt x="659" y="502"/>
                  <a:pt x="623" y="511"/>
                  <a:pt x="603" y="513"/>
                </a:cubicBezTo>
                <a:cubicBezTo>
                  <a:pt x="585" y="515"/>
                  <a:pt x="569" y="514"/>
                  <a:pt x="551" y="512"/>
                </a:cubicBezTo>
                <a:cubicBezTo>
                  <a:pt x="534" y="510"/>
                  <a:pt x="515" y="508"/>
                  <a:pt x="492" y="508"/>
                </a:cubicBezTo>
                <a:cubicBezTo>
                  <a:pt x="491" y="499"/>
                  <a:pt x="489" y="485"/>
                  <a:pt x="481" y="473"/>
                </a:cubicBezTo>
                <a:cubicBezTo>
                  <a:pt x="476" y="465"/>
                  <a:pt x="466" y="463"/>
                  <a:pt x="458" y="467"/>
                </a:cubicBezTo>
                <a:cubicBezTo>
                  <a:pt x="450" y="472"/>
                  <a:pt x="447" y="483"/>
                  <a:pt x="452" y="491"/>
                </a:cubicBezTo>
                <a:cubicBezTo>
                  <a:pt x="457" y="498"/>
                  <a:pt x="458" y="510"/>
                  <a:pt x="458" y="515"/>
                </a:cubicBezTo>
                <a:cubicBezTo>
                  <a:pt x="440" y="521"/>
                  <a:pt x="425" y="530"/>
                  <a:pt x="412" y="539"/>
                </a:cubicBezTo>
                <a:cubicBezTo>
                  <a:pt x="387" y="555"/>
                  <a:pt x="368" y="567"/>
                  <a:pt x="339" y="560"/>
                </a:cubicBezTo>
                <a:cubicBezTo>
                  <a:pt x="313" y="555"/>
                  <a:pt x="286" y="553"/>
                  <a:pt x="264" y="556"/>
                </a:cubicBezTo>
                <a:cubicBezTo>
                  <a:pt x="260" y="548"/>
                  <a:pt x="255" y="538"/>
                  <a:pt x="246" y="530"/>
                </a:cubicBezTo>
                <a:cubicBezTo>
                  <a:pt x="240" y="524"/>
                  <a:pt x="229" y="524"/>
                  <a:pt x="222" y="531"/>
                </a:cubicBezTo>
                <a:cubicBezTo>
                  <a:pt x="216" y="537"/>
                  <a:pt x="216" y="548"/>
                  <a:pt x="223" y="555"/>
                </a:cubicBezTo>
                <a:cubicBezTo>
                  <a:pt x="226" y="557"/>
                  <a:pt x="228" y="561"/>
                  <a:pt x="230" y="565"/>
                </a:cubicBezTo>
                <a:cubicBezTo>
                  <a:pt x="192" y="581"/>
                  <a:pt x="173" y="606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4"/>
                  <a:pt x="186" y="634"/>
                </a:cubicBezTo>
                <a:cubicBezTo>
                  <a:pt x="191" y="634"/>
                  <a:pt x="197" y="632"/>
                  <a:pt x="200" y="627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7"/>
                  <a:pt x="332" y="593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0"/>
                  <a:pt x="393" y="623"/>
                  <a:pt x="392" y="613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4"/>
                  <a:pt x="417" y="576"/>
                  <a:pt x="430" y="567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1"/>
                  <a:pt x="531" y="543"/>
                  <a:pt x="547" y="545"/>
                </a:cubicBezTo>
                <a:cubicBezTo>
                  <a:pt x="563" y="547"/>
                  <a:pt x="579" y="548"/>
                  <a:pt x="597" y="547"/>
                </a:cubicBezTo>
                <a:cubicBezTo>
                  <a:pt x="600" y="556"/>
                  <a:pt x="600" y="567"/>
                  <a:pt x="600" y="571"/>
                </a:cubicBezTo>
                <a:cubicBezTo>
                  <a:pt x="598" y="580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5"/>
                </a:cubicBezTo>
                <a:cubicBezTo>
                  <a:pt x="634" y="573"/>
                  <a:pt x="636" y="558"/>
                  <a:pt x="632" y="542"/>
                </a:cubicBezTo>
                <a:cubicBezTo>
                  <a:pt x="657" y="536"/>
                  <a:pt x="687" y="521"/>
                  <a:pt x="713" y="492"/>
                </a:cubicBezTo>
                <a:cubicBezTo>
                  <a:pt x="728" y="501"/>
                  <a:pt x="745" y="507"/>
                  <a:pt x="764" y="507"/>
                </a:cubicBezTo>
                <a:cubicBezTo>
                  <a:pt x="766" y="507"/>
                  <a:pt x="768" y="507"/>
                  <a:pt x="770" y="506"/>
                </a:cubicBezTo>
                <a:cubicBezTo>
                  <a:pt x="779" y="506"/>
                  <a:pt x="787" y="498"/>
                  <a:pt x="786" y="48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180520"/>
            <a:ext cx="28436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2.8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71480" y="3895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1"/>
                  <a:pt x="64" y="170"/>
                </a:cubicBezTo>
                <a:cubicBezTo>
                  <a:pt x="78" y="150"/>
                  <a:pt x="94" y="130"/>
                  <a:pt x="112" y="112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2"/>
                </a:cubicBezTo>
                <a:cubicBezTo>
                  <a:pt x="673" y="130"/>
                  <a:pt x="689" y="150"/>
                  <a:pt x="703" y="170"/>
                </a:cubicBezTo>
                <a:cubicBezTo>
                  <a:pt x="717" y="191"/>
                  <a:pt x="729" y="214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06040" y="3930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32680" y="3956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2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2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63280" y="3987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86320" y="40107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0"/>
                  <a:pt x="124" y="88"/>
                </a:cubicBezTo>
                <a:cubicBezTo>
                  <a:pt x="121" y="96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6"/>
                  <a:pt x="5" y="88"/>
                </a:cubicBezTo>
                <a:cubicBezTo>
                  <a:pt x="2" y="80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06120" y="40359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3960" y="4021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54360" y="3895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10800" y="39200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9"/>
                </a:moveTo>
                <a:lnTo>
                  <a:pt x="64" y="309"/>
                </a:lnTo>
                <a:cubicBezTo>
                  <a:pt x="56" y="317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29"/>
                  <a:pt x="313" y="29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3098520"/>
            <a:ext cx="744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Procesando datos binarios con bucles (Java)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065240" y="3845160"/>
            <a:ext cx="920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Actividad integradora centrada en la lógica binaria, estructuras de control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4254840"/>
            <a:ext cx="283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manipulación de datos.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27360" y="2186640"/>
            <a:ext cx="180000" cy="175320"/>
          </a:xfrm>
          <a:custGeom>
            <a:avLst/>
            <a:gdLst/>
            <a:ahLst/>
            <a:rect l="0" t="0" r="r" b="b"/>
            <a:pathLst>
              <a:path w="500" h="487">
                <a:moveTo>
                  <a:pt x="0" y="297"/>
                </a:moveTo>
                <a:lnTo>
                  <a:pt x="305" y="0"/>
                </a:lnTo>
                <a:lnTo>
                  <a:pt x="500" y="190"/>
                </a:lnTo>
                <a:lnTo>
                  <a:pt x="195" y="487"/>
                </a:lnTo>
                <a:lnTo>
                  <a:pt x="0" y="29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97040" y="2264040"/>
            <a:ext cx="282960" cy="225720"/>
          </a:xfrm>
          <a:custGeom>
            <a:avLst/>
            <a:gdLst/>
            <a:ahLst/>
            <a:rect l="0" t="0" r="r" b="b"/>
            <a:pathLst>
              <a:path w="786" h="627">
                <a:moveTo>
                  <a:pt x="180" y="627"/>
                </a:moveTo>
                <a:cubicBezTo>
                  <a:pt x="24" y="616"/>
                  <a:pt x="-4" y="509"/>
                  <a:pt x="0" y="451"/>
                </a:cubicBezTo>
                <a:cubicBezTo>
                  <a:pt x="9" y="313"/>
                  <a:pt x="435" y="0"/>
                  <a:pt x="435" y="0"/>
                </a:cubicBezTo>
                <a:lnTo>
                  <a:pt x="786" y="52"/>
                </a:lnTo>
                <a:cubicBezTo>
                  <a:pt x="786" y="52"/>
                  <a:pt x="299" y="635"/>
                  <a:pt x="180" y="627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781920" y="2153520"/>
            <a:ext cx="360360" cy="351000"/>
          </a:xfrm>
          <a:custGeom>
            <a:avLst/>
            <a:gdLst/>
            <a:ahLst/>
            <a:rect l="0" t="0" r="r" b="b"/>
            <a:pathLst>
              <a:path w="1001" h="975">
                <a:moveTo>
                  <a:pt x="901" y="98"/>
                </a:moveTo>
                <a:cubicBezTo>
                  <a:pt x="819" y="18"/>
                  <a:pt x="727" y="-21"/>
                  <a:pt x="695" y="11"/>
                </a:cubicBezTo>
                <a:lnTo>
                  <a:pt x="694" y="12"/>
                </a:lnTo>
                <a:lnTo>
                  <a:pt x="693" y="12"/>
                </a:lnTo>
                <a:lnTo>
                  <a:pt x="61" y="628"/>
                </a:lnTo>
                <a:cubicBezTo>
                  <a:pt x="22" y="666"/>
                  <a:pt x="0" y="717"/>
                  <a:pt x="0" y="772"/>
                </a:cubicBezTo>
                <a:cubicBezTo>
                  <a:pt x="0" y="826"/>
                  <a:pt x="22" y="877"/>
                  <a:pt x="61" y="916"/>
                </a:cubicBezTo>
                <a:cubicBezTo>
                  <a:pt x="101" y="954"/>
                  <a:pt x="153" y="975"/>
                  <a:pt x="209" y="975"/>
                </a:cubicBezTo>
                <a:cubicBezTo>
                  <a:pt x="265" y="975"/>
                  <a:pt x="317" y="954"/>
                  <a:pt x="358" y="916"/>
                </a:cubicBezTo>
                <a:lnTo>
                  <a:pt x="989" y="300"/>
                </a:lnTo>
                <a:lnTo>
                  <a:pt x="989" y="299"/>
                </a:lnTo>
                <a:cubicBezTo>
                  <a:pt x="990" y="299"/>
                  <a:pt x="990" y="299"/>
                  <a:pt x="990" y="298"/>
                </a:cubicBezTo>
                <a:cubicBezTo>
                  <a:pt x="1023" y="267"/>
                  <a:pt x="982" y="177"/>
                  <a:pt x="901" y="98"/>
                </a:cubicBezTo>
                <a:moveTo>
                  <a:pt x="297" y="858"/>
                </a:moveTo>
                <a:cubicBezTo>
                  <a:pt x="274" y="881"/>
                  <a:pt x="242" y="894"/>
                  <a:pt x="209" y="894"/>
                </a:cubicBezTo>
                <a:cubicBezTo>
                  <a:pt x="175" y="894"/>
                  <a:pt x="144" y="881"/>
                  <a:pt x="120" y="858"/>
                </a:cubicBezTo>
                <a:cubicBezTo>
                  <a:pt x="97" y="835"/>
                  <a:pt x="84" y="804"/>
                  <a:pt x="84" y="772"/>
                </a:cubicBezTo>
                <a:cubicBezTo>
                  <a:pt x="84" y="739"/>
                  <a:pt x="97" y="709"/>
                  <a:pt x="120" y="686"/>
                </a:cubicBezTo>
                <a:lnTo>
                  <a:pt x="708" y="114"/>
                </a:lnTo>
                <a:cubicBezTo>
                  <a:pt x="725" y="145"/>
                  <a:pt x="751" y="179"/>
                  <a:pt x="785" y="211"/>
                </a:cubicBezTo>
                <a:cubicBezTo>
                  <a:pt x="818" y="244"/>
                  <a:pt x="853" y="269"/>
                  <a:pt x="885" y="286"/>
                </a:cubicBezTo>
                <a:lnTo>
                  <a:pt x="297" y="858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45640" y="2261160"/>
            <a:ext cx="229320" cy="183600"/>
          </a:xfrm>
          <a:custGeom>
            <a:avLst/>
            <a:gdLst/>
            <a:ahLst/>
            <a:rect l="0" t="0" r="r" b="b"/>
            <a:pathLst>
              <a:path w="637" h="510">
                <a:moveTo>
                  <a:pt x="637" y="56"/>
                </a:moveTo>
                <a:cubicBezTo>
                  <a:pt x="636" y="66"/>
                  <a:pt x="564" y="76"/>
                  <a:pt x="478" y="65"/>
                </a:cubicBezTo>
                <a:cubicBezTo>
                  <a:pt x="392" y="54"/>
                  <a:pt x="324" y="32"/>
                  <a:pt x="327" y="15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39"/>
                  <a:pt x="637" y="56"/>
                </a:cubicBezTo>
                <a:moveTo>
                  <a:pt x="124" y="331"/>
                </a:moveTo>
                <a:cubicBezTo>
                  <a:pt x="115" y="340"/>
                  <a:pt x="101" y="340"/>
                  <a:pt x="92" y="331"/>
                </a:cubicBezTo>
                <a:cubicBezTo>
                  <a:pt x="84" y="323"/>
                  <a:pt x="84" y="309"/>
                  <a:pt x="92" y="301"/>
                </a:cubicBezTo>
                <a:cubicBezTo>
                  <a:pt x="101" y="292"/>
                  <a:pt x="115" y="292"/>
                  <a:pt x="124" y="301"/>
                </a:cubicBezTo>
                <a:cubicBezTo>
                  <a:pt x="132" y="309"/>
                  <a:pt x="132" y="323"/>
                  <a:pt x="124" y="331"/>
                </a:cubicBezTo>
                <a:moveTo>
                  <a:pt x="216" y="402"/>
                </a:moveTo>
                <a:cubicBezTo>
                  <a:pt x="202" y="416"/>
                  <a:pt x="179" y="416"/>
                  <a:pt x="165" y="402"/>
                </a:cubicBezTo>
                <a:cubicBezTo>
                  <a:pt x="151" y="389"/>
                  <a:pt x="151" y="366"/>
                  <a:pt x="165" y="352"/>
                </a:cubicBezTo>
                <a:cubicBezTo>
                  <a:pt x="179" y="339"/>
                  <a:pt x="202" y="339"/>
                  <a:pt x="216" y="352"/>
                </a:cubicBezTo>
                <a:cubicBezTo>
                  <a:pt x="231" y="366"/>
                  <a:pt x="231" y="389"/>
                  <a:pt x="216" y="402"/>
                </a:cubicBezTo>
                <a:moveTo>
                  <a:pt x="263" y="258"/>
                </a:moveTo>
                <a:cubicBezTo>
                  <a:pt x="250" y="271"/>
                  <a:pt x="228" y="271"/>
                  <a:pt x="215" y="258"/>
                </a:cubicBezTo>
                <a:cubicBezTo>
                  <a:pt x="202" y="245"/>
                  <a:pt x="202" y="224"/>
                  <a:pt x="215" y="211"/>
                </a:cubicBezTo>
                <a:cubicBezTo>
                  <a:pt x="228" y="198"/>
                  <a:pt x="250" y="198"/>
                  <a:pt x="263" y="211"/>
                </a:cubicBezTo>
                <a:cubicBezTo>
                  <a:pt x="277" y="224"/>
                  <a:pt x="277" y="245"/>
                  <a:pt x="263" y="258"/>
                </a:cubicBezTo>
                <a:moveTo>
                  <a:pt x="71" y="498"/>
                </a:moveTo>
                <a:cubicBezTo>
                  <a:pt x="55" y="514"/>
                  <a:pt x="29" y="514"/>
                  <a:pt x="13" y="498"/>
                </a:cubicBezTo>
                <a:cubicBezTo>
                  <a:pt x="-4" y="483"/>
                  <a:pt x="-4" y="457"/>
                  <a:pt x="13" y="441"/>
                </a:cubicBezTo>
                <a:cubicBezTo>
                  <a:pt x="29" y="425"/>
                  <a:pt x="55" y="425"/>
                  <a:pt x="71" y="441"/>
                </a:cubicBezTo>
                <a:cubicBezTo>
                  <a:pt x="88" y="457"/>
                  <a:pt x="88" y="483"/>
                  <a:pt x="71" y="498"/>
                </a:cubicBezTo>
                <a:moveTo>
                  <a:pt x="390" y="249"/>
                </a:moveTo>
                <a:cubicBezTo>
                  <a:pt x="378" y="261"/>
                  <a:pt x="360" y="261"/>
                  <a:pt x="348" y="249"/>
                </a:cubicBezTo>
                <a:cubicBezTo>
                  <a:pt x="336" y="238"/>
                  <a:pt x="336" y="220"/>
                  <a:pt x="348" y="209"/>
                </a:cubicBezTo>
                <a:cubicBezTo>
                  <a:pt x="360" y="197"/>
                  <a:pt x="378" y="197"/>
                  <a:pt x="390" y="209"/>
                </a:cubicBezTo>
                <a:cubicBezTo>
                  <a:pt x="401" y="220"/>
                  <a:pt x="401" y="238"/>
                  <a:pt x="390" y="249"/>
                </a:cubicBezTo>
                <a:moveTo>
                  <a:pt x="356" y="133"/>
                </a:moveTo>
                <a:cubicBezTo>
                  <a:pt x="349" y="140"/>
                  <a:pt x="336" y="140"/>
                  <a:pt x="329" y="133"/>
                </a:cubicBezTo>
                <a:cubicBezTo>
                  <a:pt x="321" y="125"/>
                  <a:pt x="321" y="114"/>
                  <a:pt x="329" y="106"/>
                </a:cubicBezTo>
                <a:cubicBezTo>
                  <a:pt x="336" y="99"/>
                  <a:pt x="348" y="99"/>
                  <a:pt x="356" y="106"/>
                </a:cubicBezTo>
                <a:cubicBezTo>
                  <a:pt x="364" y="114"/>
                  <a:pt x="364" y="125"/>
                  <a:pt x="356" y="133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55160" y="2169000"/>
            <a:ext cx="71280" cy="69480"/>
          </a:xfrm>
          <a:custGeom>
            <a:avLst/>
            <a:gdLst/>
            <a:ahLst/>
            <a:rect l="0" t="0" r="r" b="b"/>
            <a:pathLst>
              <a:path w="198" h="193">
                <a:moveTo>
                  <a:pt x="122" y="73"/>
                </a:moveTo>
                <a:cubicBezTo>
                  <a:pt x="136" y="86"/>
                  <a:pt x="147" y="98"/>
                  <a:pt x="158" y="111"/>
                </a:cubicBezTo>
                <a:cubicBezTo>
                  <a:pt x="169" y="123"/>
                  <a:pt x="177" y="135"/>
                  <a:pt x="184" y="146"/>
                </a:cubicBezTo>
                <a:cubicBezTo>
                  <a:pt x="191" y="157"/>
                  <a:pt x="195" y="166"/>
                  <a:pt x="197" y="174"/>
                </a:cubicBezTo>
                <a:cubicBezTo>
                  <a:pt x="199" y="181"/>
                  <a:pt x="199" y="187"/>
                  <a:pt x="195" y="190"/>
                </a:cubicBezTo>
                <a:cubicBezTo>
                  <a:pt x="192" y="193"/>
                  <a:pt x="187" y="194"/>
                  <a:pt x="179" y="192"/>
                </a:cubicBezTo>
                <a:cubicBezTo>
                  <a:pt x="172" y="190"/>
                  <a:pt x="162" y="186"/>
                  <a:pt x="151" y="178"/>
                </a:cubicBezTo>
                <a:cubicBezTo>
                  <a:pt x="140" y="172"/>
                  <a:pt x="128" y="163"/>
                  <a:pt x="114" y="153"/>
                </a:cubicBezTo>
                <a:cubicBezTo>
                  <a:pt x="101" y="143"/>
                  <a:pt x="88" y="131"/>
                  <a:pt x="75" y="119"/>
                </a:cubicBezTo>
                <a:cubicBezTo>
                  <a:pt x="63" y="107"/>
                  <a:pt x="51" y="94"/>
                  <a:pt x="41" y="81"/>
                </a:cubicBezTo>
                <a:cubicBezTo>
                  <a:pt x="30" y="69"/>
                  <a:pt x="21" y="57"/>
                  <a:pt x="15" y="46"/>
                </a:cubicBezTo>
                <a:cubicBezTo>
                  <a:pt x="8" y="35"/>
                  <a:pt x="3" y="26"/>
                  <a:pt x="1" y="19"/>
                </a:cubicBezTo>
                <a:cubicBezTo>
                  <a:pt x="-1" y="11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8"/>
                  <a:pt x="48" y="14"/>
                </a:cubicBezTo>
                <a:cubicBezTo>
                  <a:pt x="59" y="21"/>
                  <a:pt x="71" y="29"/>
                  <a:pt x="84" y="39"/>
                </a:cubicBezTo>
                <a:cubicBezTo>
                  <a:pt x="97" y="50"/>
                  <a:pt x="109" y="61"/>
                  <a:pt x="122" y="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71480" y="28764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7"/>
                </a:moveTo>
                <a:cubicBezTo>
                  <a:pt x="584" y="427"/>
                  <a:pt x="571" y="428"/>
                  <a:pt x="559" y="431"/>
                </a:cubicBezTo>
                <a:lnTo>
                  <a:pt x="337" y="210"/>
                </a:lnTo>
                <a:cubicBezTo>
                  <a:pt x="339" y="198"/>
                  <a:pt x="341" y="185"/>
                  <a:pt x="341" y="172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19"/>
                  <a:pt x="147" y="41"/>
                </a:cubicBezTo>
                <a:lnTo>
                  <a:pt x="211" y="106"/>
                </a:lnTo>
                <a:cubicBezTo>
                  <a:pt x="211" y="106"/>
                  <a:pt x="232" y="148"/>
                  <a:pt x="189" y="191"/>
                </a:cubicBezTo>
                <a:cubicBezTo>
                  <a:pt x="147" y="233"/>
                  <a:pt x="104" y="212"/>
                  <a:pt x="104" y="212"/>
                </a:cubicBezTo>
                <a:lnTo>
                  <a:pt x="40" y="148"/>
                </a:lnTo>
                <a:cubicBezTo>
                  <a:pt x="19" y="127"/>
                  <a:pt x="0" y="152"/>
                  <a:pt x="0" y="172"/>
                </a:cubicBezTo>
                <a:cubicBezTo>
                  <a:pt x="0" y="266"/>
                  <a:pt x="76" y="342"/>
                  <a:pt x="170" y="342"/>
                </a:cubicBezTo>
                <a:cubicBezTo>
                  <a:pt x="184" y="342"/>
                  <a:pt x="196" y="341"/>
                  <a:pt x="209" y="338"/>
                </a:cubicBezTo>
                <a:lnTo>
                  <a:pt x="430" y="559"/>
                </a:lnTo>
                <a:cubicBezTo>
                  <a:pt x="427" y="571"/>
                  <a:pt x="425" y="584"/>
                  <a:pt x="425" y="597"/>
                </a:cubicBezTo>
                <a:cubicBezTo>
                  <a:pt x="425" y="692"/>
                  <a:pt x="502" y="768"/>
                  <a:pt x="597" y="768"/>
                </a:cubicBezTo>
                <a:cubicBezTo>
                  <a:pt x="616" y="768"/>
                  <a:pt x="642" y="749"/>
                  <a:pt x="621" y="727"/>
                </a:cubicBezTo>
                <a:lnTo>
                  <a:pt x="557" y="664"/>
                </a:lnTo>
                <a:cubicBezTo>
                  <a:pt x="557" y="664"/>
                  <a:pt x="534" y="621"/>
                  <a:pt x="578" y="578"/>
                </a:cubicBezTo>
                <a:cubicBezTo>
                  <a:pt x="621" y="536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7"/>
                </a:cubicBezTo>
                <a:cubicBezTo>
                  <a:pt x="768" y="503"/>
                  <a:pt x="691" y="427"/>
                  <a:pt x="597" y="42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60280" y="2089080"/>
            <a:ext cx="4271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opcionales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65240" y="2826000"/>
            <a:ext cx="254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 deseas ir más allá: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3387960"/>
            <a:ext cx="718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Permitir la codificación y verificación de múltiples mensajes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3873960"/>
            <a:ext cx="596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errores aleatorios en las cadenas binarias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4359600"/>
            <a:ext cx="606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menús o interacción mejorada por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62640" y="243828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4"/>
                  <a:pt x="246" y="212"/>
                  <a:pt x="154" y="205"/>
                </a:cubicBezTo>
                <a:cubicBezTo>
                  <a:pt x="69" y="200"/>
                  <a:pt x="0" y="160"/>
                  <a:pt x="0" y="103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28440" y="244152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7"/>
                  <a:pt x="8" y="101"/>
                  <a:pt x="20" y="111"/>
                </a:cubicBezTo>
                <a:cubicBezTo>
                  <a:pt x="20" y="111"/>
                  <a:pt x="49" y="141"/>
                  <a:pt x="99" y="127"/>
                </a:cubicBezTo>
                <a:cubicBezTo>
                  <a:pt x="121" y="121"/>
                  <a:pt x="157" y="76"/>
                  <a:pt x="222" y="69"/>
                </a:cubicBezTo>
                <a:cubicBezTo>
                  <a:pt x="253" y="66"/>
                  <a:pt x="313" y="90"/>
                  <a:pt x="417" y="91"/>
                </a:cubicBezTo>
                <a:cubicBezTo>
                  <a:pt x="421" y="81"/>
                  <a:pt x="422" y="74"/>
                  <a:pt x="422" y="74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86600" y="222984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7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1"/>
                  <a:pt x="0" y="389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4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06040" y="225252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8"/>
                </a:moveTo>
                <a:cubicBezTo>
                  <a:pt x="490" y="313"/>
                  <a:pt x="526" y="316"/>
                  <a:pt x="557" y="319"/>
                </a:cubicBezTo>
                <a:cubicBezTo>
                  <a:pt x="567" y="320"/>
                  <a:pt x="576" y="320"/>
                  <a:pt x="586" y="320"/>
                </a:cubicBezTo>
                <a:cubicBezTo>
                  <a:pt x="641" y="319"/>
                  <a:pt x="686" y="296"/>
                  <a:pt x="707" y="273"/>
                </a:cubicBezTo>
                <a:cubicBezTo>
                  <a:pt x="712" y="267"/>
                  <a:pt x="711" y="258"/>
                  <a:pt x="705" y="253"/>
                </a:cubicBezTo>
                <a:cubicBezTo>
                  <a:pt x="700" y="248"/>
                  <a:pt x="690" y="249"/>
                  <a:pt x="685" y="255"/>
                </a:cubicBezTo>
                <a:cubicBezTo>
                  <a:pt x="669" y="272"/>
                  <a:pt x="632" y="291"/>
                  <a:pt x="585" y="292"/>
                </a:cubicBezTo>
                <a:cubicBezTo>
                  <a:pt x="577" y="293"/>
                  <a:pt x="568" y="292"/>
                  <a:pt x="559" y="291"/>
                </a:cubicBezTo>
                <a:cubicBezTo>
                  <a:pt x="526" y="288"/>
                  <a:pt x="485" y="284"/>
                  <a:pt x="412" y="323"/>
                </a:cubicBezTo>
                <a:cubicBezTo>
                  <a:pt x="394" y="333"/>
                  <a:pt x="368" y="337"/>
                  <a:pt x="341" y="340"/>
                </a:cubicBezTo>
                <a:cubicBezTo>
                  <a:pt x="279" y="251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3"/>
                  <a:pt x="362" y="148"/>
                </a:cubicBezTo>
                <a:cubicBezTo>
                  <a:pt x="369" y="144"/>
                  <a:pt x="371" y="135"/>
                  <a:pt x="368" y="128"/>
                </a:cubicBezTo>
                <a:cubicBezTo>
                  <a:pt x="364" y="122"/>
                  <a:pt x="355" y="119"/>
                  <a:pt x="349" y="123"/>
                </a:cubicBezTo>
                <a:cubicBezTo>
                  <a:pt x="331" y="133"/>
                  <a:pt x="307" y="127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5"/>
                </a:cubicBezTo>
                <a:cubicBezTo>
                  <a:pt x="279" y="136"/>
                  <a:pt x="289" y="143"/>
                  <a:pt x="299" y="149"/>
                </a:cubicBezTo>
                <a:cubicBezTo>
                  <a:pt x="285" y="178"/>
                  <a:pt x="257" y="256"/>
                  <a:pt x="309" y="343"/>
                </a:cubicBezTo>
                <a:cubicBezTo>
                  <a:pt x="272" y="346"/>
                  <a:pt x="235" y="352"/>
                  <a:pt x="206" y="370"/>
                </a:cubicBezTo>
                <a:cubicBezTo>
                  <a:pt x="188" y="382"/>
                  <a:pt x="169" y="400"/>
                  <a:pt x="154" y="420"/>
                </a:cubicBezTo>
                <a:cubicBezTo>
                  <a:pt x="136" y="417"/>
                  <a:pt x="72" y="401"/>
                  <a:pt x="61" y="330"/>
                </a:cubicBezTo>
                <a:cubicBezTo>
                  <a:pt x="68" y="325"/>
                  <a:pt x="74" y="317"/>
                  <a:pt x="77" y="309"/>
                </a:cubicBezTo>
                <a:cubicBezTo>
                  <a:pt x="80" y="301"/>
                  <a:pt x="76" y="293"/>
                  <a:pt x="69" y="291"/>
                </a:cubicBezTo>
                <a:cubicBezTo>
                  <a:pt x="62" y="288"/>
                  <a:pt x="54" y="291"/>
                  <a:pt x="51" y="298"/>
                </a:cubicBezTo>
                <a:cubicBezTo>
                  <a:pt x="49" y="305"/>
                  <a:pt x="44" y="309"/>
                  <a:pt x="38" y="311"/>
                </a:cubicBezTo>
                <a:cubicBezTo>
                  <a:pt x="33" y="313"/>
                  <a:pt x="26" y="313"/>
                  <a:pt x="20" y="309"/>
                </a:cubicBezTo>
                <a:cubicBezTo>
                  <a:pt x="14" y="306"/>
                  <a:pt x="5" y="308"/>
                  <a:pt x="1" y="315"/>
                </a:cubicBezTo>
                <a:cubicBezTo>
                  <a:pt x="-2" y="321"/>
                  <a:pt x="0" y="330"/>
                  <a:pt x="7" y="334"/>
                </a:cubicBezTo>
                <a:cubicBezTo>
                  <a:pt x="15" y="338"/>
                  <a:pt x="23" y="340"/>
                  <a:pt x="32" y="340"/>
                </a:cubicBezTo>
                <a:cubicBezTo>
                  <a:pt x="33" y="340"/>
                  <a:pt x="34" y="340"/>
                  <a:pt x="35" y="340"/>
                </a:cubicBezTo>
                <a:cubicBezTo>
                  <a:pt x="48" y="407"/>
                  <a:pt x="101" y="437"/>
                  <a:pt x="139" y="446"/>
                </a:cubicBezTo>
                <a:cubicBezTo>
                  <a:pt x="134" y="457"/>
                  <a:pt x="131" y="468"/>
                  <a:pt x="130" y="479"/>
                </a:cubicBezTo>
                <a:cubicBezTo>
                  <a:pt x="129" y="487"/>
                  <a:pt x="135" y="495"/>
                  <a:pt x="142" y="495"/>
                </a:cubicBezTo>
                <a:lnTo>
                  <a:pt x="144" y="495"/>
                </a:lnTo>
                <a:cubicBezTo>
                  <a:pt x="151" y="495"/>
                  <a:pt x="157" y="489"/>
                  <a:pt x="158" y="482"/>
                </a:cubicBezTo>
                <a:cubicBezTo>
                  <a:pt x="161" y="448"/>
                  <a:pt x="193" y="412"/>
                  <a:pt x="222" y="394"/>
                </a:cubicBezTo>
                <a:cubicBezTo>
                  <a:pt x="249" y="376"/>
                  <a:pt x="288" y="373"/>
                  <a:pt x="326" y="369"/>
                </a:cubicBezTo>
                <a:cubicBezTo>
                  <a:pt x="363" y="366"/>
                  <a:pt x="398" y="363"/>
                  <a:pt x="425" y="348"/>
                </a:cubicBezTo>
                <a:moveTo>
                  <a:pt x="786" y="306"/>
                </a:moveTo>
                <a:cubicBezTo>
                  <a:pt x="782" y="312"/>
                  <a:pt x="785" y="321"/>
                  <a:pt x="791" y="325"/>
                </a:cubicBezTo>
                <a:cubicBezTo>
                  <a:pt x="793" y="326"/>
                  <a:pt x="796" y="326"/>
                  <a:pt x="798" y="326"/>
                </a:cubicBezTo>
                <a:cubicBezTo>
                  <a:pt x="803" y="326"/>
                  <a:pt x="808" y="324"/>
                  <a:pt x="810" y="319"/>
                </a:cubicBezTo>
                <a:cubicBezTo>
                  <a:pt x="811" y="318"/>
                  <a:pt x="862" y="223"/>
                  <a:pt x="766" y="159"/>
                </a:cubicBezTo>
                <a:cubicBezTo>
                  <a:pt x="760" y="154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0"/>
                </a:moveTo>
                <a:cubicBezTo>
                  <a:pt x="210" y="80"/>
                  <a:pt x="215" y="78"/>
                  <a:pt x="217" y="74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4"/>
                  <a:pt x="191" y="73"/>
                  <a:pt x="198" y="78"/>
                </a:cubicBezTo>
                <a:cubicBezTo>
                  <a:pt x="200" y="79"/>
                  <a:pt x="203" y="80"/>
                  <a:pt x="206" y="80"/>
                </a:cubicBezTo>
                <a:moveTo>
                  <a:pt x="571" y="27"/>
                </a:moveTo>
                <a:cubicBezTo>
                  <a:pt x="633" y="22"/>
                  <a:pt x="661" y="67"/>
                  <a:pt x="663" y="70"/>
                </a:cubicBezTo>
                <a:cubicBezTo>
                  <a:pt x="665" y="74"/>
                  <a:pt x="670" y="76"/>
                  <a:pt x="675" y="76"/>
                </a:cubicBezTo>
                <a:cubicBezTo>
                  <a:pt x="677" y="76"/>
                  <a:pt x="680" y="76"/>
                  <a:pt x="682" y="75"/>
                </a:cubicBezTo>
                <a:cubicBezTo>
                  <a:pt x="688" y="71"/>
                  <a:pt x="691" y="62"/>
                  <a:pt x="687" y="55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0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36"/>
                </a:moveTo>
                <a:cubicBezTo>
                  <a:pt x="821" y="435"/>
                  <a:pt x="813" y="441"/>
                  <a:pt x="812" y="448"/>
                </a:cubicBezTo>
                <a:cubicBezTo>
                  <a:pt x="812" y="449"/>
                  <a:pt x="808" y="497"/>
                  <a:pt x="759" y="513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0"/>
                  <a:pt x="768" y="540"/>
                </a:cubicBezTo>
                <a:cubicBezTo>
                  <a:pt x="834" y="518"/>
                  <a:pt x="840" y="453"/>
                  <a:pt x="840" y="451"/>
                </a:cubicBezTo>
                <a:cubicBezTo>
                  <a:pt x="841" y="443"/>
                  <a:pt x="835" y="436"/>
                  <a:pt x="828" y="43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51040" y="225576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8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2"/>
                  <a:pt x="98" y="245"/>
                  <a:pt x="90" y="243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5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3"/>
                  <a:pt x="1" y="131"/>
                </a:cubicBezTo>
                <a:cubicBezTo>
                  <a:pt x="1" y="134"/>
                  <a:pt x="-6" y="196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3"/>
                </a:moveTo>
                <a:cubicBezTo>
                  <a:pt x="335" y="212"/>
                  <a:pt x="353" y="213"/>
                  <a:pt x="364" y="223"/>
                </a:cubicBezTo>
                <a:cubicBezTo>
                  <a:pt x="367" y="226"/>
                  <a:pt x="370" y="227"/>
                  <a:pt x="374" y="227"/>
                </a:cubicBezTo>
                <a:cubicBezTo>
                  <a:pt x="378" y="227"/>
                  <a:pt x="381" y="226"/>
                  <a:pt x="384" y="223"/>
                </a:cubicBezTo>
                <a:cubicBezTo>
                  <a:pt x="389" y="217"/>
                  <a:pt x="389" y="209"/>
                  <a:pt x="384" y="203"/>
                </a:cubicBezTo>
                <a:cubicBezTo>
                  <a:pt x="377" y="197"/>
                  <a:pt x="369" y="193"/>
                  <a:pt x="361" y="190"/>
                </a:cubicBezTo>
                <a:cubicBezTo>
                  <a:pt x="370" y="162"/>
                  <a:pt x="366" y="149"/>
                  <a:pt x="359" y="126"/>
                </a:cubicBezTo>
                <a:cubicBezTo>
                  <a:pt x="357" y="122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1"/>
                  <a:pt x="327" y="117"/>
                </a:cubicBezTo>
                <a:lnTo>
                  <a:pt x="328" y="120"/>
                </a:lnTo>
                <a:cubicBezTo>
                  <a:pt x="329" y="125"/>
                  <a:pt x="331" y="130"/>
                  <a:pt x="332" y="134"/>
                </a:cubicBezTo>
                <a:cubicBezTo>
                  <a:pt x="339" y="156"/>
                  <a:pt x="341" y="163"/>
                  <a:pt x="333" y="188"/>
                </a:cubicBezTo>
                <a:cubicBezTo>
                  <a:pt x="322" y="190"/>
                  <a:pt x="312" y="195"/>
                  <a:pt x="304" y="202"/>
                </a:cubicBezTo>
                <a:cubicBezTo>
                  <a:pt x="299" y="208"/>
                  <a:pt x="298" y="217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4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9"/>
                  <a:pt x="521" y="106"/>
                  <a:pt x="514" y="109"/>
                </a:cubicBezTo>
                <a:cubicBezTo>
                  <a:pt x="500" y="115"/>
                  <a:pt x="482" y="110"/>
                  <a:pt x="475" y="96"/>
                </a:cubicBezTo>
                <a:cubicBezTo>
                  <a:pt x="471" y="89"/>
                  <a:pt x="463" y="87"/>
                  <a:pt x="456" y="90"/>
                </a:cubicBezTo>
                <a:cubicBezTo>
                  <a:pt x="449" y="94"/>
                  <a:pt x="446" y="103"/>
                  <a:pt x="450" y="109"/>
                </a:cubicBezTo>
                <a:cubicBezTo>
                  <a:pt x="455" y="119"/>
                  <a:pt x="463" y="126"/>
                  <a:pt x="471" y="131"/>
                </a:cubicBezTo>
                <a:cubicBezTo>
                  <a:pt x="456" y="168"/>
                  <a:pt x="465" y="206"/>
                  <a:pt x="472" y="227"/>
                </a:cubicBezTo>
                <a:cubicBezTo>
                  <a:pt x="474" y="233"/>
                  <a:pt x="479" y="236"/>
                  <a:pt x="485" y="236"/>
                </a:cubicBezTo>
                <a:cubicBezTo>
                  <a:pt x="486" y="236"/>
                  <a:pt x="488" y="236"/>
                  <a:pt x="489" y="236"/>
                </a:cubicBezTo>
                <a:cubicBezTo>
                  <a:pt x="498" y="233"/>
                  <a:pt x="502" y="225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40"/>
                  <a:pt x="502" y="140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9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6"/>
                  <a:pt x="268" y="491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5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60280" y="2127240"/>
            <a:ext cx="5722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valoración (resumen)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2864160"/>
            <a:ext cx="424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Corrección funcional de cada parte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300320" y="3350160"/>
            <a:ext cx="469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bucles y lógica binaria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300320" y="3835800"/>
            <a:ext cx="562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Claridad, legibilidad y organización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300320" y="4321440"/>
            <a:ext cx="467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Creatividad o ampliaciones voluntarias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802800" y="2493360"/>
            <a:ext cx="311400" cy="304560"/>
          </a:xfrm>
          <a:custGeom>
            <a:avLst/>
            <a:gdLst/>
            <a:ahLst/>
            <a:rect l="0" t="0" r="r" b="b"/>
            <a:pathLst>
              <a:path w="865" h="846">
                <a:moveTo>
                  <a:pt x="0" y="236"/>
                </a:moveTo>
                <a:lnTo>
                  <a:pt x="276" y="0"/>
                </a:lnTo>
                <a:lnTo>
                  <a:pt x="830" y="34"/>
                </a:lnTo>
                <a:lnTo>
                  <a:pt x="865" y="575"/>
                </a:lnTo>
                <a:lnTo>
                  <a:pt x="622" y="846"/>
                </a:lnTo>
                <a:cubicBezTo>
                  <a:pt x="622" y="846"/>
                  <a:pt x="622" y="643"/>
                  <a:pt x="415" y="440"/>
                </a:cubicBezTo>
                <a:cubicBezTo>
                  <a:pt x="207" y="236"/>
                  <a:pt x="0" y="236"/>
                  <a:pt x="0" y="23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802440" y="2629440"/>
            <a:ext cx="174960" cy="168480"/>
          </a:xfrm>
          <a:custGeom>
            <a:avLst/>
            <a:gdLst/>
            <a:ahLst/>
            <a:rect l="0" t="0" r="r" b="b"/>
            <a:pathLst>
              <a:path w="486" h="468">
                <a:moveTo>
                  <a:pt x="0" y="468"/>
                </a:moveTo>
                <a:cubicBezTo>
                  <a:pt x="0" y="468"/>
                  <a:pt x="-1" y="197"/>
                  <a:pt x="103" y="95"/>
                </a:cubicBezTo>
                <a:cubicBezTo>
                  <a:pt x="208" y="-7"/>
                  <a:pt x="486" y="0"/>
                  <a:pt x="486" y="0"/>
                </a:cubicBezTo>
                <a:cubicBezTo>
                  <a:pt x="486" y="0"/>
                  <a:pt x="486" y="264"/>
                  <a:pt x="381" y="365"/>
                </a:cubicBezTo>
                <a:cubicBezTo>
                  <a:pt x="277" y="468"/>
                  <a:pt x="0" y="468"/>
                  <a:pt x="0" y="46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52480" y="2651400"/>
            <a:ext cx="100080" cy="97920"/>
          </a:xfrm>
          <a:custGeom>
            <a:avLst/>
            <a:gdLst/>
            <a:ahLst/>
            <a:rect l="0" t="0" r="r" b="b"/>
            <a:pathLst>
              <a:path w="278" h="272">
                <a:moveTo>
                  <a:pt x="278" y="136"/>
                </a:moveTo>
                <a:cubicBezTo>
                  <a:pt x="278" y="154"/>
                  <a:pt x="274" y="172"/>
                  <a:pt x="267" y="188"/>
                </a:cubicBezTo>
                <a:cubicBezTo>
                  <a:pt x="260" y="205"/>
                  <a:pt x="249" y="219"/>
                  <a:pt x="236" y="232"/>
                </a:cubicBezTo>
                <a:cubicBezTo>
                  <a:pt x="223" y="245"/>
                  <a:pt x="208" y="255"/>
                  <a:pt x="191" y="261"/>
                </a:cubicBezTo>
                <a:cubicBezTo>
                  <a:pt x="174" y="268"/>
                  <a:pt x="157" y="272"/>
                  <a:pt x="138" y="272"/>
                </a:cubicBezTo>
                <a:cubicBezTo>
                  <a:pt x="120" y="272"/>
                  <a:pt x="102" y="268"/>
                  <a:pt x="86" y="261"/>
                </a:cubicBezTo>
                <a:cubicBezTo>
                  <a:pt x="69" y="255"/>
                  <a:pt x="54" y="245"/>
                  <a:pt x="41" y="232"/>
                </a:cubicBezTo>
                <a:cubicBezTo>
                  <a:pt x="28" y="219"/>
                  <a:pt x="18" y="205"/>
                  <a:pt x="11" y="188"/>
                </a:cubicBezTo>
                <a:cubicBezTo>
                  <a:pt x="4" y="172"/>
                  <a:pt x="0" y="154"/>
                  <a:pt x="0" y="136"/>
                </a:cubicBezTo>
                <a:cubicBezTo>
                  <a:pt x="0" y="119"/>
                  <a:pt x="4" y="101"/>
                  <a:pt x="11" y="85"/>
                </a:cubicBezTo>
                <a:cubicBezTo>
                  <a:pt x="18" y="68"/>
                  <a:pt x="28" y="52"/>
                  <a:pt x="41" y="40"/>
                </a:cubicBezTo>
                <a:cubicBezTo>
                  <a:pt x="54" y="27"/>
                  <a:pt x="69" y="17"/>
                  <a:pt x="86" y="10"/>
                </a:cubicBezTo>
                <a:cubicBezTo>
                  <a:pt x="102" y="4"/>
                  <a:pt x="120" y="0"/>
                  <a:pt x="138" y="0"/>
                </a:cubicBezTo>
                <a:cubicBezTo>
                  <a:pt x="157" y="0"/>
                  <a:pt x="174" y="4"/>
                  <a:pt x="191" y="10"/>
                </a:cubicBezTo>
                <a:cubicBezTo>
                  <a:pt x="208" y="17"/>
                  <a:pt x="223" y="27"/>
                  <a:pt x="236" y="40"/>
                </a:cubicBezTo>
                <a:cubicBezTo>
                  <a:pt x="249" y="52"/>
                  <a:pt x="260" y="68"/>
                  <a:pt x="267" y="85"/>
                </a:cubicBezTo>
                <a:cubicBezTo>
                  <a:pt x="274" y="101"/>
                  <a:pt x="278" y="119"/>
                  <a:pt x="278" y="13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900000" y="2371680"/>
            <a:ext cx="338400" cy="331200"/>
          </a:xfrm>
          <a:custGeom>
            <a:avLst/>
            <a:gdLst/>
            <a:ahLst/>
            <a:rect l="0" t="0" r="r" b="b"/>
            <a:pathLst>
              <a:path w="940" h="920">
                <a:moveTo>
                  <a:pt x="940" y="0"/>
                </a:moveTo>
                <a:cubicBezTo>
                  <a:pt x="940" y="0"/>
                  <a:pt x="594" y="0"/>
                  <a:pt x="179" y="339"/>
                </a:cubicBezTo>
                <a:cubicBezTo>
                  <a:pt x="-28" y="508"/>
                  <a:pt x="-28" y="812"/>
                  <a:pt x="41" y="880"/>
                </a:cubicBezTo>
                <a:cubicBezTo>
                  <a:pt x="110" y="947"/>
                  <a:pt x="421" y="947"/>
                  <a:pt x="594" y="744"/>
                </a:cubicBezTo>
                <a:cubicBezTo>
                  <a:pt x="940" y="339"/>
                  <a:pt x="940" y="0"/>
                  <a:pt x="94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80720" y="2432520"/>
            <a:ext cx="95400" cy="93240"/>
          </a:xfrm>
          <a:custGeom>
            <a:avLst/>
            <a:gdLst/>
            <a:ahLst/>
            <a:rect l="0" t="0" r="r" b="b"/>
            <a:pathLst>
              <a:path w="265" h="259">
                <a:moveTo>
                  <a:pt x="127" y="0"/>
                </a:moveTo>
                <a:cubicBezTo>
                  <a:pt x="71" y="0"/>
                  <a:pt x="22" y="32"/>
                  <a:pt x="0" y="79"/>
                </a:cubicBezTo>
                <a:cubicBezTo>
                  <a:pt x="18" y="72"/>
                  <a:pt x="38" y="67"/>
                  <a:pt x="58" y="67"/>
                </a:cubicBezTo>
                <a:cubicBezTo>
                  <a:pt x="134" y="67"/>
                  <a:pt x="196" y="129"/>
                  <a:pt x="196" y="204"/>
                </a:cubicBezTo>
                <a:cubicBezTo>
                  <a:pt x="196" y="223"/>
                  <a:pt x="192" y="242"/>
                  <a:pt x="184" y="259"/>
                </a:cubicBezTo>
                <a:cubicBezTo>
                  <a:pt x="232" y="238"/>
                  <a:pt x="265" y="191"/>
                  <a:pt x="265" y="136"/>
                </a:cubicBezTo>
                <a:cubicBezTo>
                  <a:pt x="265" y="60"/>
                  <a:pt x="203" y="0"/>
                  <a:pt x="127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89920" y="2529000"/>
            <a:ext cx="187560" cy="183600"/>
          </a:xfrm>
          <a:custGeom>
            <a:avLst/>
            <a:gdLst/>
            <a:ahLst/>
            <a:rect l="0" t="0" r="r" b="b"/>
            <a:pathLst>
              <a:path w="521" h="510">
                <a:moveTo>
                  <a:pt x="0" y="510"/>
                </a:moveTo>
                <a:cubicBezTo>
                  <a:pt x="0" y="510"/>
                  <a:pt x="0" y="375"/>
                  <a:pt x="34" y="340"/>
                </a:cubicBezTo>
                <a:cubicBezTo>
                  <a:pt x="69" y="306"/>
                  <a:pt x="485" y="-32"/>
                  <a:pt x="519" y="2"/>
                </a:cubicBezTo>
                <a:cubicBezTo>
                  <a:pt x="554" y="36"/>
                  <a:pt x="207" y="443"/>
                  <a:pt x="173" y="476"/>
                </a:cubicBezTo>
                <a:cubicBezTo>
                  <a:pt x="138" y="510"/>
                  <a:pt x="0" y="510"/>
                  <a:pt x="0" y="51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25120" y="322020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4"/>
                </a:moveTo>
                <a:cubicBezTo>
                  <a:pt x="470" y="371"/>
                  <a:pt x="363" y="393"/>
                  <a:pt x="363" y="521"/>
                </a:cubicBezTo>
                <a:cubicBezTo>
                  <a:pt x="363" y="587"/>
                  <a:pt x="297" y="592"/>
                  <a:pt x="245" y="592"/>
                </a:cubicBezTo>
                <a:cubicBezTo>
                  <a:pt x="201" y="592"/>
                  <a:pt x="105" y="576"/>
                  <a:pt x="105" y="521"/>
                </a:cubicBezTo>
                <a:cubicBezTo>
                  <a:pt x="105" y="393"/>
                  <a:pt x="0" y="371"/>
                  <a:pt x="0" y="234"/>
                </a:cubicBezTo>
                <a:cubicBezTo>
                  <a:pt x="0" y="105"/>
                  <a:pt x="112" y="0"/>
                  <a:pt x="236" y="0"/>
                </a:cubicBezTo>
                <a:cubicBezTo>
                  <a:pt x="361" y="0"/>
                  <a:pt x="470" y="105"/>
                  <a:pt x="470" y="23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877320" y="346428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1"/>
                  <a:pt x="131" y="66"/>
                  <a:pt x="89" y="66"/>
                </a:cubicBezTo>
                <a:cubicBezTo>
                  <a:pt x="48" y="66"/>
                  <a:pt x="0" y="31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871200" y="329616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7"/>
                </a:moveTo>
                <a:cubicBezTo>
                  <a:pt x="199" y="-2"/>
                  <a:pt x="186" y="-2"/>
                  <a:pt x="177" y="7"/>
                </a:cubicBezTo>
                <a:lnTo>
                  <a:pt x="107" y="78"/>
                </a:lnTo>
                <a:lnTo>
                  <a:pt x="37" y="7"/>
                </a:lnTo>
                <a:cubicBezTo>
                  <a:pt x="28" y="-2"/>
                  <a:pt x="14" y="-2"/>
                  <a:pt x="6" y="7"/>
                </a:cubicBezTo>
                <a:cubicBezTo>
                  <a:pt x="-2" y="15"/>
                  <a:pt x="-2" y="29"/>
                  <a:pt x="6" y="37"/>
                </a:cubicBezTo>
                <a:lnTo>
                  <a:pt x="86" y="117"/>
                </a:lnTo>
                <a:lnTo>
                  <a:pt x="86" y="343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3"/>
                </a:cubicBezTo>
                <a:lnTo>
                  <a:pt x="129" y="117"/>
                </a:lnTo>
                <a:lnTo>
                  <a:pt x="208" y="37"/>
                </a:lnTo>
                <a:cubicBezTo>
                  <a:pt x="216" y="29"/>
                  <a:pt x="216" y="15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863280" y="341100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8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8"/>
                </a:cubicBezTo>
                <a:lnTo>
                  <a:pt x="0" y="0"/>
                </a:lnTo>
                <a:lnTo>
                  <a:pt x="257" y="0"/>
                </a:lnTo>
                <a:lnTo>
                  <a:pt x="257" y="12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855720" y="340344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4"/>
                </a:cubicBezTo>
                <a:cubicBezTo>
                  <a:pt x="-2" y="141"/>
                  <a:pt x="6" y="130"/>
                  <a:pt x="18" y="128"/>
                </a:cubicBezTo>
                <a:lnTo>
                  <a:pt x="275" y="85"/>
                </a:lnTo>
                <a:cubicBezTo>
                  <a:pt x="286" y="83"/>
                  <a:pt x="297" y="91"/>
                  <a:pt x="299" y="103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255680" y="2295000"/>
            <a:ext cx="386496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¡Desafío activado!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75080" y="363276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8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2"/>
                  <a:pt x="212" y="147"/>
                  <a:pt x="227" y="162"/>
                </a:cubicBezTo>
                <a:cubicBezTo>
                  <a:pt x="234" y="169"/>
                  <a:pt x="243" y="172"/>
                  <a:pt x="252" y="175"/>
                </a:cubicBezTo>
                <a:cubicBezTo>
                  <a:pt x="263" y="178"/>
                  <a:pt x="289" y="176"/>
                  <a:pt x="304" y="191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9"/>
                  <a:pt x="191" y="305"/>
                </a:cubicBezTo>
                <a:cubicBezTo>
                  <a:pt x="176" y="290"/>
                  <a:pt x="178" y="264"/>
                  <a:pt x="174" y="252"/>
                </a:cubicBezTo>
                <a:cubicBezTo>
                  <a:pt x="171" y="243"/>
                  <a:pt x="169" y="235"/>
                  <a:pt x="162" y="228"/>
                </a:cubicBezTo>
                <a:cubicBezTo>
                  <a:pt x="146" y="212"/>
                  <a:pt x="121" y="213"/>
                  <a:pt x="101" y="229"/>
                </a:cubicBezTo>
                <a:cubicBezTo>
                  <a:pt x="75" y="251"/>
                  <a:pt x="11" y="329"/>
                  <a:pt x="5" y="337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9"/>
                  <a:pt x="117" y="471"/>
                </a:cubicBezTo>
                <a:cubicBezTo>
                  <a:pt x="146" y="500"/>
                  <a:pt x="137" y="517"/>
                  <a:pt x="110" y="531"/>
                </a:cubicBezTo>
                <a:cubicBezTo>
                  <a:pt x="106" y="533"/>
                  <a:pt x="99" y="536"/>
                  <a:pt x="88" y="546"/>
                </a:cubicBezTo>
                <a:cubicBezTo>
                  <a:pt x="57" y="577"/>
                  <a:pt x="57" y="628"/>
                  <a:pt x="88" y="659"/>
                </a:cubicBezTo>
                <a:cubicBezTo>
                  <a:pt x="119" y="690"/>
                  <a:pt x="170" y="690"/>
                  <a:pt x="201" y="659"/>
                </a:cubicBezTo>
                <a:cubicBezTo>
                  <a:pt x="211" y="649"/>
                  <a:pt x="214" y="641"/>
                  <a:pt x="216" y="637"/>
                </a:cubicBezTo>
                <a:cubicBezTo>
                  <a:pt x="230" y="610"/>
                  <a:pt x="247" y="601"/>
                  <a:pt x="276" y="630"/>
                </a:cubicBezTo>
                <a:cubicBezTo>
                  <a:pt x="278" y="632"/>
                  <a:pt x="363" y="722"/>
                  <a:pt x="377" y="738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2"/>
                  <a:pt x="519" y="646"/>
                </a:cubicBezTo>
                <a:cubicBezTo>
                  <a:pt x="535" y="626"/>
                  <a:pt x="536" y="601"/>
                  <a:pt x="520" y="585"/>
                </a:cubicBezTo>
                <a:cubicBezTo>
                  <a:pt x="513" y="578"/>
                  <a:pt x="505" y="576"/>
                  <a:pt x="496" y="573"/>
                </a:cubicBezTo>
                <a:cubicBezTo>
                  <a:pt x="484" y="569"/>
                  <a:pt x="458" y="572"/>
                  <a:pt x="442" y="556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9"/>
                  <a:pt x="557" y="443"/>
                </a:cubicBezTo>
                <a:cubicBezTo>
                  <a:pt x="572" y="458"/>
                  <a:pt x="570" y="484"/>
                  <a:pt x="573" y="495"/>
                </a:cubicBezTo>
                <a:cubicBezTo>
                  <a:pt x="576" y="504"/>
                  <a:pt x="579" y="513"/>
                  <a:pt x="586" y="520"/>
                </a:cubicBezTo>
                <a:cubicBezTo>
                  <a:pt x="601" y="535"/>
                  <a:pt x="626" y="535"/>
                  <a:pt x="647" y="518"/>
                </a:cubicBezTo>
                <a:cubicBezTo>
                  <a:pt x="673" y="497"/>
                  <a:pt x="737" y="419"/>
                  <a:pt x="743" y="411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9"/>
                  <a:pt x="630" y="276"/>
                </a:cubicBezTo>
                <a:cubicBezTo>
                  <a:pt x="602" y="248"/>
                  <a:pt x="611" y="231"/>
                  <a:pt x="638" y="217"/>
                </a:cubicBezTo>
                <a:cubicBezTo>
                  <a:pt x="642" y="215"/>
                  <a:pt x="649" y="212"/>
                  <a:pt x="660" y="201"/>
                </a:cubicBezTo>
                <a:cubicBezTo>
                  <a:pt x="691" y="170"/>
                  <a:pt x="691" y="120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065240" y="3169080"/>
            <a:ext cx="732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Esta actividad te permite aplicar 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825120" y="4392000"/>
            <a:ext cx="215280" cy="84960"/>
          </a:xfrm>
          <a:custGeom>
            <a:avLst/>
            <a:gdLst/>
            <a:ahLst/>
            <a:rect l="0" t="0" r="r" b="b"/>
            <a:pathLst>
              <a:path w="598" h="236">
                <a:moveTo>
                  <a:pt x="598" y="236"/>
                </a:moveTo>
                <a:lnTo>
                  <a:pt x="598" y="129"/>
                </a:lnTo>
                <a:cubicBezTo>
                  <a:pt x="598" y="58"/>
                  <a:pt x="540" y="0"/>
                  <a:pt x="470" y="0"/>
                </a:cubicBezTo>
                <a:lnTo>
                  <a:pt x="128" y="0"/>
                </a:lnTo>
                <a:cubicBezTo>
                  <a:pt x="57" y="0"/>
                  <a:pt x="0" y="58"/>
                  <a:pt x="0" y="129"/>
                </a:cubicBezTo>
                <a:lnTo>
                  <a:pt x="0" y="236"/>
                </a:lnTo>
                <a:lnTo>
                  <a:pt x="598" y="236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898920" y="4363560"/>
            <a:ext cx="67680" cy="45000"/>
          </a:xfrm>
          <a:custGeom>
            <a:avLst/>
            <a:gdLst/>
            <a:ahLst/>
            <a:rect l="0" t="0" r="r" b="b"/>
            <a:pathLst>
              <a:path w="188" h="125">
                <a:moveTo>
                  <a:pt x="0" y="82"/>
                </a:moveTo>
                <a:cubicBezTo>
                  <a:pt x="0" y="101"/>
                  <a:pt x="52" y="125"/>
                  <a:pt x="94" y="125"/>
                </a:cubicBezTo>
                <a:cubicBezTo>
                  <a:pt x="137" y="125"/>
                  <a:pt x="188" y="101"/>
                  <a:pt x="188" y="82"/>
                </a:cubicBezTo>
                <a:lnTo>
                  <a:pt x="188" y="0"/>
                </a:lnTo>
                <a:lnTo>
                  <a:pt x="0" y="0"/>
                </a:lnTo>
                <a:lnTo>
                  <a:pt x="0" y="8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898920" y="4349880"/>
            <a:ext cx="67320" cy="40320"/>
          </a:xfrm>
          <a:custGeom>
            <a:avLst/>
            <a:gdLst/>
            <a:ahLst/>
            <a:rect l="0" t="0" r="r" b="b"/>
            <a:pathLst>
              <a:path w="187" h="112">
                <a:moveTo>
                  <a:pt x="0" y="75"/>
                </a:moveTo>
                <a:cubicBezTo>
                  <a:pt x="27" y="105"/>
                  <a:pt x="59" y="112"/>
                  <a:pt x="94" y="112"/>
                </a:cubicBezTo>
                <a:cubicBezTo>
                  <a:pt x="129" y="112"/>
                  <a:pt x="161" y="105"/>
                  <a:pt x="187" y="75"/>
                </a:cubicBezTo>
                <a:lnTo>
                  <a:pt x="187" y="0"/>
                </a:ln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857160" y="4279320"/>
            <a:ext cx="151200" cy="40680"/>
          </a:xfrm>
          <a:custGeom>
            <a:avLst/>
            <a:gdLst/>
            <a:ahLst/>
            <a:rect l="0" t="0" r="r" b="b"/>
            <a:pathLst>
              <a:path w="420" h="113">
                <a:moveTo>
                  <a:pt x="69" y="57"/>
                </a:moveTo>
                <a:cubicBezTo>
                  <a:pt x="69" y="88"/>
                  <a:pt x="54" y="113"/>
                  <a:pt x="35" y="113"/>
                </a:cubicBezTo>
                <a:cubicBezTo>
                  <a:pt x="15" y="113"/>
                  <a:pt x="0" y="88"/>
                  <a:pt x="0" y="57"/>
                </a:cubicBezTo>
                <a:cubicBezTo>
                  <a:pt x="0" y="25"/>
                  <a:pt x="15" y="0"/>
                  <a:pt x="35" y="0"/>
                </a:cubicBezTo>
                <a:cubicBezTo>
                  <a:pt x="54" y="0"/>
                  <a:pt x="69" y="25"/>
                  <a:pt x="69" y="57"/>
                </a:cubicBezTo>
                <a:moveTo>
                  <a:pt x="420" y="57"/>
                </a:moveTo>
                <a:cubicBezTo>
                  <a:pt x="420" y="88"/>
                  <a:pt x="404" y="113"/>
                  <a:pt x="385" y="113"/>
                </a:cubicBezTo>
                <a:cubicBezTo>
                  <a:pt x="366" y="113"/>
                  <a:pt x="350" y="88"/>
                  <a:pt x="350" y="57"/>
                </a:cubicBezTo>
                <a:cubicBezTo>
                  <a:pt x="350" y="25"/>
                  <a:pt x="366" y="0"/>
                  <a:pt x="385" y="0"/>
                </a:cubicBezTo>
                <a:cubicBezTo>
                  <a:pt x="404" y="0"/>
                  <a:pt x="420" y="25"/>
                  <a:pt x="420" y="5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67240" y="4229640"/>
            <a:ext cx="131040" cy="155880"/>
          </a:xfrm>
          <a:custGeom>
            <a:avLst/>
            <a:gdLst/>
            <a:ahLst/>
            <a:rect l="0" t="0" r="r" b="b"/>
            <a:pathLst>
              <a:path w="364" h="433">
                <a:moveTo>
                  <a:pt x="0" y="217"/>
                </a:moveTo>
                <a:cubicBezTo>
                  <a:pt x="0" y="97"/>
                  <a:pt x="81" y="0"/>
                  <a:pt x="181" y="0"/>
                </a:cubicBezTo>
                <a:cubicBezTo>
                  <a:pt x="282" y="0"/>
                  <a:pt x="364" y="97"/>
                  <a:pt x="364" y="217"/>
                </a:cubicBezTo>
                <a:cubicBezTo>
                  <a:pt x="364" y="336"/>
                  <a:pt x="282" y="433"/>
                  <a:pt x="181" y="433"/>
                </a:cubicBezTo>
                <a:cubicBezTo>
                  <a:pt x="81" y="433"/>
                  <a:pt x="0" y="336"/>
                  <a:pt x="0" y="21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02160" y="4344840"/>
            <a:ext cx="60840" cy="15840"/>
          </a:xfrm>
          <a:custGeom>
            <a:avLst/>
            <a:gdLst/>
            <a:ahLst/>
            <a:rect l="0" t="0" r="r" b="b"/>
            <a:pathLst>
              <a:path w="169" h="44">
                <a:moveTo>
                  <a:pt x="85" y="44"/>
                </a:moveTo>
                <a:cubicBezTo>
                  <a:pt x="26" y="44"/>
                  <a:pt x="7" y="29"/>
                  <a:pt x="4" y="26"/>
                </a:cubicBezTo>
                <a:cubicBezTo>
                  <a:pt x="-1" y="20"/>
                  <a:pt x="-1" y="12"/>
                  <a:pt x="4" y="5"/>
                </a:cubicBezTo>
                <a:cubicBezTo>
                  <a:pt x="10" y="0"/>
                  <a:pt x="18" y="0"/>
                  <a:pt x="24" y="5"/>
                </a:cubicBezTo>
                <a:cubicBezTo>
                  <a:pt x="25" y="5"/>
                  <a:pt x="39" y="16"/>
                  <a:pt x="85" y="16"/>
                </a:cubicBezTo>
                <a:cubicBezTo>
                  <a:pt x="132" y="16"/>
                  <a:pt x="146" y="5"/>
                  <a:pt x="146" y="5"/>
                </a:cubicBezTo>
                <a:cubicBezTo>
                  <a:pt x="151" y="-1"/>
                  <a:pt x="160" y="-1"/>
                  <a:pt x="165" y="5"/>
                </a:cubicBezTo>
                <a:cubicBezTo>
                  <a:pt x="171" y="11"/>
                  <a:pt x="170" y="20"/>
                  <a:pt x="165" y="26"/>
                </a:cubicBezTo>
                <a:cubicBezTo>
                  <a:pt x="162" y="29"/>
                  <a:pt x="144" y="44"/>
                  <a:pt x="85" y="4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62200" y="4200480"/>
            <a:ext cx="141120" cy="93240"/>
          </a:xfrm>
          <a:custGeom>
            <a:avLst/>
            <a:gdLst/>
            <a:ahLst/>
            <a:rect l="0" t="0" r="r" b="b"/>
            <a:pathLst>
              <a:path w="392" h="259">
                <a:moveTo>
                  <a:pt x="196" y="0"/>
                </a:moveTo>
                <a:cubicBezTo>
                  <a:pt x="317" y="0"/>
                  <a:pt x="392" y="100"/>
                  <a:pt x="392" y="174"/>
                </a:cubicBezTo>
                <a:cubicBezTo>
                  <a:pt x="392" y="248"/>
                  <a:pt x="377" y="277"/>
                  <a:pt x="362" y="248"/>
                </a:cubicBezTo>
                <a:lnTo>
                  <a:pt x="332" y="189"/>
                </a:lnTo>
                <a:cubicBezTo>
                  <a:pt x="332" y="189"/>
                  <a:pt x="241" y="189"/>
                  <a:pt x="211" y="159"/>
                </a:cubicBezTo>
                <a:cubicBezTo>
                  <a:pt x="211" y="159"/>
                  <a:pt x="256" y="248"/>
                  <a:pt x="166" y="159"/>
                </a:cubicBezTo>
                <a:cubicBezTo>
                  <a:pt x="166" y="159"/>
                  <a:pt x="181" y="218"/>
                  <a:pt x="90" y="144"/>
                </a:cubicBezTo>
                <a:cubicBezTo>
                  <a:pt x="90" y="144"/>
                  <a:pt x="45" y="174"/>
                  <a:pt x="30" y="248"/>
                </a:cubicBezTo>
                <a:cubicBezTo>
                  <a:pt x="26" y="268"/>
                  <a:pt x="0" y="248"/>
                  <a:pt x="0" y="174"/>
                </a:cubicBezTo>
                <a:cubicBezTo>
                  <a:pt x="0" y="100"/>
                  <a:pt x="60" y="0"/>
                  <a:pt x="196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94240" y="4284720"/>
            <a:ext cx="77040" cy="23400"/>
          </a:xfrm>
          <a:custGeom>
            <a:avLst/>
            <a:gdLst/>
            <a:ahLst/>
            <a:rect l="0" t="0" r="r" b="b"/>
            <a:pathLst>
              <a:path w="214" h="65">
                <a:moveTo>
                  <a:pt x="21" y="65"/>
                </a:moveTo>
                <a:cubicBezTo>
                  <a:pt x="9" y="65"/>
                  <a:pt x="0" y="55"/>
                  <a:pt x="0" y="44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2" y="10"/>
                  <a:pt x="42" y="21"/>
                </a:cubicBezTo>
                <a:lnTo>
                  <a:pt x="42" y="44"/>
                </a:lnTo>
                <a:cubicBezTo>
                  <a:pt x="42" y="55"/>
                  <a:pt x="33" y="65"/>
                  <a:pt x="21" y="65"/>
                </a:cubicBezTo>
                <a:moveTo>
                  <a:pt x="192" y="65"/>
                </a:moveTo>
                <a:cubicBezTo>
                  <a:pt x="181" y="65"/>
                  <a:pt x="170" y="55"/>
                  <a:pt x="170" y="44"/>
                </a:cubicBezTo>
                <a:lnTo>
                  <a:pt x="170" y="21"/>
                </a:lnTo>
                <a:cubicBezTo>
                  <a:pt x="170" y="10"/>
                  <a:pt x="181" y="0"/>
                  <a:pt x="192" y="0"/>
                </a:cubicBezTo>
                <a:cubicBezTo>
                  <a:pt x="204" y="0"/>
                  <a:pt x="214" y="10"/>
                  <a:pt x="214" y="21"/>
                </a:cubicBezTo>
                <a:lnTo>
                  <a:pt x="214" y="44"/>
                </a:lnTo>
                <a:cubicBezTo>
                  <a:pt x="214" y="55"/>
                  <a:pt x="204" y="65"/>
                  <a:pt x="192" y="6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20880" y="4317480"/>
            <a:ext cx="23400" cy="11880"/>
          </a:xfrm>
          <a:custGeom>
            <a:avLst/>
            <a:gdLst/>
            <a:ahLst/>
            <a:rect l="0" t="0" r="r" b="b"/>
            <a:pathLst>
              <a:path w="65" h="33">
                <a:moveTo>
                  <a:pt x="48" y="33"/>
                </a:moveTo>
                <a:lnTo>
                  <a:pt x="16" y="33"/>
                </a:lnTo>
                <a:cubicBezTo>
                  <a:pt x="7" y="33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48" y="0"/>
                </a:lnTo>
                <a:cubicBezTo>
                  <a:pt x="58" y="0"/>
                  <a:pt x="65" y="7"/>
                  <a:pt x="65" y="16"/>
                </a:cubicBezTo>
                <a:cubicBezTo>
                  <a:pt x="65" y="25"/>
                  <a:pt x="58" y="33"/>
                  <a:pt x="48" y="3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32400" y="4461120"/>
            <a:ext cx="92520" cy="15840"/>
          </a:xfrm>
          <a:custGeom>
            <a:avLst/>
            <a:gdLst/>
            <a:ahLst/>
            <a:rect l="0" t="0" r="r" b="b"/>
            <a:pathLst>
              <a:path w="257" h="44">
                <a:moveTo>
                  <a:pt x="257" y="23"/>
                </a:moveTo>
                <a:cubicBezTo>
                  <a:pt x="257" y="34"/>
                  <a:pt x="247" y="44"/>
                  <a:pt x="236" y="44"/>
                </a:cubicBezTo>
                <a:lnTo>
                  <a:pt x="22" y="44"/>
                </a:lnTo>
                <a:cubicBezTo>
                  <a:pt x="10" y="44"/>
                  <a:pt x="0" y="34"/>
                  <a:pt x="0" y="23"/>
                </a:cubicBezTo>
                <a:cubicBezTo>
                  <a:pt x="0" y="10"/>
                  <a:pt x="10" y="0"/>
                  <a:pt x="22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79040" y="436932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9" y="0"/>
                </a:lnTo>
                <a:cubicBezTo>
                  <a:pt x="26" y="0"/>
                  <a:pt x="-15" y="16"/>
                  <a:pt x="6" y="75"/>
                </a:cubicBezTo>
                <a:lnTo>
                  <a:pt x="71" y="256"/>
                </a:lnTo>
                <a:cubicBezTo>
                  <a:pt x="71" y="256"/>
                  <a:pt x="80" y="299"/>
                  <a:pt x="128" y="299"/>
                </a:cubicBezTo>
                <a:lnTo>
                  <a:pt x="555" y="299"/>
                </a:lnTo>
                <a:lnTo>
                  <a:pt x="470" y="58"/>
                </a:lnTo>
                <a:cubicBezTo>
                  <a:pt x="461" y="30"/>
                  <a:pt x="444" y="0"/>
                  <a:pt x="411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71480" y="436932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8" y="0"/>
                </a:lnTo>
                <a:cubicBezTo>
                  <a:pt x="26" y="0"/>
                  <a:pt x="-16" y="16"/>
                  <a:pt x="6" y="75"/>
                </a:cubicBezTo>
                <a:lnTo>
                  <a:pt x="71" y="256"/>
                </a:lnTo>
                <a:cubicBezTo>
                  <a:pt x="71" y="256"/>
                  <a:pt x="80" y="299"/>
                  <a:pt x="128" y="299"/>
                </a:cubicBezTo>
                <a:lnTo>
                  <a:pt x="555" y="299"/>
                </a:lnTo>
                <a:lnTo>
                  <a:pt x="470" y="58"/>
                </a:lnTo>
                <a:cubicBezTo>
                  <a:pt x="460" y="30"/>
                  <a:pt x="443" y="0"/>
                  <a:pt x="411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88760" y="4378680"/>
            <a:ext cx="134640" cy="73800"/>
          </a:xfrm>
          <a:custGeom>
            <a:avLst/>
            <a:gdLst/>
            <a:ahLst/>
            <a:rect l="0" t="0" r="r" b="b"/>
            <a:pathLst>
              <a:path w="374" h="205">
                <a:moveTo>
                  <a:pt x="251" y="129"/>
                </a:moveTo>
                <a:cubicBezTo>
                  <a:pt x="263" y="162"/>
                  <a:pt x="254" y="196"/>
                  <a:pt x="231" y="204"/>
                </a:cubicBezTo>
                <a:cubicBezTo>
                  <a:pt x="208" y="211"/>
                  <a:pt x="181" y="190"/>
                  <a:pt x="170" y="156"/>
                </a:cubicBezTo>
                <a:cubicBezTo>
                  <a:pt x="158" y="122"/>
                  <a:pt x="167" y="89"/>
                  <a:pt x="190" y="82"/>
                </a:cubicBezTo>
                <a:cubicBezTo>
                  <a:pt x="212" y="74"/>
                  <a:pt x="240" y="95"/>
                  <a:pt x="251" y="129"/>
                </a:cubicBezTo>
                <a:moveTo>
                  <a:pt x="358" y="32"/>
                </a:moveTo>
                <a:lnTo>
                  <a:pt x="16" y="32"/>
                </a:lnTo>
                <a:cubicBezTo>
                  <a:pt x="7" y="32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358" y="0"/>
                </a:lnTo>
                <a:cubicBezTo>
                  <a:pt x="366" y="0"/>
                  <a:pt x="374" y="7"/>
                  <a:pt x="374" y="16"/>
                </a:cubicBezTo>
                <a:cubicBezTo>
                  <a:pt x="374" y="25"/>
                  <a:pt x="366" y="32"/>
                  <a:pt x="358" y="3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065240" y="3578760"/>
            <a:ext cx="831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comprender cómo trabajan los sistemas reales con datos binarios.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065240" y="4150080"/>
            <a:ext cx="600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¡Adelante, descompón, prueba, corrige y mejora!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80840" y="1904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59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7"/>
                  <a:pt x="504" y="1007"/>
                </a:cubicBezTo>
                <a:cubicBezTo>
                  <a:pt x="471" y="1007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59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2"/>
                  <a:pt x="85" y="224"/>
                </a:cubicBezTo>
                <a:cubicBezTo>
                  <a:pt x="103" y="196"/>
                  <a:pt x="124" y="171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2"/>
                  <a:pt x="956" y="281"/>
                  <a:pt x="968" y="311"/>
                </a:cubicBezTo>
                <a:cubicBezTo>
                  <a:pt x="981" y="342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26200" y="195012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1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4"/>
                </a:cubicBezTo>
                <a:cubicBezTo>
                  <a:pt x="627" y="662"/>
                  <a:pt x="608" y="678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8"/>
                  <a:pt x="128" y="662"/>
                  <a:pt x="110" y="644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1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9"/>
                  <a:pt x="7" y="304"/>
                </a:cubicBezTo>
                <a:cubicBezTo>
                  <a:pt x="12" y="280"/>
                  <a:pt x="19" y="256"/>
                  <a:pt x="28" y="233"/>
                </a:cubicBezTo>
                <a:cubicBezTo>
                  <a:pt x="38" y="210"/>
                  <a:pt x="50" y="188"/>
                  <a:pt x="63" y="167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3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3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7"/>
                </a:cubicBezTo>
                <a:cubicBezTo>
                  <a:pt x="705" y="188"/>
                  <a:pt x="717" y="210"/>
                  <a:pt x="726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2" y="329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61480" y="198540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79"/>
                </a:moveTo>
                <a:cubicBezTo>
                  <a:pt x="559" y="297"/>
                  <a:pt x="557" y="315"/>
                  <a:pt x="554" y="333"/>
                </a:cubicBezTo>
                <a:cubicBezTo>
                  <a:pt x="550" y="352"/>
                  <a:pt x="545" y="370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2" y="450"/>
                  <a:pt x="490" y="464"/>
                  <a:pt x="477" y="477"/>
                </a:cubicBezTo>
                <a:cubicBezTo>
                  <a:pt x="464" y="490"/>
                  <a:pt x="450" y="502"/>
                  <a:pt x="435" y="512"/>
                </a:cubicBezTo>
                <a:cubicBezTo>
                  <a:pt x="420" y="522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7"/>
                  <a:pt x="298" y="559"/>
                  <a:pt x="280" y="559"/>
                </a:cubicBezTo>
                <a:cubicBezTo>
                  <a:pt x="261" y="559"/>
                  <a:pt x="243" y="557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2"/>
                  <a:pt x="125" y="512"/>
                </a:cubicBezTo>
                <a:cubicBezTo>
                  <a:pt x="108" y="502"/>
                  <a:pt x="94" y="490"/>
                  <a:pt x="81" y="477"/>
                </a:cubicBezTo>
                <a:cubicBezTo>
                  <a:pt x="68" y="464"/>
                  <a:pt x="57" y="450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2"/>
                  <a:pt x="5" y="333"/>
                </a:cubicBezTo>
                <a:cubicBezTo>
                  <a:pt x="1" y="315"/>
                  <a:pt x="0" y="297"/>
                  <a:pt x="0" y="279"/>
                </a:cubicBezTo>
                <a:cubicBezTo>
                  <a:pt x="0" y="261"/>
                  <a:pt x="1" y="242"/>
                  <a:pt x="5" y="224"/>
                </a:cubicBezTo>
                <a:cubicBezTo>
                  <a:pt x="8" y="206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8"/>
                  <a:pt x="68" y="94"/>
                  <a:pt x="81" y="81"/>
                </a:cubicBezTo>
                <a:cubicBezTo>
                  <a:pt x="94" y="68"/>
                  <a:pt x="108" y="57"/>
                  <a:pt x="125" y="47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1"/>
                  <a:pt x="261" y="0"/>
                  <a:pt x="280" y="0"/>
                </a:cubicBezTo>
                <a:cubicBezTo>
                  <a:pt x="298" y="0"/>
                  <a:pt x="316" y="1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7"/>
                </a:cubicBezTo>
                <a:cubicBezTo>
                  <a:pt x="450" y="57"/>
                  <a:pt x="464" y="68"/>
                  <a:pt x="477" y="81"/>
                </a:cubicBezTo>
                <a:cubicBezTo>
                  <a:pt x="490" y="94"/>
                  <a:pt x="502" y="108"/>
                  <a:pt x="512" y="124"/>
                </a:cubicBezTo>
                <a:cubicBezTo>
                  <a:pt x="522" y="139"/>
                  <a:pt x="531" y="155"/>
                  <a:pt x="538" y="172"/>
                </a:cubicBezTo>
                <a:cubicBezTo>
                  <a:pt x="545" y="189"/>
                  <a:pt x="550" y="206"/>
                  <a:pt x="554" y="224"/>
                </a:cubicBezTo>
                <a:cubicBezTo>
                  <a:pt x="557" y="242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01440" y="202536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8"/>
                </a:moveTo>
                <a:cubicBezTo>
                  <a:pt x="336" y="179"/>
                  <a:pt x="335" y="190"/>
                  <a:pt x="333" y="201"/>
                </a:cubicBezTo>
                <a:cubicBezTo>
                  <a:pt x="331" y="211"/>
                  <a:pt x="328" y="222"/>
                  <a:pt x="324" y="232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80"/>
                  <a:pt x="36" y="271"/>
                  <a:pt x="29" y="262"/>
                </a:cubicBezTo>
                <a:cubicBezTo>
                  <a:pt x="23" y="253"/>
                  <a:pt x="18" y="243"/>
                  <a:pt x="14" y="232"/>
                </a:cubicBezTo>
                <a:cubicBezTo>
                  <a:pt x="10" y="222"/>
                  <a:pt x="6" y="211"/>
                  <a:pt x="3" y="201"/>
                </a:cubicBezTo>
                <a:cubicBezTo>
                  <a:pt x="1" y="190"/>
                  <a:pt x="0" y="179"/>
                  <a:pt x="0" y="168"/>
                </a:cubicBezTo>
                <a:cubicBezTo>
                  <a:pt x="0" y="157"/>
                  <a:pt x="1" y="146"/>
                  <a:pt x="3" y="135"/>
                </a:cubicBezTo>
                <a:cubicBezTo>
                  <a:pt x="6" y="124"/>
                  <a:pt x="10" y="114"/>
                  <a:pt x="14" y="104"/>
                </a:cubicBezTo>
                <a:cubicBezTo>
                  <a:pt x="18" y="94"/>
                  <a:pt x="23" y="84"/>
                  <a:pt x="29" y="75"/>
                </a:cubicBezTo>
                <a:cubicBezTo>
                  <a:pt x="36" y="66"/>
                  <a:pt x="43" y="57"/>
                  <a:pt x="50" y="49"/>
                </a:cubicBezTo>
                <a:cubicBezTo>
                  <a:pt x="58" y="42"/>
                  <a:pt x="67" y="35"/>
                  <a:pt x="76" y="29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6"/>
                  <a:pt x="136" y="4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4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2"/>
                  <a:pt x="262" y="29"/>
                </a:cubicBezTo>
                <a:cubicBezTo>
                  <a:pt x="271" y="35"/>
                  <a:pt x="280" y="42"/>
                  <a:pt x="287" y="49"/>
                </a:cubicBezTo>
                <a:cubicBezTo>
                  <a:pt x="295" y="57"/>
                  <a:pt x="302" y="66"/>
                  <a:pt x="308" y="75"/>
                </a:cubicBezTo>
                <a:cubicBezTo>
                  <a:pt x="314" y="84"/>
                  <a:pt x="319" y="94"/>
                  <a:pt x="324" y="104"/>
                </a:cubicBezTo>
                <a:cubicBezTo>
                  <a:pt x="328" y="114"/>
                  <a:pt x="331" y="124"/>
                  <a:pt x="333" y="135"/>
                </a:cubicBezTo>
                <a:cubicBezTo>
                  <a:pt x="335" y="146"/>
                  <a:pt x="336" y="157"/>
                  <a:pt x="336" y="1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931680" y="205560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2"/>
                  <a:pt x="18" y="32"/>
                  <a:pt x="26" y="25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2"/>
                  <a:pt x="158" y="42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57600" y="208872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54720" y="207000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69"/>
                  <a:pt x="8" y="64"/>
                </a:cubicBezTo>
                <a:cubicBezTo>
                  <a:pt x="-3" y="53"/>
                  <a:pt x="-3" y="34"/>
                  <a:pt x="8" y="23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8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20600" y="190476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3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5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63720" y="1936800"/>
            <a:ext cx="150840" cy="150120"/>
          </a:xfrm>
          <a:custGeom>
            <a:avLst/>
            <a:gdLst/>
            <a:ahLst/>
            <a:rect l="0" t="0" r="r" b="b"/>
            <a:pathLst>
              <a:path w="419" h="417">
                <a:moveTo>
                  <a:pt x="409" y="36"/>
                </a:moveTo>
                <a:lnTo>
                  <a:pt x="84" y="403"/>
                </a:lnTo>
                <a:cubicBezTo>
                  <a:pt x="74" y="413"/>
                  <a:pt x="37" y="428"/>
                  <a:pt x="13" y="405"/>
                </a:cubicBezTo>
                <a:cubicBezTo>
                  <a:pt x="-10" y="381"/>
                  <a:pt x="2" y="347"/>
                  <a:pt x="12" y="336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6"/>
                  <a:pt x="409" y="3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60280" y="1841400"/>
            <a:ext cx="2917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 general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47720" y="2588040"/>
            <a:ext cx="523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un programa modular en Java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3150000"/>
            <a:ext cx="688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Realice conversiones numéricas manuales entre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3635640"/>
            <a:ext cx="547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Codifique texto carácter a carácter en 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4121640"/>
            <a:ext cx="541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Calcule el bit de paridad de cadenas binarias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4597920"/>
            <a:ext cx="566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Verifique la integridad de datos mediante XOR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85880" y="166212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5"/>
                </a:moveTo>
                <a:cubicBezTo>
                  <a:pt x="702" y="129"/>
                  <a:pt x="698" y="138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4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4"/>
                  <a:pt x="282" y="430"/>
                  <a:pt x="249" y="399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7"/>
                  <a:pt x="159" y="278"/>
                  <a:pt x="132" y="300"/>
                </a:cubicBezTo>
                <a:cubicBezTo>
                  <a:pt x="97" y="328"/>
                  <a:pt x="14" y="430"/>
                  <a:pt x="6" y="440"/>
                </a:cubicBezTo>
                <a:cubicBezTo>
                  <a:pt x="-5" y="454"/>
                  <a:pt x="0" y="473"/>
                  <a:pt x="13" y="485"/>
                </a:cubicBezTo>
                <a:cubicBezTo>
                  <a:pt x="34" y="503"/>
                  <a:pt x="150" y="613"/>
                  <a:pt x="153" y="617"/>
                </a:cubicBezTo>
                <a:cubicBezTo>
                  <a:pt x="190" y="654"/>
                  <a:pt x="179" y="676"/>
                  <a:pt x="144" y="695"/>
                </a:cubicBezTo>
                <a:cubicBezTo>
                  <a:pt x="138" y="697"/>
                  <a:pt x="129" y="701"/>
                  <a:pt x="115" y="715"/>
                </a:cubicBezTo>
                <a:cubicBezTo>
                  <a:pt x="74" y="756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0"/>
                  <a:pt x="284" y="835"/>
                </a:cubicBezTo>
                <a:cubicBezTo>
                  <a:pt x="303" y="800"/>
                  <a:pt x="325" y="788"/>
                  <a:pt x="362" y="825"/>
                </a:cubicBezTo>
                <a:cubicBezTo>
                  <a:pt x="365" y="829"/>
                  <a:pt x="476" y="944"/>
                  <a:pt x="494" y="965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1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4"/>
                  <a:pt x="649" y="750"/>
                </a:cubicBezTo>
                <a:cubicBezTo>
                  <a:pt x="634" y="745"/>
                  <a:pt x="600" y="748"/>
                  <a:pt x="580" y="728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4"/>
                  <a:pt x="698" y="548"/>
                  <a:pt x="729" y="579"/>
                </a:cubicBezTo>
                <a:cubicBezTo>
                  <a:pt x="749" y="599"/>
                  <a:pt x="746" y="633"/>
                  <a:pt x="751" y="648"/>
                </a:cubicBezTo>
                <a:cubicBezTo>
                  <a:pt x="754" y="660"/>
                  <a:pt x="758" y="671"/>
                  <a:pt x="767" y="680"/>
                </a:cubicBezTo>
                <a:cubicBezTo>
                  <a:pt x="787" y="701"/>
                  <a:pt x="820" y="700"/>
                  <a:pt x="847" y="678"/>
                </a:cubicBezTo>
                <a:cubicBezTo>
                  <a:pt x="881" y="650"/>
                  <a:pt x="965" y="548"/>
                  <a:pt x="973" y="538"/>
                </a:cubicBezTo>
                <a:cubicBezTo>
                  <a:pt x="983" y="524"/>
                  <a:pt x="979" y="505"/>
                  <a:pt x="965" y="493"/>
                </a:cubicBezTo>
                <a:cubicBezTo>
                  <a:pt x="944" y="475"/>
                  <a:pt x="829" y="365"/>
                  <a:pt x="825" y="361"/>
                </a:cubicBezTo>
                <a:cubicBezTo>
                  <a:pt x="788" y="324"/>
                  <a:pt x="800" y="302"/>
                  <a:pt x="835" y="283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60280" y="1593720"/>
            <a:ext cx="7291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1: Conversión de sistemas numéricos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47720" y="2331000"/>
            <a:ext cx="622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 la conversión de un número decimal 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2902320"/>
            <a:ext cx="84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3387960"/>
            <a:ext cx="63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Octal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71480" y="44859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15040" y="45316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5" y="309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4"/>
                </a:cubicBezTo>
                <a:cubicBezTo>
                  <a:pt x="260" y="484"/>
                  <a:pt x="519" y="84"/>
                  <a:pt x="519" y="84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3864240"/>
            <a:ext cx="155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Hexadecimal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65240" y="4435920"/>
            <a:ext cx="1008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Las conversiones deben realizarse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manualmente con bucles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sin utilizar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7720" y="4845600"/>
            <a:ext cx="331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automáticas de conversión.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85880" y="218592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2"/>
                  <a:pt x="415" y="332"/>
                  <a:pt x="374" y="374"/>
                </a:cubicBezTo>
                <a:cubicBezTo>
                  <a:pt x="332" y="415"/>
                  <a:pt x="282" y="432"/>
                  <a:pt x="249" y="400"/>
                </a:cubicBezTo>
                <a:cubicBezTo>
                  <a:pt x="230" y="380"/>
                  <a:pt x="232" y="346"/>
                  <a:pt x="228" y="331"/>
                </a:cubicBezTo>
                <a:cubicBezTo>
                  <a:pt x="224" y="319"/>
                  <a:pt x="221" y="308"/>
                  <a:pt x="212" y="299"/>
                </a:cubicBezTo>
                <a:cubicBezTo>
                  <a:pt x="191" y="278"/>
                  <a:pt x="159" y="278"/>
                  <a:pt x="132" y="301"/>
                </a:cubicBezTo>
                <a:cubicBezTo>
                  <a:pt x="97" y="329"/>
                  <a:pt x="14" y="431"/>
                  <a:pt x="6" y="442"/>
                </a:cubicBezTo>
                <a:cubicBezTo>
                  <a:pt x="-5" y="456"/>
                  <a:pt x="0" y="474"/>
                  <a:pt x="13" y="486"/>
                </a:cubicBezTo>
                <a:cubicBezTo>
                  <a:pt x="34" y="504"/>
                  <a:pt x="150" y="615"/>
                  <a:pt x="153" y="618"/>
                </a:cubicBezTo>
                <a:cubicBezTo>
                  <a:pt x="190" y="655"/>
                  <a:pt x="179" y="677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9"/>
                  <a:pt x="362" y="826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4"/>
                  <a:pt x="538" y="973"/>
                </a:cubicBezTo>
                <a:cubicBezTo>
                  <a:pt x="549" y="965"/>
                  <a:pt x="651" y="882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6"/>
                  <a:pt x="600" y="749"/>
                  <a:pt x="580" y="730"/>
                </a:cubicBezTo>
                <a:cubicBezTo>
                  <a:pt x="548" y="698"/>
                  <a:pt x="565" y="648"/>
                  <a:pt x="606" y="606"/>
                </a:cubicBezTo>
                <a:cubicBezTo>
                  <a:pt x="648" y="565"/>
                  <a:pt x="698" y="549"/>
                  <a:pt x="729" y="580"/>
                </a:cubicBezTo>
                <a:cubicBezTo>
                  <a:pt x="749" y="600"/>
                  <a:pt x="746" y="634"/>
                  <a:pt x="751" y="649"/>
                </a:cubicBezTo>
                <a:cubicBezTo>
                  <a:pt x="754" y="661"/>
                  <a:pt x="758" y="672"/>
                  <a:pt x="767" y="682"/>
                </a:cubicBezTo>
                <a:cubicBezTo>
                  <a:pt x="787" y="702"/>
                  <a:pt x="820" y="701"/>
                  <a:pt x="847" y="679"/>
                </a:cubicBezTo>
                <a:cubicBezTo>
                  <a:pt x="881" y="651"/>
                  <a:pt x="965" y="549"/>
                  <a:pt x="973" y="539"/>
                </a:cubicBezTo>
                <a:cubicBezTo>
                  <a:pt x="983" y="525"/>
                  <a:pt x="979" y="506"/>
                  <a:pt x="965" y="495"/>
                </a:cubicBezTo>
                <a:cubicBezTo>
                  <a:pt x="944" y="476"/>
                  <a:pt x="829" y="366"/>
                  <a:pt x="825" y="362"/>
                </a:cubicBezTo>
                <a:cubicBezTo>
                  <a:pt x="788" y="325"/>
                  <a:pt x="800" y="303"/>
                  <a:pt x="835" y="284"/>
                </a:cubicBezTo>
                <a:cubicBezTo>
                  <a:pt x="840" y="282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60280" y="2117520"/>
            <a:ext cx="817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2: Codificación de texto en binario (ASCII)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47720" y="2864160"/>
            <a:ext cx="1031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Convierte un texto introducido por el usuario en su representación binaria, carácter 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7720" y="3273840"/>
            <a:ext cx="102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carácter.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3845160"/>
            <a:ext cx="349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el código ASCII estándar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4321440"/>
            <a:ext cx="762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 cada carácter como una secuencia binaria de 8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85880" y="210996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3"/>
                  <a:pt x="282" y="430"/>
                  <a:pt x="249" y="398"/>
                </a:cubicBezTo>
                <a:cubicBezTo>
                  <a:pt x="230" y="378"/>
                  <a:pt x="232" y="345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29"/>
                  <a:pt x="6" y="440"/>
                </a:cubicBezTo>
                <a:cubicBezTo>
                  <a:pt x="-5" y="454"/>
                  <a:pt x="0" y="472"/>
                  <a:pt x="13" y="484"/>
                </a:cubicBezTo>
                <a:cubicBezTo>
                  <a:pt x="34" y="503"/>
                  <a:pt x="150" y="614"/>
                  <a:pt x="153" y="618"/>
                </a:cubicBezTo>
                <a:cubicBezTo>
                  <a:pt x="190" y="655"/>
                  <a:pt x="179" y="677"/>
                  <a:pt x="144" y="695"/>
                </a:cubicBezTo>
                <a:cubicBezTo>
                  <a:pt x="138" y="698"/>
                  <a:pt x="129" y="702"/>
                  <a:pt x="115" y="716"/>
                </a:cubicBezTo>
                <a:cubicBezTo>
                  <a:pt x="74" y="756"/>
                  <a:pt x="74" y="823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5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4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600"/>
                  <a:pt x="746" y="633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4"/>
                  <a:pt x="825" y="360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2"/>
                  <a:pt x="905" y="155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60280" y="2041560"/>
            <a:ext cx="5826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3: Cálculo del bit de paridad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7720" y="2778480"/>
            <a:ext cx="307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Dada una cadena binaria: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3350160"/>
            <a:ext cx="322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Cuenta el número de unos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4981320" y="3867120"/>
            <a:ext cx="314640" cy="371520"/>
          </a:xfrm>
          <a:custGeom>
            <a:avLst/>
            <a:gdLst/>
            <a:ahLst/>
            <a:rect l="0" t="0" r="r" b="b"/>
            <a:pathLst>
              <a:path w="874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16" y="0"/>
                </a:lnTo>
                <a:cubicBezTo>
                  <a:pt x="726" y="0"/>
                  <a:pt x="736" y="1"/>
                  <a:pt x="747" y="3"/>
                </a:cubicBezTo>
                <a:cubicBezTo>
                  <a:pt x="757" y="5"/>
                  <a:pt x="767" y="8"/>
                  <a:pt x="776" y="12"/>
                </a:cubicBezTo>
                <a:cubicBezTo>
                  <a:pt x="786" y="16"/>
                  <a:pt x="795" y="21"/>
                  <a:pt x="804" y="26"/>
                </a:cubicBezTo>
                <a:cubicBezTo>
                  <a:pt x="812" y="32"/>
                  <a:pt x="820" y="39"/>
                  <a:pt x="828" y="46"/>
                </a:cubicBezTo>
                <a:cubicBezTo>
                  <a:pt x="835" y="53"/>
                  <a:pt x="842" y="61"/>
                  <a:pt x="848" y="70"/>
                </a:cubicBezTo>
                <a:cubicBezTo>
                  <a:pt x="853" y="79"/>
                  <a:pt x="858" y="89"/>
                  <a:pt x="862" y="99"/>
                </a:cubicBezTo>
                <a:cubicBezTo>
                  <a:pt x="866" y="108"/>
                  <a:pt x="869" y="118"/>
                  <a:pt x="871" y="128"/>
                </a:cubicBezTo>
                <a:cubicBezTo>
                  <a:pt x="873" y="139"/>
                  <a:pt x="874" y="149"/>
                  <a:pt x="874" y="159"/>
                </a:cubicBezTo>
                <a:lnTo>
                  <a:pt x="874" y="874"/>
                </a:lnTo>
                <a:cubicBezTo>
                  <a:pt x="874" y="884"/>
                  <a:pt x="873" y="894"/>
                  <a:pt x="871" y="905"/>
                </a:cubicBezTo>
                <a:cubicBezTo>
                  <a:pt x="869" y="915"/>
                  <a:pt x="866" y="925"/>
                  <a:pt x="862" y="934"/>
                </a:cubicBezTo>
                <a:cubicBezTo>
                  <a:pt x="858" y="944"/>
                  <a:pt x="853" y="953"/>
                  <a:pt x="848" y="962"/>
                </a:cubicBezTo>
                <a:cubicBezTo>
                  <a:pt x="842" y="971"/>
                  <a:pt x="835" y="979"/>
                  <a:pt x="828" y="986"/>
                </a:cubicBezTo>
                <a:cubicBezTo>
                  <a:pt x="820" y="993"/>
                  <a:pt x="812" y="1000"/>
                  <a:pt x="804" y="1006"/>
                </a:cubicBezTo>
                <a:cubicBezTo>
                  <a:pt x="795" y="1011"/>
                  <a:pt x="786" y="1016"/>
                  <a:pt x="776" y="1020"/>
                </a:cubicBezTo>
                <a:cubicBezTo>
                  <a:pt x="767" y="1024"/>
                  <a:pt x="757" y="1027"/>
                  <a:pt x="747" y="1029"/>
                </a:cubicBezTo>
                <a:cubicBezTo>
                  <a:pt x="736" y="1031"/>
                  <a:pt x="726" y="1032"/>
                  <a:pt x="716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3835800"/>
            <a:ext cx="36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Determina si hay paridad par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074920" y="395856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6553080" y="3867120"/>
            <a:ext cx="324000" cy="371520"/>
          </a:xfrm>
          <a:custGeom>
            <a:avLst/>
            <a:gdLst/>
            <a:ahLst/>
            <a:rect l="0" t="0" r="r" b="b"/>
            <a:pathLst>
              <a:path w="900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42" y="0"/>
                </a:lnTo>
                <a:cubicBezTo>
                  <a:pt x="752" y="0"/>
                  <a:pt x="762" y="1"/>
                  <a:pt x="773" y="3"/>
                </a:cubicBezTo>
                <a:cubicBezTo>
                  <a:pt x="783" y="5"/>
                  <a:pt x="793" y="8"/>
                  <a:pt x="802" y="12"/>
                </a:cubicBezTo>
                <a:cubicBezTo>
                  <a:pt x="812" y="16"/>
                  <a:pt x="821" y="21"/>
                  <a:pt x="830" y="26"/>
                </a:cubicBezTo>
                <a:cubicBezTo>
                  <a:pt x="839" y="32"/>
                  <a:pt x="847" y="39"/>
                  <a:pt x="854" y="46"/>
                </a:cubicBezTo>
                <a:cubicBezTo>
                  <a:pt x="861" y="53"/>
                  <a:pt x="868" y="61"/>
                  <a:pt x="874" y="70"/>
                </a:cubicBezTo>
                <a:cubicBezTo>
                  <a:pt x="879" y="79"/>
                  <a:pt x="884" y="89"/>
                  <a:pt x="888" y="99"/>
                </a:cubicBezTo>
                <a:cubicBezTo>
                  <a:pt x="892" y="108"/>
                  <a:pt x="895" y="118"/>
                  <a:pt x="897" y="128"/>
                </a:cubicBezTo>
                <a:cubicBezTo>
                  <a:pt x="899" y="139"/>
                  <a:pt x="900" y="149"/>
                  <a:pt x="900" y="159"/>
                </a:cubicBezTo>
                <a:lnTo>
                  <a:pt x="900" y="874"/>
                </a:lnTo>
                <a:cubicBezTo>
                  <a:pt x="900" y="884"/>
                  <a:pt x="899" y="894"/>
                  <a:pt x="897" y="905"/>
                </a:cubicBezTo>
                <a:cubicBezTo>
                  <a:pt x="895" y="915"/>
                  <a:pt x="892" y="925"/>
                  <a:pt x="888" y="934"/>
                </a:cubicBezTo>
                <a:cubicBezTo>
                  <a:pt x="884" y="944"/>
                  <a:pt x="879" y="953"/>
                  <a:pt x="874" y="962"/>
                </a:cubicBezTo>
                <a:cubicBezTo>
                  <a:pt x="868" y="971"/>
                  <a:pt x="861" y="979"/>
                  <a:pt x="854" y="986"/>
                </a:cubicBezTo>
                <a:cubicBezTo>
                  <a:pt x="847" y="993"/>
                  <a:pt x="839" y="1000"/>
                  <a:pt x="830" y="1006"/>
                </a:cubicBezTo>
                <a:cubicBezTo>
                  <a:pt x="821" y="1011"/>
                  <a:pt x="812" y="1016"/>
                  <a:pt x="802" y="1020"/>
                </a:cubicBezTo>
                <a:cubicBezTo>
                  <a:pt x="793" y="1024"/>
                  <a:pt x="783" y="1027"/>
                  <a:pt x="773" y="1029"/>
                </a:cubicBezTo>
                <a:cubicBezTo>
                  <a:pt x="762" y="1031"/>
                  <a:pt x="752" y="1032"/>
                  <a:pt x="742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5298120" y="3835800"/>
            <a:ext cx="125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o impar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651360" y="395856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868680" y="448272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930960" y="44488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3"/>
                  <a:pt x="199" y="333"/>
                  <a:pt x="162" y="295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8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72560" y="458460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2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22960" y="45208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5"/>
                </a:moveTo>
                <a:cubicBezTo>
                  <a:pt x="358" y="432"/>
                  <a:pt x="299" y="432"/>
                  <a:pt x="262" y="395"/>
                </a:cubicBezTo>
                <a:lnTo>
                  <a:pt x="27" y="161"/>
                </a:lnTo>
                <a:cubicBezTo>
                  <a:pt x="-9" y="124"/>
                  <a:pt x="-9" y="64"/>
                  <a:pt x="27" y="27"/>
                </a:cubicBezTo>
                <a:cubicBezTo>
                  <a:pt x="65" y="-9"/>
                  <a:pt x="125" y="-9"/>
                  <a:pt x="162" y="27"/>
                </a:cubicBezTo>
                <a:lnTo>
                  <a:pt x="395" y="261"/>
                </a:lnTo>
                <a:cubicBezTo>
                  <a:pt x="432" y="299"/>
                  <a:pt x="432" y="358"/>
                  <a:pt x="395" y="3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874560" y="3835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65240" y="4407480"/>
            <a:ext cx="882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Esta técnica permite detectar errores simples en transmisiones de datos.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85880" y="187164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80"/>
                  <a:pt x="655" y="192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3"/>
                  <a:pt x="298" y="213"/>
                </a:cubicBezTo>
                <a:cubicBezTo>
                  <a:pt x="307" y="222"/>
                  <a:pt x="319" y="225"/>
                  <a:pt x="331" y="229"/>
                </a:cubicBezTo>
                <a:cubicBezTo>
                  <a:pt x="346" y="234"/>
                  <a:pt x="380" y="231"/>
                  <a:pt x="399" y="251"/>
                </a:cubicBezTo>
                <a:cubicBezTo>
                  <a:pt x="431" y="282"/>
                  <a:pt x="415" y="332"/>
                  <a:pt x="374" y="374"/>
                </a:cubicBezTo>
                <a:cubicBezTo>
                  <a:pt x="332" y="415"/>
                  <a:pt x="282" y="431"/>
                  <a:pt x="249" y="400"/>
                </a:cubicBezTo>
                <a:cubicBezTo>
                  <a:pt x="230" y="380"/>
                  <a:pt x="232" y="346"/>
                  <a:pt x="228" y="331"/>
                </a:cubicBezTo>
                <a:cubicBezTo>
                  <a:pt x="224" y="319"/>
                  <a:pt x="221" y="308"/>
                  <a:pt x="212" y="299"/>
                </a:cubicBezTo>
                <a:cubicBezTo>
                  <a:pt x="191" y="278"/>
                  <a:pt x="159" y="279"/>
                  <a:pt x="132" y="301"/>
                </a:cubicBezTo>
                <a:cubicBezTo>
                  <a:pt x="97" y="329"/>
                  <a:pt x="14" y="431"/>
                  <a:pt x="6" y="441"/>
                </a:cubicBezTo>
                <a:cubicBezTo>
                  <a:pt x="-5" y="455"/>
                  <a:pt x="0" y="474"/>
                  <a:pt x="13" y="486"/>
                </a:cubicBezTo>
                <a:cubicBezTo>
                  <a:pt x="34" y="504"/>
                  <a:pt x="150" y="614"/>
                  <a:pt x="153" y="618"/>
                </a:cubicBezTo>
                <a:cubicBezTo>
                  <a:pt x="190" y="655"/>
                  <a:pt x="179" y="677"/>
                  <a:pt x="144" y="696"/>
                </a:cubicBezTo>
                <a:cubicBezTo>
                  <a:pt x="138" y="698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8"/>
                  <a:pt x="362" y="825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1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8"/>
                  <a:pt x="565" y="648"/>
                  <a:pt x="606" y="606"/>
                </a:cubicBezTo>
                <a:cubicBezTo>
                  <a:pt x="648" y="565"/>
                  <a:pt x="698" y="549"/>
                  <a:pt x="729" y="580"/>
                </a:cubicBezTo>
                <a:cubicBezTo>
                  <a:pt x="749" y="600"/>
                  <a:pt x="746" y="634"/>
                  <a:pt x="751" y="649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2"/>
                  <a:pt x="820" y="701"/>
                  <a:pt x="847" y="679"/>
                </a:cubicBezTo>
                <a:cubicBezTo>
                  <a:pt x="881" y="651"/>
                  <a:pt x="965" y="549"/>
                  <a:pt x="973" y="539"/>
                </a:cubicBezTo>
                <a:cubicBezTo>
                  <a:pt x="983" y="525"/>
                  <a:pt x="979" y="506"/>
                  <a:pt x="965" y="494"/>
                </a:cubicBezTo>
                <a:cubicBezTo>
                  <a:pt x="944" y="476"/>
                  <a:pt x="829" y="366"/>
                  <a:pt x="825" y="362"/>
                </a:cubicBezTo>
                <a:cubicBezTo>
                  <a:pt x="788" y="325"/>
                  <a:pt x="800" y="303"/>
                  <a:pt x="835" y="284"/>
                </a:cubicBezTo>
                <a:cubicBezTo>
                  <a:pt x="840" y="282"/>
                  <a:pt x="850" y="278"/>
                  <a:pt x="864" y="264"/>
                </a:cubicBezTo>
                <a:cubicBezTo>
                  <a:pt x="905" y="223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60280" y="1803240"/>
            <a:ext cx="8094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Parte 4: Verificación con hash XOR simplificado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47720" y="2540520"/>
            <a:ext cx="585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 un algoritmo de hash binario muy básico: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3111840"/>
            <a:ext cx="483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recorren los bits de la cadena binaria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3588120"/>
            <a:ext cx="698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aplica una operación XOR secuencial sobre todos ellos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68680" y="473040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30960" y="469656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8"/>
                  <a:pt x="332" y="258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72560" y="4832280"/>
            <a:ext cx="138600" cy="138960"/>
          </a:xfrm>
          <a:custGeom>
            <a:avLst/>
            <a:gdLst/>
            <a:ahLst/>
            <a:rect l="0" t="0" r="r" b="b"/>
            <a:pathLst>
              <a:path w="385" h="386">
                <a:moveTo>
                  <a:pt x="295" y="0"/>
                </a:moveTo>
                <a:cubicBezTo>
                  <a:pt x="295" y="0"/>
                  <a:pt x="-16" y="368"/>
                  <a:pt x="1" y="385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822960" y="476856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3"/>
                </a:lnTo>
                <a:cubicBezTo>
                  <a:pt x="-9" y="126"/>
                  <a:pt x="-9" y="66"/>
                  <a:pt x="27" y="29"/>
                </a:cubicBezTo>
                <a:cubicBezTo>
                  <a:pt x="65" y="-9"/>
                  <a:pt x="125" y="-9"/>
                  <a:pt x="162" y="29"/>
                </a:cubicBezTo>
                <a:lnTo>
                  <a:pt x="395" y="263"/>
                </a:lnTo>
                <a:cubicBezTo>
                  <a:pt x="432" y="300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4073760"/>
            <a:ext cx="611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resultado sirve como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verificador de integridad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65240" y="4645440"/>
            <a:ext cx="694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 un bit cambia, el valor final cambia → se detecta error.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80840" y="2629800"/>
            <a:ext cx="362160" cy="161280"/>
          </a:xfrm>
          <a:custGeom>
            <a:avLst/>
            <a:gdLst/>
            <a:ahLst/>
            <a:rect l="0" t="0" r="r" b="b"/>
            <a:pathLst>
              <a:path w="1006" h="448">
                <a:moveTo>
                  <a:pt x="1006" y="336"/>
                </a:moveTo>
                <a:cubicBezTo>
                  <a:pt x="1006" y="398"/>
                  <a:pt x="956" y="448"/>
                  <a:pt x="895" y="448"/>
                </a:cubicBezTo>
                <a:lnTo>
                  <a:pt x="112" y="448"/>
                </a:lnTo>
                <a:cubicBezTo>
                  <a:pt x="50" y="448"/>
                  <a:pt x="0" y="398"/>
                  <a:pt x="0" y="336"/>
                </a:cubicBezTo>
                <a:lnTo>
                  <a:pt x="0" y="85"/>
                </a:lnTo>
                <a:cubicBezTo>
                  <a:pt x="0" y="22"/>
                  <a:pt x="22" y="0"/>
                  <a:pt x="84" y="0"/>
                </a:cubicBezTo>
                <a:lnTo>
                  <a:pt x="923" y="0"/>
                </a:lnTo>
                <a:cubicBezTo>
                  <a:pt x="984" y="0"/>
                  <a:pt x="1006" y="22"/>
                  <a:pt x="1006" y="85"/>
                </a:cubicBezTo>
                <a:lnTo>
                  <a:pt x="1006" y="336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91360" y="2629800"/>
            <a:ext cx="141120" cy="70560"/>
          </a:xfrm>
          <a:custGeom>
            <a:avLst/>
            <a:gdLst/>
            <a:ahLst/>
            <a:rect l="0" t="0" r="r" b="b"/>
            <a:pathLst>
              <a:path w="392" h="196">
                <a:moveTo>
                  <a:pt x="392" y="0"/>
                </a:moveTo>
                <a:cubicBezTo>
                  <a:pt x="392" y="109"/>
                  <a:pt x="305" y="196"/>
                  <a:pt x="197" y="196"/>
                </a:cubicBezTo>
                <a:cubicBezTo>
                  <a:pt x="89" y="196"/>
                  <a:pt x="0" y="109"/>
                  <a:pt x="0" y="0"/>
                </a:cubicBezTo>
                <a:lnTo>
                  <a:pt x="392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80840" y="2750400"/>
            <a:ext cx="362160" cy="40680"/>
          </a:xfrm>
          <a:custGeom>
            <a:avLst/>
            <a:gdLst/>
            <a:ahLst/>
            <a:rect l="0" t="0" r="r" b="b"/>
            <a:pathLst>
              <a:path w="1006" h="113">
                <a:moveTo>
                  <a:pt x="112" y="113"/>
                </a:moveTo>
                <a:lnTo>
                  <a:pt x="895" y="113"/>
                </a:lnTo>
                <a:cubicBezTo>
                  <a:pt x="956" y="113"/>
                  <a:pt x="1006" y="62"/>
                  <a:pt x="1006" y="0"/>
                </a:cubicBezTo>
                <a:lnTo>
                  <a:pt x="0" y="0"/>
                </a:lnTo>
                <a:cubicBezTo>
                  <a:pt x="0" y="62"/>
                  <a:pt x="50" y="113"/>
                  <a:pt x="112" y="11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61480" y="2428560"/>
            <a:ext cx="200160" cy="181440"/>
          </a:xfrm>
          <a:custGeom>
            <a:avLst/>
            <a:gdLst/>
            <a:ahLst/>
            <a:rect l="0" t="0" r="r" b="b"/>
            <a:pathLst>
              <a:path w="556" h="504">
                <a:moveTo>
                  <a:pt x="524" y="225"/>
                </a:moveTo>
                <a:lnTo>
                  <a:pt x="391" y="225"/>
                </a:lnTo>
                <a:lnTo>
                  <a:pt x="391" y="57"/>
                </a:lnTo>
                <a:cubicBezTo>
                  <a:pt x="391" y="25"/>
                  <a:pt x="366" y="0"/>
                  <a:pt x="335" y="0"/>
                </a:cubicBezTo>
                <a:lnTo>
                  <a:pt x="223" y="0"/>
                </a:lnTo>
                <a:cubicBezTo>
                  <a:pt x="192" y="0"/>
                  <a:pt x="167" y="25"/>
                  <a:pt x="167" y="57"/>
                </a:cubicBezTo>
                <a:lnTo>
                  <a:pt x="167" y="225"/>
                </a:lnTo>
                <a:lnTo>
                  <a:pt x="33" y="225"/>
                </a:lnTo>
                <a:cubicBezTo>
                  <a:pt x="-2" y="225"/>
                  <a:pt x="-10" y="242"/>
                  <a:pt x="14" y="266"/>
                </a:cubicBezTo>
                <a:lnTo>
                  <a:pt x="235" y="486"/>
                </a:lnTo>
                <a:cubicBezTo>
                  <a:pt x="259" y="510"/>
                  <a:pt x="299" y="510"/>
                  <a:pt x="323" y="486"/>
                </a:cubicBezTo>
                <a:lnTo>
                  <a:pt x="542" y="266"/>
                </a:lnTo>
                <a:cubicBezTo>
                  <a:pt x="567" y="242"/>
                  <a:pt x="558" y="225"/>
                  <a:pt x="524" y="225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60280" y="2365200"/>
            <a:ext cx="302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Entrada esperada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111840"/>
            <a:ext cx="544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Número decimal para convertir a otras bases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3588120"/>
            <a:ext cx="32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Texto a codificar en 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4073760"/>
            <a:ext cx="562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Cadena binaria para análisis de paridad y hash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80840" y="2391480"/>
            <a:ext cx="362160" cy="161280"/>
          </a:xfrm>
          <a:custGeom>
            <a:avLst/>
            <a:gdLst/>
            <a:ahLst/>
            <a:rect l="0" t="0" r="r" b="b"/>
            <a:pathLst>
              <a:path w="1006" h="448">
                <a:moveTo>
                  <a:pt x="1006" y="337"/>
                </a:moveTo>
                <a:cubicBezTo>
                  <a:pt x="1006" y="398"/>
                  <a:pt x="956" y="448"/>
                  <a:pt x="895" y="448"/>
                </a:cubicBezTo>
                <a:lnTo>
                  <a:pt x="112" y="448"/>
                </a:lnTo>
                <a:cubicBezTo>
                  <a:pt x="50" y="448"/>
                  <a:pt x="0" y="398"/>
                  <a:pt x="0" y="337"/>
                </a:cubicBezTo>
                <a:lnTo>
                  <a:pt x="0" y="84"/>
                </a:lnTo>
                <a:cubicBezTo>
                  <a:pt x="0" y="23"/>
                  <a:pt x="22" y="0"/>
                  <a:pt x="84" y="0"/>
                </a:cubicBezTo>
                <a:lnTo>
                  <a:pt x="923" y="0"/>
                </a:lnTo>
                <a:cubicBezTo>
                  <a:pt x="984" y="0"/>
                  <a:pt x="1006" y="23"/>
                  <a:pt x="1006" y="84"/>
                </a:cubicBezTo>
                <a:lnTo>
                  <a:pt x="1006" y="337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91360" y="2391480"/>
            <a:ext cx="141120" cy="70920"/>
          </a:xfrm>
          <a:custGeom>
            <a:avLst/>
            <a:gdLst/>
            <a:ahLst/>
            <a:rect l="0" t="0" r="r" b="b"/>
            <a:pathLst>
              <a:path w="392" h="197">
                <a:moveTo>
                  <a:pt x="392" y="0"/>
                </a:moveTo>
                <a:cubicBezTo>
                  <a:pt x="392" y="109"/>
                  <a:pt x="305" y="197"/>
                  <a:pt x="197" y="197"/>
                </a:cubicBezTo>
                <a:cubicBezTo>
                  <a:pt x="89" y="197"/>
                  <a:pt x="0" y="109"/>
                  <a:pt x="0" y="0"/>
                </a:cubicBezTo>
                <a:lnTo>
                  <a:pt x="392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780840" y="2512440"/>
            <a:ext cx="362160" cy="40320"/>
          </a:xfrm>
          <a:custGeom>
            <a:avLst/>
            <a:gdLst/>
            <a:ahLst/>
            <a:rect l="0" t="0" r="r" b="b"/>
            <a:pathLst>
              <a:path w="1006" h="112">
                <a:moveTo>
                  <a:pt x="112" y="112"/>
                </a:moveTo>
                <a:lnTo>
                  <a:pt x="895" y="112"/>
                </a:lnTo>
                <a:cubicBezTo>
                  <a:pt x="956" y="112"/>
                  <a:pt x="1006" y="61"/>
                  <a:pt x="1006" y="0"/>
                </a:cubicBezTo>
                <a:lnTo>
                  <a:pt x="0" y="0"/>
                </a:lnTo>
                <a:cubicBezTo>
                  <a:pt x="0" y="61"/>
                  <a:pt x="50" y="112"/>
                  <a:pt x="112" y="11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61840" y="2190600"/>
            <a:ext cx="200160" cy="181440"/>
          </a:xfrm>
          <a:custGeom>
            <a:avLst/>
            <a:gdLst/>
            <a:ahLst/>
            <a:rect l="0" t="0" r="r" b="b"/>
            <a:pathLst>
              <a:path w="556" h="504">
                <a:moveTo>
                  <a:pt x="542" y="239"/>
                </a:moveTo>
                <a:lnTo>
                  <a:pt x="323" y="18"/>
                </a:lnTo>
                <a:cubicBezTo>
                  <a:pt x="311" y="6"/>
                  <a:pt x="296" y="0"/>
                  <a:pt x="280" y="0"/>
                </a:cubicBezTo>
                <a:lnTo>
                  <a:pt x="277" y="0"/>
                </a:lnTo>
                <a:cubicBezTo>
                  <a:pt x="262" y="0"/>
                  <a:pt x="247" y="6"/>
                  <a:pt x="235" y="18"/>
                </a:cubicBezTo>
                <a:lnTo>
                  <a:pt x="14" y="239"/>
                </a:lnTo>
                <a:cubicBezTo>
                  <a:pt x="-10" y="263"/>
                  <a:pt x="-2" y="280"/>
                  <a:pt x="32" y="280"/>
                </a:cubicBezTo>
                <a:lnTo>
                  <a:pt x="167" y="280"/>
                </a:lnTo>
                <a:lnTo>
                  <a:pt x="167" y="448"/>
                </a:lnTo>
                <a:cubicBezTo>
                  <a:pt x="167" y="479"/>
                  <a:pt x="192" y="504"/>
                  <a:pt x="223" y="504"/>
                </a:cubicBezTo>
                <a:lnTo>
                  <a:pt x="335" y="504"/>
                </a:lnTo>
                <a:cubicBezTo>
                  <a:pt x="365" y="504"/>
                  <a:pt x="391" y="479"/>
                  <a:pt x="391" y="448"/>
                </a:cubicBezTo>
                <a:lnTo>
                  <a:pt x="391" y="280"/>
                </a:lnTo>
                <a:lnTo>
                  <a:pt x="524" y="280"/>
                </a:lnTo>
                <a:cubicBezTo>
                  <a:pt x="558" y="280"/>
                  <a:pt x="566" y="263"/>
                  <a:pt x="542" y="23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60280" y="2127240"/>
            <a:ext cx="3054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Salidas esperadas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2864160"/>
            <a:ext cx="677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binaria, octal y hexadecimal del número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3350160"/>
            <a:ext cx="598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Cadena binaria por carácter del texto introducido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835800"/>
            <a:ext cx="377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paridad correspondiente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4321440"/>
            <a:ext cx="317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Valor hash XOR resultante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80840" y="19429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38440" y="200268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7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60280" y="1879560"/>
            <a:ext cx="3327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4429080" y="26571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6" y="0"/>
                </a:lnTo>
                <a:cubicBezTo>
                  <a:pt x="1466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6" y="16"/>
                  <a:pt x="1535" y="21"/>
                  <a:pt x="1544" y="27"/>
                </a:cubicBezTo>
                <a:cubicBezTo>
                  <a:pt x="1553" y="33"/>
                  <a:pt x="1561" y="39"/>
                  <a:pt x="1568" y="47"/>
                </a:cubicBezTo>
                <a:cubicBezTo>
                  <a:pt x="1575" y="54"/>
                  <a:pt x="1582" y="62"/>
                  <a:pt x="1588" y="71"/>
                </a:cubicBezTo>
                <a:cubicBezTo>
                  <a:pt x="1594" y="80"/>
                  <a:pt x="1599" y="89"/>
                  <a:pt x="1602" y="98"/>
                </a:cubicBezTo>
                <a:cubicBezTo>
                  <a:pt x="1606" y="108"/>
                  <a:pt x="1609" y="118"/>
                  <a:pt x="1612" y="128"/>
                </a:cubicBezTo>
                <a:cubicBezTo>
                  <a:pt x="1614" y="138"/>
                  <a:pt x="1615" y="149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09" y="916"/>
                  <a:pt x="1606" y="926"/>
                  <a:pt x="1602" y="935"/>
                </a:cubicBezTo>
                <a:cubicBezTo>
                  <a:pt x="1599" y="945"/>
                  <a:pt x="1594" y="954"/>
                  <a:pt x="1588" y="963"/>
                </a:cubicBezTo>
                <a:cubicBezTo>
                  <a:pt x="1582" y="971"/>
                  <a:pt x="1575" y="979"/>
                  <a:pt x="1568" y="987"/>
                </a:cubicBezTo>
                <a:cubicBezTo>
                  <a:pt x="1561" y="994"/>
                  <a:pt x="1553" y="1001"/>
                  <a:pt x="1544" y="1006"/>
                </a:cubicBezTo>
                <a:cubicBezTo>
                  <a:pt x="1535" y="1012"/>
                  <a:pt x="1526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6" y="1033"/>
                  <a:pt x="145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3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2626200"/>
            <a:ext cx="312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adecuado de bucles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4527360" y="27489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5143320" y="265716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1" y="0"/>
                </a:lnTo>
                <a:cubicBezTo>
                  <a:pt x="2181" y="0"/>
                  <a:pt x="2191" y="1"/>
                  <a:pt x="2202" y="3"/>
                </a:cubicBezTo>
                <a:cubicBezTo>
                  <a:pt x="2212" y="5"/>
                  <a:pt x="2222" y="8"/>
                  <a:pt x="2231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7" y="33"/>
                  <a:pt x="2275" y="39"/>
                  <a:pt x="2283" y="47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8" y="80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6"/>
                  <a:pt x="2321" y="926"/>
                  <a:pt x="2317" y="935"/>
                </a:cubicBezTo>
                <a:cubicBezTo>
                  <a:pt x="2313" y="945"/>
                  <a:pt x="2308" y="954"/>
                  <a:pt x="2303" y="963"/>
                </a:cubicBezTo>
                <a:cubicBezTo>
                  <a:pt x="2297" y="971"/>
                  <a:pt x="2290" y="979"/>
                  <a:pt x="2283" y="987"/>
                </a:cubicBezTo>
                <a:cubicBezTo>
                  <a:pt x="2275" y="994"/>
                  <a:pt x="2267" y="1001"/>
                  <a:pt x="2259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1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5008680" y="2626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238360" y="27489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5977800" y="262620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3111840"/>
            <a:ext cx="587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clara y modular (funciones separadas)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300320" y="3597840"/>
            <a:ext cx="576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uso de métodos automáticos de conversión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300320" y="4073760"/>
            <a:ext cx="46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claras y explicativas 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4559760"/>
            <a:ext cx="58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comentado, funcional y bien organizado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