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266920"/>
            <a:ext cx="373320" cy="365400"/>
          </a:xfrm>
          <a:custGeom>
            <a:avLst/>
            <a:gdLst/>
            <a:ahLst/>
            <a:rect l="0" t="0" r="r" b="b"/>
            <a:pathLst>
              <a:path w="1037" h="1015">
                <a:moveTo>
                  <a:pt x="1037" y="880"/>
                </a:moveTo>
                <a:cubicBezTo>
                  <a:pt x="1037" y="954"/>
                  <a:pt x="975" y="1015"/>
                  <a:pt x="899" y="1015"/>
                </a:cubicBezTo>
                <a:lnTo>
                  <a:pt x="138" y="1015"/>
                </a:lnTo>
                <a:cubicBezTo>
                  <a:pt x="61" y="1015"/>
                  <a:pt x="0" y="954"/>
                  <a:pt x="0" y="880"/>
                </a:cubicBezTo>
                <a:lnTo>
                  <a:pt x="0" y="135"/>
                </a:lnTo>
                <a:cubicBezTo>
                  <a:pt x="0" y="60"/>
                  <a:pt x="61" y="0"/>
                  <a:pt x="138" y="0"/>
                </a:cubicBezTo>
                <a:lnTo>
                  <a:pt x="899" y="0"/>
                </a:lnTo>
                <a:cubicBezTo>
                  <a:pt x="975" y="0"/>
                  <a:pt x="1037" y="60"/>
                  <a:pt x="1037" y="135"/>
                </a:cubicBezTo>
                <a:lnTo>
                  <a:pt x="1037" y="88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15400" y="2291040"/>
            <a:ext cx="323640" cy="316800"/>
          </a:xfrm>
          <a:custGeom>
            <a:avLst/>
            <a:gdLst/>
            <a:ahLst/>
            <a:rect l="0" t="0" r="r" b="b"/>
            <a:pathLst>
              <a:path w="899" h="880">
                <a:moveTo>
                  <a:pt x="899" y="813"/>
                </a:moveTo>
                <a:cubicBezTo>
                  <a:pt x="899" y="850"/>
                  <a:pt x="867" y="880"/>
                  <a:pt x="829" y="880"/>
                </a:cubicBezTo>
                <a:lnTo>
                  <a:pt x="69" y="880"/>
                </a:lnTo>
                <a:cubicBezTo>
                  <a:pt x="31" y="880"/>
                  <a:pt x="0" y="850"/>
                  <a:pt x="0" y="813"/>
                </a:cubicBezTo>
                <a:lnTo>
                  <a:pt x="0" y="68"/>
                </a:lnTo>
                <a:cubicBezTo>
                  <a:pt x="0" y="30"/>
                  <a:pt x="31" y="0"/>
                  <a:pt x="69" y="0"/>
                </a:cubicBezTo>
                <a:lnTo>
                  <a:pt x="829" y="0"/>
                </a:lnTo>
                <a:cubicBezTo>
                  <a:pt x="867" y="0"/>
                  <a:pt x="899" y="30"/>
                  <a:pt x="899" y="68"/>
                </a:cubicBezTo>
                <a:lnTo>
                  <a:pt x="899" y="813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20800" y="2315880"/>
            <a:ext cx="118080" cy="182160"/>
          </a:xfrm>
          <a:custGeom>
            <a:avLst/>
            <a:gdLst/>
            <a:ahLst/>
            <a:rect l="0" t="0" r="r" b="b"/>
            <a:pathLst>
              <a:path w="328" h="506">
                <a:moveTo>
                  <a:pt x="176" y="164"/>
                </a:moveTo>
                <a:cubicBezTo>
                  <a:pt x="173" y="168"/>
                  <a:pt x="170" y="173"/>
                  <a:pt x="170" y="178"/>
                </a:cubicBezTo>
                <a:cubicBezTo>
                  <a:pt x="170" y="191"/>
                  <a:pt x="179" y="196"/>
                  <a:pt x="191" y="196"/>
                </a:cubicBezTo>
                <a:lnTo>
                  <a:pt x="284" y="196"/>
                </a:lnTo>
                <a:cubicBezTo>
                  <a:pt x="294" y="196"/>
                  <a:pt x="303" y="191"/>
                  <a:pt x="303" y="178"/>
                </a:cubicBezTo>
                <a:cubicBezTo>
                  <a:pt x="303" y="166"/>
                  <a:pt x="294" y="160"/>
                  <a:pt x="282" y="160"/>
                </a:cubicBezTo>
                <a:lnTo>
                  <a:pt x="231" y="160"/>
                </a:lnTo>
                <a:cubicBezTo>
                  <a:pt x="255" y="131"/>
                  <a:pt x="298" y="94"/>
                  <a:pt x="298" y="57"/>
                </a:cubicBezTo>
                <a:cubicBezTo>
                  <a:pt x="298" y="22"/>
                  <a:pt x="270" y="0"/>
                  <a:pt x="236" y="0"/>
                </a:cubicBezTo>
                <a:cubicBezTo>
                  <a:pt x="202" y="0"/>
                  <a:pt x="171" y="28"/>
                  <a:pt x="171" y="62"/>
                </a:cubicBezTo>
                <a:cubicBezTo>
                  <a:pt x="171" y="72"/>
                  <a:pt x="178" y="81"/>
                  <a:pt x="192" y="81"/>
                </a:cubicBezTo>
                <a:cubicBezTo>
                  <a:pt x="218" y="81"/>
                  <a:pt x="203" y="38"/>
                  <a:pt x="235" y="38"/>
                </a:cubicBezTo>
                <a:cubicBezTo>
                  <a:pt x="246" y="38"/>
                  <a:pt x="255" y="47"/>
                  <a:pt x="255" y="58"/>
                </a:cubicBezTo>
                <a:cubicBezTo>
                  <a:pt x="255" y="68"/>
                  <a:pt x="250" y="77"/>
                  <a:pt x="245" y="84"/>
                </a:cubicBezTo>
                <a:cubicBezTo>
                  <a:pt x="224" y="113"/>
                  <a:pt x="199" y="138"/>
                  <a:pt x="176" y="164"/>
                </a:cubicBezTo>
                <a:moveTo>
                  <a:pt x="130" y="348"/>
                </a:moveTo>
                <a:lnTo>
                  <a:pt x="90" y="348"/>
                </a:lnTo>
                <a:lnTo>
                  <a:pt x="90" y="309"/>
                </a:lnTo>
                <a:cubicBezTo>
                  <a:pt x="90" y="299"/>
                  <a:pt x="84" y="293"/>
                  <a:pt x="73" y="293"/>
                </a:cubicBezTo>
                <a:cubicBezTo>
                  <a:pt x="63" y="293"/>
                  <a:pt x="57" y="299"/>
                  <a:pt x="57" y="309"/>
                </a:cubicBezTo>
                <a:lnTo>
                  <a:pt x="57" y="348"/>
                </a:lnTo>
                <a:lnTo>
                  <a:pt x="17" y="348"/>
                </a:lnTo>
                <a:cubicBezTo>
                  <a:pt x="7" y="348"/>
                  <a:pt x="0" y="355"/>
                  <a:pt x="0" y="364"/>
                </a:cubicBezTo>
                <a:cubicBezTo>
                  <a:pt x="0" y="375"/>
                  <a:pt x="7" y="382"/>
                  <a:pt x="17" y="382"/>
                </a:cubicBezTo>
                <a:lnTo>
                  <a:pt x="57" y="382"/>
                </a:lnTo>
                <a:lnTo>
                  <a:pt x="57" y="421"/>
                </a:lnTo>
                <a:cubicBezTo>
                  <a:pt x="57" y="430"/>
                  <a:pt x="63" y="437"/>
                  <a:pt x="73" y="437"/>
                </a:cubicBezTo>
                <a:cubicBezTo>
                  <a:pt x="84" y="437"/>
                  <a:pt x="90" y="430"/>
                  <a:pt x="90" y="421"/>
                </a:cubicBezTo>
                <a:lnTo>
                  <a:pt x="90" y="382"/>
                </a:lnTo>
                <a:lnTo>
                  <a:pt x="130" y="382"/>
                </a:lnTo>
                <a:cubicBezTo>
                  <a:pt x="140" y="382"/>
                  <a:pt x="147" y="375"/>
                  <a:pt x="147" y="364"/>
                </a:cubicBezTo>
                <a:cubicBezTo>
                  <a:pt x="147" y="355"/>
                  <a:pt x="140" y="348"/>
                  <a:pt x="130" y="348"/>
                </a:cubicBezTo>
                <a:moveTo>
                  <a:pt x="282" y="398"/>
                </a:moveTo>
                <a:lnTo>
                  <a:pt x="231" y="398"/>
                </a:lnTo>
                <a:cubicBezTo>
                  <a:pt x="255" y="368"/>
                  <a:pt x="298" y="331"/>
                  <a:pt x="298" y="293"/>
                </a:cubicBezTo>
                <a:cubicBezTo>
                  <a:pt x="298" y="259"/>
                  <a:pt x="270" y="237"/>
                  <a:pt x="236" y="237"/>
                </a:cubicBezTo>
                <a:cubicBezTo>
                  <a:pt x="202" y="237"/>
                  <a:pt x="171" y="264"/>
                  <a:pt x="171" y="298"/>
                </a:cubicBezTo>
                <a:cubicBezTo>
                  <a:pt x="171" y="309"/>
                  <a:pt x="178" y="318"/>
                  <a:pt x="192" y="318"/>
                </a:cubicBezTo>
                <a:cubicBezTo>
                  <a:pt x="218" y="318"/>
                  <a:pt x="203" y="274"/>
                  <a:pt x="235" y="274"/>
                </a:cubicBezTo>
                <a:cubicBezTo>
                  <a:pt x="246" y="274"/>
                  <a:pt x="255" y="284"/>
                  <a:pt x="255" y="295"/>
                </a:cubicBezTo>
                <a:cubicBezTo>
                  <a:pt x="255" y="305"/>
                  <a:pt x="250" y="313"/>
                  <a:pt x="245" y="320"/>
                </a:cubicBezTo>
                <a:cubicBezTo>
                  <a:pt x="224" y="350"/>
                  <a:pt x="199" y="375"/>
                  <a:pt x="176" y="402"/>
                </a:cubicBezTo>
                <a:cubicBezTo>
                  <a:pt x="173" y="405"/>
                  <a:pt x="170" y="410"/>
                  <a:pt x="170" y="416"/>
                </a:cubicBezTo>
                <a:cubicBezTo>
                  <a:pt x="170" y="428"/>
                  <a:pt x="179" y="434"/>
                  <a:pt x="191" y="434"/>
                </a:cubicBezTo>
                <a:lnTo>
                  <a:pt x="284" y="434"/>
                </a:lnTo>
                <a:cubicBezTo>
                  <a:pt x="294" y="434"/>
                  <a:pt x="303" y="428"/>
                  <a:pt x="303" y="416"/>
                </a:cubicBezTo>
                <a:cubicBezTo>
                  <a:pt x="303" y="403"/>
                  <a:pt x="294" y="398"/>
                  <a:pt x="282" y="398"/>
                </a:cubicBezTo>
                <a:moveTo>
                  <a:pt x="311" y="506"/>
                </a:moveTo>
                <a:lnTo>
                  <a:pt x="22" y="506"/>
                </a:lnTo>
                <a:cubicBezTo>
                  <a:pt x="13" y="506"/>
                  <a:pt x="5" y="498"/>
                  <a:pt x="5" y="489"/>
                </a:cubicBezTo>
                <a:cubicBezTo>
                  <a:pt x="5" y="480"/>
                  <a:pt x="13" y="472"/>
                  <a:pt x="22" y="472"/>
                </a:cubicBezTo>
                <a:lnTo>
                  <a:pt x="311" y="472"/>
                </a:lnTo>
                <a:cubicBezTo>
                  <a:pt x="320" y="472"/>
                  <a:pt x="328" y="480"/>
                  <a:pt x="328" y="489"/>
                </a:cubicBezTo>
                <a:cubicBezTo>
                  <a:pt x="328" y="498"/>
                  <a:pt x="320" y="506"/>
                  <a:pt x="311" y="50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89920" y="2607480"/>
            <a:ext cx="348480" cy="97920"/>
          </a:xfrm>
          <a:custGeom>
            <a:avLst/>
            <a:gdLst/>
            <a:ahLst/>
            <a:rect l="0" t="0" r="r" b="b"/>
            <a:pathLst>
              <a:path w="968" h="272">
                <a:moveTo>
                  <a:pt x="968" y="204"/>
                </a:moveTo>
                <a:cubicBezTo>
                  <a:pt x="968" y="91"/>
                  <a:pt x="874" y="0"/>
                  <a:pt x="760" y="0"/>
                </a:cubicBezTo>
                <a:lnTo>
                  <a:pt x="207" y="0"/>
                </a:lnTo>
                <a:cubicBezTo>
                  <a:pt x="93" y="0"/>
                  <a:pt x="0" y="91"/>
                  <a:pt x="0" y="204"/>
                </a:cubicBezTo>
                <a:lnTo>
                  <a:pt x="0" y="272"/>
                </a:lnTo>
                <a:lnTo>
                  <a:pt x="968" y="272"/>
                </a:lnTo>
                <a:lnTo>
                  <a:pt x="968" y="204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009800" y="2562480"/>
            <a:ext cx="108720" cy="65520"/>
          </a:xfrm>
          <a:custGeom>
            <a:avLst/>
            <a:gdLst/>
            <a:ahLst/>
            <a:rect l="0" t="0" r="r" b="b"/>
            <a:pathLst>
              <a:path w="302" h="182">
                <a:moveTo>
                  <a:pt x="0" y="130"/>
                </a:moveTo>
                <a:cubicBezTo>
                  <a:pt x="61" y="172"/>
                  <a:pt x="99" y="182"/>
                  <a:pt x="151" y="182"/>
                </a:cubicBezTo>
                <a:cubicBezTo>
                  <a:pt x="204" y="182"/>
                  <a:pt x="242" y="172"/>
                  <a:pt x="302" y="130"/>
                </a:cubicBezTo>
                <a:lnTo>
                  <a:pt x="302" y="0"/>
                </a:lnTo>
                <a:lnTo>
                  <a:pt x="0" y="0"/>
                </a:lnTo>
                <a:lnTo>
                  <a:pt x="0" y="13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800" y="2540520"/>
            <a:ext cx="108720" cy="64080"/>
          </a:xfrm>
          <a:custGeom>
            <a:avLst/>
            <a:gdLst/>
            <a:ahLst/>
            <a:rect l="0" t="0" r="r" b="b"/>
            <a:pathLst>
              <a:path w="302" h="178">
                <a:moveTo>
                  <a:pt x="0" y="119"/>
                </a:moveTo>
                <a:cubicBezTo>
                  <a:pt x="42" y="165"/>
                  <a:pt x="95" y="178"/>
                  <a:pt x="151" y="178"/>
                </a:cubicBezTo>
                <a:cubicBezTo>
                  <a:pt x="208" y="178"/>
                  <a:pt x="260" y="165"/>
                  <a:pt x="302" y="119"/>
                </a:cubicBezTo>
                <a:lnTo>
                  <a:pt x="302" y="0"/>
                </a:lnTo>
                <a:lnTo>
                  <a:pt x="0" y="0"/>
                </a:lnTo>
                <a:lnTo>
                  <a:pt x="0" y="119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41760" y="2428920"/>
            <a:ext cx="244800" cy="64080"/>
          </a:xfrm>
          <a:custGeom>
            <a:avLst/>
            <a:gdLst/>
            <a:ahLst/>
            <a:rect l="0" t="0" r="r" b="b"/>
            <a:pathLst>
              <a:path w="680" h="178">
                <a:moveTo>
                  <a:pt x="113" y="89"/>
                </a:moveTo>
                <a:cubicBezTo>
                  <a:pt x="113" y="138"/>
                  <a:pt x="88" y="178"/>
                  <a:pt x="56" y="178"/>
                </a:cubicBezTo>
                <a:cubicBezTo>
                  <a:pt x="25" y="178"/>
                  <a:pt x="0" y="138"/>
                  <a:pt x="0" y="89"/>
                </a:cubicBezTo>
                <a:cubicBezTo>
                  <a:pt x="0" y="39"/>
                  <a:pt x="25" y="0"/>
                  <a:pt x="56" y="0"/>
                </a:cubicBezTo>
                <a:cubicBezTo>
                  <a:pt x="88" y="0"/>
                  <a:pt x="113" y="39"/>
                  <a:pt x="113" y="89"/>
                </a:cubicBezTo>
                <a:moveTo>
                  <a:pt x="680" y="89"/>
                </a:moveTo>
                <a:cubicBezTo>
                  <a:pt x="680" y="138"/>
                  <a:pt x="655" y="178"/>
                  <a:pt x="624" y="178"/>
                </a:cubicBezTo>
                <a:cubicBezTo>
                  <a:pt x="592" y="178"/>
                  <a:pt x="567" y="138"/>
                  <a:pt x="567" y="89"/>
                </a:cubicBezTo>
                <a:cubicBezTo>
                  <a:pt x="567" y="39"/>
                  <a:pt x="592" y="0"/>
                  <a:pt x="624" y="0"/>
                </a:cubicBezTo>
                <a:cubicBezTo>
                  <a:pt x="655" y="0"/>
                  <a:pt x="680" y="39"/>
                  <a:pt x="680" y="89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57960" y="2350080"/>
            <a:ext cx="212400" cy="246600"/>
          </a:xfrm>
          <a:custGeom>
            <a:avLst/>
            <a:gdLst/>
            <a:ahLst/>
            <a:rect l="0" t="0" r="r" b="b"/>
            <a:pathLst>
              <a:path w="590" h="685">
                <a:moveTo>
                  <a:pt x="0" y="342"/>
                </a:moveTo>
                <a:cubicBezTo>
                  <a:pt x="0" y="153"/>
                  <a:pt x="132" y="0"/>
                  <a:pt x="294" y="0"/>
                </a:cubicBezTo>
                <a:cubicBezTo>
                  <a:pt x="457" y="0"/>
                  <a:pt x="590" y="153"/>
                  <a:pt x="590" y="342"/>
                </a:cubicBezTo>
                <a:cubicBezTo>
                  <a:pt x="590" y="531"/>
                  <a:pt x="457" y="685"/>
                  <a:pt x="294" y="685"/>
                </a:cubicBezTo>
                <a:cubicBezTo>
                  <a:pt x="132" y="685"/>
                  <a:pt x="0" y="531"/>
                  <a:pt x="0" y="34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49680" y="2309040"/>
            <a:ext cx="228960" cy="239760"/>
          </a:xfrm>
          <a:custGeom>
            <a:avLst/>
            <a:gdLst/>
            <a:ahLst/>
            <a:rect l="0" t="0" r="r" b="b"/>
            <a:pathLst>
              <a:path w="636" h="666">
                <a:moveTo>
                  <a:pt x="475" y="605"/>
                </a:moveTo>
                <a:lnTo>
                  <a:pt x="431" y="596"/>
                </a:lnTo>
                <a:cubicBezTo>
                  <a:pt x="417" y="593"/>
                  <a:pt x="390" y="594"/>
                  <a:pt x="378" y="594"/>
                </a:cubicBezTo>
                <a:lnTo>
                  <a:pt x="251" y="594"/>
                </a:lnTo>
                <a:cubicBezTo>
                  <a:pt x="238" y="594"/>
                  <a:pt x="210" y="593"/>
                  <a:pt x="196" y="596"/>
                </a:cubicBezTo>
                <a:lnTo>
                  <a:pt x="153" y="605"/>
                </a:lnTo>
                <a:cubicBezTo>
                  <a:pt x="141" y="609"/>
                  <a:pt x="134" y="618"/>
                  <a:pt x="137" y="630"/>
                </a:cubicBezTo>
                <a:cubicBezTo>
                  <a:pt x="140" y="640"/>
                  <a:pt x="149" y="645"/>
                  <a:pt x="159" y="645"/>
                </a:cubicBezTo>
                <a:cubicBezTo>
                  <a:pt x="161" y="645"/>
                  <a:pt x="163" y="644"/>
                  <a:pt x="165" y="644"/>
                </a:cubicBezTo>
                <a:lnTo>
                  <a:pt x="209" y="631"/>
                </a:lnTo>
                <a:cubicBezTo>
                  <a:pt x="204" y="638"/>
                  <a:pt x="203" y="646"/>
                  <a:pt x="207" y="654"/>
                </a:cubicBezTo>
                <a:cubicBezTo>
                  <a:pt x="211" y="662"/>
                  <a:pt x="220" y="666"/>
                  <a:pt x="228" y="666"/>
                </a:cubicBezTo>
                <a:cubicBezTo>
                  <a:pt x="231" y="666"/>
                  <a:pt x="235" y="665"/>
                  <a:pt x="238" y="664"/>
                </a:cubicBezTo>
                <a:lnTo>
                  <a:pt x="274" y="646"/>
                </a:lnTo>
                <a:cubicBezTo>
                  <a:pt x="275" y="654"/>
                  <a:pt x="279" y="660"/>
                  <a:pt x="286" y="664"/>
                </a:cubicBezTo>
                <a:cubicBezTo>
                  <a:pt x="289" y="665"/>
                  <a:pt x="292" y="666"/>
                  <a:pt x="296" y="666"/>
                </a:cubicBezTo>
                <a:cubicBezTo>
                  <a:pt x="304" y="666"/>
                  <a:pt x="312" y="662"/>
                  <a:pt x="316" y="654"/>
                </a:cubicBezTo>
                <a:lnTo>
                  <a:pt x="318" y="649"/>
                </a:lnTo>
                <a:lnTo>
                  <a:pt x="317" y="654"/>
                </a:lnTo>
                <a:cubicBezTo>
                  <a:pt x="321" y="662"/>
                  <a:pt x="324" y="666"/>
                  <a:pt x="333" y="666"/>
                </a:cubicBezTo>
                <a:cubicBezTo>
                  <a:pt x="336" y="666"/>
                  <a:pt x="340" y="665"/>
                  <a:pt x="343" y="664"/>
                </a:cubicBezTo>
                <a:cubicBezTo>
                  <a:pt x="350" y="660"/>
                  <a:pt x="354" y="654"/>
                  <a:pt x="355" y="646"/>
                </a:cubicBezTo>
                <a:lnTo>
                  <a:pt x="390" y="664"/>
                </a:lnTo>
                <a:cubicBezTo>
                  <a:pt x="394" y="665"/>
                  <a:pt x="397" y="666"/>
                  <a:pt x="401" y="666"/>
                </a:cubicBezTo>
                <a:cubicBezTo>
                  <a:pt x="409" y="666"/>
                  <a:pt x="417" y="662"/>
                  <a:pt x="421" y="654"/>
                </a:cubicBezTo>
                <a:cubicBezTo>
                  <a:pt x="425" y="646"/>
                  <a:pt x="423" y="638"/>
                  <a:pt x="419" y="631"/>
                </a:cubicBezTo>
                <a:lnTo>
                  <a:pt x="462" y="644"/>
                </a:lnTo>
                <a:cubicBezTo>
                  <a:pt x="464" y="644"/>
                  <a:pt x="466" y="645"/>
                  <a:pt x="469" y="645"/>
                </a:cubicBezTo>
                <a:cubicBezTo>
                  <a:pt x="478" y="645"/>
                  <a:pt x="487" y="640"/>
                  <a:pt x="490" y="630"/>
                </a:cubicBezTo>
                <a:cubicBezTo>
                  <a:pt x="494" y="618"/>
                  <a:pt x="487" y="609"/>
                  <a:pt x="475" y="605"/>
                </a:cubicBezTo>
                <a:moveTo>
                  <a:pt x="318" y="0"/>
                </a:moveTo>
                <a:cubicBezTo>
                  <a:pt x="514" y="0"/>
                  <a:pt x="636" y="141"/>
                  <a:pt x="636" y="259"/>
                </a:cubicBezTo>
                <a:cubicBezTo>
                  <a:pt x="636" y="376"/>
                  <a:pt x="611" y="423"/>
                  <a:pt x="587" y="376"/>
                </a:cubicBezTo>
                <a:lnTo>
                  <a:pt x="538" y="282"/>
                </a:lnTo>
                <a:cubicBezTo>
                  <a:pt x="538" y="282"/>
                  <a:pt x="392" y="282"/>
                  <a:pt x="343" y="235"/>
                </a:cubicBezTo>
                <a:cubicBezTo>
                  <a:pt x="343" y="235"/>
                  <a:pt x="416" y="376"/>
                  <a:pt x="270" y="235"/>
                </a:cubicBezTo>
                <a:cubicBezTo>
                  <a:pt x="270" y="235"/>
                  <a:pt x="294" y="329"/>
                  <a:pt x="147" y="212"/>
                </a:cubicBezTo>
                <a:cubicBezTo>
                  <a:pt x="147" y="212"/>
                  <a:pt x="74" y="259"/>
                  <a:pt x="49" y="376"/>
                </a:cubicBezTo>
                <a:cubicBezTo>
                  <a:pt x="42" y="409"/>
                  <a:pt x="0" y="376"/>
                  <a:pt x="0" y="259"/>
                </a:cubicBezTo>
                <a:cubicBezTo>
                  <a:pt x="0" y="141"/>
                  <a:pt x="98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01880" y="2437200"/>
            <a:ext cx="124560" cy="36720"/>
          </a:xfrm>
          <a:custGeom>
            <a:avLst/>
            <a:gdLst/>
            <a:ahLst/>
            <a:rect l="0" t="0" r="r" b="b"/>
            <a:pathLst>
              <a:path w="346" h="102">
                <a:moveTo>
                  <a:pt x="34" y="102"/>
                </a:moveTo>
                <a:cubicBezTo>
                  <a:pt x="15" y="102"/>
                  <a:pt x="0" y="87"/>
                  <a:pt x="0" y="69"/>
                </a:cubicBezTo>
                <a:lnTo>
                  <a:pt x="0" y="34"/>
                </a:ln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9" y="15"/>
                  <a:pt x="69" y="34"/>
                </a:cubicBezTo>
                <a:lnTo>
                  <a:pt x="69" y="69"/>
                </a:lnTo>
                <a:cubicBezTo>
                  <a:pt x="69" y="87"/>
                  <a:pt x="53" y="102"/>
                  <a:pt x="34" y="102"/>
                </a:cubicBezTo>
                <a:moveTo>
                  <a:pt x="312" y="102"/>
                </a:moveTo>
                <a:cubicBezTo>
                  <a:pt x="293" y="102"/>
                  <a:pt x="277" y="87"/>
                  <a:pt x="277" y="69"/>
                </a:cubicBezTo>
                <a:lnTo>
                  <a:pt x="277" y="34"/>
                </a:lnTo>
                <a:cubicBezTo>
                  <a:pt x="277" y="15"/>
                  <a:pt x="293" y="0"/>
                  <a:pt x="312" y="0"/>
                </a:cubicBezTo>
                <a:cubicBezTo>
                  <a:pt x="331" y="0"/>
                  <a:pt x="346" y="15"/>
                  <a:pt x="346" y="34"/>
                </a:cubicBezTo>
                <a:lnTo>
                  <a:pt x="346" y="69"/>
                </a:lnTo>
                <a:cubicBezTo>
                  <a:pt x="346" y="87"/>
                  <a:pt x="331" y="102"/>
                  <a:pt x="312" y="10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45440" y="2489040"/>
            <a:ext cx="37440" cy="18360"/>
          </a:xfrm>
          <a:custGeom>
            <a:avLst/>
            <a:gdLst/>
            <a:ahLst/>
            <a:rect l="0" t="0" r="r" b="b"/>
            <a:pathLst>
              <a:path w="104" h="51">
                <a:moveTo>
                  <a:pt x="78" y="51"/>
                </a:moveTo>
                <a:lnTo>
                  <a:pt x="26" y="51"/>
                </a:lnTo>
                <a:cubicBezTo>
                  <a:pt x="11" y="51"/>
                  <a:pt x="0" y="40"/>
                  <a:pt x="0" y="26"/>
                </a:cubicBezTo>
                <a:cubicBezTo>
                  <a:pt x="0" y="12"/>
                  <a:pt x="11" y="0"/>
                  <a:pt x="26" y="0"/>
                </a:cubicBezTo>
                <a:lnTo>
                  <a:pt x="78" y="0"/>
                </a:lnTo>
                <a:cubicBezTo>
                  <a:pt x="93" y="0"/>
                  <a:pt x="104" y="12"/>
                  <a:pt x="104" y="26"/>
                </a:cubicBezTo>
                <a:cubicBezTo>
                  <a:pt x="104" y="40"/>
                  <a:pt x="93" y="51"/>
                  <a:pt x="78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13040" y="2631960"/>
            <a:ext cx="101880" cy="45000"/>
          </a:xfrm>
          <a:custGeom>
            <a:avLst/>
            <a:gdLst/>
            <a:ahLst/>
            <a:rect l="0" t="0" r="r" b="b"/>
            <a:pathLst>
              <a:path w="283" h="125">
                <a:moveTo>
                  <a:pt x="139" y="31"/>
                </a:moveTo>
                <a:cubicBezTo>
                  <a:pt x="139" y="31"/>
                  <a:pt x="257" y="115"/>
                  <a:pt x="282" y="125"/>
                </a:cubicBezTo>
                <a:cubicBezTo>
                  <a:pt x="287" y="127"/>
                  <a:pt x="269" y="0"/>
                  <a:pt x="269" y="0"/>
                </a:cubicBezTo>
                <a:lnTo>
                  <a:pt x="11" y="0"/>
                </a:lnTo>
                <a:cubicBezTo>
                  <a:pt x="11" y="0"/>
                  <a:pt x="-7" y="129"/>
                  <a:pt x="3" y="124"/>
                </a:cubicBezTo>
                <a:cubicBezTo>
                  <a:pt x="25" y="112"/>
                  <a:pt x="139" y="31"/>
                  <a:pt x="139" y="3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34280" y="2631960"/>
            <a:ext cx="58320" cy="73440"/>
          </a:xfrm>
          <a:custGeom>
            <a:avLst/>
            <a:gdLst/>
            <a:ahLst/>
            <a:rect l="0" t="0" r="r" b="b"/>
            <a:pathLst>
              <a:path w="162" h="204">
                <a:moveTo>
                  <a:pt x="127" y="117"/>
                </a:moveTo>
                <a:cubicBezTo>
                  <a:pt x="127" y="117"/>
                  <a:pt x="140" y="96"/>
                  <a:pt x="145" y="87"/>
                </a:cubicBezTo>
                <a:cubicBezTo>
                  <a:pt x="151" y="75"/>
                  <a:pt x="161" y="32"/>
                  <a:pt x="161" y="32"/>
                </a:cubicBezTo>
                <a:lnTo>
                  <a:pt x="84" y="0"/>
                </a:lnTo>
                <a:lnTo>
                  <a:pt x="79" y="0"/>
                </a:lnTo>
                <a:lnTo>
                  <a:pt x="72" y="2"/>
                </a:lnTo>
                <a:lnTo>
                  <a:pt x="66" y="4"/>
                </a:lnTo>
                <a:cubicBezTo>
                  <a:pt x="59" y="6"/>
                  <a:pt x="70" y="4"/>
                  <a:pt x="70" y="4"/>
                </a:cubicBezTo>
                <a:lnTo>
                  <a:pt x="1" y="32"/>
                </a:lnTo>
                <a:cubicBezTo>
                  <a:pt x="1" y="32"/>
                  <a:pt x="11" y="75"/>
                  <a:pt x="18" y="87"/>
                </a:cubicBezTo>
                <a:cubicBezTo>
                  <a:pt x="23" y="96"/>
                  <a:pt x="36" y="117"/>
                  <a:pt x="36" y="117"/>
                </a:cubicBezTo>
                <a:cubicBezTo>
                  <a:pt x="36" y="117"/>
                  <a:pt x="10" y="136"/>
                  <a:pt x="0" y="204"/>
                </a:cubicBezTo>
                <a:lnTo>
                  <a:pt x="162" y="204"/>
                </a:lnTo>
                <a:cubicBezTo>
                  <a:pt x="153" y="150"/>
                  <a:pt x="127" y="117"/>
                  <a:pt x="127" y="11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92880" y="2590200"/>
            <a:ext cx="141480" cy="85320"/>
          </a:xfrm>
          <a:custGeom>
            <a:avLst/>
            <a:gdLst/>
            <a:ahLst/>
            <a:rect l="0" t="0" r="r" b="b"/>
            <a:pathLst>
              <a:path w="393" h="237">
                <a:moveTo>
                  <a:pt x="33" y="1"/>
                </a:moveTo>
                <a:cubicBezTo>
                  <a:pt x="52" y="20"/>
                  <a:pt x="196" y="115"/>
                  <a:pt x="196" y="115"/>
                </a:cubicBezTo>
                <a:cubicBezTo>
                  <a:pt x="196" y="115"/>
                  <a:pt x="122" y="157"/>
                  <a:pt x="54" y="236"/>
                </a:cubicBezTo>
                <a:cubicBezTo>
                  <a:pt x="47" y="244"/>
                  <a:pt x="1" y="78"/>
                  <a:pt x="0" y="42"/>
                </a:cubicBezTo>
                <a:cubicBezTo>
                  <a:pt x="-1" y="31"/>
                  <a:pt x="23" y="-8"/>
                  <a:pt x="33" y="1"/>
                </a:cubicBezTo>
                <a:moveTo>
                  <a:pt x="360" y="1"/>
                </a:moveTo>
                <a:cubicBezTo>
                  <a:pt x="340" y="20"/>
                  <a:pt x="197" y="115"/>
                  <a:pt x="197" y="115"/>
                </a:cubicBezTo>
                <a:cubicBezTo>
                  <a:pt x="197" y="115"/>
                  <a:pt x="271" y="157"/>
                  <a:pt x="338" y="236"/>
                </a:cubicBezTo>
                <a:cubicBezTo>
                  <a:pt x="345" y="244"/>
                  <a:pt x="391" y="78"/>
                  <a:pt x="393" y="42"/>
                </a:cubicBezTo>
                <a:cubicBezTo>
                  <a:pt x="393" y="31"/>
                  <a:pt x="369" y="-8"/>
                  <a:pt x="360" y="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38600" y="2640240"/>
            <a:ext cx="50400" cy="65160"/>
          </a:xfrm>
          <a:custGeom>
            <a:avLst/>
            <a:gdLst/>
            <a:ahLst/>
            <a:rect l="0" t="0" r="r" b="b"/>
            <a:pathLst>
              <a:path w="140" h="181">
                <a:moveTo>
                  <a:pt x="69" y="0"/>
                </a:moveTo>
                <a:cubicBezTo>
                  <a:pt x="83" y="-1"/>
                  <a:pt x="123" y="26"/>
                  <a:pt x="119" y="42"/>
                </a:cubicBezTo>
                <a:cubicBezTo>
                  <a:pt x="103" y="105"/>
                  <a:pt x="90" y="89"/>
                  <a:pt x="70" y="89"/>
                </a:cubicBezTo>
                <a:cubicBezTo>
                  <a:pt x="49" y="89"/>
                  <a:pt x="37" y="106"/>
                  <a:pt x="22" y="45"/>
                </a:cubicBezTo>
                <a:cubicBezTo>
                  <a:pt x="19" y="32"/>
                  <a:pt x="50" y="1"/>
                  <a:pt x="69" y="0"/>
                </a:cubicBezTo>
                <a:moveTo>
                  <a:pt x="0" y="181"/>
                </a:moveTo>
                <a:cubicBezTo>
                  <a:pt x="1" y="177"/>
                  <a:pt x="20" y="108"/>
                  <a:pt x="70" y="108"/>
                </a:cubicBezTo>
                <a:cubicBezTo>
                  <a:pt x="121" y="108"/>
                  <a:pt x="139" y="177"/>
                  <a:pt x="140" y="181"/>
                </a:cubicBezTo>
                <a:lnTo>
                  <a:pt x="0" y="181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255680" y="218052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71480" y="3895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06040" y="3930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32680" y="3956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63280" y="3987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86320" y="4010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06120" y="4035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03960" y="4021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4360" y="3895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10800" y="3920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3098520"/>
            <a:ext cx="10054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CFGS DAM – Módulo: Programación de procesos y servicios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5240" y="3845160"/>
            <a:ext cx="983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Proyecto didáctico basado en la simulación por software de un microprocesador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4254840"/>
            <a:ext cx="125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elemental.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97040" y="1733400"/>
            <a:ext cx="289080" cy="288720"/>
          </a:xfrm>
          <a:custGeom>
            <a:avLst/>
            <a:gdLst/>
            <a:ahLst/>
            <a:rect l="0" t="0" r="r" b="b"/>
            <a:pathLst>
              <a:path w="803" h="802">
                <a:moveTo>
                  <a:pt x="762" y="149"/>
                </a:moveTo>
                <a:lnTo>
                  <a:pt x="697" y="213"/>
                </a:lnTo>
                <a:cubicBezTo>
                  <a:pt x="697" y="213"/>
                  <a:pt x="654" y="235"/>
                  <a:pt x="611" y="192"/>
                </a:cubicBezTo>
                <a:cubicBezTo>
                  <a:pt x="567" y="149"/>
                  <a:pt x="589" y="106"/>
                  <a:pt x="589" y="106"/>
                </a:cubicBezTo>
                <a:lnTo>
                  <a:pt x="654" y="41"/>
                </a:lnTo>
                <a:cubicBezTo>
                  <a:pt x="676" y="20"/>
                  <a:pt x="650" y="0"/>
                  <a:pt x="630" y="0"/>
                </a:cubicBezTo>
                <a:cubicBezTo>
                  <a:pt x="534" y="0"/>
                  <a:pt x="457" y="77"/>
                  <a:pt x="457" y="172"/>
                </a:cubicBezTo>
                <a:cubicBezTo>
                  <a:pt x="457" y="186"/>
                  <a:pt x="458" y="199"/>
                  <a:pt x="461" y="211"/>
                </a:cubicBezTo>
                <a:lnTo>
                  <a:pt x="316" y="357"/>
                </a:lnTo>
                <a:lnTo>
                  <a:pt x="445" y="487"/>
                </a:lnTo>
                <a:lnTo>
                  <a:pt x="591" y="340"/>
                </a:lnTo>
                <a:cubicBezTo>
                  <a:pt x="604" y="343"/>
                  <a:pt x="617" y="345"/>
                  <a:pt x="630" y="345"/>
                </a:cubicBezTo>
                <a:cubicBezTo>
                  <a:pt x="726" y="345"/>
                  <a:pt x="803" y="268"/>
                  <a:pt x="803" y="172"/>
                </a:cubicBezTo>
                <a:cubicBezTo>
                  <a:pt x="803" y="153"/>
                  <a:pt x="783" y="127"/>
                  <a:pt x="762" y="149"/>
                </a:cubicBezTo>
                <a:moveTo>
                  <a:pt x="313" y="361"/>
                </a:moveTo>
                <a:lnTo>
                  <a:pt x="26" y="649"/>
                </a:lnTo>
                <a:cubicBezTo>
                  <a:pt x="-9" y="684"/>
                  <a:pt x="-9" y="741"/>
                  <a:pt x="26" y="776"/>
                </a:cubicBezTo>
                <a:cubicBezTo>
                  <a:pt x="62" y="811"/>
                  <a:pt x="119" y="811"/>
                  <a:pt x="154" y="776"/>
                </a:cubicBezTo>
                <a:lnTo>
                  <a:pt x="440" y="490"/>
                </a:lnTo>
                <a:lnTo>
                  <a:pt x="313" y="361"/>
                </a:lnTo>
                <a:moveTo>
                  <a:pt x="91" y="750"/>
                </a:moveTo>
                <a:cubicBezTo>
                  <a:pt x="71" y="750"/>
                  <a:pt x="56" y="734"/>
                  <a:pt x="56" y="715"/>
                </a:cubicBezTo>
                <a:cubicBezTo>
                  <a:pt x="56" y="696"/>
                  <a:pt x="71" y="680"/>
                  <a:pt x="91" y="680"/>
                </a:cubicBezTo>
                <a:cubicBezTo>
                  <a:pt x="110" y="680"/>
                  <a:pt x="125" y="696"/>
                  <a:pt x="125" y="715"/>
                </a:cubicBezTo>
                <a:cubicBezTo>
                  <a:pt x="125" y="734"/>
                  <a:pt x="110" y="750"/>
                  <a:pt x="91" y="75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37360" y="1776600"/>
            <a:ext cx="246600" cy="246600"/>
          </a:xfrm>
          <a:custGeom>
            <a:avLst/>
            <a:gdLst/>
            <a:ahLst/>
            <a:rect l="0" t="0" r="r" b="b"/>
            <a:pathLst>
              <a:path w="685" h="685">
                <a:moveTo>
                  <a:pt x="569" y="664"/>
                </a:moveTo>
                <a:cubicBezTo>
                  <a:pt x="597" y="691"/>
                  <a:pt x="640" y="692"/>
                  <a:pt x="666" y="666"/>
                </a:cubicBezTo>
                <a:cubicBezTo>
                  <a:pt x="692" y="641"/>
                  <a:pt x="691" y="597"/>
                  <a:pt x="663" y="570"/>
                </a:cubicBezTo>
                <a:lnTo>
                  <a:pt x="116" y="21"/>
                </a:lnTo>
                <a:cubicBezTo>
                  <a:pt x="89" y="-6"/>
                  <a:pt x="44" y="-7"/>
                  <a:pt x="18" y="19"/>
                </a:cubicBezTo>
                <a:cubicBezTo>
                  <a:pt x="-8" y="44"/>
                  <a:pt x="-6" y="88"/>
                  <a:pt x="21" y="115"/>
                </a:cubicBezTo>
                <a:lnTo>
                  <a:pt x="569" y="66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80840" y="1733400"/>
            <a:ext cx="183960" cy="147240"/>
          </a:xfrm>
          <a:custGeom>
            <a:avLst/>
            <a:gdLst/>
            <a:ahLst/>
            <a:rect l="0" t="0" r="r" b="b"/>
            <a:pathLst>
              <a:path w="511" h="409">
                <a:moveTo>
                  <a:pt x="505" y="21"/>
                </a:moveTo>
                <a:cubicBezTo>
                  <a:pt x="505" y="21"/>
                  <a:pt x="364" y="-50"/>
                  <a:pt x="247" y="68"/>
                </a:cubicBezTo>
                <a:lnTo>
                  <a:pt x="81" y="233"/>
                </a:lnTo>
                <a:cubicBezTo>
                  <a:pt x="81" y="233"/>
                  <a:pt x="58" y="209"/>
                  <a:pt x="34" y="233"/>
                </a:cubicBezTo>
                <a:lnTo>
                  <a:pt x="11" y="256"/>
                </a:lnTo>
                <a:cubicBezTo>
                  <a:pt x="11" y="256"/>
                  <a:pt x="0" y="266"/>
                  <a:pt x="0" y="281"/>
                </a:cubicBezTo>
                <a:lnTo>
                  <a:pt x="0" y="282"/>
                </a:lnTo>
                <a:cubicBezTo>
                  <a:pt x="0" y="289"/>
                  <a:pt x="3" y="296"/>
                  <a:pt x="11" y="304"/>
                </a:cubicBezTo>
                <a:lnTo>
                  <a:pt x="105" y="398"/>
                </a:lnTo>
                <a:cubicBezTo>
                  <a:pt x="105" y="398"/>
                  <a:pt x="129" y="422"/>
                  <a:pt x="153" y="398"/>
                </a:cubicBezTo>
                <a:lnTo>
                  <a:pt x="176" y="375"/>
                </a:lnTo>
                <a:cubicBezTo>
                  <a:pt x="176" y="375"/>
                  <a:pt x="200" y="351"/>
                  <a:pt x="176" y="328"/>
                </a:cubicBezTo>
                <a:lnTo>
                  <a:pt x="174" y="326"/>
                </a:lnTo>
                <a:cubicBezTo>
                  <a:pt x="192" y="308"/>
                  <a:pt x="220" y="291"/>
                  <a:pt x="247" y="304"/>
                </a:cubicBezTo>
                <a:lnTo>
                  <a:pt x="341" y="209"/>
                </a:lnTo>
                <a:cubicBezTo>
                  <a:pt x="341" y="209"/>
                  <a:pt x="317" y="139"/>
                  <a:pt x="364" y="91"/>
                </a:cubicBezTo>
                <a:cubicBezTo>
                  <a:pt x="411" y="44"/>
                  <a:pt x="435" y="44"/>
                  <a:pt x="482" y="44"/>
                </a:cubicBezTo>
                <a:cubicBezTo>
                  <a:pt x="529" y="44"/>
                  <a:pt x="505" y="21"/>
                  <a:pt x="505" y="2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2400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096920" y="1681920"/>
            <a:ext cx="2830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Pasos a desarrollar: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2885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300320" y="2244960"/>
            <a:ext cx="677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lista de instrucciones con sintaxis simplificada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923840" y="276192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5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6"/>
                  <a:pt x="2195" y="9"/>
                  <a:pt x="2205" y="13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40"/>
                  <a:pt x="2256" y="47"/>
                </a:cubicBezTo>
                <a:cubicBezTo>
                  <a:pt x="2264" y="54"/>
                  <a:pt x="2270" y="63"/>
                  <a:pt x="2276" y="72"/>
                </a:cubicBezTo>
                <a:cubicBezTo>
                  <a:pt x="2282" y="81"/>
                  <a:pt x="2287" y="90"/>
                  <a:pt x="2291" y="99"/>
                </a:cubicBezTo>
                <a:cubicBezTo>
                  <a:pt x="2295" y="109"/>
                  <a:pt x="2298" y="119"/>
                  <a:pt x="2300" y="129"/>
                </a:cubicBezTo>
                <a:cubicBezTo>
                  <a:pt x="2302" y="139"/>
                  <a:pt x="2303" y="150"/>
                  <a:pt x="2303" y="160"/>
                </a:cubicBezTo>
                <a:lnTo>
                  <a:pt x="2303" y="875"/>
                </a:lnTo>
                <a:cubicBezTo>
                  <a:pt x="2303" y="885"/>
                  <a:pt x="2302" y="895"/>
                  <a:pt x="2300" y="906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0" y="971"/>
                  <a:pt x="2264" y="979"/>
                  <a:pt x="2256" y="987"/>
                </a:cubicBezTo>
                <a:cubicBezTo>
                  <a:pt x="2249" y="994"/>
                  <a:pt x="2241" y="1001"/>
                  <a:pt x="2232" y="1007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2730960"/>
            <a:ext cx="61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2013480" y="28537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6867360" y="276192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6"/>
                  <a:pt x="1851" y="9"/>
                  <a:pt x="1861" y="13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40"/>
                  <a:pt x="1912" y="47"/>
                </a:cubicBezTo>
                <a:cubicBezTo>
                  <a:pt x="1920" y="54"/>
                  <a:pt x="1926" y="63"/>
                  <a:pt x="1932" y="72"/>
                </a:cubicBezTo>
                <a:cubicBezTo>
                  <a:pt x="1938" y="81"/>
                  <a:pt x="1943" y="90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50"/>
                  <a:pt x="1959" y="160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7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2752560" y="2730960"/>
            <a:ext cx="411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recorrer instrucciones hasta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6963480" y="28537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038560" y="3257280"/>
            <a:ext cx="962280" cy="362520"/>
          </a:xfrm>
          <a:custGeom>
            <a:avLst/>
            <a:gdLst/>
            <a:ahLst/>
            <a:rect l="0" t="0" r="r" b="b"/>
            <a:pathLst>
              <a:path w="267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1" y="62"/>
                  <a:pt x="2646" y="71"/>
                </a:cubicBezTo>
                <a:cubicBezTo>
                  <a:pt x="2652" y="79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9"/>
                  <a:pt x="2673" y="159"/>
                </a:cubicBezTo>
                <a:lnTo>
                  <a:pt x="2673" y="848"/>
                </a:lnTo>
                <a:cubicBezTo>
                  <a:pt x="2673" y="858"/>
                  <a:pt x="2672" y="869"/>
                  <a:pt x="2670" y="879"/>
                </a:cubicBezTo>
                <a:cubicBezTo>
                  <a:pt x="2668" y="889"/>
                  <a:pt x="2665" y="899"/>
                  <a:pt x="2661" y="909"/>
                </a:cubicBezTo>
                <a:cubicBezTo>
                  <a:pt x="2657" y="918"/>
                  <a:pt x="2652" y="927"/>
                  <a:pt x="2646" y="936"/>
                </a:cubicBezTo>
                <a:cubicBezTo>
                  <a:pt x="2641" y="945"/>
                  <a:pt x="2634" y="953"/>
                  <a:pt x="2627" y="960"/>
                </a:cubicBezTo>
                <a:cubicBezTo>
                  <a:pt x="2619" y="968"/>
                  <a:pt x="2611" y="974"/>
                  <a:pt x="2603" y="980"/>
                </a:cubicBezTo>
                <a:cubicBezTo>
                  <a:pt x="2594" y="986"/>
                  <a:pt x="2585" y="991"/>
                  <a:pt x="2575" y="995"/>
                </a:cubicBezTo>
                <a:cubicBezTo>
                  <a:pt x="2566" y="999"/>
                  <a:pt x="2556" y="1002"/>
                  <a:pt x="2545" y="1004"/>
                </a:cubicBezTo>
                <a:cubicBezTo>
                  <a:pt x="2535" y="1006"/>
                  <a:pt x="2525" y="1007"/>
                  <a:pt x="2514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3216600"/>
            <a:ext cx="372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Definir funciones individuales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5128920" y="33490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6134040" y="3257280"/>
            <a:ext cx="829080" cy="362520"/>
          </a:xfrm>
          <a:custGeom>
            <a:avLst/>
            <a:gdLst/>
            <a:ahLst/>
            <a:rect l="0" t="0" r="r" b="b"/>
            <a:pathLst>
              <a:path w="230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3" y="54"/>
                  <a:pt x="2270" y="62"/>
                  <a:pt x="2276" y="71"/>
                </a:cubicBezTo>
                <a:cubicBezTo>
                  <a:pt x="2282" y="79"/>
                  <a:pt x="2286" y="89"/>
                  <a:pt x="2290" y="98"/>
                </a:cubicBezTo>
                <a:cubicBezTo>
                  <a:pt x="2294" y="108"/>
                  <a:pt x="2297" y="118"/>
                  <a:pt x="2299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9"/>
                  <a:pt x="2299" y="879"/>
                </a:cubicBezTo>
                <a:cubicBezTo>
                  <a:pt x="2297" y="889"/>
                  <a:pt x="2294" y="899"/>
                  <a:pt x="2290" y="909"/>
                </a:cubicBezTo>
                <a:cubicBezTo>
                  <a:pt x="2286" y="918"/>
                  <a:pt x="2282" y="927"/>
                  <a:pt x="2276" y="936"/>
                </a:cubicBezTo>
                <a:cubicBezTo>
                  <a:pt x="2270" y="945"/>
                  <a:pt x="2263" y="953"/>
                  <a:pt x="2256" y="960"/>
                </a:cubicBezTo>
                <a:cubicBezTo>
                  <a:pt x="2249" y="968"/>
                  <a:pt x="2241" y="974"/>
                  <a:pt x="2232" y="980"/>
                </a:cubicBezTo>
                <a:cubicBezTo>
                  <a:pt x="2223" y="986"/>
                  <a:pt x="2214" y="991"/>
                  <a:pt x="2205" y="995"/>
                </a:cubicBezTo>
                <a:cubicBezTo>
                  <a:pt x="2195" y="999"/>
                  <a:pt x="2185" y="1002"/>
                  <a:pt x="2175" y="1004"/>
                </a:cubicBezTo>
                <a:cubicBezTo>
                  <a:pt x="2165" y="1006"/>
                  <a:pt x="2154" y="1007"/>
                  <a:pt x="2144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5997240" y="3216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6226920" y="33490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add()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3867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6966360" y="321660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047600" y="4343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300320" y="3711960"/>
            <a:ext cx="561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acumulador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los valores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71480" y="4809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2"/>
                  <a:pt x="64" y="171"/>
                </a:cubicBezTo>
                <a:cubicBezTo>
                  <a:pt x="78" y="151"/>
                  <a:pt x="94" y="131"/>
                  <a:pt x="112" y="113"/>
                </a:cubicBezTo>
                <a:cubicBezTo>
                  <a:pt x="130" y="96"/>
                  <a:pt x="149" y="80"/>
                  <a:pt x="170" y="66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6"/>
                </a:cubicBezTo>
                <a:cubicBezTo>
                  <a:pt x="618" y="80"/>
                  <a:pt x="638" y="96"/>
                  <a:pt x="656" y="113"/>
                </a:cubicBezTo>
                <a:cubicBezTo>
                  <a:pt x="673" y="131"/>
                  <a:pt x="689" y="151"/>
                  <a:pt x="703" y="171"/>
                </a:cubicBezTo>
                <a:cubicBezTo>
                  <a:pt x="717" y="192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06040" y="48445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32680" y="48711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863280" y="49021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886320" y="4925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06120" y="4950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03960" y="49359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954360" y="4809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10800" y="4834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4188240"/>
            <a:ext cx="757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Imprimir el estado tras cada instrucción → análisis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065240" y="4759560"/>
            <a:ext cx="997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instrucción se interpreta como si se estuviera ejecutando en una CPU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01000" y="1667160"/>
            <a:ext cx="322200" cy="313560"/>
          </a:xfrm>
          <a:custGeom>
            <a:avLst/>
            <a:gdLst/>
            <a:ahLst/>
            <a:rect l="0" t="0" r="r" b="b"/>
            <a:pathLst>
              <a:path w="895" h="871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1"/>
                  <a:pt x="85" y="871"/>
                </a:cubicBezTo>
                <a:lnTo>
                  <a:pt x="811" y="871"/>
                </a:lnTo>
                <a:cubicBezTo>
                  <a:pt x="857" y="871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90920" y="16574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09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09"/>
                </a:lnTo>
                <a:cubicBezTo>
                  <a:pt x="951" y="49"/>
                  <a:pt x="901" y="0"/>
                  <a:pt x="839" y="0"/>
                </a:cubicBezTo>
                <a:moveTo>
                  <a:pt x="839" y="54"/>
                </a:moveTo>
                <a:cubicBezTo>
                  <a:pt x="870" y="54"/>
                  <a:pt x="895" y="79"/>
                  <a:pt x="895" y="109"/>
                </a:cubicBezTo>
                <a:lnTo>
                  <a:pt x="895" y="218"/>
                </a:lnTo>
                <a:lnTo>
                  <a:pt x="727" y="218"/>
                </a:lnTo>
                <a:lnTo>
                  <a:pt x="727" y="54"/>
                </a:lnTo>
                <a:lnTo>
                  <a:pt x="839" y="54"/>
                </a:lnTo>
                <a:moveTo>
                  <a:pt x="727" y="490"/>
                </a:moveTo>
                <a:lnTo>
                  <a:pt x="895" y="490"/>
                </a:lnTo>
                <a:lnTo>
                  <a:pt x="895" y="654"/>
                </a:lnTo>
                <a:lnTo>
                  <a:pt x="727" y="654"/>
                </a:lnTo>
                <a:lnTo>
                  <a:pt x="727" y="490"/>
                </a:lnTo>
                <a:moveTo>
                  <a:pt x="727" y="435"/>
                </a:moveTo>
                <a:lnTo>
                  <a:pt x="727" y="272"/>
                </a:lnTo>
                <a:lnTo>
                  <a:pt x="895" y="272"/>
                </a:lnTo>
                <a:lnTo>
                  <a:pt x="895" y="435"/>
                </a:lnTo>
                <a:lnTo>
                  <a:pt x="727" y="435"/>
                </a:lnTo>
                <a:moveTo>
                  <a:pt x="671" y="54"/>
                </a:moveTo>
                <a:lnTo>
                  <a:pt x="671" y="218"/>
                </a:lnTo>
                <a:lnTo>
                  <a:pt x="504" y="218"/>
                </a:lnTo>
                <a:lnTo>
                  <a:pt x="504" y="54"/>
                </a:lnTo>
                <a:lnTo>
                  <a:pt x="671" y="54"/>
                </a:lnTo>
                <a:moveTo>
                  <a:pt x="504" y="272"/>
                </a:moveTo>
                <a:lnTo>
                  <a:pt x="671" y="272"/>
                </a:lnTo>
                <a:lnTo>
                  <a:pt x="671" y="435"/>
                </a:lnTo>
                <a:lnTo>
                  <a:pt x="504" y="435"/>
                </a:lnTo>
                <a:lnTo>
                  <a:pt x="504" y="272"/>
                </a:lnTo>
                <a:moveTo>
                  <a:pt x="504" y="490"/>
                </a:moveTo>
                <a:lnTo>
                  <a:pt x="671" y="490"/>
                </a:lnTo>
                <a:lnTo>
                  <a:pt x="671" y="654"/>
                </a:lnTo>
                <a:lnTo>
                  <a:pt x="504" y="654"/>
                </a:lnTo>
                <a:lnTo>
                  <a:pt x="504" y="490"/>
                </a:lnTo>
                <a:moveTo>
                  <a:pt x="448" y="54"/>
                </a:moveTo>
                <a:lnTo>
                  <a:pt x="448" y="218"/>
                </a:lnTo>
                <a:lnTo>
                  <a:pt x="280" y="218"/>
                </a:lnTo>
                <a:lnTo>
                  <a:pt x="280" y="54"/>
                </a:lnTo>
                <a:lnTo>
                  <a:pt x="448" y="54"/>
                </a:lnTo>
                <a:moveTo>
                  <a:pt x="280" y="272"/>
                </a:moveTo>
                <a:lnTo>
                  <a:pt x="448" y="272"/>
                </a:lnTo>
                <a:lnTo>
                  <a:pt x="448" y="435"/>
                </a:lnTo>
                <a:lnTo>
                  <a:pt x="280" y="435"/>
                </a:lnTo>
                <a:lnTo>
                  <a:pt x="280" y="272"/>
                </a:lnTo>
                <a:moveTo>
                  <a:pt x="280" y="490"/>
                </a:moveTo>
                <a:lnTo>
                  <a:pt x="448" y="490"/>
                </a:lnTo>
                <a:lnTo>
                  <a:pt x="448" y="654"/>
                </a:lnTo>
                <a:lnTo>
                  <a:pt x="280" y="654"/>
                </a:lnTo>
                <a:lnTo>
                  <a:pt x="280" y="490"/>
                </a:lnTo>
                <a:moveTo>
                  <a:pt x="56" y="109"/>
                </a:moveTo>
                <a:cubicBezTo>
                  <a:pt x="56" y="79"/>
                  <a:pt x="81" y="54"/>
                  <a:pt x="112" y="54"/>
                </a:cubicBezTo>
                <a:lnTo>
                  <a:pt x="224" y="54"/>
                </a:lnTo>
                <a:lnTo>
                  <a:pt x="224" y="218"/>
                </a:lnTo>
                <a:lnTo>
                  <a:pt x="56" y="218"/>
                </a:lnTo>
                <a:lnTo>
                  <a:pt x="56" y="109"/>
                </a:lnTo>
                <a:moveTo>
                  <a:pt x="56" y="272"/>
                </a:moveTo>
                <a:lnTo>
                  <a:pt x="224" y="272"/>
                </a:lnTo>
                <a:lnTo>
                  <a:pt x="224" y="435"/>
                </a:lnTo>
                <a:lnTo>
                  <a:pt x="56" y="435"/>
                </a:lnTo>
                <a:lnTo>
                  <a:pt x="56" y="272"/>
                </a:lnTo>
                <a:moveTo>
                  <a:pt x="56" y="490"/>
                </a:moveTo>
                <a:lnTo>
                  <a:pt x="224" y="490"/>
                </a:lnTo>
                <a:lnTo>
                  <a:pt x="224" y="654"/>
                </a:lnTo>
                <a:lnTo>
                  <a:pt x="56" y="654"/>
                </a:lnTo>
                <a:lnTo>
                  <a:pt x="56" y="490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851400" y="1784520"/>
            <a:ext cx="60480" cy="186480"/>
          </a:xfrm>
          <a:custGeom>
            <a:avLst/>
            <a:gdLst/>
            <a:ahLst/>
            <a:rect l="0" t="0" r="r" b="b"/>
            <a:pathLst>
              <a:path w="168" h="518">
                <a:moveTo>
                  <a:pt x="168" y="518"/>
                </a:moveTo>
                <a:lnTo>
                  <a:pt x="0" y="518"/>
                </a:lnTo>
                <a:lnTo>
                  <a:pt x="0" y="55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5"/>
                </a:cubicBezTo>
                <a:lnTo>
                  <a:pt x="168" y="518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011960" y="17161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931680" y="18532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89480" y="2409480"/>
            <a:ext cx="254160" cy="305280"/>
          </a:xfrm>
          <a:custGeom>
            <a:avLst/>
            <a:gdLst/>
            <a:ahLst/>
            <a:rect l="0" t="0" r="r" b="b"/>
            <a:pathLst>
              <a:path w="706" h="848">
                <a:moveTo>
                  <a:pt x="706" y="754"/>
                </a:moveTo>
                <a:cubicBezTo>
                  <a:pt x="706" y="806"/>
                  <a:pt x="664" y="848"/>
                  <a:pt x="612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5"/>
                </a:lnTo>
                <a:cubicBezTo>
                  <a:pt x="0" y="43"/>
                  <a:pt x="42" y="0"/>
                  <a:pt x="94" y="0"/>
                </a:cubicBezTo>
                <a:lnTo>
                  <a:pt x="612" y="0"/>
                </a:lnTo>
                <a:cubicBezTo>
                  <a:pt x="664" y="0"/>
                  <a:pt x="706" y="43"/>
                  <a:pt x="706" y="95"/>
                </a:cubicBezTo>
                <a:lnTo>
                  <a:pt x="706" y="75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23320" y="2468880"/>
            <a:ext cx="186480" cy="186480"/>
          </a:xfrm>
          <a:custGeom>
            <a:avLst/>
            <a:gdLst/>
            <a:ahLst/>
            <a:rect l="0" t="0" r="r" b="b"/>
            <a:pathLst>
              <a:path w="518" h="518">
                <a:moveTo>
                  <a:pt x="518" y="401"/>
                </a:moveTo>
                <a:cubicBezTo>
                  <a:pt x="518" y="414"/>
                  <a:pt x="508" y="424"/>
                  <a:pt x="495" y="424"/>
                </a:cubicBezTo>
                <a:lnTo>
                  <a:pt x="23" y="424"/>
                </a:lnTo>
                <a:cubicBezTo>
                  <a:pt x="10" y="424"/>
                  <a:pt x="0" y="414"/>
                  <a:pt x="0" y="401"/>
                </a:cubicBezTo>
                <a:cubicBezTo>
                  <a:pt x="0" y="388"/>
                  <a:pt x="10" y="377"/>
                  <a:pt x="23" y="377"/>
                </a:cubicBezTo>
                <a:lnTo>
                  <a:pt x="495" y="377"/>
                </a:lnTo>
                <a:cubicBezTo>
                  <a:pt x="508" y="377"/>
                  <a:pt x="518" y="388"/>
                  <a:pt x="518" y="401"/>
                </a:cubicBezTo>
                <a:moveTo>
                  <a:pt x="142" y="495"/>
                </a:moveTo>
                <a:cubicBezTo>
                  <a:pt x="142" y="508"/>
                  <a:pt x="131" y="518"/>
                  <a:pt x="118" y="518"/>
                </a:cubicBezTo>
                <a:lnTo>
                  <a:pt x="23" y="518"/>
                </a:lnTo>
                <a:cubicBezTo>
                  <a:pt x="10" y="518"/>
                  <a:pt x="0" y="508"/>
                  <a:pt x="0" y="495"/>
                </a:cubicBezTo>
                <a:cubicBezTo>
                  <a:pt x="0" y="482"/>
                  <a:pt x="10" y="471"/>
                  <a:pt x="23" y="471"/>
                </a:cubicBezTo>
                <a:lnTo>
                  <a:pt x="118" y="471"/>
                </a:lnTo>
                <a:cubicBezTo>
                  <a:pt x="131" y="471"/>
                  <a:pt x="142" y="482"/>
                  <a:pt x="142" y="495"/>
                </a:cubicBezTo>
                <a:moveTo>
                  <a:pt x="518" y="24"/>
                </a:moveTo>
                <a:cubicBezTo>
                  <a:pt x="518" y="37"/>
                  <a:pt x="508" y="47"/>
                  <a:pt x="495" y="47"/>
                </a:cubicBezTo>
                <a:lnTo>
                  <a:pt x="23" y="47"/>
                </a:ln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lnTo>
                  <a:pt x="495" y="0"/>
                </a:lnTo>
                <a:cubicBezTo>
                  <a:pt x="508" y="0"/>
                  <a:pt x="518" y="11"/>
                  <a:pt x="518" y="24"/>
                </a:cubicBezTo>
                <a:moveTo>
                  <a:pt x="518" y="118"/>
                </a:moveTo>
                <a:cubicBezTo>
                  <a:pt x="518" y="132"/>
                  <a:pt x="508" y="142"/>
                  <a:pt x="495" y="142"/>
                </a:cubicBezTo>
                <a:lnTo>
                  <a:pt x="23" y="142"/>
                </a:lnTo>
                <a:cubicBezTo>
                  <a:pt x="10" y="142"/>
                  <a:pt x="0" y="132"/>
                  <a:pt x="0" y="118"/>
                </a:cubicBezTo>
                <a:cubicBezTo>
                  <a:pt x="0" y="105"/>
                  <a:pt x="10" y="94"/>
                  <a:pt x="23" y="94"/>
                </a:cubicBezTo>
                <a:lnTo>
                  <a:pt x="495" y="94"/>
                </a:lnTo>
                <a:cubicBezTo>
                  <a:pt x="508" y="94"/>
                  <a:pt x="518" y="105"/>
                  <a:pt x="518" y="118"/>
                </a:cubicBezTo>
                <a:moveTo>
                  <a:pt x="518" y="213"/>
                </a:moveTo>
                <a:cubicBezTo>
                  <a:pt x="518" y="226"/>
                  <a:pt x="508" y="236"/>
                  <a:pt x="495" y="236"/>
                </a:cubicBezTo>
                <a:lnTo>
                  <a:pt x="23" y="236"/>
                </a:lnTo>
                <a:cubicBezTo>
                  <a:pt x="10" y="236"/>
                  <a:pt x="0" y="226"/>
                  <a:pt x="0" y="213"/>
                </a:cubicBezTo>
                <a:cubicBezTo>
                  <a:pt x="0" y="200"/>
                  <a:pt x="10" y="189"/>
                  <a:pt x="23" y="189"/>
                </a:cubicBezTo>
                <a:lnTo>
                  <a:pt x="495" y="189"/>
                </a:lnTo>
                <a:cubicBezTo>
                  <a:pt x="508" y="189"/>
                  <a:pt x="518" y="200"/>
                  <a:pt x="518" y="213"/>
                </a:cubicBezTo>
                <a:moveTo>
                  <a:pt x="518" y="307"/>
                </a:moveTo>
                <a:cubicBezTo>
                  <a:pt x="518" y="320"/>
                  <a:pt x="508" y="330"/>
                  <a:pt x="495" y="330"/>
                </a:cubicBezTo>
                <a:lnTo>
                  <a:pt x="23" y="330"/>
                </a:lnTo>
                <a:cubicBezTo>
                  <a:pt x="10" y="330"/>
                  <a:pt x="0" y="320"/>
                  <a:pt x="0" y="307"/>
                </a:cubicBezTo>
                <a:cubicBezTo>
                  <a:pt x="0" y="294"/>
                  <a:pt x="10" y="283"/>
                  <a:pt x="23" y="283"/>
                </a:cubicBezTo>
                <a:lnTo>
                  <a:pt x="495" y="283"/>
                </a:lnTo>
                <a:cubicBezTo>
                  <a:pt x="508" y="283"/>
                  <a:pt x="518" y="294"/>
                  <a:pt x="518" y="30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53200" y="2459160"/>
            <a:ext cx="190440" cy="196560"/>
          </a:xfrm>
          <a:custGeom>
            <a:avLst/>
            <a:gdLst/>
            <a:ahLst/>
            <a:rect l="0" t="0" r="r" b="b"/>
            <a:pathLst>
              <a:path w="529" h="546">
                <a:moveTo>
                  <a:pt x="529" y="10"/>
                </a:moveTo>
                <a:cubicBezTo>
                  <a:pt x="510" y="-3"/>
                  <a:pt x="486" y="-4"/>
                  <a:pt x="470" y="9"/>
                </a:cubicBezTo>
                <a:lnTo>
                  <a:pt x="451" y="25"/>
                </a:lnTo>
                <a:lnTo>
                  <a:pt x="416" y="53"/>
                </a:lnTo>
                <a:lnTo>
                  <a:pt x="414" y="55"/>
                </a:lnTo>
                <a:lnTo>
                  <a:pt x="358" y="101"/>
                </a:lnTo>
                <a:lnTo>
                  <a:pt x="79" y="328"/>
                </a:lnTo>
                <a:cubicBezTo>
                  <a:pt x="68" y="337"/>
                  <a:pt x="60" y="357"/>
                  <a:pt x="51" y="377"/>
                </a:cubicBezTo>
                <a:cubicBezTo>
                  <a:pt x="42" y="397"/>
                  <a:pt x="28" y="444"/>
                  <a:pt x="17" y="480"/>
                </a:cubicBezTo>
                <a:cubicBezTo>
                  <a:pt x="14" y="486"/>
                  <a:pt x="-9" y="525"/>
                  <a:pt x="3" y="539"/>
                </a:cubicBezTo>
                <a:cubicBezTo>
                  <a:pt x="17" y="554"/>
                  <a:pt x="59" y="539"/>
                  <a:pt x="65" y="537"/>
                </a:cubicBezTo>
                <a:cubicBezTo>
                  <a:pt x="103" y="533"/>
                  <a:pt x="152" y="529"/>
                  <a:pt x="174" y="524"/>
                </a:cubicBezTo>
                <a:cubicBezTo>
                  <a:pt x="196" y="519"/>
                  <a:pt x="218" y="514"/>
                  <a:pt x="228" y="505"/>
                </a:cubicBezTo>
                <a:lnTo>
                  <a:pt x="228" y="504"/>
                </a:lnTo>
                <a:lnTo>
                  <a:pt x="507" y="277"/>
                </a:lnTo>
                <a:lnTo>
                  <a:pt x="526" y="262"/>
                </a:lnTo>
                <a:lnTo>
                  <a:pt x="529" y="259"/>
                </a:lnTo>
                <a:lnTo>
                  <a:pt x="529" y="1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856080" y="2557800"/>
            <a:ext cx="81360" cy="81720"/>
          </a:xfrm>
          <a:custGeom>
            <a:avLst/>
            <a:gdLst/>
            <a:ahLst/>
            <a:rect l="0" t="0" r="r" b="b"/>
            <a:pathLst>
              <a:path w="226" h="227">
                <a:moveTo>
                  <a:pt x="218" y="118"/>
                </a:moveTo>
                <a:cubicBezTo>
                  <a:pt x="218" y="118"/>
                  <a:pt x="187" y="74"/>
                  <a:pt x="167" y="58"/>
                </a:cubicBezTo>
                <a:cubicBezTo>
                  <a:pt x="151" y="38"/>
                  <a:pt x="107" y="8"/>
                  <a:pt x="107" y="8"/>
                </a:cubicBezTo>
                <a:cubicBezTo>
                  <a:pt x="97" y="-2"/>
                  <a:pt x="79" y="-3"/>
                  <a:pt x="69" y="7"/>
                </a:cubicBezTo>
                <a:cubicBezTo>
                  <a:pt x="59" y="18"/>
                  <a:pt x="50" y="40"/>
                  <a:pt x="41" y="61"/>
                </a:cubicBezTo>
                <a:cubicBezTo>
                  <a:pt x="30" y="88"/>
                  <a:pt x="11" y="159"/>
                  <a:pt x="0" y="197"/>
                </a:cubicBezTo>
                <a:cubicBezTo>
                  <a:pt x="-2" y="203"/>
                  <a:pt x="12" y="186"/>
                  <a:pt x="11" y="192"/>
                </a:cubicBezTo>
                <a:cubicBezTo>
                  <a:pt x="11" y="196"/>
                  <a:pt x="12" y="201"/>
                  <a:pt x="13" y="205"/>
                </a:cubicBezTo>
                <a:lnTo>
                  <a:pt x="10" y="210"/>
                </a:lnTo>
                <a:lnTo>
                  <a:pt x="15" y="212"/>
                </a:lnTo>
                <a:cubicBezTo>
                  <a:pt x="15" y="214"/>
                  <a:pt x="16" y="215"/>
                  <a:pt x="16" y="217"/>
                </a:cubicBezTo>
                <a:lnTo>
                  <a:pt x="20" y="213"/>
                </a:lnTo>
                <a:cubicBezTo>
                  <a:pt x="24" y="214"/>
                  <a:pt x="29" y="215"/>
                  <a:pt x="34" y="215"/>
                </a:cubicBezTo>
                <a:cubicBezTo>
                  <a:pt x="39" y="215"/>
                  <a:pt x="22" y="229"/>
                  <a:pt x="29" y="227"/>
                </a:cubicBezTo>
                <a:cubicBezTo>
                  <a:pt x="66" y="215"/>
                  <a:pt x="137" y="195"/>
                  <a:pt x="164" y="184"/>
                </a:cubicBezTo>
                <a:cubicBezTo>
                  <a:pt x="186" y="175"/>
                  <a:pt x="208" y="167"/>
                  <a:pt x="219" y="157"/>
                </a:cubicBezTo>
                <a:cubicBezTo>
                  <a:pt x="229" y="146"/>
                  <a:pt x="228" y="129"/>
                  <a:pt x="218" y="118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89640" y="2414160"/>
            <a:ext cx="91800" cy="91800"/>
          </a:xfrm>
          <a:custGeom>
            <a:avLst/>
            <a:gdLst/>
            <a:ahLst/>
            <a:rect l="0" t="0" r="r" b="b"/>
            <a:pathLst>
              <a:path w="255" h="255">
                <a:moveTo>
                  <a:pt x="15" y="91"/>
                </a:moveTo>
                <a:cubicBezTo>
                  <a:pt x="-5" y="111"/>
                  <a:pt x="-5" y="145"/>
                  <a:pt x="15" y="165"/>
                </a:cubicBezTo>
                <a:lnTo>
                  <a:pt x="90" y="240"/>
                </a:lnTo>
                <a:cubicBezTo>
                  <a:pt x="110" y="260"/>
                  <a:pt x="144" y="260"/>
                  <a:pt x="164" y="240"/>
                </a:cubicBezTo>
                <a:lnTo>
                  <a:pt x="240" y="165"/>
                </a:lnTo>
                <a:cubicBezTo>
                  <a:pt x="260" y="145"/>
                  <a:pt x="260" y="111"/>
                  <a:pt x="240" y="91"/>
                </a:cubicBezTo>
                <a:lnTo>
                  <a:pt x="164" y="15"/>
                </a:lnTo>
                <a:cubicBezTo>
                  <a:pt x="144" y="-5"/>
                  <a:pt x="110" y="-5"/>
                  <a:pt x="90" y="15"/>
                </a:cubicBezTo>
                <a:lnTo>
                  <a:pt x="15" y="91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81280" y="2459880"/>
            <a:ext cx="154440" cy="154440"/>
          </a:xfrm>
          <a:custGeom>
            <a:avLst/>
            <a:gdLst/>
            <a:ahLst/>
            <a:rect l="0" t="0" r="r" b="b"/>
            <a:pathLst>
              <a:path w="429" h="429">
                <a:moveTo>
                  <a:pt x="0" y="280"/>
                </a:moveTo>
                <a:lnTo>
                  <a:pt x="74" y="355"/>
                </a:lnTo>
                <a:lnTo>
                  <a:pt x="149" y="429"/>
                </a:lnTo>
                <a:lnTo>
                  <a:pt x="429" y="149"/>
                </a:lnTo>
                <a:lnTo>
                  <a:pt x="279" y="0"/>
                </a:lnTo>
                <a:lnTo>
                  <a:pt x="0" y="280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53200" y="2619000"/>
            <a:ext cx="23760" cy="23760"/>
          </a:xfrm>
          <a:custGeom>
            <a:avLst/>
            <a:gdLst/>
            <a:ahLst/>
            <a:rect l="0" t="0" r="r" b="b"/>
            <a:pathLst>
              <a:path w="66" h="66">
                <a:moveTo>
                  <a:pt x="66" y="48"/>
                </a:moveTo>
                <a:cubicBezTo>
                  <a:pt x="66" y="48"/>
                  <a:pt x="17" y="75"/>
                  <a:pt x="4" y="62"/>
                </a:cubicBezTo>
                <a:cubicBezTo>
                  <a:pt x="-10" y="49"/>
                  <a:pt x="18" y="0"/>
                  <a:pt x="18" y="0"/>
                </a:cubicBezTo>
                <a:cubicBezTo>
                  <a:pt x="18" y="0"/>
                  <a:pt x="64" y="0"/>
                  <a:pt x="66" y="4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81720" y="2426400"/>
            <a:ext cx="87480" cy="87480"/>
          </a:xfrm>
          <a:custGeom>
            <a:avLst/>
            <a:gdLst/>
            <a:ahLst/>
            <a:rect l="0" t="0" r="r" b="b"/>
            <a:pathLst>
              <a:path w="243" h="243">
                <a:moveTo>
                  <a:pt x="0" y="93"/>
                </a:moveTo>
                <a:lnTo>
                  <a:pt x="94" y="0"/>
                </a:lnTo>
                <a:lnTo>
                  <a:pt x="243" y="149"/>
                </a:lnTo>
                <a:lnTo>
                  <a:pt x="150" y="243"/>
                </a:lnTo>
                <a:lnTo>
                  <a:pt x="0" y="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988560" y="2433240"/>
            <a:ext cx="74160" cy="73800"/>
          </a:xfrm>
          <a:custGeom>
            <a:avLst/>
            <a:gdLst/>
            <a:ahLst/>
            <a:rect l="0" t="0" r="r" b="b"/>
            <a:pathLst>
              <a:path w="206" h="205">
                <a:moveTo>
                  <a:pt x="38" y="18"/>
                </a:moveTo>
                <a:lnTo>
                  <a:pt x="57" y="0"/>
                </a:lnTo>
                <a:lnTo>
                  <a:pt x="206" y="150"/>
                </a:lnTo>
                <a:lnTo>
                  <a:pt x="187" y="168"/>
                </a:lnTo>
                <a:lnTo>
                  <a:pt x="38" y="18"/>
                </a:lnTo>
                <a:moveTo>
                  <a:pt x="0" y="55"/>
                </a:moveTo>
                <a:lnTo>
                  <a:pt x="19" y="37"/>
                </a:lnTo>
                <a:lnTo>
                  <a:pt x="168" y="187"/>
                </a:lnTo>
                <a:lnTo>
                  <a:pt x="150" y="205"/>
                </a:lnTo>
                <a:lnTo>
                  <a:pt x="0" y="5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0280" y="158436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047600" y="3085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096920" y="2358360"/>
            <a:ext cx="3332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300320" y="2930760"/>
            <a:ext cx="597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y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300320" y="3416760"/>
            <a:ext cx="352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300320" y="3893040"/>
            <a:ext cx="381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del simulador coherente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1047600" y="5019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300320" y="4378680"/>
            <a:ext cx="507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en la representación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4864680"/>
            <a:ext cx="421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y limpieza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904320" y="228708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7"/>
                </a:moveTo>
                <a:lnTo>
                  <a:pt x="257" y="0"/>
                </a:lnTo>
                <a:lnTo>
                  <a:pt x="421" y="164"/>
                </a:lnTo>
                <a:lnTo>
                  <a:pt x="163" y="421"/>
                </a:lnTo>
                <a:lnTo>
                  <a:pt x="0" y="25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94520" y="2353680"/>
            <a:ext cx="238320" cy="195120"/>
          </a:xfrm>
          <a:custGeom>
            <a:avLst/>
            <a:gdLst/>
            <a:ahLst/>
            <a:rect l="0" t="0" r="r" b="b"/>
            <a:pathLst>
              <a:path w="662" h="542">
                <a:moveTo>
                  <a:pt x="153" y="542"/>
                </a:moveTo>
                <a:cubicBezTo>
                  <a:pt x="20" y="533"/>
                  <a:pt x="-4" y="440"/>
                  <a:pt x="0" y="390"/>
                </a:cubicBezTo>
                <a:cubicBezTo>
                  <a:pt x="7" y="271"/>
                  <a:pt x="367" y="0"/>
                  <a:pt x="367" y="0"/>
                </a:cubicBezTo>
                <a:lnTo>
                  <a:pt x="662" y="45"/>
                </a:lnTo>
                <a:cubicBezTo>
                  <a:pt x="662" y="45"/>
                  <a:pt x="253" y="549"/>
                  <a:pt x="153" y="54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81920" y="2258280"/>
            <a:ext cx="303480" cy="303480"/>
          </a:xfrm>
          <a:custGeom>
            <a:avLst/>
            <a:gdLst/>
            <a:ahLst/>
            <a:rect l="0" t="0" r="r" b="b"/>
            <a:pathLst>
              <a:path w="843" h="843">
                <a:moveTo>
                  <a:pt x="757" y="85"/>
                </a:moveTo>
                <a:cubicBezTo>
                  <a:pt x="689" y="16"/>
                  <a:pt x="611" y="-18"/>
                  <a:pt x="584" y="9"/>
                </a:cubicBezTo>
                <a:lnTo>
                  <a:pt x="583" y="10"/>
                </a:lnTo>
                <a:lnTo>
                  <a:pt x="51" y="543"/>
                </a:lnTo>
                <a:cubicBezTo>
                  <a:pt x="18" y="576"/>
                  <a:pt x="0" y="620"/>
                  <a:pt x="0" y="667"/>
                </a:cubicBezTo>
                <a:cubicBezTo>
                  <a:pt x="0" y="714"/>
                  <a:pt x="18" y="758"/>
                  <a:pt x="51" y="792"/>
                </a:cubicBezTo>
                <a:cubicBezTo>
                  <a:pt x="84" y="825"/>
                  <a:pt x="128" y="843"/>
                  <a:pt x="175" y="843"/>
                </a:cubicBezTo>
                <a:cubicBezTo>
                  <a:pt x="222" y="843"/>
                  <a:pt x="267" y="825"/>
                  <a:pt x="300" y="792"/>
                </a:cubicBezTo>
                <a:lnTo>
                  <a:pt x="832" y="260"/>
                </a:lnTo>
                <a:cubicBezTo>
                  <a:pt x="833" y="260"/>
                  <a:pt x="833" y="260"/>
                  <a:pt x="833" y="259"/>
                </a:cubicBezTo>
                <a:lnTo>
                  <a:pt x="834" y="259"/>
                </a:lnTo>
                <a:cubicBezTo>
                  <a:pt x="861" y="232"/>
                  <a:pt x="827" y="154"/>
                  <a:pt x="757" y="85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2"/>
                  <a:pt x="70" y="695"/>
                  <a:pt x="70" y="667"/>
                </a:cubicBezTo>
                <a:cubicBezTo>
                  <a:pt x="70" y="639"/>
                  <a:pt x="81" y="613"/>
                  <a:pt x="101" y="593"/>
                </a:cubicBezTo>
                <a:lnTo>
                  <a:pt x="595" y="99"/>
                </a:lnTo>
                <a:cubicBezTo>
                  <a:pt x="609" y="126"/>
                  <a:pt x="631" y="155"/>
                  <a:pt x="659" y="183"/>
                </a:cubicBezTo>
                <a:cubicBezTo>
                  <a:pt x="687" y="211"/>
                  <a:pt x="717" y="233"/>
                  <a:pt x="744" y="248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35200" y="2351160"/>
            <a:ext cx="193320" cy="159120"/>
          </a:xfrm>
          <a:custGeom>
            <a:avLst/>
            <a:gdLst/>
            <a:ahLst/>
            <a:rect l="0" t="0" r="r" b="b"/>
            <a:pathLst>
              <a:path w="537" h="442">
                <a:moveTo>
                  <a:pt x="537" y="48"/>
                </a:moveTo>
                <a:cubicBezTo>
                  <a:pt x="535" y="57"/>
                  <a:pt x="475" y="66"/>
                  <a:pt x="403" y="56"/>
                </a:cubicBezTo>
                <a:cubicBezTo>
                  <a:pt x="331" y="47"/>
                  <a:pt x="274" y="28"/>
                  <a:pt x="276" y="14"/>
                </a:cubicBezTo>
                <a:cubicBezTo>
                  <a:pt x="278" y="-1"/>
                  <a:pt x="338" y="-4"/>
                  <a:pt x="410" y="5"/>
                </a:cubicBezTo>
                <a:cubicBezTo>
                  <a:pt x="482" y="15"/>
                  <a:pt x="539" y="34"/>
                  <a:pt x="537" y="48"/>
                </a:cubicBezTo>
                <a:moveTo>
                  <a:pt x="105" y="286"/>
                </a:moveTo>
                <a:cubicBezTo>
                  <a:pt x="98" y="294"/>
                  <a:pt x="85" y="294"/>
                  <a:pt x="78" y="286"/>
                </a:cubicBezTo>
                <a:cubicBezTo>
                  <a:pt x="70" y="279"/>
                  <a:pt x="70" y="267"/>
                  <a:pt x="78" y="259"/>
                </a:cubicBezTo>
                <a:cubicBezTo>
                  <a:pt x="85" y="252"/>
                  <a:pt x="98" y="252"/>
                  <a:pt x="105" y="259"/>
                </a:cubicBezTo>
                <a:cubicBezTo>
                  <a:pt x="112" y="267"/>
                  <a:pt x="112" y="279"/>
                  <a:pt x="105" y="286"/>
                </a:cubicBezTo>
                <a:moveTo>
                  <a:pt x="183" y="348"/>
                </a:moveTo>
                <a:cubicBezTo>
                  <a:pt x="171" y="360"/>
                  <a:pt x="152" y="360"/>
                  <a:pt x="140" y="348"/>
                </a:cubicBezTo>
                <a:cubicBezTo>
                  <a:pt x="128" y="336"/>
                  <a:pt x="128" y="317"/>
                  <a:pt x="140" y="305"/>
                </a:cubicBezTo>
                <a:cubicBezTo>
                  <a:pt x="152" y="293"/>
                  <a:pt x="171" y="293"/>
                  <a:pt x="183" y="305"/>
                </a:cubicBezTo>
                <a:cubicBezTo>
                  <a:pt x="195" y="317"/>
                  <a:pt x="195" y="336"/>
                  <a:pt x="183" y="348"/>
                </a:cubicBezTo>
                <a:moveTo>
                  <a:pt x="222" y="222"/>
                </a:moveTo>
                <a:cubicBezTo>
                  <a:pt x="211" y="233"/>
                  <a:pt x="193" y="233"/>
                  <a:pt x="182" y="222"/>
                </a:cubicBezTo>
                <a:cubicBezTo>
                  <a:pt x="171" y="211"/>
                  <a:pt x="171" y="193"/>
                  <a:pt x="182" y="182"/>
                </a:cubicBezTo>
                <a:cubicBezTo>
                  <a:pt x="193" y="170"/>
                  <a:pt x="211" y="170"/>
                  <a:pt x="222" y="182"/>
                </a:cubicBezTo>
                <a:cubicBezTo>
                  <a:pt x="234" y="193"/>
                  <a:pt x="234" y="211"/>
                  <a:pt x="222" y="222"/>
                </a:cubicBezTo>
                <a:moveTo>
                  <a:pt x="60" y="431"/>
                </a:moveTo>
                <a:cubicBezTo>
                  <a:pt x="46" y="445"/>
                  <a:pt x="24" y="445"/>
                  <a:pt x="10" y="431"/>
                </a:cubicBezTo>
                <a:cubicBezTo>
                  <a:pt x="-3" y="418"/>
                  <a:pt x="-3" y="396"/>
                  <a:pt x="10" y="382"/>
                </a:cubicBezTo>
                <a:cubicBezTo>
                  <a:pt x="24" y="368"/>
                  <a:pt x="46" y="368"/>
                  <a:pt x="60" y="382"/>
                </a:cubicBezTo>
                <a:cubicBezTo>
                  <a:pt x="74" y="396"/>
                  <a:pt x="74" y="418"/>
                  <a:pt x="60" y="431"/>
                </a:cubicBezTo>
                <a:moveTo>
                  <a:pt x="329" y="215"/>
                </a:moveTo>
                <a:cubicBezTo>
                  <a:pt x="319" y="225"/>
                  <a:pt x="303" y="225"/>
                  <a:pt x="294" y="215"/>
                </a:cubicBezTo>
                <a:cubicBezTo>
                  <a:pt x="284" y="205"/>
                  <a:pt x="284" y="190"/>
                  <a:pt x="294" y="180"/>
                </a:cubicBezTo>
                <a:cubicBezTo>
                  <a:pt x="304" y="170"/>
                  <a:pt x="319" y="170"/>
                  <a:pt x="329" y="180"/>
                </a:cubicBezTo>
                <a:cubicBezTo>
                  <a:pt x="339" y="190"/>
                  <a:pt x="339" y="205"/>
                  <a:pt x="329" y="215"/>
                </a:cubicBezTo>
                <a:moveTo>
                  <a:pt x="301" y="114"/>
                </a:moveTo>
                <a:cubicBezTo>
                  <a:pt x="294" y="121"/>
                  <a:pt x="284" y="121"/>
                  <a:pt x="278" y="114"/>
                </a:cubicBezTo>
                <a:cubicBezTo>
                  <a:pt x="271" y="108"/>
                  <a:pt x="271" y="98"/>
                  <a:pt x="278" y="91"/>
                </a:cubicBezTo>
                <a:cubicBezTo>
                  <a:pt x="284" y="85"/>
                  <a:pt x="294" y="85"/>
                  <a:pt x="301" y="91"/>
                </a:cubicBezTo>
                <a:cubicBezTo>
                  <a:pt x="307" y="98"/>
                  <a:pt x="307" y="108"/>
                  <a:pt x="301" y="11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011960" y="227160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4"/>
                </a:moveTo>
                <a:cubicBezTo>
                  <a:pt x="114" y="75"/>
                  <a:pt x="124" y="86"/>
                  <a:pt x="133" y="97"/>
                </a:cubicBezTo>
                <a:cubicBezTo>
                  <a:pt x="142" y="107"/>
                  <a:pt x="149" y="118"/>
                  <a:pt x="155" y="127"/>
                </a:cubicBezTo>
                <a:cubicBezTo>
                  <a:pt x="160" y="136"/>
                  <a:pt x="164" y="144"/>
                  <a:pt x="166" y="151"/>
                </a:cubicBezTo>
                <a:cubicBezTo>
                  <a:pt x="168" y="157"/>
                  <a:pt x="167" y="162"/>
                  <a:pt x="164" y="165"/>
                </a:cubicBezTo>
                <a:cubicBezTo>
                  <a:pt x="162" y="167"/>
                  <a:pt x="157" y="168"/>
                  <a:pt x="151" y="166"/>
                </a:cubicBezTo>
                <a:cubicBezTo>
                  <a:pt x="144" y="164"/>
                  <a:pt x="136" y="161"/>
                  <a:pt x="127" y="155"/>
                </a:cubicBezTo>
                <a:cubicBezTo>
                  <a:pt x="118" y="149"/>
                  <a:pt x="107" y="142"/>
                  <a:pt x="97" y="133"/>
                </a:cubicBezTo>
                <a:cubicBezTo>
                  <a:pt x="86" y="124"/>
                  <a:pt x="74" y="114"/>
                  <a:pt x="63" y="104"/>
                </a:cubicBezTo>
                <a:cubicBezTo>
                  <a:pt x="52" y="93"/>
                  <a:pt x="43" y="82"/>
                  <a:pt x="34" y="71"/>
                </a:cubicBezTo>
                <a:cubicBezTo>
                  <a:pt x="25" y="60"/>
                  <a:pt x="18" y="50"/>
                  <a:pt x="12" y="40"/>
                </a:cubicBezTo>
                <a:cubicBezTo>
                  <a:pt x="6" y="30"/>
                  <a:pt x="3" y="23"/>
                  <a:pt x="1" y="16"/>
                </a:cubicBezTo>
                <a:cubicBezTo>
                  <a:pt x="-1" y="10"/>
                  <a:pt x="0" y="5"/>
                  <a:pt x="2" y="2"/>
                </a:cubicBezTo>
                <a:cubicBezTo>
                  <a:pt x="5" y="0"/>
                  <a:pt x="9" y="-1"/>
                  <a:pt x="16" y="1"/>
                </a:cubicBezTo>
                <a:cubicBezTo>
                  <a:pt x="22" y="3"/>
                  <a:pt x="30" y="6"/>
                  <a:pt x="40" y="12"/>
                </a:cubicBezTo>
                <a:cubicBezTo>
                  <a:pt x="49" y="18"/>
                  <a:pt x="59" y="25"/>
                  <a:pt x="70" y="34"/>
                </a:cubicBezTo>
                <a:cubicBezTo>
                  <a:pt x="82" y="44"/>
                  <a:pt x="93" y="54"/>
                  <a:pt x="104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096920" y="2205720"/>
            <a:ext cx="4025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 de evaluación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300320" y="2778480"/>
            <a:ext cx="381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detallada (por criterios)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300320" y="3264480"/>
            <a:ext cx="362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individual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300320" y="3750120"/>
            <a:ext cx="543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 en pantalla y análisis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300320" y="4226400"/>
            <a:ext cx="512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 o reflexión final (opcional)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80840" y="13809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3"/>
                </a:moveTo>
                <a:cubicBezTo>
                  <a:pt x="1006" y="536"/>
                  <a:pt x="1003" y="568"/>
                  <a:pt x="997" y="601"/>
                </a:cubicBezTo>
                <a:cubicBezTo>
                  <a:pt x="990" y="633"/>
                  <a:pt x="981" y="665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5"/>
                  <a:pt x="16" y="633"/>
                  <a:pt x="10" y="601"/>
                </a:cubicBezTo>
                <a:cubicBezTo>
                  <a:pt x="3" y="568"/>
                  <a:pt x="0" y="536"/>
                  <a:pt x="0" y="503"/>
                </a:cubicBezTo>
                <a:cubicBezTo>
                  <a:pt x="0" y="470"/>
                  <a:pt x="3" y="437"/>
                  <a:pt x="10" y="405"/>
                </a:cubicBezTo>
                <a:cubicBezTo>
                  <a:pt x="16" y="372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1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1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2"/>
                  <a:pt x="997" y="405"/>
                </a:cubicBezTo>
                <a:cubicBezTo>
                  <a:pt x="1003" y="437"/>
                  <a:pt x="1006" y="470"/>
                  <a:pt x="1006" y="503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856800" y="1398600"/>
            <a:ext cx="283680" cy="303480"/>
          </a:xfrm>
          <a:custGeom>
            <a:avLst/>
            <a:gdLst/>
            <a:ahLst/>
            <a:rect l="0" t="0" r="r" b="b"/>
            <a:pathLst>
              <a:path w="788" h="843">
                <a:moveTo>
                  <a:pt x="508" y="0"/>
                </a:moveTo>
                <a:cubicBezTo>
                  <a:pt x="480" y="16"/>
                  <a:pt x="456" y="43"/>
                  <a:pt x="424" y="33"/>
                </a:cubicBezTo>
                <a:cubicBezTo>
                  <a:pt x="370" y="17"/>
                  <a:pt x="301" y="-18"/>
                  <a:pt x="255" y="26"/>
                </a:cubicBezTo>
                <a:cubicBezTo>
                  <a:pt x="210" y="70"/>
                  <a:pt x="199" y="110"/>
                  <a:pt x="255" y="108"/>
                </a:cubicBezTo>
                <a:cubicBezTo>
                  <a:pt x="311" y="106"/>
                  <a:pt x="349" y="40"/>
                  <a:pt x="378" y="68"/>
                </a:cubicBezTo>
                <a:cubicBezTo>
                  <a:pt x="406" y="96"/>
                  <a:pt x="399" y="119"/>
                  <a:pt x="332" y="127"/>
                </a:cubicBezTo>
                <a:cubicBezTo>
                  <a:pt x="266" y="136"/>
                  <a:pt x="194" y="146"/>
                  <a:pt x="156" y="146"/>
                </a:cubicBezTo>
                <a:cubicBezTo>
                  <a:pt x="117" y="146"/>
                  <a:pt x="108" y="169"/>
                  <a:pt x="135" y="194"/>
                </a:cubicBezTo>
                <a:cubicBezTo>
                  <a:pt x="161" y="218"/>
                  <a:pt x="119" y="220"/>
                  <a:pt x="75" y="244"/>
                </a:cubicBezTo>
                <a:cubicBezTo>
                  <a:pt x="32" y="269"/>
                  <a:pt x="86" y="279"/>
                  <a:pt x="122" y="300"/>
                </a:cubicBezTo>
                <a:cubicBezTo>
                  <a:pt x="159" y="321"/>
                  <a:pt x="187" y="295"/>
                  <a:pt x="203" y="260"/>
                </a:cubicBezTo>
                <a:cubicBezTo>
                  <a:pt x="219" y="225"/>
                  <a:pt x="286" y="183"/>
                  <a:pt x="314" y="188"/>
                </a:cubicBezTo>
                <a:cubicBezTo>
                  <a:pt x="342" y="194"/>
                  <a:pt x="342" y="208"/>
                  <a:pt x="337" y="232"/>
                </a:cubicBezTo>
                <a:cubicBezTo>
                  <a:pt x="332" y="256"/>
                  <a:pt x="358" y="249"/>
                  <a:pt x="360" y="221"/>
                </a:cubicBezTo>
                <a:cubicBezTo>
                  <a:pt x="362" y="194"/>
                  <a:pt x="394" y="173"/>
                  <a:pt x="418" y="171"/>
                </a:cubicBezTo>
                <a:cubicBezTo>
                  <a:pt x="443" y="169"/>
                  <a:pt x="464" y="204"/>
                  <a:pt x="436" y="221"/>
                </a:cubicBezTo>
                <a:cubicBezTo>
                  <a:pt x="408" y="239"/>
                  <a:pt x="380" y="253"/>
                  <a:pt x="415" y="262"/>
                </a:cubicBezTo>
                <a:cubicBezTo>
                  <a:pt x="450" y="270"/>
                  <a:pt x="474" y="316"/>
                  <a:pt x="434" y="335"/>
                </a:cubicBezTo>
                <a:cubicBezTo>
                  <a:pt x="394" y="354"/>
                  <a:pt x="323" y="366"/>
                  <a:pt x="292" y="351"/>
                </a:cubicBezTo>
                <a:cubicBezTo>
                  <a:pt x="260" y="335"/>
                  <a:pt x="189" y="312"/>
                  <a:pt x="170" y="324"/>
                </a:cubicBezTo>
                <a:cubicBezTo>
                  <a:pt x="150" y="337"/>
                  <a:pt x="140" y="349"/>
                  <a:pt x="117" y="358"/>
                </a:cubicBezTo>
                <a:cubicBezTo>
                  <a:pt x="95" y="366"/>
                  <a:pt x="2" y="408"/>
                  <a:pt x="0" y="462"/>
                </a:cubicBezTo>
                <a:cubicBezTo>
                  <a:pt x="-1" y="517"/>
                  <a:pt x="-3" y="578"/>
                  <a:pt x="33" y="579"/>
                </a:cubicBezTo>
                <a:cubicBezTo>
                  <a:pt x="70" y="581"/>
                  <a:pt x="159" y="557"/>
                  <a:pt x="187" y="534"/>
                </a:cubicBezTo>
                <a:cubicBezTo>
                  <a:pt x="215" y="511"/>
                  <a:pt x="253" y="517"/>
                  <a:pt x="266" y="543"/>
                </a:cubicBezTo>
                <a:cubicBezTo>
                  <a:pt x="278" y="569"/>
                  <a:pt x="269" y="585"/>
                  <a:pt x="257" y="626"/>
                </a:cubicBezTo>
                <a:cubicBezTo>
                  <a:pt x="245" y="668"/>
                  <a:pt x="265" y="689"/>
                  <a:pt x="284" y="726"/>
                </a:cubicBezTo>
                <a:cubicBezTo>
                  <a:pt x="304" y="764"/>
                  <a:pt x="320" y="785"/>
                  <a:pt x="320" y="811"/>
                </a:cubicBezTo>
                <a:cubicBezTo>
                  <a:pt x="320" y="837"/>
                  <a:pt x="348" y="863"/>
                  <a:pt x="391" y="819"/>
                </a:cubicBezTo>
                <a:cubicBezTo>
                  <a:pt x="432" y="776"/>
                  <a:pt x="471" y="689"/>
                  <a:pt x="488" y="658"/>
                </a:cubicBezTo>
                <a:cubicBezTo>
                  <a:pt x="506" y="626"/>
                  <a:pt x="520" y="557"/>
                  <a:pt x="541" y="543"/>
                </a:cubicBezTo>
                <a:cubicBezTo>
                  <a:pt x="562" y="529"/>
                  <a:pt x="595" y="496"/>
                  <a:pt x="570" y="501"/>
                </a:cubicBezTo>
                <a:cubicBezTo>
                  <a:pt x="546" y="506"/>
                  <a:pt x="497" y="499"/>
                  <a:pt x="485" y="464"/>
                </a:cubicBezTo>
                <a:cubicBezTo>
                  <a:pt x="473" y="429"/>
                  <a:pt x="420" y="363"/>
                  <a:pt x="445" y="356"/>
                </a:cubicBezTo>
                <a:cubicBezTo>
                  <a:pt x="469" y="349"/>
                  <a:pt x="497" y="395"/>
                  <a:pt x="507" y="416"/>
                </a:cubicBezTo>
                <a:cubicBezTo>
                  <a:pt x="518" y="438"/>
                  <a:pt x="532" y="464"/>
                  <a:pt x="553" y="471"/>
                </a:cubicBezTo>
                <a:cubicBezTo>
                  <a:pt x="574" y="478"/>
                  <a:pt x="619" y="424"/>
                  <a:pt x="633" y="416"/>
                </a:cubicBezTo>
                <a:cubicBezTo>
                  <a:pt x="647" y="408"/>
                  <a:pt x="637" y="375"/>
                  <a:pt x="609" y="379"/>
                </a:cubicBezTo>
                <a:cubicBezTo>
                  <a:pt x="581" y="382"/>
                  <a:pt x="544" y="379"/>
                  <a:pt x="544" y="361"/>
                </a:cubicBezTo>
                <a:cubicBezTo>
                  <a:pt x="544" y="344"/>
                  <a:pt x="579" y="321"/>
                  <a:pt x="607" y="326"/>
                </a:cubicBezTo>
                <a:cubicBezTo>
                  <a:pt x="635" y="332"/>
                  <a:pt x="656" y="340"/>
                  <a:pt x="673" y="361"/>
                </a:cubicBezTo>
                <a:cubicBezTo>
                  <a:pt x="691" y="382"/>
                  <a:pt x="726" y="421"/>
                  <a:pt x="740" y="445"/>
                </a:cubicBezTo>
                <a:cubicBezTo>
                  <a:pt x="754" y="469"/>
                  <a:pt x="764" y="473"/>
                  <a:pt x="771" y="429"/>
                </a:cubicBezTo>
                <a:cubicBezTo>
                  <a:pt x="776" y="400"/>
                  <a:pt x="782" y="384"/>
                  <a:pt x="788" y="367"/>
                </a:cubicBezTo>
                <a:cubicBezTo>
                  <a:pt x="759" y="204"/>
                  <a:pt x="653" y="69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79040" y="2104920"/>
            <a:ext cx="261360" cy="230400"/>
          </a:xfrm>
          <a:custGeom>
            <a:avLst/>
            <a:gdLst/>
            <a:ahLst/>
            <a:rect l="0" t="0" r="r" b="b"/>
            <a:pathLst>
              <a:path w="726" h="640">
                <a:moveTo>
                  <a:pt x="726" y="555"/>
                </a:moveTo>
                <a:cubicBezTo>
                  <a:pt x="726" y="602"/>
                  <a:pt x="687" y="640"/>
                  <a:pt x="640" y="640"/>
                </a:cubicBezTo>
                <a:lnTo>
                  <a:pt x="85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134"/>
                </a:lnTo>
                <a:cubicBezTo>
                  <a:pt x="0" y="87"/>
                  <a:pt x="123" y="0"/>
                  <a:pt x="170" y="0"/>
                </a:cubicBezTo>
                <a:lnTo>
                  <a:pt x="611" y="0"/>
                </a:lnTo>
                <a:cubicBezTo>
                  <a:pt x="677" y="0"/>
                  <a:pt x="726" y="49"/>
                  <a:pt x="726" y="114"/>
                </a:cubicBezTo>
                <a:lnTo>
                  <a:pt x="726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94520" y="2120040"/>
            <a:ext cx="230400" cy="245880"/>
          </a:xfrm>
          <a:custGeom>
            <a:avLst/>
            <a:gdLst/>
            <a:ahLst/>
            <a:rect l="0" t="0" r="r" b="b"/>
            <a:pathLst>
              <a:path w="640" h="683">
                <a:moveTo>
                  <a:pt x="640" y="598"/>
                </a:moveTo>
                <a:cubicBezTo>
                  <a:pt x="640" y="645"/>
                  <a:pt x="602" y="683"/>
                  <a:pt x="555" y="683"/>
                </a:cubicBezTo>
                <a:lnTo>
                  <a:pt x="86" y="683"/>
                </a:lnTo>
                <a:cubicBezTo>
                  <a:pt x="39" y="683"/>
                  <a:pt x="0" y="645"/>
                  <a:pt x="0" y="598"/>
                </a:cubicBezTo>
                <a:lnTo>
                  <a:pt x="0" y="86"/>
                </a:lnTo>
                <a:cubicBezTo>
                  <a:pt x="0" y="-2"/>
                  <a:pt x="-1" y="0"/>
                  <a:pt x="107" y="0"/>
                </a:cubicBezTo>
                <a:lnTo>
                  <a:pt x="555" y="0"/>
                </a:lnTo>
                <a:cubicBezTo>
                  <a:pt x="602" y="0"/>
                  <a:pt x="640" y="39"/>
                  <a:pt x="640" y="86"/>
                </a:cubicBezTo>
                <a:lnTo>
                  <a:pt x="640" y="59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79040" y="213552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640" y="577"/>
                </a:moveTo>
                <a:cubicBezTo>
                  <a:pt x="640" y="612"/>
                  <a:pt x="612" y="640"/>
                  <a:pt x="576" y="640"/>
                </a:cubicBezTo>
                <a:lnTo>
                  <a:pt x="64" y="640"/>
                </a:lnTo>
                <a:cubicBezTo>
                  <a:pt x="29" y="640"/>
                  <a:pt x="0" y="612"/>
                  <a:pt x="0" y="577"/>
                </a:cubicBezTo>
                <a:lnTo>
                  <a:pt x="0" y="64"/>
                </a:lnTo>
                <a:cubicBezTo>
                  <a:pt x="0" y="29"/>
                  <a:pt x="29" y="0"/>
                  <a:pt x="64" y="0"/>
                </a:cubicBezTo>
                <a:lnTo>
                  <a:pt x="576" y="0"/>
                </a:lnTo>
                <a:cubicBezTo>
                  <a:pt x="612" y="0"/>
                  <a:pt x="640" y="29"/>
                  <a:pt x="640" y="64"/>
                </a:cubicBezTo>
                <a:lnTo>
                  <a:pt x="640" y="577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86600" y="2151000"/>
            <a:ext cx="222840" cy="230400"/>
          </a:xfrm>
          <a:custGeom>
            <a:avLst/>
            <a:gdLst/>
            <a:ahLst/>
            <a:rect l="0" t="0" r="r" b="b"/>
            <a:pathLst>
              <a:path w="619" h="640">
                <a:moveTo>
                  <a:pt x="619" y="555"/>
                </a:moveTo>
                <a:cubicBezTo>
                  <a:pt x="619" y="602"/>
                  <a:pt x="580" y="640"/>
                  <a:pt x="533" y="640"/>
                </a:cubicBezTo>
                <a:lnTo>
                  <a:pt x="86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85"/>
                </a:lnTo>
                <a:cubicBezTo>
                  <a:pt x="0" y="38"/>
                  <a:pt x="38" y="0"/>
                  <a:pt x="86" y="0"/>
                </a:cubicBezTo>
                <a:lnTo>
                  <a:pt x="533" y="0"/>
                </a:lnTo>
                <a:cubicBezTo>
                  <a:pt x="580" y="0"/>
                  <a:pt x="619" y="38"/>
                  <a:pt x="619" y="85"/>
                </a:cubicBezTo>
                <a:lnTo>
                  <a:pt x="619" y="55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86600" y="2166120"/>
            <a:ext cx="207720" cy="215280"/>
          </a:xfrm>
          <a:custGeom>
            <a:avLst/>
            <a:gdLst/>
            <a:ahLst/>
            <a:rect l="0" t="0" r="r" b="b"/>
            <a:pathLst>
              <a:path w="577" h="598">
                <a:moveTo>
                  <a:pt x="577" y="513"/>
                </a:moveTo>
                <a:cubicBezTo>
                  <a:pt x="577" y="560"/>
                  <a:pt x="539" y="598"/>
                  <a:pt x="491" y="598"/>
                </a:cubicBezTo>
                <a:lnTo>
                  <a:pt x="86" y="598"/>
                </a:lnTo>
                <a:cubicBezTo>
                  <a:pt x="38" y="598"/>
                  <a:pt x="0" y="560"/>
                  <a:pt x="0" y="513"/>
                </a:cubicBezTo>
                <a:lnTo>
                  <a:pt x="0" y="86"/>
                </a:lnTo>
                <a:cubicBezTo>
                  <a:pt x="0" y="38"/>
                  <a:pt x="38" y="0"/>
                  <a:pt x="86" y="0"/>
                </a:cubicBezTo>
                <a:lnTo>
                  <a:pt x="499" y="0"/>
                </a:lnTo>
                <a:cubicBezTo>
                  <a:pt x="546" y="0"/>
                  <a:pt x="577" y="31"/>
                  <a:pt x="577" y="78"/>
                </a:cubicBezTo>
                <a:lnTo>
                  <a:pt x="577" y="513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79040" y="2104920"/>
            <a:ext cx="77040" cy="276480"/>
          </a:xfrm>
          <a:custGeom>
            <a:avLst/>
            <a:gdLst/>
            <a:ahLst/>
            <a:rect l="0" t="0" r="r" b="b"/>
            <a:pathLst>
              <a:path w="214" h="768">
                <a:moveTo>
                  <a:pt x="108" y="128"/>
                </a:moveTo>
                <a:cubicBezTo>
                  <a:pt x="71" y="128"/>
                  <a:pt x="70" y="87"/>
                  <a:pt x="86" y="69"/>
                </a:cubicBezTo>
                <a:cubicBezTo>
                  <a:pt x="104" y="49"/>
                  <a:pt x="131" y="42"/>
                  <a:pt x="181" y="42"/>
                </a:cubicBezTo>
                <a:lnTo>
                  <a:pt x="214" y="42"/>
                </a:lnTo>
                <a:lnTo>
                  <a:pt x="214" y="0"/>
                </a:lnTo>
                <a:lnTo>
                  <a:pt x="156" y="0"/>
                </a:lnTo>
                <a:cubicBezTo>
                  <a:pt x="71" y="0"/>
                  <a:pt x="0" y="53"/>
                  <a:pt x="0" y="114"/>
                </a:cubicBezTo>
                <a:lnTo>
                  <a:pt x="0" y="683"/>
                </a:lnTo>
                <a:cubicBezTo>
                  <a:pt x="0" y="730"/>
                  <a:pt x="38" y="768"/>
                  <a:pt x="86" y="768"/>
                </a:cubicBezTo>
                <a:lnTo>
                  <a:pt x="129" y="768"/>
                </a:lnTo>
                <a:lnTo>
                  <a:pt x="129" y="128"/>
                </a:lnTo>
                <a:lnTo>
                  <a:pt x="108" y="12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160280" y="131760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065240" y="2054520"/>
            <a:ext cx="237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Medidas aplicadas: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300320" y="2626200"/>
            <a:ext cx="686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parcial para alumnado con más dificultades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300320" y="3111840"/>
            <a:ext cx="622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orientativos y estructura inicial guiada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300320" y="3588120"/>
            <a:ext cx="500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Feedback individual durante 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4073760"/>
            <a:ext cx="412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 base comentado en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71480" y="51717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806040" y="52063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832680" y="52333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1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863280" y="52639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4"/>
                  <a:pt x="27" y="51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1"/>
                  <a:pt x="241" y="64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886320" y="52869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09"/>
                </a:cubicBezTo>
                <a:cubicBezTo>
                  <a:pt x="13" y="103"/>
                  <a:pt x="8" y="96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906120" y="53121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03960" y="52981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954360" y="51717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910800" y="51962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0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300320" y="4559760"/>
            <a:ext cx="843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de entrega: PDF con análisis + código o vídeo explicativo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065240" y="5121720"/>
            <a:ext cx="648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Flexibilidad sin reducir el nivel de exigencia cognitiva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790920" y="200268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0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1"/>
                </a:lnTo>
                <a:cubicBezTo>
                  <a:pt x="504" y="681"/>
                  <a:pt x="504" y="518"/>
                  <a:pt x="336" y="355"/>
                </a:cubicBezTo>
                <a:cubicBezTo>
                  <a:pt x="168" y="190"/>
                  <a:pt x="0" y="190"/>
                  <a:pt x="0" y="19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90560" y="2112120"/>
            <a:ext cx="141480" cy="135720"/>
          </a:xfrm>
          <a:custGeom>
            <a:avLst/>
            <a:gdLst/>
            <a:ahLst/>
            <a:rect l="0" t="0" r="r" b="b"/>
            <a:pathLst>
              <a:path w="393" h="377">
                <a:moveTo>
                  <a:pt x="0" y="377"/>
                </a:moveTo>
                <a:cubicBezTo>
                  <a:pt x="0" y="377"/>
                  <a:pt x="-1" y="159"/>
                  <a:pt x="84" y="77"/>
                </a:cubicBezTo>
                <a:cubicBezTo>
                  <a:pt x="168" y="-5"/>
                  <a:pt x="393" y="0"/>
                  <a:pt x="393" y="0"/>
                </a:cubicBezTo>
                <a:cubicBezTo>
                  <a:pt x="393" y="0"/>
                  <a:pt x="393" y="213"/>
                  <a:pt x="308" y="294"/>
                </a:cubicBezTo>
                <a:cubicBezTo>
                  <a:pt x="224" y="377"/>
                  <a:pt x="0" y="377"/>
                  <a:pt x="0" y="3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831240" y="2130120"/>
            <a:ext cx="80640" cy="78480"/>
          </a:xfrm>
          <a:custGeom>
            <a:avLst/>
            <a:gdLst/>
            <a:ahLst/>
            <a:rect l="0" t="0" r="r" b="b"/>
            <a:pathLst>
              <a:path w="224" h="218">
                <a:moveTo>
                  <a:pt x="224" y="109"/>
                </a:moveTo>
                <a:cubicBezTo>
                  <a:pt x="224" y="124"/>
                  <a:pt x="221" y="138"/>
                  <a:pt x="216" y="151"/>
                </a:cubicBezTo>
                <a:cubicBezTo>
                  <a:pt x="210" y="164"/>
                  <a:pt x="202" y="176"/>
                  <a:pt x="191" y="186"/>
                </a:cubicBezTo>
                <a:cubicBezTo>
                  <a:pt x="181" y="196"/>
                  <a:pt x="169" y="204"/>
                  <a:pt x="155" y="210"/>
                </a:cubicBezTo>
                <a:cubicBezTo>
                  <a:pt x="141" y="215"/>
                  <a:pt x="127" y="218"/>
                  <a:pt x="112" y="218"/>
                </a:cubicBezTo>
                <a:cubicBezTo>
                  <a:pt x="98" y="218"/>
                  <a:pt x="83" y="215"/>
                  <a:pt x="70" y="210"/>
                </a:cubicBezTo>
                <a:cubicBezTo>
                  <a:pt x="56" y="204"/>
                  <a:pt x="44" y="196"/>
                  <a:pt x="32" y="186"/>
                </a:cubicBezTo>
                <a:cubicBezTo>
                  <a:pt x="22" y="176"/>
                  <a:pt x="14" y="164"/>
                  <a:pt x="8" y="151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5"/>
                  <a:pt x="3" y="81"/>
                  <a:pt x="8" y="68"/>
                </a:cubicBezTo>
                <a:cubicBezTo>
                  <a:pt x="14" y="54"/>
                  <a:pt x="22" y="42"/>
                  <a:pt x="32" y="31"/>
                </a:cubicBezTo>
                <a:cubicBezTo>
                  <a:pt x="44" y="21"/>
                  <a:pt x="56" y="13"/>
                  <a:pt x="70" y="8"/>
                </a:cubicBezTo>
                <a:cubicBezTo>
                  <a:pt x="83" y="2"/>
                  <a:pt x="98" y="0"/>
                  <a:pt x="112" y="0"/>
                </a:cubicBezTo>
                <a:cubicBezTo>
                  <a:pt x="127" y="0"/>
                  <a:pt x="141" y="2"/>
                  <a:pt x="155" y="8"/>
                </a:cubicBezTo>
                <a:cubicBezTo>
                  <a:pt x="169" y="13"/>
                  <a:pt x="181" y="21"/>
                  <a:pt x="191" y="31"/>
                </a:cubicBezTo>
                <a:cubicBezTo>
                  <a:pt x="202" y="42"/>
                  <a:pt x="210" y="54"/>
                  <a:pt x="216" y="68"/>
                </a:cubicBezTo>
                <a:cubicBezTo>
                  <a:pt x="221" y="81"/>
                  <a:pt x="224" y="95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869400" y="1904760"/>
            <a:ext cx="273600" cy="266760"/>
          </a:xfrm>
          <a:custGeom>
            <a:avLst/>
            <a:gdLst/>
            <a:ahLst/>
            <a:rect l="0" t="0" r="r" b="b"/>
            <a:pathLst>
              <a:path w="760" h="741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3"/>
                  <a:pt x="342" y="763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1015560" y="195372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7"/>
                  <a:pt x="0" y="65"/>
                </a:cubicBezTo>
                <a:cubicBezTo>
                  <a:pt x="14" y="58"/>
                  <a:pt x="30" y="55"/>
                  <a:pt x="46" y="55"/>
                </a:cubicBezTo>
                <a:cubicBezTo>
                  <a:pt x="109" y="55"/>
                  <a:pt x="159" y="104"/>
                  <a:pt x="159" y="164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2"/>
                  <a:pt x="215" y="154"/>
                  <a:pt x="215" y="110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61480" y="203148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4"/>
                </a:cubicBezTo>
                <a:cubicBezTo>
                  <a:pt x="55" y="246"/>
                  <a:pt x="392" y="-25"/>
                  <a:pt x="419" y="2"/>
                </a:cubicBezTo>
                <a:cubicBezTo>
                  <a:pt x="447" y="29"/>
                  <a:pt x="167" y="356"/>
                  <a:pt x="139" y="383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160280" y="184140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747720" y="2578680"/>
            <a:ext cx="312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4819320" y="3181320"/>
            <a:ext cx="581400" cy="371520"/>
          </a:xfrm>
          <a:custGeom>
            <a:avLst/>
            <a:gdLst/>
            <a:ahLst/>
            <a:rect l="0" t="0" r="r" b="b"/>
            <a:pathLst>
              <a:path w="1615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6"/>
                </a:cubicBezTo>
                <a:cubicBezTo>
                  <a:pt x="1553" y="32"/>
                  <a:pt x="1562" y="39"/>
                  <a:pt x="1569" y="46"/>
                </a:cubicBezTo>
                <a:cubicBezTo>
                  <a:pt x="1576" y="53"/>
                  <a:pt x="1583" y="61"/>
                  <a:pt x="1589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7"/>
                </a:cubicBezTo>
                <a:cubicBezTo>
                  <a:pt x="1614" y="138"/>
                  <a:pt x="1615" y="148"/>
                  <a:pt x="1615" y="158"/>
                </a:cubicBezTo>
                <a:lnTo>
                  <a:pt x="1615" y="873"/>
                </a:lnTo>
                <a:cubicBezTo>
                  <a:pt x="1615" y="883"/>
                  <a:pt x="1614" y="893"/>
                  <a:pt x="1612" y="904"/>
                </a:cubicBezTo>
                <a:cubicBezTo>
                  <a:pt x="1610" y="914"/>
                  <a:pt x="1607" y="924"/>
                  <a:pt x="1603" y="933"/>
                </a:cubicBezTo>
                <a:cubicBezTo>
                  <a:pt x="1599" y="943"/>
                  <a:pt x="1594" y="952"/>
                  <a:pt x="1589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2" y="993"/>
                  <a:pt x="1553" y="1000"/>
                  <a:pt x="1545" y="1006"/>
                </a:cubicBezTo>
                <a:cubicBezTo>
                  <a:pt x="1536" y="1011"/>
                  <a:pt x="1527" y="1016"/>
                  <a:pt x="1517" y="1020"/>
                </a:cubicBezTo>
                <a:cubicBezTo>
                  <a:pt x="1508" y="1024"/>
                  <a:pt x="1498" y="1027"/>
                  <a:pt x="1488" y="1029"/>
                </a:cubicBezTo>
                <a:cubicBezTo>
                  <a:pt x="1477" y="1031"/>
                  <a:pt x="1467" y="1032"/>
                  <a:pt x="1457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9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300320" y="3150000"/>
            <a:ext cx="351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nuevas instrucciones: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4917240" y="32727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5533920" y="3181320"/>
            <a:ext cx="962280" cy="371520"/>
          </a:xfrm>
          <a:custGeom>
            <a:avLst/>
            <a:gdLst/>
            <a:ahLst/>
            <a:rect l="0" t="0" r="r" b="b"/>
            <a:pathLst>
              <a:path w="2673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5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3"/>
                  <a:pt x="2641" y="61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3"/>
                </a:lnTo>
                <a:cubicBezTo>
                  <a:pt x="2673" y="883"/>
                  <a:pt x="2672" y="893"/>
                  <a:pt x="2670" y="904"/>
                </a:cubicBezTo>
                <a:cubicBezTo>
                  <a:pt x="2668" y="914"/>
                  <a:pt x="2665" y="924"/>
                  <a:pt x="2661" y="933"/>
                </a:cubicBezTo>
                <a:cubicBezTo>
                  <a:pt x="2657" y="943"/>
                  <a:pt x="2652" y="952"/>
                  <a:pt x="2646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19" y="993"/>
                  <a:pt x="2611" y="1000"/>
                  <a:pt x="2603" y="1006"/>
                </a:cubicBezTo>
                <a:cubicBezTo>
                  <a:pt x="2594" y="1011"/>
                  <a:pt x="2585" y="1016"/>
                  <a:pt x="2575" y="1020"/>
                </a:cubicBezTo>
                <a:cubicBezTo>
                  <a:pt x="2565" y="1024"/>
                  <a:pt x="2556" y="1027"/>
                  <a:pt x="2545" y="1029"/>
                </a:cubicBezTo>
                <a:cubicBezTo>
                  <a:pt x="2535" y="1031"/>
                  <a:pt x="2525" y="1032"/>
                  <a:pt x="2514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5398560" y="3150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5627880" y="32727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IFZERO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6629040" y="3181320"/>
            <a:ext cx="838800" cy="371520"/>
          </a:xfrm>
          <a:custGeom>
            <a:avLst/>
            <a:gdLst/>
            <a:ahLst/>
            <a:rect l="0" t="0" r="r" b="b"/>
            <a:pathLst>
              <a:path w="2330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171" y="0"/>
                </a:lnTo>
                <a:cubicBezTo>
                  <a:pt x="2182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1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3"/>
                  <a:pt x="2297" y="61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3"/>
                </a:lnTo>
                <a:cubicBezTo>
                  <a:pt x="2330" y="883"/>
                  <a:pt x="2329" y="893"/>
                  <a:pt x="2327" y="904"/>
                </a:cubicBezTo>
                <a:cubicBezTo>
                  <a:pt x="2325" y="914"/>
                  <a:pt x="2322" y="924"/>
                  <a:pt x="2318" y="933"/>
                </a:cubicBezTo>
                <a:cubicBezTo>
                  <a:pt x="2314" y="943"/>
                  <a:pt x="2309" y="952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1" y="1011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1"/>
                  <a:pt x="2182" y="1032"/>
                  <a:pt x="2171" y="1032"/>
                </a:cubicBezTo>
                <a:lnTo>
                  <a:pt x="159" y="1032"/>
                </a:lnTo>
                <a:cubicBezTo>
                  <a:pt x="149" y="1032"/>
                  <a:pt x="139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2"/>
                  <a:pt x="17" y="943"/>
                  <a:pt x="13" y="933"/>
                </a:cubicBezTo>
                <a:cubicBezTo>
                  <a:pt x="9" y="924"/>
                  <a:pt x="6" y="914"/>
                  <a:pt x="4" y="904"/>
                </a:cubicBezTo>
                <a:cubicBezTo>
                  <a:pt x="2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6496560" y="3150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6725880" y="32727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STORE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600680" y="318132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5" y="8"/>
                  <a:pt x="2205" y="12"/>
                </a:cubicBezTo>
                <a:cubicBezTo>
                  <a:pt x="2215" y="16"/>
                  <a:pt x="2224" y="21"/>
                  <a:pt x="2233" y="26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3"/>
                  <a:pt x="2271" y="61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3"/>
                </a:lnTo>
                <a:cubicBezTo>
                  <a:pt x="2303" y="883"/>
                  <a:pt x="2302" y="893"/>
                  <a:pt x="2300" y="904"/>
                </a:cubicBezTo>
                <a:cubicBezTo>
                  <a:pt x="2298" y="914"/>
                  <a:pt x="2295" y="924"/>
                  <a:pt x="2291" y="933"/>
                </a:cubicBezTo>
                <a:cubicBezTo>
                  <a:pt x="2287" y="943"/>
                  <a:pt x="2282" y="952"/>
                  <a:pt x="2276" y="962"/>
                </a:cubicBezTo>
                <a:cubicBezTo>
                  <a:pt x="2271" y="971"/>
                  <a:pt x="2264" y="979"/>
                  <a:pt x="2257" y="986"/>
                </a:cubicBezTo>
                <a:cubicBezTo>
                  <a:pt x="2249" y="993"/>
                  <a:pt x="2241" y="1000"/>
                  <a:pt x="2233" y="1006"/>
                </a:cubicBezTo>
                <a:cubicBezTo>
                  <a:pt x="2224" y="1011"/>
                  <a:pt x="2215" y="1016"/>
                  <a:pt x="2205" y="1020"/>
                </a:cubicBezTo>
                <a:cubicBezTo>
                  <a:pt x="2195" y="1024"/>
                  <a:pt x="2186" y="1027"/>
                  <a:pt x="2175" y="1029"/>
                </a:cubicBezTo>
                <a:cubicBezTo>
                  <a:pt x="2165" y="1031"/>
                  <a:pt x="2155" y="1032"/>
                  <a:pt x="2144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65320" y="31500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7695000" y="32727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LOADM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5476680" y="366696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0" y="0"/>
                </a:lnTo>
                <a:cubicBezTo>
                  <a:pt x="2180" y="0"/>
                  <a:pt x="2190" y="1"/>
                  <a:pt x="2201" y="3"/>
                </a:cubicBezTo>
                <a:cubicBezTo>
                  <a:pt x="2211" y="5"/>
                  <a:pt x="2221" y="8"/>
                  <a:pt x="2230" y="12"/>
                </a:cubicBezTo>
                <a:cubicBezTo>
                  <a:pt x="2240" y="16"/>
                  <a:pt x="2250" y="21"/>
                  <a:pt x="2259" y="27"/>
                </a:cubicBezTo>
                <a:cubicBezTo>
                  <a:pt x="2267" y="33"/>
                  <a:pt x="2276" y="39"/>
                  <a:pt x="2283" y="46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4"/>
                  <a:pt x="2303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6" y="994"/>
                  <a:pt x="2267" y="1000"/>
                  <a:pt x="2259" y="1006"/>
                </a:cubicBezTo>
                <a:cubicBezTo>
                  <a:pt x="2250" y="1012"/>
                  <a:pt x="2240" y="1017"/>
                  <a:pt x="2230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0" y="1032"/>
                  <a:pt x="2180" y="1033"/>
                  <a:pt x="217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0320" y="3635640"/>
            <a:ext cx="425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con celdas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5575320" y="37587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int[]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6314760" y="3635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300320" y="4121640"/>
            <a:ext cx="829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Incluir control de errores (instrucciones mal escritas, saltos inválidos)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300320" y="4607280"/>
            <a:ext cx="722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opción de entrada desde archivo o menú interactivo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838440" y="17838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825120" y="245844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2"/>
                </a:moveTo>
                <a:cubicBezTo>
                  <a:pt x="470" y="370"/>
                  <a:pt x="363" y="391"/>
                  <a:pt x="363" y="519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19"/>
                </a:cubicBezTo>
                <a:cubicBezTo>
                  <a:pt x="105" y="391"/>
                  <a:pt x="0" y="370"/>
                  <a:pt x="0" y="232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2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877320" y="270216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2"/>
                </a:cubicBezTo>
                <a:cubicBezTo>
                  <a:pt x="0" y="-6"/>
                  <a:pt x="48" y="2"/>
                  <a:pt x="89" y="2"/>
                </a:cubicBezTo>
                <a:cubicBezTo>
                  <a:pt x="131" y="2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871200" y="253404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9"/>
                  <a:pt x="6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9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863280" y="264924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8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855720" y="264132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3"/>
                  <a:pt x="0" y="153"/>
                </a:cubicBezTo>
                <a:cubicBezTo>
                  <a:pt x="-2" y="141"/>
                  <a:pt x="6" y="130"/>
                  <a:pt x="18" y="128"/>
                </a:cubicBezTo>
                <a:lnTo>
                  <a:pt x="275" y="86"/>
                </a:lnTo>
                <a:cubicBezTo>
                  <a:pt x="286" y="84"/>
                  <a:pt x="297" y="92"/>
                  <a:pt x="299" y="103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0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8"/>
                  <a:pt x="0" y="68"/>
                </a:cubicBezTo>
                <a:cubicBezTo>
                  <a:pt x="-2" y="55"/>
                  <a:pt x="6" y="44"/>
                  <a:pt x="18" y="42"/>
                </a:cubicBezTo>
                <a:lnTo>
                  <a:pt x="275" y="0"/>
                </a:lnTo>
                <a:cubicBezTo>
                  <a:pt x="286" y="-2"/>
                  <a:pt x="297" y="5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160280" y="1660320"/>
            <a:ext cx="3890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Finalidad del supuesto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065240" y="2406960"/>
            <a:ext cx="283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Este supuesto permite: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065240" y="2968920"/>
            <a:ext cx="486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Consolidar el uso de bucles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065240" y="3387960"/>
            <a:ext cx="512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Comprender la lógica interna de una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065240" y="3797640"/>
            <a:ext cx="435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Fomentar pensamiento algorítmico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80"/>
                  <a:pt x="170" y="66"/>
                </a:cubicBezTo>
                <a:cubicBezTo>
                  <a:pt x="191" y="52"/>
                  <a:pt x="213" y="40"/>
                  <a:pt x="236" y="30"/>
                </a:cubicBezTo>
                <a:cubicBezTo>
                  <a:pt x="260" y="20"/>
                  <a:pt x="284" y="13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806040" y="4863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832680" y="4890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863280" y="4921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886320" y="4944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906120" y="4969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903960" y="4955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954360" y="4829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910800" y="4853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065240" y="4216680"/>
            <a:ext cx="878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Introducir nociones de arquitectura de computadoras de forma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1065240" y="4778640"/>
            <a:ext cx="735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 simulador educativo que convierte código en concepto!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78120" y="2345400"/>
            <a:ext cx="78480" cy="76320"/>
          </a:xfrm>
          <a:custGeom>
            <a:avLst/>
            <a:gdLst/>
            <a:ahLst/>
            <a:rect l="0" t="0" r="r" b="b"/>
            <a:pathLst>
              <a:path w="218" h="212">
                <a:moveTo>
                  <a:pt x="218" y="135"/>
                </a:moveTo>
                <a:lnTo>
                  <a:pt x="138" y="212"/>
                </a:lnTo>
                <a:lnTo>
                  <a:pt x="0" y="76"/>
                </a:lnTo>
                <a:lnTo>
                  <a:pt x="79" y="0"/>
                </a:lnTo>
                <a:lnTo>
                  <a:pt x="218" y="135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07640" y="2374200"/>
            <a:ext cx="133920" cy="130320"/>
          </a:xfrm>
          <a:custGeom>
            <a:avLst/>
            <a:gdLst/>
            <a:ahLst/>
            <a:rect l="0" t="0" r="r" b="b"/>
            <a:pathLst>
              <a:path w="372" h="362">
                <a:moveTo>
                  <a:pt x="339" y="177"/>
                </a:moveTo>
                <a:lnTo>
                  <a:pt x="175" y="16"/>
                </a:lnTo>
                <a:cubicBezTo>
                  <a:pt x="153" y="-5"/>
                  <a:pt x="117" y="-5"/>
                  <a:pt x="96" y="16"/>
                </a:cubicBezTo>
                <a:lnTo>
                  <a:pt x="17" y="94"/>
                </a:lnTo>
                <a:cubicBezTo>
                  <a:pt x="-5" y="115"/>
                  <a:pt x="-5" y="149"/>
                  <a:pt x="17" y="171"/>
                </a:cubicBezTo>
                <a:lnTo>
                  <a:pt x="181" y="330"/>
                </a:lnTo>
                <a:cubicBezTo>
                  <a:pt x="224" y="373"/>
                  <a:pt x="295" y="373"/>
                  <a:pt x="339" y="330"/>
                </a:cubicBezTo>
                <a:cubicBezTo>
                  <a:pt x="383" y="288"/>
                  <a:pt x="383" y="219"/>
                  <a:pt x="339" y="17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81560" y="2154240"/>
            <a:ext cx="272160" cy="264600"/>
          </a:xfrm>
          <a:custGeom>
            <a:avLst/>
            <a:gdLst/>
            <a:ahLst/>
            <a:rect l="0" t="0" r="r" b="b"/>
            <a:pathLst>
              <a:path w="756" h="735">
                <a:moveTo>
                  <a:pt x="756" y="368"/>
                </a:moveTo>
                <a:cubicBezTo>
                  <a:pt x="756" y="392"/>
                  <a:pt x="753" y="416"/>
                  <a:pt x="748" y="439"/>
                </a:cubicBezTo>
                <a:cubicBezTo>
                  <a:pt x="743" y="463"/>
                  <a:pt x="736" y="486"/>
                  <a:pt x="727" y="508"/>
                </a:cubicBezTo>
                <a:cubicBezTo>
                  <a:pt x="717" y="531"/>
                  <a:pt x="706" y="552"/>
                  <a:pt x="692" y="572"/>
                </a:cubicBezTo>
                <a:cubicBezTo>
                  <a:pt x="678" y="592"/>
                  <a:pt x="663" y="610"/>
                  <a:pt x="645" y="627"/>
                </a:cubicBezTo>
                <a:cubicBezTo>
                  <a:pt x="628" y="644"/>
                  <a:pt x="609" y="660"/>
                  <a:pt x="588" y="673"/>
                </a:cubicBezTo>
                <a:cubicBezTo>
                  <a:pt x="567" y="686"/>
                  <a:pt x="546" y="698"/>
                  <a:pt x="523" y="707"/>
                </a:cubicBezTo>
                <a:cubicBezTo>
                  <a:pt x="500" y="716"/>
                  <a:pt x="476" y="723"/>
                  <a:pt x="451" y="728"/>
                </a:cubicBezTo>
                <a:cubicBezTo>
                  <a:pt x="427" y="733"/>
                  <a:pt x="402" y="735"/>
                  <a:pt x="378" y="735"/>
                </a:cubicBezTo>
                <a:cubicBezTo>
                  <a:pt x="353" y="735"/>
                  <a:pt x="328" y="733"/>
                  <a:pt x="304" y="728"/>
                </a:cubicBezTo>
                <a:cubicBezTo>
                  <a:pt x="280" y="723"/>
                  <a:pt x="256" y="716"/>
                  <a:pt x="233" y="707"/>
                </a:cubicBezTo>
                <a:cubicBezTo>
                  <a:pt x="210" y="698"/>
                  <a:pt x="189" y="686"/>
                  <a:pt x="168" y="673"/>
                </a:cubicBezTo>
                <a:cubicBezTo>
                  <a:pt x="147" y="660"/>
                  <a:pt x="128" y="644"/>
                  <a:pt x="111" y="627"/>
                </a:cubicBezTo>
                <a:cubicBezTo>
                  <a:pt x="93" y="610"/>
                  <a:pt x="78" y="592"/>
                  <a:pt x="64" y="572"/>
                </a:cubicBezTo>
                <a:cubicBezTo>
                  <a:pt x="50" y="552"/>
                  <a:pt x="39" y="531"/>
                  <a:pt x="29" y="508"/>
                </a:cubicBezTo>
                <a:cubicBezTo>
                  <a:pt x="20" y="486"/>
                  <a:pt x="13" y="463"/>
                  <a:pt x="8" y="439"/>
                </a:cubicBezTo>
                <a:cubicBezTo>
                  <a:pt x="3" y="416"/>
                  <a:pt x="0" y="392"/>
                  <a:pt x="0" y="368"/>
                </a:cubicBezTo>
                <a:cubicBezTo>
                  <a:pt x="0" y="344"/>
                  <a:pt x="3" y="320"/>
                  <a:pt x="8" y="296"/>
                </a:cubicBezTo>
                <a:cubicBezTo>
                  <a:pt x="13" y="273"/>
                  <a:pt x="20" y="249"/>
                  <a:pt x="29" y="226"/>
                </a:cubicBezTo>
                <a:cubicBezTo>
                  <a:pt x="39" y="204"/>
                  <a:pt x="50" y="183"/>
                  <a:pt x="64" y="163"/>
                </a:cubicBezTo>
                <a:cubicBezTo>
                  <a:pt x="78" y="143"/>
                  <a:pt x="93" y="124"/>
                  <a:pt x="111" y="107"/>
                </a:cubicBezTo>
                <a:cubicBezTo>
                  <a:pt x="128" y="90"/>
                  <a:pt x="147" y="75"/>
                  <a:pt x="168" y="62"/>
                </a:cubicBezTo>
                <a:cubicBezTo>
                  <a:pt x="189" y="48"/>
                  <a:pt x="210" y="37"/>
                  <a:pt x="233" y="28"/>
                </a:cubicBezTo>
                <a:cubicBezTo>
                  <a:pt x="256" y="18"/>
                  <a:pt x="280" y="11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1"/>
                  <a:pt x="500" y="18"/>
                  <a:pt x="523" y="28"/>
                </a:cubicBezTo>
                <a:cubicBezTo>
                  <a:pt x="546" y="37"/>
                  <a:pt x="567" y="48"/>
                  <a:pt x="588" y="62"/>
                </a:cubicBezTo>
                <a:cubicBezTo>
                  <a:pt x="609" y="75"/>
                  <a:pt x="628" y="90"/>
                  <a:pt x="645" y="107"/>
                </a:cubicBezTo>
                <a:cubicBezTo>
                  <a:pt x="663" y="124"/>
                  <a:pt x="678" y="143"/>
                  <a:pt x="692" y="163"/>
                </a:cubicBezTo>
                <a:cubicBezTo>
                  <a:pt x="706" y="183"/>
                  <a:pt x="717" y="204"/>
                  <a:pt x="727" y="226"/>
                </a:cubicBezTo>
                <a:cubicBezTo>
                  <a:pt x="736" y="249"/>
                  <a:pt x="743" y="273"/>
                  <a:pt x="748" y="296"/>
                </a:cubicBezTo>
                <a:cubicBezTo>
                  <a:pt x="753" y="320"/>
                  <a:pt x="756" y="344"/>
                  <a:pt x="756" y="36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21880" y="2193120"/>
            <a:ext cx="191520" cy="186480"/>
          </a:xfrm>
          <a:custGeom>
            <a:avLst/>
            <a:gdLst/>
            <a:ahLst/>
            <a:rect l="0" t="0" r="r" b="b"/>
            <a:pathLst>
              <a:path w="532" h="518">
                <a:moveTo>
                  <a:pt x="532" y="259"/>
                </a:moveTo>
                <a:cubicBezTo>
                  <a:pt x="532" y="276"/>
                  <a:pt x="530" y="293"/>
                  <a:pt x="527" y="309"/>
                </a:cubicBezTo>
                <a:cubicBezTo>
                  <a:pt x="523" y="326"/>
                  <a:pt x="518" y="342"/>
                  <a:pt x="512" y="359"/>
                </a:cubicBezTo>
                <a:cubicBezTo>
                  <a:pt x="505" y="374"/>
                  <a:pt x="497" y="389"/>
                  <a:pt x="487" y="403"/>
                </a:cubicBezTo>
                <a:cubicBezTo>
                  <a:pt x="477" y="417"/>
                  <a:pt x="466" y="430"/>
                  <a:pt x="454" y="442"/>
                </a:cubicBezTo>
                <a:cubicBezTo>
                  <a:pt x="442" y="454"/>
                  <a:pt x="428" y="465"/>
                  <a:pt x="414" y="475"/>
                </a:cubicBezTo>
                <a:cubicBezTo>
                  <a:pt x="399" y="484"/>
                  <a:pt x="384" y="492"/>
                  <a:pt x="368" y="498"/>
                </a:cubicBezTo>
                <a:cubicBezTo>
                  <a:pt x="352" y="505"/>
                  <a:pt x="335" y="510"/>
                  <a:pt x="318" y="513"/>
                </a:cubicBezTo>
                <a:cubicBezTo>
                  <a:pt x="301" y="516"/>
                  <a:pt x="284" y="518"/>
                  <a:pt x="267" y="518"/>
                </a:cubicBezTo>
                <a:cubicBezTo>
                  <a:pt x="249" y="518"/>
                  <a:pt x="232" y="516"/>
                  <a:pt x="215" y="513"/>
                </a:cubicBezTo>
                <a:cubicBezTo>
                  <a:pt x="198" y="510"/>
                  <a:pt x="181" y="505"/>
                  <a:pt x="165" y="498"/>
                </a:cubicBezTo>
                <a:cubicBezTo>
                  <a:pt x="149" y="492"/>
                  <a:pt x="134" y="484"/>
                  <a:pt x="119" y="475"/>
                </a:cubicBezTo>
                <a:cubicBezTo>
                  <a:pt x="105" y="465"/>
                  <a:pt x="90" y="454"/>
                  <a:pt x="78" y="442"/>
                </a:cubicBezTo>
                <a:cubicBezTo>
                  <a:pt x="66" y="430"/>
                  <a:pt x="55" y="417"/>
                  <a:pt x="45" y="403"/>
                </a:cubicBezTo>
                <a:cubicBezTo>
                  <a:pt x="35" y="389"/>
                  <a:pt x="27" y="374"/>
                  <a:pt x="20" y="359"/>
                </a:cubicBezTo>
                <a:cubicBezTo>
                  <a:pt x="14" y="342"/>
                  <a:pt x="9" y="326"/>
                  <a:pt x="5" y="309"/>
                </a:cubicBezTo>
                <a:cubicBezTo>
                  <a:pt x="2" y="293"/>
                  <a:pt x="0" y="276"/>
                  <a:pt x="0" y="259"/>
                </a:cubicBezTo>
                <a:cubicBezTo>
                  <a:pt x="0" y="242"/>
                  <a:pt x="2" y="225"/>
                  <a:pt x="5" y="208"/>
                </a:cubicBezTo>
                <a:cubicBezTo>
                  <a:pt x="9" y="192"/>
                  <a:pt x="14" y="176"/>
                  <a:pt x="20" y="160"/>
                </a:cubicBezTo>
                <a:cubicBezTo>
                  <a:pt x="27" y="144"/>
                  <a:pt x="35" y="129"/>
                  <a:pt x="45" y="115"/>
                </a:cubicBezTo>
                <a:cubicBezTo>
                  <a:pt x="55" y="101"/>
                  <a:pt x="66" y="88"/>
                  <a:pt x="78" y="76"/>
                </a:cubicBezTo>
                <a:cubicBezTo>
                  <a:pt x="90" y="64"/>
                  <a:pt x="105" y="53"/>
                  <a:pt x="119" y="44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4"/>
                  <a:pt x="198" y="9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9"/>
                  <a:pt x="352" y="14"/>
                  <a:pt x="368" y="20"/>
                </a:cubicBezTo>
                <a:cubicBezTo>
                  <a:pt x="384" y="27"/>
                  <a:pt x="399" y="35"/>
                  <a:pt x="414" y="44"/>
                </a:cubicBezTo>
                <a:cubicBezTo>
                  <a:pt x="428" y="53"/>
                  <a:pt x="442" y="64"/>
                  <a:pt x="454" y="76"/>
                </a:cubicBezTo>
                <a:cubicBezTo>
                  <a:pt x="466" y="88"/>
                  <a:pt x="477" y="101"/>
                  <a:pt x="487" y="115"/>
                </a:cubicBezTo>
                <a:cubicBezTo>
                  <a:pt x="497" y="129"/>
                  <a:pt x="505" y="144"/>
                  <a:pt x="512" y="160"/>
                </a:cubicBezTo>
                <a:cubicBezTo>
                  <a:pt x="518" y="176"/>
                  <a:pt x="523" y="192"/>
                  <a:pt x="527" y="208"/>
                </a:cubicBezTo>
                <a:cubicBezTo>
                  <a:pt x="530" y="225"/>
                  <a:pt x="532" y="242"/>
                  <a:pt x="532" y="259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60280" y="208908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2826000"/>
            <a:ext cx="972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en Java de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microprocesador elemental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como herramienta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3387960"/>
            <a:ext cx="515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Reforzar el 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y condicionales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3873960"/>
            <a:ext cx="653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y utilizar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con paso de parámetros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4359600"/>
            <a:ext cx="801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el control de flujo de instrucciones tipo ensamblador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11520" y="1501560"/>
            <a:ext cx="221760" cy="265680"/>
          </a:xfrm>
          <a:custGeom>
            <a:avLst/>
            <a:gdLst/>
            <a:ahLst/>
            <a:rect l="0" t="0" r="r" b="b"/>
            <a:pathLst>
              <a:path w="616" h="738">
                <a:moveTo>
                  <a:pt x="448" y="561"/>
                </a:moveTo>
                <a:lnTo>
                  <a:pt x="448" y="507"/>
                </a:lnTo>
                <a:cubicBezTo>
                  <a:pt x="476" y="478"/>
                  <a:pt x="529" y="426"/>
                  <a:pt x="543" y="359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5"/>
                  <a:pt x="584" y="302"/>
                </a:cubicBezTo>
                <a:cubicBezTo>
                  <a:pt x="584" y="268"/>
                  <a:pt x="565" y="241"/>
                  <a:pt x="545" y="240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8"/>
                </a:lnTo>
                <a:cubicBezTo>
                  <a:pt x="84" y="572"/>
                  <a:pt x="0" y="633"/>
                  <a:pt x="0" y="692"/>
                </a:cubicBezTo>
                <a:lnTo>
                  <a:pt x="0" y="715"/>
                </a:lnTo>
                <a:cubicBezTo>
                  <a:pt x="0" y="738"/>
                  <a:pt x="23" y="738"/>
                  <a:pt x="46" y="738"/>
                </a:cubicBezTo>
                <a:lnTo>
                  <a:pt x="570" y="738"/>
                </a:lnTo>
                <a:cubicBezTo>
                  <a:pt x="593" y="738"/>
                  <a:pt x="616" y="738"/>
                  <a:pt x="616" y="715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90920" y="158220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2"/>
                </a:moveTo>
                <a:lnTo>
                  <a:pt x="447" y="507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2"/>
                  <a:pt x="548" y="362"/>
                </a:cubicBezTo>
                <a:cubicBezTo>
                  <a:pt x="570" y="362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5"/>
                  <a:pt x="549" y="206"/>
                  <a:pt x="549" y="181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1"/>
                </a:cubicBezTo>
                <a:cubicBezTo>
                  <a:pt x="89" y="205"/>
                  <a:pt x="90" y="225"/>
                  <a:pt x="93" y="240"/>
                </a:cubicBezTo>
                <a:cubicBezTo>
                  <a:pt x="73" y="243"/>
                  <a:pt x="58" y="269"/>
                  <a:pt x="58" y="301"/>
                </a:cubicBezTo>
                <a:cubicBezTo>
                  <a:pt x="58" y="335"/>
                  <a:pt x="75" y="362"/>
                  <a:pt x="96" y="362"/>
                </a:cubicBezTo>
                <a:cubicBezTo>
                  <a:pt x="101" y="362"/>
                  <a:pt x="94" y="361"/>
                  <a:pt x="98" y="359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4"/>
                </a:cubicBezTo>
                <a:lnTo>
                  <a:pt x="615" y="692"/>
                </a:lnTo>
                <a:cubicBezTo>
                  <a:pt x="615" y="636"/>
                  <a:pt x="531" y="580"/>
                  <a:pt x="447" y="562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60280" y="143172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2178360"/>
            <a:ext cx="814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Curso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de Aplicaciones Multiplataforma (DAM)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2664360"/>
            <a:ext cx="299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 de 25 alumnos/as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3140640"/>
            <a:ext cx="522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medio de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626280"/>
            <a:ext cx="58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proceso de consolidar conceptos clave como: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52560" y="4045320"/>
            <a:ext cx="18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599840" y="5162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52560" y="4521600"/>
            <a:ext cx="404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Variables y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852560" y="5007240"/>
            <a:ext cx="442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Comprensión de lógica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01000" y="2110320"/>
            <a:ext cx="131040" cy="137520"/>
          </a:xfrm>
          <a:custGeom>
            <a:avLst/>
            <a:gdLst/>
            <a:ahLst/>
            <a:rect l="0" t="0" r="r" b="b"/>
            <a:pathLst>
              <a:path w="364" h="382">
                <a:moveTo>
                  <a:pt x="364" y="273"/>
                </a:moveTo>
                <a:cubicBezTo>
                  <a:pt x="364" y="333"/>
                  <a:pt x="342" y="382"/>
                  <a:pt x="280" y="382"/>
                </a:cubicBezTo>
                <a:lnTo>
                  <a:pt x="84" y="382"/>
                </a:lnTo>
                <a:cubicBezTo>
                  <a:pt x="-28" y="38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0"/>
                </a:cubicBezTo>
                <a:lnTo>
                  <a:pt x="364" y="27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51400" y="2110320"/>
            <a:ext cx="281880" cy="137520"/>
          </a:xfrm>
          <a:custGeom>
            <a:avLst/>
            <a:gdLst/>
            <a:ahLst/>
            <a:rect l="0" t="0" r="r" b="b"/>
            <a:pathLst>
              <a:path w="783" h="382">
                <a:moveTo>
                  <a:pt x="755" y="328"/>
                </a:moveTo>
                <a:lnTo>
                  <a:pt x="727" y="328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2"/>
                  <a:pt x="83" y="382"/>
                </a:cubicBezTo>
                <a:lnTo>
                  <a:pt x="755" y="382"/>
                </a:lnTo>
                <a:cubicBezTo>
                  <a:pt x="770" y="382"/>
                  <a:pt x="783" y="370"/>
                  <a:pt x="783" y="355"/>
                </a:cubicBezTo>
                <a:cubicBezTo>
                  <a:pt x="783" y="340"/>
                  <a:pt x="770" y="328"/>
                  <a:pt x="755" y="328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76240" y="213012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76240" y="2130120"/>
            <a:ext cx="255240" cy="90000"/>
          </a:xfrm>
          <a:custGeom>
            <a:avLst/>
            <a:gdLst/>
            <a:ahLst/>
            <a:rect l="0" t="0" r="r" b="b"/>
            <a:pathLst>
              <a:path w="709" h="250">
                <a:moveTo>
                  <a:pt x="57" y="54"/>
                </a:moveTo>
                <a:lnTo>
                  <a:pt x="709" y="54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0"/>
                </a:cubicBezTo>
                <a:cubicBezTo>
                  <a:pt x="7" y="169"/>
                  <a:pt x="20" y="54"/>
                  <a:pt x="57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90920" y="191448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2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9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21160" y="191448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6"/>
                </a:moveTo>
                <a:lnTo>
                  <a:pt x="727" y="246"/>
                </a:lnTo>
                <a:lnTo>
                  <a:pt x="727" y="55"/>
                </a:lnTo>
                <a:lnTo>
                  <a:pt x="755" y="55"/>
                </a:lnTo>
                <a:cubicBezTo>
                  <a:pt x="770" y="55"/>
                  <a:pt x="783" y="43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6"/>
                  <a:pt x="755" y="24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46360" y="193428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46360" y="193428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4"/>
                </a:moveTo>
                <a:lnTo>
                  <a:pt x="711" y="54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8"/>
                  <a:pt x="1" y="123"/>
                </a:cubicBezTo>
                <a:cubicBezTo>
                  <a:pt x="6" y="86"/>
                  <a:pt x="19" y="54"/>
                  <a:pt x="42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11080" y="202212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7"/>
                </a:moveTo>
                <a:cubicBezTo>
                  <a:pt x="476" y="198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9"/>
                  <a:pt x="476" y="109"/>
                </a:cubicBezTo>
                <a:lnTo>
                  <a:pt x="476" y="13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01440" y="202212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2"/>
                </a:moveTo>
                <a:lnTo>
                  <a:pt x="616" y="192"/>
                </a:lnTo>
                <a:lnTo>
                  <a:pt x="616" y="55"/>
                </a:lnTo>
                <a:lnTo>
                  <a:pt x="644" y="55"/>
                </a:lnTo>
                <a:cubicBezTo>
                  <a:pt x="659" y="55"/>
                  <a:pt x="671" y="43"/>
                  <a:pt x="671" y="28"/>
                </a:cubicBezTo>
                <a:cubicBezTo>
                  <a:pt x="671" y="13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4"/>
                  <a:pt x="671" y="219"/>
                </a:cubicBezTo>
                <a:cubicBezTo>
                  <a:pt x="671" y="204"/>
                  <a:pt x="659" y="192"/>
                  <a:pt x="644" y="19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26640" y="204192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26640" y="204192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4"/>
                </a:moveTo>
                <a:lnTo>
                  <a:pt x="601" y="54"/>
                </a:lnTo>
                <a:cubicBezTo>
                  <a:pt x="599" y="25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5"/>
                  <a:pt x="3" y="96"/>
                </a:cubicBezTo>
                <a:cubicBezTo>
                  <a:pt x="9" y="72"/>
                  <a:pt x="22" y="54"/>
                  <a:pt x="42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71480" y="2628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15040" y="267444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183204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065240" y="2578680"/>
            <a:ext cx="751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abordar el supuesto, el alumnado debe haber trabajado: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4752720" y="317160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6" y="16"/>
                  <a:pt x="2965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3"/>
                </a:lnTo>
                <a:cubicBezTo>
                  <a:pt x="3044" y="884"/>
                  <a:pt x="3043" y="894"/>
                  <a:pt x="3041" y="904"/>
                </a:cubicBezTo>
                <a:cubicBezTo>
                  <a:pt x="3039" y="914"/>
                  <a:pt x="3036" y="924"/>
                  <a:pt x="3032" y="934"/>
                </a:cubicBezTo>
                <a:cubicBezTo>
                  <a:pt x="3028" y="944"/>
                  <a:pt x="3023" y="953"/>
                  <a:pt x="3017" y="961"/>
                </a:cubicBezTo>
                <a:cubicBezTo>
                  <a:pt x="3011" y="970"/>
                  <a:pt x="3005" y="978"/>
                  <a:pt x="2997" y="987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140640"/>
            <a:ext cx="344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en consola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4846680" y="32634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Scanner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5981400" y="317160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44" y="0"/>
                </a:lnTo>
                <a:cubicBezTo>
                  <a:pt x="3954" y="0"/>
                  <a:pt x="3964" y="1"/>
                  <a:pt x="3975" y="3"/>
                </a:cubicBezTo>
                <a:cubicBezTo>
                  <a:pt x="3985" y="5"/>
                  <a:pt x="3995" y="8"/>
                  <a:pt x="4004" y="12"/>
                </a:cubicBezTo>
                <a:cubicBezTo>
                  <a:pt x="4014" y="16"/>
                  <a:pt x="4023" y="21"/>
                  <a:pt x="4032" y="27"/>
                </a:cubicBezTo>
                <a:cubicBezTo>
                  <a:pt x="4040" y="33"/>
                  <a:pt x="4049" y="39"/>
                  <a:pt x="4056" y="47"/>
                </a:cubicBezTo>
                <a:cubicBezTo>
                  <a:pt x="4063" y="54"/>
                  <a:pt x="4070" y="62"/>
                  <a:pt x="4076" y="71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73"/>
                </a:lnTo>
                <a:cubicBezTo>
                  <a:pt x="4102" y="884"/>
                  <a:pt x="4101" y="894"/>
                  <a:pt x="4099" y="904"/>
                </a:cubicBezTo>
                <a:cubicBezTo>
                  <a:pt x="4097" y="914"/>
                  <a:pt x="4094" y="924"/>
                  <a:pt x="4090" y="934"/>
                </a:cubicBezTo>
                <a:cubicBezTo>
                  <a:pt x="4086" y="944"/>
                  <a:pt x="4081" y="953"/>
                  <a:pt x="4076" y="961"/>
                </a:cubicBezTo>
                <a:cubicBezTo>
                  <a:pt x="4070" y="970"/>
                  <a:pt x="4063" y="978"/>
                  <a:pt x="4056" y="987"/>
                </a:cubicBezTo>
                <a:cubicBezTo>
                  <a:pt x="4049" y="994"/>
                  <a:pt x="4040" y="1000"/>
                  <a:pt x="4032" y="1006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5" y="1025"/>
                  <a:pt x="3985" y="1028"/>
                  <a:pt x="3975" y="1030"/>
                </a:cubicBezTo>
                <a:cubicBezTo>
                  <a:pt x="3964" y="1032"/>
                  <a:pt x="3954" y="1033"/>
                  <a:pt x="39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844240" y="3140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073920" y="326340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System.out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58840" y="3140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3162240" y="366696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85" y="0"/>
                </a:lnTo>
                <a:cubicBezTo>
                  <a:pt x="1096" y="0"/>
                  <a:pt x="1106" y="1"/>
                  <a:pt x="1116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2" y="33"/>
                  <a:pt x="1190" y="39"/>
                  <a:pt x="1198" y="46"/>
                </a:cubicBezTo>
                <a:cubicBezTo>
                  <a:pt x="1205" y="54"/>
                  <a:pt x="1212" y="62"/>
                  <a:pt x="1217" y="71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8"/>
                  <a:pt x="1244" y="148"/>
                  <a:pt x="1244" y="159"/>
                </a:cubicBezTo>
                <a:lnTo>
                  <a:pt x="1244" y="874"/>
                </a:lnTo>
                <a:cubicBezTo>
                  <a:pt x="1244" y="885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4"/>
                  <a:pt x="1217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0" y="994"/>
                  <a:pt x="1182" y="1000"/>
                  <a:pt x="1174" y="1006"/>
                </a:cubicBezTo>
                <a:cubicBezTo>
                  <a:pt x="1165" y="1012"/>
                  <a:pt x="1156" y="1017"/>
                  <a:pt x="1146" y="1021"/>
                </a:cubicBezTo>
                <a:cubicBezTo>
                  <a:pt x="1137" y="1025"/>
                  <a:pt x="1127" y="1028"/>
                  <a:pt x="1116" y="1030"/>
                </a:cubicBezTo>
                <a:cubicBezTo>
                  <a:pt x="1106" y="1032"/>
                  <a:pt x="1096" y="1033"/>
                  <a:pt x="108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635640"/>
            <a:ext cx="185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Condicionales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253680" y="37587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3743280" y="36669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6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4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605760" y="3635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3835440" y="37587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4581360" y="366696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19" y="39"/>
                  <a:pt x="2627" y="46"/>
                </a:cubicBezTo>
                <a:cubicBezTo>
                  <a:pt x="2634" y="54"/>
                  <a:pt x="2641" y="62"/>
                  <a:pt x="2646" y="71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4"/>
                  <a:pt x="2646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19" y="994"/>
                  <a:pt x="2611" y="1000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445640" y="3635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4674960" y="37587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switch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5543640" y="3635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228760" y="415260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6" y="0"/>
                </a:lnTo>
                <a:cubicBezTo>
                  <a:pt x="1466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80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6"/>
                  <a:pt x="1607" y="926"/>
                  <a:pt x="1603" y="935"/>
                </a:cubicBezTo>
                <a:cubicBezTo>
                  <a:pt x="1599" y="945"/>
                  <a:pt x="1594" y="954"/>
                  <a:pt x="1588" y="963"/>
                </a:cubicBezTo>
                <a:cubicBezTo>
                  <a:pt x="1582" y="971"/>
                  <a:pt x="1576" y="979"/>
                  <a:pt x="1568" y="987"/>
                </a:cubicBezTo>
                <a:cubicBezTo>
                  <a:pt x="1561" y="994"/>
                  <a:pt x="1553" y="1001"/>
                  <a:pt x="1544" y="1006"/>
                </a:cubicBezTo>
                <a:cubicBezTo>
                  <a:pt x="1535" y="1012"/>
                  <a:pt x="1526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6" y="1033"/>
                  <a:pt x="145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121640"/>
            <a:ext cx="92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323800" y="42444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2943000" y="415260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3" y="0"/>
                </a:lnTo>
                <a:cubicBezTo>
                  <a:pt x="2154" y="0"/>
                  <a:pt x="2164" y="1"/>
                  <a:pt x="2174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7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0" y="971"/>
                  <a:pt x="2264" y="979"/>
                  <a:pt x="2257" y="987"/>
                </a:cubicBezTo>
                <a:cubicBezTo>
                  <a:pt x="2249" y="994"/>
                  <a:pt x="2241" y="1001"/>
                  <a:pt x="2232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4" y="1030"/>
                </a:cubicBezTo>
                <a:cubicBezTo>
                  <a:pt x="2164" y="1032"/>
                  <a:pt x="2154" y="1033"/>
                  <a:pt x="214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80512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034800" y="42444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3904920" y="4152600"/>
            <a:ext cx="1229400" cy="371880"/>
          </a:xfrm>
          <a:custGeom>
            <a:avLst/>
            <a:gdLst/>
            <a:ahLst/>
            <a:rect l="0" t="0" r="r" b="b"/>
            <a:pathLst>
              <a:path w="34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256" y="0"/>
                </a:lnTo>
                <a:cubicBezTo>
                  <a:pt x="3266" y="0"/>
                  <a:pt x="3277" y="1"/>
                  <a:pt x="3287" y="3"/>
                </a:cubicBezTo>
                <a:cubicBezTo>
                  <a:pt x="3297" y="5"/>
                  <a:pt x="3307" y="8"/>
                  <a:pt x="3317" y="12"/>
                </a:cubicBezTo>
                <a:cubicBezTo>
                  <a:pt x="3326" y="16"/>
                  <a:pt x="3335" y="21"/>
                  <a:pt x="3344" y="27"/>
                </a:cubicBezTo>
                <a:cubicBezTo>
                  <a:pt x="3353" y="33"/>
                  <a:pt x="3361" y="39"/>
                  <a:pt x="3368" y="47"/>
                </a:cubicBezTo>
                <a:cubicBezTo>
                  <a:pt x="3375" y="54"/>
                  <a:pt x="3382" y="62"/>
                  <a:pt x="3388" y="71"/>
                </a:cubicBezTo>
                <a:cubicBezTo>
                  <a:pt x="3394" y="80"/>
                  <a:pt x="3398" y="89"/>
                  <a:pt x="3402" y="98"/>
                </a:cubicBezTo>
                <a:cubicBezTo>
                  <a:pt x="3406" y="108"/>
                  <a:pt x="3409" y="118"/>
                  <a:pt x="3411" y="128"/>
                </a:cubicBezTo>
                <a:cubicBezTo>
                  <a:pt x="3414" y="138"/>
                  <a:pt x="3415" y="149"/>
                  <a:pt x="3415" y="159"/>
                </a:cubicBezTo>
                <a:lnTo>
                  <a:pt x="3415" y="874"/>
                </a:lnTo>
                <a:cubicBezTo>
                  <a:pt x="3415" y="885"/>
                  <a:pt x="3414" y="895"/>
                  <a:pt x="3411" y="905"/>
                </a:cubicBezTo>
                <a:cubicBezTo>
                  <a:pt x="3409" y="916"/>
                  <a:pt x="3406" y="926"/>
                  <a:pt x="3402" y="935"/>
                </a:cubicBezTo>
                <a:cubicBezTo>
                  <a:pt x="3398" y="945"/>
                  <a:pt x="3394" y="954"/>
                  <a:pt x="3388" y="963"/>
                </a:cubicBezTo>
                <a:cubicBezTo>
                  <a:pt x="3382" y="971"/>
                  <a:pt x="3375" y="979"/>
                  <a:pt x="3368" y="987"/>
                </a:cubicBezTo>
                <a:cubicBezTo>
                  <a:pt x="3361" y="994"/>
                  <a:pt x="3353" y="1001"/>
                  <a:pt x="3344" y="1006"/>
                </a:cubicBezTo>
                <a:cubicBezTo>
                  <a:pt x="3335" y="1012"/>
                  <a:pt x="3326" y="1017"/>
                  <a:pt x="3317" y="1021"/>
                </a:cubicBezTo>
                <a:cubicBezTo>
                  <a:pt x="3307" y="1025"/>
                  <a:pt x="3297" y="1028"/>
                  <a:pt x="3287" y="1030"/>
                </a:cubicBezTo>
                <a:cubicBezTo>
                  <a:pt x="3277" y="1032"/>
                  <a:pt x="3266" y="1033"/>
                  <a:pt x="325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377424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4003560" y="42444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do-while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4762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5130360" y="41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300320" y="4607280"/>
            <a:ext cx="705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Funciones/métodos en Java (definición, llamadas, retorno)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51400" y="232776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4"/>
                  <a:pt x="0" y="273"/>
                </a:cubicBezTo>
                <a:cubicBezTo>
                  <a:pt x="0" y="381"/>
                  <a:pt x="307" y="572"/>
                  <a:pt x="307" y="572"/>
                </a:cubicBezTo>
                <a:cubicBezTo>
                  <a:pt x="307" y="572"/>
                  <a:pt x="615" y="381"/>
                  <a:pt x="615" y="273"/>
                </a:cubicBezTo>
                <a:cubicBezTo>
                  <a:pt x="615" y="164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90560" y="219780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8"/>
                  <a:pt x="19" y="397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7"/>
                </a:lnTo>
                <a:cubicBezTo>
                  <a:pt x="959" y="378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90560" y="219780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8"/>
                  <a:pt x="19" y="397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7"/>
                </a:lnTo>
                <a:cubicBezTo>
                  <a:pt x="959" y="378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41320" y="243540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4"/>
                  <a:pt x="0" y="81"/>
                </a:cubicBezTo>
                <a:lnTo>
                  <a:pt x="0" y="244"/>
                </a:lnTo>
                <a:cubicBezTo>
                  <a:pt x="0" y="244"/>
                  <a:pt x="0" y="300"/>
                  <a:pt x="57" y="300"/>
                </a:cubicBezTo>
                <a:cubicBezTo>
                  <a:pt x="112" y="300"/>
                  <a:pt x="112" y="244"/>
                  <a:pt x="112" y="244"/>
                </a:cubicBezTo>
                <a:lnTo>
                  <a:pt x="112" y="81"/>
                </a:lnTo>
                <a:cubicBezTo>
                  <a:pt x="112" y="54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31240" y="2415600"/>
            <a:ext cx="60480" cy="59400"/>
          </a:xfrm>
          <a:custGeom>
            <a:avLst/>
            <a:gdLst/>
            <a:ahLst/>
            <a:rect l="0" t="0" r="r" b="b"/>
            <a:pathLst>
              <a:path w="168" h="165">
                <a:moveTo>
                  <a:pt x="168" y="83"/>
                </a:moveTo>
                <a:cubicBezTo>
                  <a:pt x="168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5"/>
                  <a:pt x="84" y="165"/>
                </a:cubicBezTo>
                <a:cubicBezTo>
                  <a:pt x="72" y="165"/>
                  <a:pt x="62" y="162"/>
                  <a:pt x="51" y="158"/>
                </a:cubicBezTo>
                <a:cubicBezTo>
                  <a:pt x="41" y="154"/>
                  <a:pt x="32" y="148"/>
                  <a:pt x="24" y="141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4"/>
                  <a:pt x="0" y="83"/>
                </a:cubicBezTo>
                <a:cubicBezTo>
                  <a:pt x="0" y="72"/>
                  <a:pt x="2" y="62"/>
                  <a:pt x="6" y="51"/>
                </a:cubicBezTo>
                <a:cubicBezTo>
                  <a:pt x="10" y="41"/>
                  <a:pt x="16" y="32"/>
                  <a:pt x="24" y="24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68" y="72"/>
                  <a:pt x="168" y="8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51040" y="229824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9"/>
                </a:cubicBezTo>
                <a:lnTo>
                  <a:pt x="0" y="300"/>
                </a:lnTo>
                <a:cubicBezTo>
                  <a:pt x="-2" y="283"/>
                  <a:pt x="5" y="245"/>
                  <a:pt x="36" y="222"/>
                </a:cubicBezTo>
                <a:lnTo>
                  <a:pt x="289" y="7"/>
                </a:lnTo>
                <a:cubicBezTo>
                  <a:pt x="301" y="-3"/>
                  <a:pt x="319" y="-2"/>
                  <a:pt x="329" y="9"/>
                </a:cubicBezTo>
                <a:cubicBezTo>
                  <a:pt x="339" y="21"/>
                  <a:pt x="338" y="38"/>
                  <a:pt x="326" y="48"/>
                </a:cubicBezTo>
                <a:lnTo>
                  <a:pt x="72" y="264"/>
                </a:lnTo>
                <a:cubicBezTo>
                  <a:pt x="55" y="276"/>
                  <a:pt x="55" y="299"/>
                  <a:pt x="55" y="299"/>
                </a:cubicBezTo>
                <a:lnTo>
                  <a:pt x="55" y="409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31680" y="2288520"/>
            <a:ext cx="61200" cy="59040"/>
          </a:xfrm>
          <a:custGeom>
            <a:avLst/>
            <a:gdLst/>
            <a:ahLst/>
            <a:rect l="0" t="0" r="r" b="b"/>
            <a:pathLst>
              <a:path w="170" h="164">
                <a:moveTo>
                  <a:pt x="170" y="81"/>
                </a:moveTo>
                <a:cubicBezTo>
                  <a:pt x="170" y="93"/>
                  <a:pt x="166" y="104"/>
                  <a:pt x="162" y="114"/>
                </a:cubicBezTo>
                <a:cubicBezTo>
                  <a:pt x="158" y="124"/>
                  <a:pt x="152" y="132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4" y="164"/>
                  <a:pt x="63" y="162"/>
                  <a:pt x="53" y="158"/>
                </a:cubicBezTo>
                <a:cubicBezTo>
                  <a:pt x="42" y="154"/>
                  <a:pt x="33" y="148"/>
                  <a:pt x="26" y="140"/>
                </a:cubicBezTo>
                <a:cubicBezTo>
                  <a:pt x="18" y="132"/>
                  <a:pt x="12" y="124"/>
                  <a:pt x="7" y="114"/>
                </a:cubicBezTo>
                <a:cubicBezTo>
                  <a:pt x="3" y="104"/>
                  <a:pt x="0" y="93"/>
                  <a:pt x="0" y="81"/>
                </a:cubicBezTo>
                <a:cubicBezTo>
                  <a:pt x="0" y="71"/>
                  <a:pt x="3" y="60"/>
                  <a:pt x="7" y="50"/>
                </a:cubicBezTo>
                <a:cubicBezTo>
                  <a:pt x="12" y="40"/>
                  <a:pt x="18" y="31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70" y="71"/>
                  <a:pt x="170" y="8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60280" y="212724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2864160"/>
            <a:ext cx="729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cómo simular instrucciones básicas con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350160"/>
            <a:ext cx="807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Utilizar funciones de forma modular para dividir responsabilidades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6876720" y="386712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9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5" y="0"/>
                </a:lnTo>
                <a:cubicBezTo>
                  <a:pt x="2155" y="0"/>
                  <a:pt x="2165" y="1"/>
                  <a:pt x="2176" y="3"/>
                </a:cubicBezTo>
                <a:cubicBezTo>
                  <a:pt x="2186" y="5"/>
                  <a:pt x="2196" y="8"/>
                  <a:pt x="2205" y="12"/>
                </a:cubicBezTo>
                <a:cubicBezTo>
                  <a:pt x="2215" y="16"/>
                  <a:pt x="2224" y="21"/>
                  <a:pt x="2233" y="26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3"/>
                  <a:pt x="2271" y="61"/>
                  <a:pt x="2277" y="70"/>
                </a:cubicBezTo>
                <a:cubicBezTo>
                  <a:pt x="2282" y="79"/>
                  <a:pt x="2287" y="89"/>
                  <a:pt x="2291" y="99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9"/>
                  <a:pt x="2303" y="149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7" y="962"/>
                </a:cubicBezTo>
                <a:cubicBezTo>
                  <a:pt x="2271" y="971"/>
                  <a:pt x="2264" y="979"/>
                  <a:pt x="2257" y="986"/>
                </a:cubicBezTo>
                <a:cubicBezTo>
                  <a:pt x="2249" y="993"/>
                  <a:pt x="2241" y="1000"/>
                  <a:pt x="2233" y="1006"/>
                </a:cubicBezTo>
                <a:cubicBezTo>
                  <a:pt x="2224" y="1011"/>
                  <a:pt x="2215" y="1016"/>
                  <a:pt x="2205" y="1020"/>
                </a:cubicBezTo>
                <a:cubicBezTo>
                  <a:pt x="2196" y="1024"/>
                  <a:pt x="2186" y="1027"/>
                  <a:pt x="2176" y="1029"/>
                </a:cubicBezTo>
                <a:cubicBezTo>
                  <a:pt x="2165" y="1031"/>
                  <a:pt x="2155" y="1032"/>
                  <a:pt x="2145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3835800"/>
            <a:ext cx="556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correctamente estructuras de control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968880" y="3958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848360" y="3867120"/>
            <a:ext cx="438480" cy="371520"/>
          </a:xfrm>
          <a:custGeom>
            <a:avLst/>
            <a:gdLst/>
            <a:ahLst/>
            <a:rect l="0" t="0" r="r" b="b"/>
            <a:pathLst>
              <a:path w="1218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59" y="0"/>
                </a:lnTo>
                <a:cubicBezTo>
                  <a:pt x="1070" y="0"/>
                  <a:pt x="1080" y="1"/>
                  <a:pt x="1090" y="3"/>
                </a:cubicBezTo>
                <a:cubicBezTo>
                  <a:pt x="1101" y="5"/>
                  <a:pt x="1111" y="8"/>
                  <a:pt x="1120" y="12"/>
                </a:cubicBezTo>
                <a:cubicBezTo>
                  <a:pt x="1130" y="16"/>
                  <a:pt x="1139" y="21"/>
                  <a:pt x="1148" y="26"/>
                </a:cubicBezTo>
                <a:cubicBezTo>
                  <a:pt x="1156" y="32"/>
                  <a:pt x="1164" y="39"/>
                  <a:pt x="1172" y="46"/>
                </a:cubicBezTo>
                <a:cubicBezTo>
                  <a:pt x="1179" y="53"/>
                  <a:pt x="1186" y="61"/>
                  <a:pt x="1191" y="70"/>
                </a:cubicBezTo>
                <a:cubicBezTo>
                  <a:pt x="1197" y="79"/>
                  <a:pt x="1202" y="89"/>
                  <a:pt x="1206" y="99"/>
                </a:cubicBezTo>
                <a:cubicBezTo>
                  <a:pt x="1210" y="108"/>
                  <a:pt x="1213" y="118"/>
                  <a:pt x="1215" y="128"/>
                </a:cubicBezTo>
                <a:cubicBezTo>
                  <a:pt x="1217" y="139"/>
                  <a:pt x="1218" y="149"/>
                  <a:pt x="1218" y="159"/>
                </a:cubicBezTo>
                <a:lnTo>
                  <a:pt x="1218" y="874"/>
                </a:lnTo>
                <a:cubicBezTo>
                  <a:pt x="1218" y="884"/>
                  <a:pt x="1217" y="894"/>
                  <a:pt x="1215" y="905"/>
                </a:cubicBezTo>
                <a:cubicBezTo>
                  <a:pt x="1213" y="915"/>
                  <a:pt x="1210" y="925"/>
                  <a:pt x="1206" y="934"/>
                </a:cubicBezTo>
                <a:cubicBezTo>
                  <a:pt x="1202" y="944"/>
                  <a:pt x="1197" y="953"/>
                  <a:pt x="1191" y="962"/>
                </a:cubicBezTo>
                <a:cubicBezTo>
                  <a:pt x="1186" y="971"/>
                  <a:pt x="1179" y="979"/>
                  <a:pt x="1172" y="986"/>
                </a:cubicBezTo>
                <a:cubicBezTo>
                  <a:pt x="1164" y="993"/>
                  <a:pt x="1156" y="1000"/>
                  <a:pt x="1148" y="1006"/>
                </a:cubicBezTo>
                <a:cubicBezTo>
                  <a:pt x="1139" y="1011"/>
                  <a:pt x="1130" y="1016"/>
                  <a:pt x="1120" y="1020"/>
                </a:cubicBezTo>
                <a:cubicBezTo>
                  <a:pt x="1111" y="1024"/>
                  <a:pt x="1101" y="1027"/>
                  <a:pt x="1090" y="1029"/>
                </a:cubicBezTo>
                <a:cubicBezTo>
                  <a:pt x="1080" y="1031"/>
                  <a:pt x="1070" y="1032"/>
                  <a:pt x="105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708320" y="3835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938000" y="39585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8290080" y="383580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4321440"/>
            <a:ext cx="895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Analizar y representar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 paso a paso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un proceso secuencial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377360" y="26773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4" y="392"/>
                  <a:pt x="364" y="519"/>
                </a:cubicBezTo>
                <a:cubicBezTo>
                  <a:pt x="364" y="587"/>
                  <a:pt x="297" y="592"/>
                  <a:pt x="247" y="592"/>
                </a:cubicBezTo>
                <a:cubicBezTo>
                  <a:pt x="203" y="592"/>
                  <a:pt x="105" y="575"/>
                  <a:pt x="105" y="519"/>
                </a:cubicBezTo>
                <a:cubicBezTo>
                  <a:pt x="105" y="392"/>
                  <a:pt x="0" y="370"/>
                  <a:pt x="0" y="233"/>
                </a:cubicBezTo>
                <a:cubicBezTo>
                  <a:pt x="0" y="104"/>
                  <a:pt x="113" y="0"/>
                  <a:pt x="238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429920" y="292140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90" y="66"/>
                </a:cubicBezTo>
                <a:cubicBezTo>
                  <a:pt x="49" y="66"/>
                  <a:pt x="0" y="30"/>
                  <a:pt x="0" y="12"/>
                </a:cubicBezTo>
                <a:cubicBezTo>
                  <a:pt x="0" y="-6"/>
                  <a:pt x="49" y="1"/>
                  <a:pt x="90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423440" y="2752920"/>
            <a:ext cx="77400" cy="131040"/>
          </a:xfrm>
          <a:custGeom>
            <a:avLst/>
            <a:gdLst/>
            <a:ahLst/>
            <a:rect l="0" t="0" r="r" b="b"/>
            <a:pathLst>
              <a:path w="215" h="364">
                <a:moveTo>
                  <a:pt x="208" y="7"/>
                </a:moveTo>
                <a:cubicBezTo>
                  <a:pt x="199" y="-2"/>
                  <a:pt x="185" y="-2"/>
                  <a:pt x="177" y="7"/>
                </a:cubicBezTo>
                <a:lnTo>
                  <a:pt x="107" y="77"/>
                </a:lnTo>
                <a:lnTo>
                  <a:pt x="37" y="7"/>
                </a:lnTo>
                <a:cubicBezTo>
                  <a:pt x="28" y="-2"/>
                  <a:pt x="15" y="-2"/>
                  <a:pt x="7" y="7"/>
                </a:cubicBezTo>
                <a:cubicBezTo>
                  <a:pt x="-2" y="15"/>
                  <a:pt x="-2" y="28"/>
                  <a:pt x="7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5" y="364"/>
                  <a:pt x="107" y="364"/>
                </a:cubicBezTo>
                <a:cubicBezTo>
                  <a:pt x="119" y="364"/>
                  <a:pt x="128" y="354"/>
                  <a:pt x="128" y="342"/>
                </a:cubicBezTo>
                <a:lnTo>
                  <a:pt x="128" y="116"/>
                </a:lnTo>
                <a:lnTo>
                  <a:pt x="208" y="37"/>
                </a:lnTo>
                <a:cubicBezTo>
                  <a:pt x="217" y="28"/>
                  <a:pt x="217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415880" y="286812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4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408320" y="286056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2"/>
                  <a:pt x="6" y="131"/>
                  <a:pt x="17" y="128"/>
                </a:cubicBezTo>
                <a:lnTo>
                  <a:pt x="274" y="85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4"/>
                  <a:pt x="293" y="125"/>
                  <a:pt x="281" y="127"/>
                </a:cubicBezTo>
                <a:lnTo>
                  <a:pt x="24" y="171"/>
                </a:lnTo>
                <a:cubicBezTo>
                  <a:pt x="23" y="171"/>
                  <a:pt x="22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7" y="43"/>
                </a:cubicBezTo>
                <a:lnTo>
                  <a:pt x="274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1" y="42"/>
                </a:cubicBezTo>
                <a:lnTo>
                  <a:pt x="24" y="85"/>
                </a:lnTo>
                <a:cubicBezTo>
                  <a:pt x="23" y="85"/>
                  <a:pt x="22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331640" y="3247920"/>
            <a:ext cx="226440" cy="150480"/>
          </a:xfrm>
          <a:custGeom>
            <a:avLst/>
            <a:gdLst/>
            <a:ahLst/>
            <a:rect l="0" t="0" r="r" b="b"/>
            <a:pathLst>
              <a:path w="629" h="418">
                <a:moveTo>
                  <a:pt x="328" y="409"/>
                </a:moveTo>
                <a:cubicBezTo>
                  <a:pt x="334" y="413"/>
                  <a:pt x="340" y="415"/>
                  <a:pt x="346" y="417"/>
                </a:cubicBezTo>
                <a:cubicBezTo>
                  <a:pt x="352" y="418"/>
                  <a:pt x="359" y="418"/>
                  <a:pt x="365" y="417"/>
                </a:cubicBezTo>
                <a:cubicBezTo>
                  <a:pt x="372" y="416"/>
                  <a:pt x="379" y="414"/>
                  <a:pt x="384" y="410"/>
                </a:cubicBezTo>
                <a:cubicBezTo>
                  <a:pt x="390" y="407"/>
                  <a:pt x="394" y="402"/>
                  <a:pt x="398" y="397"/>
                </a:cubicBezTo>
                <a:cubicBezTo>
                  <a:pt x="401" y="393"/>
                  <a:pt x="402" y="389"/>
                  <a:pt x="401" y="384"/>
                </a:cubicBezTo>
                <a:cubicBezTo>
                  <a:pt x="400" y="380"/>
                  <a:pt x="398" y="376"/>
                  <a:pt x="394" y="373"/>
                </a:cubicBezTo>
                <a:lnTo>
                  <a:pt x="353" y="331"/>
                </a:lnTo>
                <a:lnTo>
                  <a:pt x="444" y="395"/>
                </a:lnTo>
                <a:cubicBezTo>
                  <a:pt x="452" y="400"/>
                  <a:pt x="459" y="402"/>
                  <a:pt x="468" y="400"/>
                </a:cubicBezTo>
                <a:cubicBezTo>
                  <a:pt x="477" y="399"/>
                  <a:pt x="484" y="394"/>
                  <a:pt x="489" y="387"/>
                </a:cubicBezTo>
                <a:cubicBezTo>
                  <a:pt x="494" y="380"/>
                  <a:pt x="496" y="372"/>
                  <a:pt x="494" y="363"/>
                </a:cubicBezTo>
                <a:cubicBezTo>
                  <a:pt x="493" y="354"/>
                  <a:pt x="488" y="347"/>
                  <a:pt x="481" y="342"/>
                </a:cubicBezTo>
                <a:lnTo>
                  <a:pt x="404" y="271"/>
                </a:lnTo>
                <a:lnTo>
                  <a:pt x="519" y="352"/>
                </a:lnTo>
                <a:cubicBezTo>
                  <a:pt x="526" y="357"/>
                  <a:pt x="534" y="359"/>
                  <a:pt x="543" y="357"/>
                </a:cubicBezTo>
                <a:cubicBezTo>
                  <a:pt x="551" y="356"/>
                  <a:pt x="558" y="351"/>
                  <a:pt x="563" y="344"/>
                </a:cubicBezTo>
                <a:cubicBezTo>
                  <a:pt x="568" y="336"/>
                  <a:pt x="570" y="328"/>
                  <a:pt x="569" y="319"/>
                </a:cubicBezTo>
                <a:cubicBezTo>
                  <a:pt x="567" y="311"/>
                  <a:pt x="563" y="304"/>
                  <a:pt x="556" y="299"/>
                </a:cubicBezTo>
                <a:lnTo>
                  <a:pt x="454" y="212"/>
                </a:lnTo>
                <a:lnTo>
                  <a:pt x="579" y="299"/>
                </a:lnTo>
                <a:cubicBezTo>
                  <a:pt x="586" y="304"/>
                  <a:pt x="594" y="306"/>
                  <a:pt x="603" y="305"/>
                </a:cubicBezTo>
                <a:cubicBezTo>
                  <a:pt x="612" y="303"/>
                  <a:pt x="618" y="299"/>
                  <a:pt x="623" y="292"/>
                </a:cubicBezTo>
                <a:cubicBezTo>
                  <a:pt x="628" y="284"/>
                  <a:pt x="630" y="276"/>
                  <a:pt x="629" y="268"/>
                </a:cubicBezTo>
                <a:cubicBezTo>
                  <a:pt x="627" y="259"/>
                  <a:pt x="623" y="252"/>
                  <a:pt x="616" y="247"/>
                </a:cubicBezTo>
                <a:lnTo>
                  <a:pt x="79" y="0"/>
                </a:lnTo>
                <a:lnTo>
                  <a:pt x="5" y="118"/>
                </a:lnTo>
                <a:cubicBezTo>
                  <a:pt x="-3" y="131"/>
                  <a:pt x="-1" y="148"/>
                  <a:pt x="11" y="158"/>
                </a:cubicBezTo>
                <a:lnTo>
                  <a:pt x="177" y="300"/>
                </a:lnTo>
                <a:cubicBezTo>
                  <a:pt x="185" y="307"/>
                  <a:pt x="192" y="313"/>
                  <a:pt x="201" y="319"/>
                </a:cubicBezTo>
                <a:lnTo>
                  <a:pt x="328" y="409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332360" y="3233160"/>
            <a:ext cx="225000" cy="156600"/>
          </a:xfrm>
          <a:custGeom>
            <a:avLst/>
            <a:gdLst/>
            <a:ahLst/>
            <a:rect l="0" t="0" r="r" b="b"/>
            <a:pathLst>
              <a:path w="625" h="435">
                <a:moveTo>
                  <a:pt x="611" y="266"/>
                </a:moveTo>
                <a:lnTo>
                  <a:pt x="371" y="93"/>
                </a:lnTo>
                <a:lnTo>
                  <a:pt x="369" y="91"/>
                </a:lnTo>
                <a:lnTo>
                  <a:pt x="370" y="89"/>
                </a:lnTo>
                <a:lnTo>
                  <a:pt x="372" y="88"/>
                </a:lnTo>
                <a:lnTo>
                  <a:pt x="390" y="98"/>
                </a:lnTo>
                <a:cubicBezTo>
                  <a:pt x="410" y="111"/>
                  <a:pt x="457" y="131"/>
                  <a:pt x="492" y="131"/>
                </a:cubicBezTo>
                <a:cubicBezTo>
                  <a:pt x="516" y="131"/>
                  <a:pt x="531" y="122"/>
                  <a:pt x="535" y="104"/>
                </a:cubicBezTo>
                <a:cubicBezTo>
                  <a:pt x="537" y="96"/>
                  <a:pt x="535" y="88"/>
                  <a:pt x="530" y="82"/>
                </a:cubicBezTo>
                <a:cubicBezTo>
                  <a:pt x="525" y="75"/>
                  <a:pt x="519" y="71"/>
                  <a:pt x="511" y="69"/>
                </a:cubicBezTo>
                <a:cubicBezTo>
                  <a:pt x="489" y="66"/>
                  <a:pt x="469" y="58"/>
                  <a:pt x="451" y="46"/>
                </a:cubicBezTo>
                <a:lnTo>
                  <a:pt x="439" y="38"/>
                </a:lnTo>
                <a:cubicBezTo>
                  <a:pt x="426" y="29"/>
                  <a:pt x="411" y="19"/>
                  <a:pt x="400" y="12"/>
                </a:cubicBezTo>
                <a:cubicBezTo>
                  <a:pt x="386" y="4"/>
                  <a:pt x="371" y="0"/>
                  <a:pt x="353" y="0"/>
                </a:cubicBezTo>
                <a:cubicBezTo>
                  <a:pt x="327" y="0"/>
                  <a:pt x="301" y="9"/>
                  <a:pt x="276" y="18"/>
                </a:cubicBezTo>
                <a:lnTo>
                  <a:pt x="249" y="27"/>
                </a:lnTo>
                <a:cubicBezTo>
                  <a:pt x="237" y="31"/>
                  <a:pt x="225" y="33"/>
                  <a:pt x="213" y="33"/>
                </a:cubicBezTo>
                <a:cubicBezTo>
                  <a:pt x="180" y="33"/>
                  <a:pt x="148" y="20"/>
                  <a:pt x="117" y="8"/>
                </a:cubicBezTo>
                <a:lnTo>
                  <a:pt x="114" y="7"/>
                </a:lnTo>
                <a:cubicBezTo>
                  <a:pt x="107" y="4"/>
                  <a:pt x="100" y="4"/>
                  <a:pt x="94" y="7"/>
                </a:cubicBezTo>
                <a:cubicBezTo>
                  <a:pt x="87" y="9"/>
                  <a:pt x="82" y="13"/>
                  <a:pt x="78" y="19"/>
                </a:cubicBezTo>
                <a:lnTo>
                  <a:pt x="4" y="137"/>
                </a:lnTo>
                <a:cubicBezTo>
                  <a:pt x="0" y="143"/>
                  <a:pt x="-1" y="149"/>
                  <a:pt x="0" y="156"/>
                </a:cubicBezTo>
                <a:cubicBezTo>
                  <a:pt x="1" y="164"/>
                  <a:pt x="4" y="169"/>
                  <a:pt x="9" y="174"/>
                </a:cubicBezTo>
                <a:lnTo>
                  <a:pt x="175" y="316"/>
                </a:lnTo>
                <a:cubicBezTo>
                  <a:pt x="183" y="323"/>
                  <a:pt x="191" y="329"/>
                  <a:pt x="199" y="335"/>
                </a:cubicBezTo>
                <a:lnTo>
                  <a:pt x="330" y="428"/>
                </a:lnTo>
                <a:cubicBezTo>
                  <a:pt x="335" y="431"/>
                  <a:pt x="340" y="433"/>
                  <a:pt x="345" y="434"/>
                </a:cubicBezTo>
                <a:cubicBezTo>
                  <a:pt x="352" y="435"/>
                  <a:pt x="358" y="436"/>
                  <a:pt x="363" y="435"/>
                </a:cubicBezTo>
                <a:cubicBezTo>
                  <a:pt x="369" y="434"/>
                  <a:pt x="374" y="432"/>
                  <a:pt x="379" y="429"/>
                </a:cubicBezTo>
                <a:cubicBezTo>
                  <a:pt x="383" y="426"/>
                  <a:pt x="387" y="422"/>
                  <a:pt x="391" y="417"/>
                </a:cubicBezTo>
                <a:cubicBezTo>
                  <a:pt x="393" y="413"/>
                  <a:pt x="394" y="409"/>
                  <a:pt x="393" y="404"/>
                </a:cubicBezTo>
                <a:cubicBezTo>
                  <a:pt x="393" y="400"/>
                  <a:pt x="390" y="396"/>
                  <a:pt x="386" y="393"/>
                </a:cubicBezTo>
                <a:lnTo>
                  <a:pt x="346" y="366"/>
                </a:lnTo>
                <a:cubicBezTo>
                  <a:pt x="344" y="364"/>
                  <a:pt x="343" y="362"/>
                  <a:pt x="343" y="360"/>
                </a:cubicBezTo>
                <a:cubicBezTo>
                  <a:pt x="342" y="357"/>
                  <a:pt x="343" y="355"/>
                  <a:pt x="345" y="353"/>
                </a:cubicBezTo>
                <a:cubicBezTo>
                  <a:pt x="349" y="348"/>
                  <a:pt x="353" y="347"/>
                  <a:pt x="358" y="351"/>
                </a:cubicBezTo>
                <a:lnTo>
                  <a:pt x="443" y="411"/>
                </a:lnTo>
                <a:cubicBezTo>
                  <a:pt x="449" y="415"/>
                  <a:pt x="457" y="417"/>
                  <a:pt x="465" y="415"/>
                </a:cubicBezTo>
                <a:cubicBezTo>
                  <a:pt x="473" y="414"/>
                  <a:pt x="479" y="410"/>
                  <a:pt x="484" y="403"/>
                </a:cubicBezTo>
                <a:cubicBezTo>
                  <a:pt x="489" y="396"/>
                  <a:pt x="490" y="389"/>
                  <a:pt x="489" y="381"/>
                </a:cubicBezTo>
                <a:cubicBezTo>
                  <a:pt x="488" y="373"/>
                  <a:pt x="483" y="366"/>
                  <a:pt x="477" y="362"/>
                </a:cubicBezTo>
                <a:lnTo>
                  <a:pt x="397" y="305"/>
                </a:lnTo>
                <a:cubicBezTo>
                  <a:pt x="395" y="304"/>
                  <a:pt x="394" y="302"/>
                  <a:pt x="394" y="299"/>
                </a:cubicBezTo>
                <a:cubicBezTo>
                  <a:pt x="393" y="296"/>
                  <a:pt x="394" y="294"/>
                  <a:pt x="396" y="292"/>
                </a:cubicBezTo>
                <a:cubicBezTo>
                  <a:pt x="399" y="288"/>
                  <a:pt x="403" y="287"/>
                  <a:pt x="408" y="290"/>
                </a:cubicBezTo>
                <a:lnTo>
                  <a:pt x="517" y="368"/>
                </a:lnTo>
                <a:cubicBezTo>
                  <a:pt x="524" y="373"/>
                  <a:pt x="531" y="374"/>
                  <a:pt x="539" y="373"/>
                </a:cubicBezTo>
                <a:cubicBezTo>
                  <a:pt x="547" y="371"/>
                  <a:pt x="554" y="367"/>
                  <a:pt x="559" y="361"/>
                </a:cubicBezTo>
                <a:cubicBezTo>
                  <a:pt x="563" y="354"/>
                  <a:pt x="565" y="345"/>
                  <a:pt x="564" y="337"/>
                </a:cubicBezTo>
                <a:cubicBezTo>
                  <a:pt x="562" y="329"/>
                  <a:pt x="558" y="323"/>
                  <a:pt x="551" y="318"/>
                </a:cubicBezTo>
                <a:lnTo>
                  <a:pt x="448" y="245"/>
                </a:lnTo>
                <a:cubicBezTo>
                  <a:pt x="445" y="244"/>
                  <a:pt x="444" y="242"/>
                  <a:pt x="444" y="239"/>
                </a:cubicBezTo>
                <a:cubicBezTo>
                  <a:pt x="443" y="237"/>
                  <a:pt x="444" y="234"/>
                  <a:pt x="446" y="232"/>
                </a:cubicBezTo>
                <a:cubicBezTo>
                  <a:pt x="449" y="228"/>
                  <a:pt x="453" y="228"/>
                  <a:pt x="457" y="231"/>
                </a:cubicBezTo>
                <a:lnTo>
                  <a:pt x="577" y="315"/>
                </a:lnTo>
                <a:cubicBezTo>
                  <a:pt x="584" y="320"/>
                  <a:pt x="591" y="322"/>
                  <a:pt x="599" y="320"/>
                </a:cubicBezTo>
                <a:cubicBezTo>
                  <a:pt x="608" y="319"/>
                  <a:pt x="614" y="315"/>
                  <a:pt x="619" y="308"/>
                </a:cubicBezTo>
                <a:cubicBezTo>
                  <a:pt x="623" y="301"/>
                  <a:pt x="625" y="294"/>
                  <a:pt x="624" y="286"/>
                </a:cubicBezTo>
                <a:cubicBezTo>
                  <a:pt x="622" y="277"/>
                  <a:pt x="618" y="271"/>
                  <a:pt x="611" y="26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350000" y="3242880"/>
            <a:ext cx="209160" cy="150120"/>
          </a:xfrm>
          <a:custGeom>
            <a:avLst/>
            <a:gdLst/>
            <a:ahLst/>
            <a:rect l="0" t="0" r="r" b="b"/>
            <a:pathLst>
              <a:path w="581" h="417">
                <a:moveTo>
                  <a:pt x="281" y="372"/>
                </a:moveTo>
                <a:cubicBezTo>
                  <a:pt x="279" y="378"/>
                  <a:pt x="276" y="383"/>
                  <a:pt x="272" y="386"/>
                </a:cubicBezTo>
                <a:lnTo>
                  <a:pt x="251" y="408"/>
                </a:lnTo>
                <a:cubicBezTo>
                  <a:pt x="242" y="416"/>
                  <a:pt x="232" y="419"/>
                  <a:pt x="220" y="416"/>
                </a:cubicBezTo>
                <a:cubicBezTo>
                  <a:pt x="208" y="413"/>
                  <a:pt x="201" y="405"/>
                  <a:pt x="198" y="394"/>
                </a:cubicBezTo>
                <a:cubicBezTo>
                  <a:pt x="194" y="382"/>
                  <a:pt x="197" y="371"/>
                  <a:pt x="206" y="363"/>
                </a:cubicBezTo>
                <a:lnTo>
                  <a:pt x="227" y="340"/>
                </a:lnTo>
                <a:cubicBezTo>
                  <a:pt x="236" y="332"/>
                  <a:pt x="246" y="329"/>
                  <a:pt x="258" y="332"/>
                </a:cubicBezTo>
                <a:cubicBezTo>
                  <a:pt x="266" y="334"/>
                  <a:pt x="273" y="339"/>
                  <a:pt x="277" y="347"/>
                </a:cubicBezTo>
                <a:cubicBezTo>
                  <a:pt x="282" y="355"/>
                  <a:pt x="283" y="363"/>
                  <a:pt x="281" y="372"/>
                </a:cubicBezTo>
                <a:moveTo>
                  <a:pt x="56" y="266"/>
                </a:moveTo>
                <a:lnTo>
                  <a:pt x="88" y="234"/>
                </a:lnTo>
                <a:cubicBezTo>
                  <a:pt x="92" y="230"/>
                  <a:pt x="94" y="226"/>
                  <a:pt x="96" y="221"/>
                </a:cubicBezTo>
                <a:cubicBezTo>
                  <a:pt x="97" y="216"/>
                  <a:pt x="98" y="211"/>
                  <a:pt x="97" y="206"/>
                </a:cubicBezTo>
                <a:cubicBezTo>
                  <a:pt x="96" y="201"/>
                  <a:pt x="94" y="196"/>
                  <a:pt x="91" y="192"/>
                </a:cubicBezTo>
                <a:cubicBezTo>
                  <a:pt x="87" y="188"/>
                  <a:pt x="83" y="185"/>
                  <a:pt x="78" y="182"/>
                </a:cubicBezTo>
                <a:cubicBezTo>
                  <a:pt x="72" y="180"/>
                  <a:pt x="66" y="179"/>
                  <a:pt x="60" y="180"/>
                </a:cubicBezTo>
                <a:cubicBezTo>
                  <a:pt x="53" y="181"/>
                  <a:pt x="47" y="184"/>
                  <a:pt x="43" y="189"/>
                </a:cubicBezTo>
                <a:lnTo>
                  <a:pt x="10" y="221"/>
                </a:lnTo>
                <a:cubicBezTo>
                  <a:pt x="6" y="225"/>
                  <a:pt x="3" y="229"/>
                  <a:pt x="2" y="234"/>
                </a:cubicBezTo>
                <a:cubicBezTo>
                  <a:pt x="0" y="239"/>
                  <a:pt x="0" y="244"/>
                  <a:pt x="1" y="249"/>
                </a:cubicBezTo>
                <a:cubicBezTo>
                  <a:pt x="2" y="254"/>
                  <a:pt x="4" y="259"/>
                  <a:pt x="7" y="263"/>
                </a:cubicBezTo>
                <a:cubicBezTo>
                  <a:pt x="10" y="267"/>
                  <a:pt x="15" y="271"/>
                  <a:pt x="20" y="273"/>
                </a:cubicBezTo>
                <a:cubicBezTo>
                  <a:pt x="26" y="275"/>
                  <a:pt x="33" y="276"/>
                  <a:pt x="39" y="275"/>
                </a:cubicBezTo>
                <a:cubicBezTo>
                  <a:pt x="46" y="274"/>
                  <a:pt x="51" y="271"/>
                  <a:pt x="56" y="266"/>
                </a:cubicBezTo>
                <a:moveTo>
                  <a:pt x="167" y="267"/>
                </a:moveTo>
                <a:cubicBezTo>
                  <a:pt x="170" y="264"/>
                  <a:pt x="172" y="261"/>
                  <a:pt x="174" y="257"/>
                </a:cubicBezTo>
                <a:cubicBezTo>
                  <a:pt x="176" y="253"/>
                  <a:pt x="177" y="249"/>
                  <a:pt x="177" y="244"/>
                </a:cubicBezTo>
                <a:cubicBezTo>
                  <a:pt x="177" y="240"/>
                  <a:pt x="176" y="236"/>
                  <a:pt x="175" y="232"/>
                </a:cubicBezTo>
                <a:cubicBezTo>
                  <a:pt x="173" y="228"/>
                  <a:pt x="171" y="224"/>
                  <a:pt x="168" y="221"/>
                </a:cubicBezTo>
                <a:cubicBezTo>
                  <a:pt x="165" y="218"/>
                  <a:pt x="161" y="216"/>
                  <a:pt x="157" y="214"/>
                </a:cubicBezTo>
                <a:cubicBezTo>
                  <a:pt x="153" y="213"/>
                  <a:pt x="149" y="212"/>
                  <a:pt x="144" y="212"/>
                </a:cubicBezTo>
                <a:cubicBezTo>
                  <a:pt x="140" y="212"/>
                  <a:pt x="136" y="213"/>
                  <a:pt x="132" y="215"/>
                </a:cubicBezTo>
                <a:cubicBezTo>
                  <a:pt x="128" y="216"/>
                  <a:pt x="125" y="219"/>
                  <a:pt x="122" y="222"/>
                </a:cubicBezTo>
                <a:lnTo>
                  <a:pt x="58" y="286"/>
                </a:lnTo>
                <a:cubicBezTo>
                  <a:pt x="54" y="289"/>
                  <a:pt x="52" y="292"/>
                  <a:pt x="50" y="296"/>
                </a:cubicBezTo>
                <a:cubicBezTo>
                  <a:pt x="48" y="300"/>
                  <a:pt x="48" y="304"/>
                  <a:pt x="47" y="309"/>
                </a:cubicBezTo>
                <a:cubicBezTo>
                  <a:pt x="47" y="313"/>
                  <a:pt x="48" y="317"/>
                  <a:pt x="50" y="321"/>
                </a:cubicBezTo>
                <a:cubicBezTo>
                  <a:pt x="51" y="325"/>
                  <a:pt x="54" y="329"/>
                  <a:pt x="57" y="332"/>
                </a:cubicBezTo>
                <a:cubicBezTo>
                  <a:pt x="60" y="335"/>
                  <a:pt x="63" y="337"/>
                  <a:pt x="67" y="339"/>
                </a:cubicBezTo>
                <a:cubicBezTo>
                  <a:pt x="72" y="341"/>
                  <a:pt x="76" y="341"/>
                  <a:pt x="80" y="341"/>
                </a:cubicBezTo>
                <a:cubicBezTo>
                  <a:pt x="84" y="341"/>
                  <a:pt x="89" y="340"/>
                  <a:pt x="92" y="338"/>
                </a:cubicBezTo>
                <a:cubicBezTo>
                  <a:pt x="96" y="337"/>
                  <a:pt x="100" y="334"/>
                  <a:pt x="103" y="331"/>
                </a:cubicBezTo>
                <a:lnTo>
                  <a:pt x="167" y="267"/>
                </a:lnTo>
                <a:moveTo>
                  <a:pt x="215" y="331"/>
                </a:moveTo>
                <a:cubicBezTo>
                  <a:pt x="224" y="321"/>
                  <a:pt x="227" y="310"/>
                  <a:pt x="222" y="297"/>
                </a:cubicBezTo>
                <a:cubicBezTo>
                  <a:pt x="217" y="285"/>
                  <a:pt x="208" y="278"/>
                  <a:pt x="195" y="277"/>
                </a:cubicBezTo>
                <a:cubicBezTo>
                  <a:pt x="185" y="276"/>
                  <a:pt x="177" y="279"/>
                  <a:pt x="170" y="286"/>
                </a:cubicBezTo>
                <a:lnTo>
                  <a:pt x="127" y="329"/>
                </a:lnTo>
                <a:cubicBezTo>
                  <a:pt x="117" y="338"/>
                  <a:pt x="115" y="349"/>
                  <a:pt x="120" y="363"/>
                </a:cubicBezTo>
                <a:cubicBezTo>
                  <a:pt x="124" y="376"/>
                  <a:pt x="133" y="383"/>
                  <a:pt x="147" y="384"/>
                </a:cubicBezTo>
                <a:cubicBezTo>
                  <a:pt x="157" y="385"/>
                  <a:pt x="166" y="381"/>
                  <a:pt x="172" y="375"/>
                </a:cubicBezTo>
                <a:lnTo>
                  <a:pt x="215" y="331"/>
                </a:lnTo>
                <a:moveTo>
                  <a:pt x="568" y="243"/>
                </a:moveTo>
                <a:lnTo>
                  <a:pt x="581" y="231"/>
                </a:lnTo>
                <a:lnTo>
                  <a:pt x="434" y="0"/>
                </a:lnTo>
                <a:lnTo>
                  <a:pt x="172" y="42"/>
                </a:lnTo>
                <a:cubicBezTo>
                  <a:pt x="163" y="44"/>
                  <a:pt x="156" y="48"/>
                  <a:pt x="151" y="55"/>
                </a:cubicBezTo>
                <a:cubicBezTo>
                  <a:pt x="146" y="63"/>
                  <a:pt x="144" y="71"/>
                  <a:pt x="146" y="79"/>
                </a:cubicBezTo>
                <a:cubicBezTo>
                  <a:pt x="160" y="137"/>
                  <a:pt x="274" y="94"/>
                  <a:pt x="324" y="67"/>
                </a:cubicBezTo>
                <a:lnTo>
                  <a:pt x="568" y="243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350000" y="3225600"/>
            <a:ext cx="246600" cy="159840"/>
          </a:xfrm>
          <a:custGeom>
            <a:avLst/>
            <a:gdLst/>
            <a:ahLst/>
            <a:rect l="0" t="0" r="r" b="b"/>
            <a:pathLst>
              <a:path w="685" h="444">
                <a:moveTo>
                  <a:pt x="281" y="399"/>
                </a:moveTo>
                <a:cubicBezTo>
                  <a:pt x="279" y="404"/>
                  <a:pt x="276" y="409"/>
                  <a:pt x="272" y="413"/>
                </a:cubicBezTo>
                <a:lnTo>
                  <a:pt x="251" y="434"/>
                </a:lnTo>
                <a:cubicBezTo>
                  <a:pt x="242" y="443"/>
                  <a:pt x="232" y="446"/>
                  <a:pt x="220" y="443"/>
                </a:cubicBezTo>
                <a:cubicBezTo>
                  <a:pt x="208" y="440"/>
                  <a:pt x="201" y="432"/>
                  <a:pt x="198" y="420"/>
                </a:cubicBezTo>
                <a:cubicBezTo>
                  <a:pt x="194" y="408"/>
                  <a:pt x="197" y="398"/>
                  <a:pt x="206" y="389"/>
                </a:cubicBezTo>
                <a:lnTo>
                  <a:pt x="227" y="368"/>
                </a:lnTo>
                <a:cubicBezTo>
                  <a:pt x="236" y="359"/>
                  <a:pt x="246" y="357"/>
                  <a:pt x="258" y="360"/>
                </a:cubicBezTo>
                <a:cubicBezTo>
                  <a:pt x="266" y="362"/>
                  <a:pt x="273" y="367"/>
                  <a:pt x="277" y="374"/>
                </a:cubicBezTo>
                <a:cubicBezTo>
                  <a:pt x="282" y="382"/>
                  <a:pt x="283" y="390"/>
                  <a:pt x="281" y="399"/>
                </a:cubicBezTo>
                <a:moveTo>
                  <a:pt x="56" y="294"/>
                </a:moveTo>
                <a:lnTo>
                  <a:pt x="88" y="262"/>
                </a:lnTo>
                <a:cubicBezTo>
                  <a:pt x="92" y="258"/>
                  <a:pt x="94" y="254"/>
                  <a:pt x="96" y="249"/>
                </a:cubicBezTo>
                <a:cubicBezTo>
                  <a:pt x="97" y="244"/>
                  <a:pt x="98" y="239"/>
                  <a:pt x="97" y="233"/>
                </a:cubicBezTo>
                <a:cubicBezTo>
                  <a:pt x="96" y="228"/>
                  <a:pt x="94" y="224"/>
                  <a:pt x="91" y="220"/>
                </a:cubicBezTo>
                <a:cubicBezTo>
                  <a:pt x="87" y="215"/>
                  <a:pt x="83" y="212"/>
                  <a:pt x="78" y="210"/>
                </a:cubicBezTo>
                <a:cubicBezTo>
                  <a:pt x="72" y="207"/>
                  <a:pt x="66" y="207"/>
                  <a:pt x="60" y="208"/>
                </a:cubicBezTo>
                <a:cubicBezTo>
                  <a:pt x="53" y="209"/>
                  <a:pt x="47" y="212"/>
                  <a:pt x="43" y="217"/>
                </a:cubicBezTo>
                <a:lnTo>
                  <a:pt x="11" y="249"/>
                </a:lnTo>
                <a:cubicBezTo>
                  <a:pt x="6" y="252"/>
                  <a:pt x="3" y="257"/>
                  <a:pt x="2" y="262"/>
                </a:cubicBezTo>
                <a:cubicBezTo>
                  <a:pt x="0" y="267"/>
                  <a:pt x="0" y="272"/>
                  <a:pt x="1" y="277"/>
                </a:cubicBezTo>
                <a:cubicBezTo>
                  <a:pt x="2" y="282"/>
                  <a:pt x="4" y="287"/>
                  <a:pt x="8" y="291"/>
                </a:cubicBezTo>
                <a:cubicBezTo>
                  <a:pt x="11" y="295"/>
                  <a:pt x="15" y="298"/>
                  <a:pt x="20" y="300"/>
                </a:cubicBezTo>
                <a:cubicBezTo>
                  <a:pt x="26" y="303"/>
                  <a:pt x="33" y="304"/>
                  <a:pt x="39" y="303"/>
                </a:cubicBezTo>
                <a:cubicBezTo>
                  <a:pt x="46" y="301"/>
                  <a:pt x="51" y="298"/>
                  <a:pt x="56" y="294"/>
                </a:cubicBezTo>
                <a:moveTo>
                  <a:pt x="167" y="295"/>
                </a:moveTo>
                <a:cubicBezTo>
                  <a:pt x="170" y="292"/>
                  <a:pt x="172" y="288"/>
                  <a:pt x="174" y="284"/>
                </a:cubicBezTo>
                <a:cubicBezTo>
                  <a:pt x="176" y="280"/>
                  <a:pt x="177" y="276"/>
                  <a:pt x="177" y="272"/>
                </a:cubicBezTo>
                <a:cubicBezTo>
                  <a:pt x="177" y="268"/>
                  <a:pt x="176" y="263"/>
                  <a:pt x="175" y="259"/>
                </a:cubicBezTo>
                <a:cubicBezTo>
                  <a:pt x="173" y="255"/>
                  <a:pt x="171" y="252"/>
                  <a:pt x="168" y="249"/>
                </a:cubicBezTo>
                <a:cubicBezTo>
                  <a:pt x="165" y="246"/>
                  <a:pt x="161" y="243"/>
                  <a:pt x="157" y="242"/>
                </a:cubicBezTo>
                <a:cubicBezTo>
                  <a:pt x="153" y="240"/>
                  <a:pt x="149" y="239"/>
                  <a:pt x="144" y="240"/>
                </a:cubicBezTo>
                <a:cubicBezTo>
                  <a:pt x="140" y="240"/>
                  <a:pt x="136" y="241"/>
                  <a:pt x="132" y="242"/>
                </a:cubicBezTo>
                <a:cubicBezTo>
                  <a:pt x="128" y="244"/>
                  <a:pt x="125" y="247"/>
                  <a:pt x="122" y="250"/>
                </a:cubicBezTo>
                <a:lnTo>
                  <a:pt x="58" y="314"/>
                </a:lnTo>
                <a:cubicBezTo>
                  <a:pt x="54" y="317"/>
                  <a:pt x="52" y="320"/>
                  <a:pt x="50" y="324"/>
                </a:cubicBezTo>
                <a:cubicBezTo>
                  <a:pt x="48" y="328"/>
                  <a:pt x="48" y="332"/>
                  <a:pt x="47" y="336"/>
                </a:cubicBezTo>
                <a:cubicBezTo>
                  <a:pt x="47" y="341"/>
                  <a:pt x="48" y="345"/>
                  <a:pt x="50" y="349"/>
                </a:cubicBezTo>
                <a:cubicBezTo>
                  <a:pt x="51" y="353"/>
                  <a:pt x="54" y="357"/>
                  <a:pt x="57" y="360"/>
                </a:cubicBezTo>
                <a:cubicBezTo>
                  <a:pt x="60" y="363"/>
                  <a:pt x="63" y="365"/>
                  <a:pt x="67" y="367"/>
                </a:cubicBezTo>
                <a:cubicBezTo>
                  <a:pt x="72" y="368"/>
                  <a:pt x="76" y="369"/>
                  <a:pt x="80" y="369"/>
                </a:cubicBezTo>
                <a:cubicBezTo>
                  <a:pt x="84" y="369"/>
                  <a:pt x="89" y="368"/>
                  <a:pt x="92" y="366"/>
                </a:cubicBezTo>
                <a:cubicBezTo>
                  <a:pt x="96" y="364"/>
                  <a:pt x="100" y="362"/>
                  <a:pt x="103" y="359"/>
                </a:cubicBezTo>
                <a:lnTo>
                  <a:pt x="167" y="295"/>
                </a:lnTo>
                <a:moveTo>
                  <a:pt x="215" y="359"/>
                </a:moveTo>
                <a:cubicBezTo>
                  <a:pt x="224" y="349"/>
                  <a:pt x="227" y="338"/>
                  <a:pt x="222" y="325"/>
                </a:cubicBezTo>
                <a:cubicBezTo>
                  <a:pt x="217" y="312"/>
                  <a:pt x="208" y="305"/>
                  <a:pt x="195" y="304"/>
                </a:cubicBezTo>
                <a:cubicBezTo>
                  <a:pt x="185" y="304"/>
                  <a:pt x="177" y="307"/>
                  <a:pt x="170" y="314"/>
                </a:cubicBezTo>
                <a:lnTo>
                  <a:pt x="127" y="356"/>
                </a:lnTo>
                <a:cubicBezTo>
                  <a:pt x="117" y="366"/>
                  <a:pt x="115" y="377"/>
                  <a:pt x="120" y="390"/>
                </a:cubicBezTo>
                <a:cubicBezTo>
                  <a:pt x="124" y="403"/>
                  <a:pt x="133" y="410"/>
                  <a:pt x="147" y="411"/>
                </a:cubicBezTo>
                <a:cubicBezTo>
                  <a:pt x="157" y="411"/>
                  <a:pt x="166" y="408"/>
                  <a:pt x="172" y="401"/>
                </a:cubicBezTo>
                <a:lnTo>
                  <a:pt x="215" y="359"/>
                </a:lnTo>
                <a:moveTo>
                  <a:pt x="674" y="200"/>
                </a:moveTo>
                <a:cubicBezTo>
                  <a:pt x="680" y="195"/>
                  <a:pt x="684" y="188"/>
                  <a:pt x="685" y="181"/>
                </a:cubicBezTo>
                <a:cubicBezTo>
                  <a:pt x="686" y="173"/>
                  <a:pt x="684" y="166"/>
                  <a:pt x="680" y="160"/>
                </a:cubicBezTo>
                <a:lnTo>
                  <a:pt x="606" y="20"/>
                </a:lnTo>
                <a:cubicBezTo>
                  <a:pt x="602" y="13"/>
                  <a:pt x="596" y="9"/>
                  <a:pt x="589" y="6"/>
                </a:cubicBezTo>
                <a:cubicBezTo>
                  <a:pt x="582" y="4"/>
                  <a:pt x="575" y="4"/>
                  <a:pt x="568" y="7"/>
                </a:cubicBezTo>
                <a:cubicBezTo>
                  <a:pt x="525" y="23"/>
                  <a:pt x="479" y="42"/>
                  <a:pt x="434" y="27"/>
                </a:cubicBezTo>
                <a:lnTo>
                  <a:pt x="410" y="19"/>
                </a:lnTo>
                <a:cubicBezTo>
                  <a:pt x="369" y="4"/>
                  <a:pt x="324" y="-12"/>
                  <a:pt x="282" y="12"/>
                </a:cubicBezTo>
                <a:cubicBezTo>
                  <a:pt x="268" y="21"/>
                  <a:pt x="245" y="37"/>
                  <a:pt x="231" y="46"/>
                </a:cubicBezTo>
                <a:cubicBezTo>
                  <a:pt x="213" y="58"/>
                  <a:pt x="193" y="66"/>
                  <a:pt x="172" y="69"/>
                </a:cubicBezTo>
                <a:cubicBezTo>
                  <a:pt x="163" y="71"/>
                  <a:pt x="156" y="75"/>
                  <a:pt x="151" y="82"/>
                </a:cubicBezTo>
                <a:cubicBezTo>
                  <a:pt x="146" y="89"/>
                  <a:pt x="144" y="97"/>
                  <a:pt x="146" y="106"/>
                </a:cubicBezTo>
                <a:cubicBezTo>
                  <a:pt x="159" y="161"/>
                  <a:pt x="259" y="126"/>
                  <a:pt x="313" y="98"/>
                </a:cubicBezTo>
                <a:cubicBezTo>
                  <a:pt x="320" y="95"/>
                  <a:pt x="327" y="95"/>
                  <a:pt x="334" y="100"/>
                </a:cubicBezTo>
                <a:lnTo>
                  <a:pt x="581" y="280"/>
                </a:lnTo>
                <a:lnTo>
                  <a:pt x="674" y="200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617480" y="2626200"/>
            <a:ext cx="815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basado en retos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construir un simulador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327680" y="364212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6" y="88"/>
                </a:moveTo>
                <a:cubicBezTo>
                  <a:pt x="536" y="98"/>
                  <a:pt x="533" y="106"/>
                  <a:pt x="531" y="110"/>
                </a:cubicBezTo>
                <a:cubicBezTo>
                  <a:pt x="517" y="137"/>
                  <a:pt x="500" y="146"/>
                  <a:pt x="472" y="117"/>
                </a:cubicBezTo>
                <a:cubicBezTo>
                  <a:pt x="469" y="115"/>
                  <a:pt x="383" y="26"/>
                  <a:pt x="370" y="10"/>
                </a:cubicBezTo>
                <a:cubicBezTo>
                  <a:pt x="360" y="0"/>
                  <a:pt x="346" y="-3"/>
                  <a:pt x="336" y="5"/>
                </a:cubicBezTo>
                <a:cubicBezTo>
                  <a:pt x="328" y="11"/>
                  <a:pt x="250" y="75"/>
                  <a:pt x="228" y="101"/>
                </a:cubicBezTo>
                <a:cubicBezTo>
                  <a:pt x="212" y="121"/>
                  <a:pt x="211" y="146"/>
                  <a:pt x="227" y="162"/>
                </a:cubicBezTo>
                <a:cubicBezTo>
                  <a:pt x="234" y="169"/>
                  <a:pt x="242" y="171"/>
                  <a:pt x="251" y="174"/>
                </a:cubicBezTo>
                <a:cubicBezTo>
                  <a:pt x="263" y="178"/>
                  <a:pt x="289" y="175"/>
                  <a:pt x="304" y="191"/>
                </a:cubicBezTo>
                <a:cubicBezTo>
                  <a:pt x="328" y="215"/>
                  <a:pt x="315" y="253"/>
                  <a:pt x="284" y="285"/>
                </a:cubicBezTo>
                <a:cubicBezTo>
                  <a:pt x="252" y="316"/>
                  <a:pt x="214" y="328"/>
                  <a:pt x="190" y="304"/>
                </a:cubicBezTo>
                <a:cubicBezTo>
                  <a:pt x="175" y="289"/>
                  <a:pt x="177" y="263"/>
                  <a:pt x="174" y="252"/>
                </a:cubicBezTo>
                <a:cubicBezTo>
                  <a:pt x="171" y="243"/>
                  <a:pt x="168" y="234"/>
                  <a:pt x="161" y="227"/>
                </a:cubicBezTo>
                <a:cubicBezTo>
                  <a:pt x="146" y="212"/>
                  <a:pt x="121" y="212"/>
                  <a:pt x="100" y="229"/>
                </a:cubicBezTo>
                <a:cubicBezTo>
                  <a:pt x="74" y="250"/>
                  <a:pt x="11" y="328"/>
                  <a:pt x="4" y="336"/>
                </a:cubicBezTo>
                <a:cubicBezTo>
                  <a:pt x="-4" y="347"/>
                  <a:pt x="0" y="361"/>
                  <a:pt x="10" y="370"/>
                </a:cubicBezTo>
                <a:cubicBezTo>
                  <a:pt x="26" y="384"/>
                  <a:pt x="114" y="468"/>
                  <a:pt x="117" y="471"/>
                </a:cubicBezTo>
                <a:cubicBezTo>
                  <a:pt x="145" y="499"/>
                  <a:pt x="136" y="516"/>
                  <a:pt x="109" y="530"/>
                </a:cubicBezTo>
                <a:cubicBezTo>
                  <a:pt x="105" y="532"/>
                  <a:pt x="98" y="535"/>
                  <a:pt x="88" y="546"/>
                </a:cubicBezTo>
                <a:cubicBezTo>
                  <a:pt x="56" y="577"/>
                  <a:pt x="56" y="627"/>
                  <a:pt x="88" y="659"/>
                </a:cubicBezTo>
                <a:cubicBezTo>
                  <a:pt x="119" y="691"/>
                  <a:pt x="169" y="691"/>
                  <a:pt x="200" y="659"/>
                </a:cubicBezTo>
                <a:cubicBezTo>
                  <a:pt x="211" y="648"/>
                  <a:pt x="214" y="641"/>
                  <a:pt x="216" y="637"/>
                </a:cubicBezTo>
                <a:cubicBezTo>
                  <a:pt x="230" y="610"/>
                  <a:pt x="247" y="601"/>
                  <a:pt x="275" y="629"/>
                </a:cubicBezTo>
                <a:cubicBezTo>
                  <a:pt x="278" y="632"/>
                  <a:pt x="362" y="721"/>
                  <a:pt x="376" y="737"/>
                </a:cubicBezTo>
                <a:cubicBezTo>
                  <a:pt x="385" y="748"/>
                  <a:pt x="399" y="751"/>
                  <a:pt x="411" y="743"/>
                </a:cubicBezTo>
                <a:cubicBezTo>
                  <a:pt x="419" y="737"/>
                  <a:pt x="497" y="672"/>
                  <a:pt x="518" y="646"/>
                </a:cubicBezTo>
                <a:cubicBezTo>
                  <a:pt x="535" y="625"/>
                  <a:pt x="535" y="600"/>
                  <a:pt x="520" y="585"/>
                </a:cubicBezTo>
                <a:cubicBezTo>
                  <a:pt x="513" y="578"/>
                  <a:pt x="504" y="575"/>
                  <a:pt x="495" y="572"/>
                </a:cubicBezTo>
                <a:cubicBezTo>
                  <a:pt x="484" y="569"/>
                  <a:pt x="458" y="571"/>
                  <a:pt x="443" y="556"/>
                </a:cubicBezTo>
                <a:cubicBezTo>
                  <a:pt x="419" y="532"/>
                  <a:pt x="431" y="494"/>
                  <a:pt x="462" y="462"/>
                </a:cubicBezTo>
                <a:cubicBezTo>
                  <a:pt x="494" y="431"/>
                  <a:pt x="532" y="418"/>
                  <a:pt x="557" y="442"/>
                </a:cubicBezTo>
                <a:cubicBezTo>
                  <a:pt x="572" y="457"/>
                  <a:pt x="569" y="483"/>
                  <a:pt x="573" y="495"/>
                </a:cubicBezTo>
                <a:cubicBezTo>
                  <a:pt x="576" y="504"/>
                  <a:pt x="578" y="512"/>
                  <a:pt x="585" y="519"/>
                </a:cubicBezTo>
                <a:cubicBezTo>
                  <a:pt x="601" y="535"/>
                  <a:pt x="626" y="534"/>
                  <a:pt x="646" y="518"/>
                </a:cubicBezTo>
                <a:cubicBezTo>
                  <a:pt x="673" y="496"/>
                  <a:pt x="736" y="418"/>
                  <a:pt x="742" y="410"/>
                </a:cubicBezTo>
                <a:cubicBezTo>
                  <a:pt x="750" y="400"/>
                  <a:pt x="747" y="386"/>
                  <a:pt x="737" y="377"/>
                </a:cubicBezTo>
                <a:cubicBezTo>
                  <a:pt x="721" y="363"/>
                  <a:pt x="633" y="278"/>
                  <a:pt x="630" y="276"/>
                </a:cubicBezTo>
                <a:cubicBezTo>
                  <a:pt x="602" y="247"/>
                  <a:pt x="610" y="230"/>
                  <a:pt x="637" y="216"/>
                </a:cubicBezTo>
                <a:cubicBezTo>
                  <a:pt x="641" y="214"/>
                  <a:pt x="649" y="211"/>
                  <a:pt x="659" y="201"/>
                </a:cubicBezTo>
                <a:cubicBezTo>
                  <a:pt x="690" y="170"/>
                  <a:pt x="690" y="119"/>
                  <a:pt x="659" y="88"/>
                </a:cubicBezTo>
                <a:cubicBezTo>
                  <a:pt x="628" y="57"/>
                  <a:pt x="578" y="57"/>
                  <a:pt x="546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617480" y="3111840"/>
            <a:ext cx="46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individual con apoyo en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339200" y="41396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5" y="0"/>
                </a:lnTo>
                <a:cubicBezTo>
                  <a:pt x="28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8" y="683"/>
                  <a:pt x="65" y="683"/>
                </a:cubicBezTo>
                <a:lnTo>
                  <a:pt x="619" y="683"/>
                </a:lnTo>
                <a:cubicBezTo>
                  <a:pt x="654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4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331640" y="4131720"/>
            <a:ext cx="261000" cy="261360"/>
          </a:xfrm>
          <a:custGeom>
            <a:avLst/>
            <a:gdLst/>
            <a:ahLst/>
            <a:rect l="0" t="0" r="r" b="b"/>
            <a:pathLst>
              <a:path w="725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5" y="688"/>
                  <a:pt x="725" y="641"/>
                </a:cubicBezTo>
                <a:lnTo>
                  <a:pt x="725" y="86"/>
                </a:lnTo>
                <a:cubicBezTo>
                  <a:pt x="725" y="38"/>
                  <a:pt x="687" y="0"/>
                  <a:pt x="640" y="0"/>
                </a:cubicBezTo>
                <a:moveTo>
                  <a:pt x="640" y="43"/>
                </a:moveTo>
                <a:cubicBezTo>
                  <a:pt x="663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3"/>
                </a:lnTo>
                <a:lnTo>
                  <a:pt x="555" y="513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4" y="171"/>
                </a:lnTo>
                <a:lnTo>
                  <a:pt x="384" y="43"/>
                </a:lnTo>
                <a:lnTo>
                  <a:pt x="512" y="43"/>
                </a:lnTo>
                <a:moveTo>
                  <a:pt x="384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4" y="341"/>
                </a:lnTo>
                <a:lnTo>
                  <a:pt x="384" y="213"/>
                </a:lnTo>
                <a:moveTo>
                  <a:pt x="384" y="384"/>
                </a:moveTo>
                <a:lnTo>
                  <a:pt x="512" y="384"/>
                </a:lnTo>
                <a:lnTo>
                  <a:pt x="512" y="513"/>
                </a:lnTo>
                <a:lnTo>
                  <a:pt x="384" y="513"/>
                </a:lnTo>
                <a:lnTo>
                  <a:pt x="384" y="384"/>
                </a:lnTo>
                <a:moveTo>
                  <a:pt x="342" y="43"/>
                </a:moveTo>
                <a:lnTo>
                  <a:pt x="342" y="171"/>
                </a:lnTo>
                <a:lnTo>
                  <a:pt x="213" y="171"/>
                </a:lnTo>
                <a:lnTo>
                  <a:pt x="213" y="43"/>
                </a:lnTo>
                <a:lnTo>
                  <a:pt x="342" y="43"/>
                </a:lnTo>
                <a:moveTo>
                  <a:pt x="213" y="213"/>
                </a:moveTo>
                <a:lnTo>
                  <a:pt x="342" y="213"/>
                </a:lnTo>
                <a:lnTo>
                  <a:pt x="342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2" y="384"/>
                </a:lnTo>
                <a:lnTo>
                  <a:pt x="342" y="513"/>
                </a:lnTo>
                <a:lnTo>
                  <a:pt x="213" y="513"/>
                </a:lnTo>
                <a:lnTo>
                  <a:pt x="213" y="384"/>
                </a:lnTo>
                <a:moveTo>
                  <a:pt x="42" y="86"/>
                </a:moveTo>
                <a:cubicBezTo>
                  <a:pt x="42" y="62"/>
                  <a:pt x="61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2" y="171"/>
                </a:lnTo>
                <a:lnTo>
                  <a:pt x="42" y="86"/>
                </a:lnTo>
                <a:moveTo>
                  <a:pt x="42" y="213"/>
                </a:moveTo>
                <a:lnTo>
                  <a:pt x="170" y="213"/>
                </a:lnTo>
                <a:lnTo>
                  <a:pt x="170" y="341"/>
                </a:lnTo>
                <a:lnTo>
                  <a:pt x="42" y="341"/>
                </a:lnTo>
                <a:lnTo>
                  <a:pt x="42" y="213"/>
                </a:lnTo>
                <a:moveTo>
                  <a:pt x="42" y="384"/>
                </a:moveTo>
                <a:lnTo>
                  <a:pt x="170" y="384"/>
                </a:lnTo>
                <a:lnTo>
                  <a:pt x="170" y="513"/>
                </a:lnTo>
                <a:lnTo>
                  <a:pt x="42" y="513"/>
                </a:lnTo>
                <a:lnTo>
                  <a:pt x="42" y="384"/>
                </a:lnTo>
                <a:moveTo>
                  <a:pt x="85" y="683"/>
                </a:moveTo>
                <a:cubicBezTo>
                  <a:pt x="61" y="683"/>
                  <a:pt x="42" y="664"/>
                  <a:pt x="42" y="641"/>
                </a:cubicBezTo>
                <a:lnTo>
                  <a:pt x="42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2" y="555"/>
                </a:lnTo>
                <a:lnTo>
                  <a:pt x="342" y="683"/>
                </a:lnTo>
                <a:lnTo>
                  <a:pt x="213" y="683"/>
                </a:lnTo>
                <a:moveTo>
                  <a:pt x="384" y="683"/>
                </a:moveTo>
                <a:lnTo>
                  <a:pt x="384" y="555"/>
                </a:lnTo>
                <a:lnTo>
                  <a:pt x="512" y="555"/>
                </a:lnTo>
                <a:lnTo>
                  <a:pt x="512" y="683"/>
                </a:lnTo>
                <a:lnTo>
                  <a:pt x="384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3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346760" y="4147200"/>
            <a:ext cx="230760" cy="230400"/>
          </a:xfrm>
          <a:custGeom>
            <a:avLst/>
            <a:gdLst/>
            <a:ahLst/>
            <a:rect l="0" t="0" r="r" b="b"/>
            <a:pathLst>
              <a:path w="641" h="640">
                <a:moveTo>
                  <a:pt x="43" y="640"/>
                </a:moveTo>
                <a:cubicBezTo>
                  <a:pt x="36" y="640"/>
                  <a:pt x="29" y="639"/>
                  <a:pt x="23" y="635"/>
                </a:cubicBezTo>
                <a:cubicBezTo>
                  <a:pt x="2" y="624"/>
                  <a:pt x="-6" y="598"/>
                  <a:pt x="5" y="577"/>
                </a:cubicBezTo>
                <a:lnTo>
                  <a:pt x="154" y="299"/>
                </a:lnTo>
                <a:cubicBezTo>
                  <a:pt x="161" y="288"/>
                  <a:pt x="172" y="279"/>
                  <a:pt x="186" y="277"/>
                </a:cubicBezTo>
                <a:cubicBezTo>
                  <a:pt x="199" y="275"/>
                  <a:pt x="213" y="280"/>
                  <a:pt x="222" y="289"/>
                </a:cubicBezTo>
                <a:lnTo>
                  <a:pt x="352" y="420"/>
                </a:lnTo>
                <a:lnTo>
                  <a:pt x="560" y="23"/>
                </a:lnTo>
                <a:cubicBezTo>
                  <a:pt x="571" y="2"/>
                  <a:pt x="597" y="-6"/>
                  <a:pt x="618" y="5"/>
                </a:cubicBezTo>
                <a:cubicBezTo>
                  <a:pt x="639" y="16"/>
                  <a:pt x="647" y="41"/>
                  <a:pt x="636" y="62"/>
                </a:cubicBezTo>
                <a:lnTo>
                  <a:pt x="400" y="511"/>
                </a:lnTo>
                <a:cubicBezTo>
                  <a:pt x="394" y="523"/>
                  <a:pt x="382" y="531"/>
                  <a:pt x="369" y="533"/>
                </a:cubicBezTo>
                <a:cubicBezTo>
                  <a:pt x="356" y="535"/>
                  <a:pt x="342" y="531"/>
                  <a:pt x="332" y="521"/>
                </a:cubicBezTo>
                <a:lnTo>
                  <a:pt x="202" y="391"/>
                </a:lnTo>
                <a:lnTo>
                  <a:pt x="80" y="618"/>
                </a:lnTo>
                <a:cubicBezTo>
                  <a:pt x="73" y="632"/>
                  <a:pt x="58" y="640"/>
                  <a:pt x="43" y="64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617480" y="3588120"/>
            <a:ext cx="330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División modular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323720" y="46098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358280" y="464436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9"/>
                </a:moveTo>
                <a:cubicBezTo>
                  <a:pt x="577" y="308"/>
                  <a:pt x="575" y="327"/>
                  <a:pt x="571" y="345"/>
                </a:cubicBezTo>
                <a:cubicBezTo>
                  <a:pt x="567" y="364"/>
                  <a:pt x="562" y="382"/>
                  <a:pt x="555" y="399"/>
                </a:cubicBezTo>
                <a:cubicBezTo>
                  <a:pt x="547" y="417"/>
                  <a:pt x="538" y="433"/>
                  <a:pt x="527" y="449"/>
                </a:cubicBezTo>
                <a:cubicBezTo>
                  <a:pt x="517" y="465"/>
                  <a:pt x="505" y="479"/>
                  <a:pt x="491" y="492"/>
                </a:cubicBezTo>
                <a:cubicBezTo>
                  <a:pt x="478" y="506"/>
                  <a:pt x="463" y="518"/>
                  <a:pt x="448" y="528"/>
                </a:cubicBezTo>
                <a:cubicBezTo>
                  <a:pt x="432" y="539"/>
                  <a:pt x="415" y="548"/>
                  <a:pt x="398" y="555"/>
                </a:cubicBezTo>
                <a:cubicBezTo>
                  <a:pt x="381" y="562"/>
                  <a:pt x="363" y="567"/>
                  <a:pt x="344" y="571"/>
                </a:cubicBezTo>
                <a:cubicBezTo>
                  <a:pt x="325" y="575"/>
                  <a:pt x="307" y="577"/>
                  <a:pt x="288" y="577"/>
                </a:cubicBezTo>
                <a:cubicBezTo>
                  <a:pt x="269" y="577"/>
                  <a:pt x="250" y="575"/>
                  <a:pt x="232" y="571"/>
                </a:cubicBezTo>
                <a:cubicBezTo>
                  <a:pt x="213" y="567"/>
                  <a:pt x="195" y="562"/>
                  <a:pt x="178" y="555"/>
                </a:cubicBezTo>
                <a:cubicBezTo>
                  <a:pt x="160" y="548"/>
                  <a:pt x="144" y="539"/>
                  <a:pt x="128" y="528"/>
                </a:cubicBezTo>
                <a:cubicBezTo>
                  <a:pt x="112" y="518"/>
                  <a:pt x="98" y="506"/>
                  <a:pt x="84" y="492"/>
                </a:cubicBezTo>
                <a:cubicBezTo>
                  <a:pt x="71" y="479"/>
                  <a:pt x="59" y="465"/>
                  <a:pt x="49" y="449"/>
                </a:cubicBezTo>
                <a:cubicBezTo>
                  <a:pt x="38" y="433"/>
                  <a:pt x="29" y="417"/>
                  <a:pt x="22" y="399"/>
                </a:cubicBezTo>
                <a:cubicBezTo>
                  <a:pt x="15" y="382"/>
                  <a:pt x="9" y="364"/>
                  <a:pt x="6" y="345"/>
                </a:cubicBezTo>
                <a:cubicBezTo>
                  <a:pt x="2" y="327"/>
                  <a:pt x="0" y="308"/>
                  <a:pt x="0" y="289"/>
                </a:cubicBezTo>
                <a:cubicBezTo>
                  <a:pt x="0" y="270"/>
                  <a:pt x="2" y="251"/>
                  <a:pt x="6" y="233"/>
                </a:cubicBezTo>
                <a:cubicBezTo>
                  <a:pt x="9" y="214"/>
                  <a:pt x="15" y="196"/>
                  <a:pt x="22" y="179"/>
                </a:cubicBezTo>
                <a:cubicBezTo>
                  <a:pt x="29" y="161"/>
                  <a:pt x="38" y="145"/>
                  <a:pt x="49" y="129"/>
                </a:cubicBezTo>
                <a:cubicBezTo>
                  <a:pt x="59" y="113"/>
                  <a:pt x="71" y="99"/>
                  <a:pt x="84" y="86"/>
                </a:cubicBezTo>
                <a:cubicBezTo>
                  <a:pt x="98" y="72"/>
                  <a:pt x="112" y="60"/>
                  <a:pt x="128" y="50"/>
                </a:cubicBezTo>
                <a:cubicBezTo>
                  <a:pt x="144" y="39"/>
                  <a:pt x="160" y="29"/>
                  <a:pt x="178" y="22"/>
                </a:cubicBezTo>
                <a:cubicBezTo>
                  <a:pt x="195" y="15"/>
                  <a:pt x="213" y="9"/>
                  <a:pt x="232" y="6"/>
                </a:cubicBezTo>
                <a:cubicBezTo>
                  <a:pt x="250" y="2"/>
                  <a:pt x="269" y="0"/>
                  <a:pt x="288" y="0"/>
                </a:cubicBezTo>
                <a:cubicBezTo>
                  <a:pt x="307" y="0"/>
                  <a:pt x="325" y="2"/>
                  <a:pt x="344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5" y="29"/>
                  <a:pt x="432" y="39"/>
                  <a:pt x="448" y="50"/>
                </a:cubicBezTo>
                <a:cubicBezTo>
                  <a:pt x="463" y="60"/>
                  <a:pt x="478" y="72"/>
                  <a:pt x="491" y="86"/>
                </a:cubicBezTo>
                <a:cubicBezTo>
                  <a:pt x="505" y="99"/>
                  <a:pt x="517" y="113"/>
                  <a:pt x="527" y="129"/>
                </a:cubicBezTo>
                <a:cubicBezTo>
                  <a:pt x="538" y="145"/>
                  <a:pt x="547" y="161"/>
                  <a:pt x="555" y="179"/>
                </a:cubicBezTo>
                <a:cubicBezTo>
                  <a:pt x="562" y="196"/>
                  <a:pt x="567" y="214"/>
                  <a:pt x="571" y="233"/>
                </a:cubicBezTo>
                <a:cubicBezTo>
                  <a:pt x="575" y="251"/>
                  <a:pt x="577" y="270"/>
                  <a:pt x="577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385280" y="46713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0" y="269"/>
                  <a:pt x="416" y="283"/>
                  <a:pt x="411" y="296"/>
                </a:cubicBezTo>
                <a:cubicBezTo>
                  <a:pt x="405" y="308"/>
                  <a:pt x="399" y="321"/>
                  <a:pt x="391" y="332"/>
                </a:cubicBezTo>
                <a:cubicBezTo>
                  <a:pt x="383" y="344"/>
                  <a:pt x="374" y="355"/>
                  <a:pt x="365" y="365"/>
                </a:cubicBezTo>
                <a:cubicBezTo>
                  <a:pt x="355" y="375"/>
                  <a:pt x="344" y="383"/>
                  <a:pt x="332" y="391"/>
                </a:cubicBezTo>
                <a:cubicBezTo>
                  <a:pt x="321" y="399"/>
                  <a:pt x="308" y="406"/>
                  <a:pt x="295" y="411"/>
                </a:cubicBezTo>
                <a:cubicBezTo>
                  <a:pt x="282" y="416"/>
                  <a:pt x="269" y="420"/>
                  <a:pt x="255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199" y="427"/>
                  <a:pt x="185" y="426"/>
                  <a:pt x="171" y="423"/>
                </a:cubicBezTo>
                <a:cubicBezTo>
                  <a:pt x="158" y="420"/>
                  <a:pt x="144" y="416"/>
                  <a:pt x="131" y="411"/>
                </a:cubicBezTo>
                <a:cubicBezTo>
                  <a:pt x="118" y="406"/>
                  <a:pt x="106" y="399"/>
                  <a:pt x="94" y="391"/>
                </a:cubicBezTo>
                <a:cubicBezTo>
                  <a:pt x="83" y="383"/>
                  <a:pt x="72" y="375"/>
                  <a:pt x="62" y="365"/>
                </a:cubicBezTo>
                <a:cubicBezTo>
                  <a:pt x="52" y="355"/>
                  <a:pt x="43" y="344"/>
                  <a:pt x="36" y="332"/>
                </a:cubicBezTo>
                <a:cubicBezTo>
                  <a:pt x="28" y="321"/>
                  <a:pt x="21" y="308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1" y="119"/>
                  <a:pt x="28" y="107"/>
                  <a:pt x="36" y="96"/>
                </a:cubicBezTo>
                <a:cubicBezTo>
                  <a:pt x="43" y="84"/>
                  <a:pt x="52" y="73"/>
                  <a:pt x="62" y="63"/>
                </a:cubicBezTo>
                <a:cubicBezTo>
                  <a:pt x="72" y="53"/>
                  <a:pt x="83" y="45"/>
                  <a:pt x="94" y="37"/>
                </a:cubicBezTo>
                <a:cubicBezTo>
                  <a:pt x="106" y="29"/>
                  <a:pt x="118" y="22"/>
                  <a:pt x="131" y="16"/>
                </a:cubicBezTo>
                <a:cubicBezTo>
                  <a:pt x="144" y="11"/>
                  <a:pt x="158" y="7"/>
                  <a:pt x="171" y="4"/>
                </a:cubicBezTo>
                <a:cubicBezTo>
                  <a:pt x="185" y="1"/>
                  <a:pt x="199" y="0"/>
                  <a:pt x="214" y="0"/>
                </a:cubicBezTo>
                <a:cubicBezTo>
                  <a:pt x="228" y="0"/>
                  <a:pt x="242" y="1"/>
                  <a:pt x="255" y="4"/>
                </a:cubicBezTo>
                <a:cubicBezTo>
                  <a:pt x="269" y="7"/>
                  <a:pt x="282" y="11"/>
                  <a:pt x="295" y="16"/>
                </a:cubicBezTo>
                <a:cubicBezTo>
                  <a:pt x="308" y="22"/>
                  <a:pt x="321" y="29"/>
                  <a:pt x="332" y="37"/>
                </a:cubicBezTo>
                <a:cubicBezTo>
                  <a:pt x="344" y="45"/>
                  <a:pt x="355" y="53"/>
                  <a:pt x="365" y="63"/>
                </a:cubicBezTo>
                <a:cubicBezTo>
                  <a:pt x="374" y="73"/>
                  <a:pt x="383" y="84"/>
                  <a:pt x="391" y="96"/>
                </a:cubicBezTo>
                <a:cubicBezTo>
                  <a:pt x="399" y="107"/>
                  <a:pt x="405" y="119"/>
                  <a:pt x="411" y="132"/>
                </a:cubicBezTo>
                <a:cubicBezTo>
                  <a:pt x="416" y="145"/>
                  <a:pt x="420" y="159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415880" y="47019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3" y="162"/>
                  <a:pt x="247" y="178"/>
                </a:cubicBezTo>
                <a:cubicBezTo>
                  <a:pt x="241" y="194"/>
                  <a:pt x="231" y="207"/>
                  <a:pt x="219" y="219"/>
                </a:cubicBezTo>
                <a:cubicBezTo>
                  <a:pt x="207" y="231"/>
                  <a:pt x="193" y="241"/>
                  <a:pt x="178" y="247"/>
                </a:cubicBezTo>
                <a:cubicBezTo>
                  <a:pt x="162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4" y="241"/>
                  <a:pt x="50" y="231"/>
                  <a:pt x="38" y="219"/>
                </a:cubicBezTo>
                <a:cubicBezTo>
                  <a:pt x="26" y="207"/>
                  <a:pt x="16" y="194"/>
                  <a:pt x="10" y="178"/>
                </a:cubicBezTo>
                <a:cubicBezTo>
                  <a:pt x="3" y="162"/>
                  <a:pt x="0" y="146"/>
                  <a:pt x="0" y="129"/>
                </a:cubicBezTo>
                <a:cubicBezTo>
                  <a:pt x="0" y="112"/>
                  <a:pt x="3" y="96"/>
                  <a:pt x="10" y="80"/>
                </a:cubicBezTo>
                <a:cubicBezTo>
                  <a:pt x="16" y="63"/>
                  <a:pt x="26" y="50"/>
                  <a:pt x="38" y="38"/>
                </a:cubicBezTo>
                <a:cubicBezTo>
                  <a:pt x="50" y="26"/>
                  <a:pt x="64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2" y="3"/>
                  <a:pt x="178" y="10"/>
                </a:cubicBezTo>
                <a:cubicBezTo>
                  <a:pt x="193" y="16"/>
                  <a:pt x="207" y="26"/>
                  <a:pt x="219" y="38"/>
                </a:cubicBezTo>
                <a:cubicBezTo>
                  <a:pt x="231" y="50"/>
                  <a:pt x="241" y="63"/>
                  <a:pt x="247" y="80"/>
                </a:cubicBezTo>
                <a:cubicBezTo>
                  <a:pt x="253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438920" y="4725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7" y="82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4" y="104"/>
                  <a:pt x="9" y="97"/>
                  <a:pt x="6" y="89"/>
                </a:cubicBezTo>
                <a:cubicBezTo>
                  <a:pt x="2" y="82"/>
                  <a:pt x="0" y="73"/>
                  <a:pt x="0" y="65"/>
                </a:cubicBezTo>
                <a:cubicBezTo>
                  <a:pt x="0" y="56"/>
                  <a:pt x="2" y="48"/>
                  <a:pt x="6" y="41"/>
                </a:cubicBezTo>
                <a:cubicBezTo>
                  <a:pt x="9" y="33"/>
                  <a:pt x="14" y="26"/>
                  <a:pt x="20" y="19"/>
                </a:cubicBezTo>
                <a:cubicBezTo>
                  <a:pt x="26" y="13"/>
                  <a:pt x="33" y="8"/>
                  <a:pt x="40" y="5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7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458720" y="4750200"/>
            <a:ext cx="106200" cy="129600"/>
          </a:xfrm>
          <a:custGeom>
            <a:avLst/>
            <a:gdLst/>
            <a:ahLst/>
            <a:rect l="0" t="0" r="r" b="b"/>
            <a:pathLst>
              <a:path w="295" h="360">
                <a:moveTo>
                  <a:pt x="14" y="0"/>
                </a:moveTo>
                <a:lnTo>
                  <a:pt x="295" y="251"/>
                </a:lnTo>
                <a:cubicBezTo>
                  <a:pt x="295" y="251"/>
                  <a:pt x="239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456560" y="4736160"/>
            <a:ext cx="19800" cy="19800"/>
          </a:xfrm>
          <a:custGeom>
            <a:avLst/>
            <a:gdLst/>
            <a:ahLst/>
            <a:rect l="0" t="0" r="r" b="b"/>
            <a:pathLst>
              <a:path w="55" h="55">
                <a:moveTo>
                  <a:pt x="21" y="55"/>
                </a:moveTo>
                <a:cubicBezTo>
                  <a:pt x="16" y="55"/>
                  <a:pt x="10" y="53"/>
                  <a:pt x="6" y="49"/>
                </a:cubicBezTo>
                <a:cubicBezTo>
                  <a:pt x="-2" y="40"/>
                  <a:pt x="-2" y="26"/>
                  <a:pt x="6" y="18"/>
                </a:cubicBezTo>
                <a:lnTo>
                  <a:pt x="18" y="6"/>
                </a:lnTo>
                <a:cubicBezTo>
                  <a:pt x="26" y="-2"/>
                  <a:pt x="41" y="-2"/>
                  <a:pt x="49" y="6"/>
                </a:cubicBezTo>
                <a:cubicBezTo>
                  <a:pt x="57" y="14"/>
                  <a:pt x="57" y="28"/>
                  <a:pt x="49" y="36"/>
                </a:cubicBezTo>
                <a:lnTo>
                  <a:pt x="37" y="49"/>
                </a:lnTo>
                <a:cubicBezTo>
                  <a:pt x="33" y="53"/>
                  <a:pt x="27" y="55"/>
                  <a:pt x="21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506600" y="4609800"/>
            <a:ext cx="93960" cy="93600"/>
          </a:xfrm>
          <a:custGeom>
            <a:avLst/>
            <a:gdLst/>
            <a:ahLst/>
            <a:rect l="0" t="0" r="r" b="b"/>
            <a:pathLst>
              <a:path w="261" h="260">
                <a:moveTo>
                  <a:pt x="4" y="150"/>
                </a:moveTo>
                <a:cubicBezTo>
                  <a:pt x="-5" y="194"/>
                  <a:pt x="4" y="250"/>
                  <a:pt x="4" y="250"/>
                </a:cubicBezTo>
                <a:lnTo>
                  <a:pt x="155" y="93"/>
                </a:lnTo>
                <a:cubicBezTo>
                  <a:pt x="162" y="62"/>
                  <a:pt x="144" y="8"/>
                  <a:pt x="119" y="1"/>
                </a:cubicBezTo>
                <a:cubicBezTo>
                  <a:pt x="93" y="-5"/>
                  <a:pt x="31" y="19"/>
                  <a:pt x="4" y="150"/>
                </a:cubicBezTo>
                <a:moveTo>
                  <a:pt x="112" y="257"/>
                </a:moveTo>
                <a:cubicBezTo>
                  <a:pt x="66" y="265"/>
                  <a:pt x="11" y="257"/>
                  <a:pt x="11" y="257"/>
                </a:cubicBezTo>
                <a:lnTo>
                  <a:pt x="169" y="106"/>
                </a:lnTo>
                <a:cubicBezTo>
                  <a:pt x="200" y="100"/>
                  <a:pt x="253" y="118"/>
                  <a:pt x="260" y="143"/>
                </a:cubicBezTo>
                <a:cubicBezTo>
                  <a:pt x="266" y="168"/>
                  <a:pt x="242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463400" y="46342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2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8" y="291"/>
                  <a:pt x="1" y="264"/>
                  <a:pt x="9" y="256"/>
                </a:cubicBezTo>
                <a:lnTo>
                  <a:pt x="291" y="7"/>
                </a:lnTo>
                <a:cubicBezTo>
                  <a:pt x="291" y="7"/>
                  <a:pt x="306" y="-7"/>
                  <a:pt x="316" y="4"/>
                </a:cubicBezTo>
                <a:cubicBezTo>
                  <a:pt x="326" y="14"/>
                  <a:pt x="312" y="28"/>
                  <a:pt x="312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617480" y="4073760"/>
            <a:ext cx="393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continua y formativa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617480" y="4559760"/>
            <a:ext cx="711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funcional: se programa para que "haga algo real"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821160" y="15296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61200" y="15296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21160" y="141948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5"/>
                  <a:pt x="767" y="278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951840" y="162684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864360" y="145296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864360" y="145296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1"/>
                  <a:pt x="166" y="26"/>
                  <a:pt x="130" y="0"/>
                </a:cubicBezTo>
                <a:lnTo>
                  <a:pt x="82" y="38"/>
                </a:lnTo>
                <a:lnTo>
                  <a:pt x="0" y="104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889920" y="145296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2"/>
                </a:lnTo>
                <a:cubicBezTo>
                  <a:pt x="480" y="327"/>
                  <a:pt x="476" y="322"/>
                  <a:pt x="470" y="318"/>
                </a:cubicBez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6"/>
                  <a:pt x="416" y="369"/>
                </a:cubicBezTo>
                <a:cubicBezTo>
                  <a:pt x="424" y="375"/>
                  <a:pt x="424" y="381"/>
                  <a:pt x="424" y="386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89920" y="145296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71480" y="21524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8"/>
                  <a:pt x="559" y="430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1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7"/>
                  <a:pt x="189" y="190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2"/>
                  <a:pt x="0" y="171"/>
                </a:cubicBezTo>
                <a:cubicBezTo>
                  <a:pt x="0" y="265"/>
                  <a:pt x="76" y="342"/>
                  <a:pt x="170" y="342"/>
                </a:cubicBezTo>
                <a:cubicBezTo>
                  <a:pt x="184" y="342"/>
                  <a:pt x="196" y="340"/>
                  <a:pt x="209" y="337"/>
                </a:cubicBezTo>
                <a:lnTo>
                  <a:pt x="430" y="559"/>
                </a:lnTo>
                <a:cubicBezTo>
                  <a:pt x="427" y="572"/>
                  <a:pt x="425" y="584"/>
                  <a:pt x="425" y="598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9"/>
                </a:cubicBezTo>
                <a:cubicBezTo>
                  <a:pt x="621" y="535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8"/>
                </a:cubicBezTo>
                <a:cubicBezTo>
                  <a:pt x="768" y="502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160280" y="1355760"/>
            <a:ext cx="6156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y diseño DUA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065240" y="2102400"/>
            <a:ext cx="1008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Recursos aplicados con criterios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Universal para el Aprendizaje (DUA)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2664360"/>
            <a:ext cx="556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inicial con ejemplos comentados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3150000"/>
            <a:ext cx="393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escrita + visual (diagramas)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3635640"/>
            <a:ext cx="515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de tabla de ejecución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0320" y="4121640"/>
            <a:ext cx="338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Esquemas en papel y digital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5238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4597920"/>
            <a:ext cx="40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entregada desde el inicio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5083560"/>
            <a:ext cx="679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grabar vídeo explicativo como alternativa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28800" y="1704960"/>
            <a:ext cx="164160" cy="163800"/>
          </a:xfrm>
          <a:custGeom>
            <a:avLst/>
            <a:gdLst/>
            <a:ahLst/>
            <a:rect l="0" t="0" r="r" b="b"/>
            <a:pathLst>
              <a:path w="456" h="455">
                <a:moveTo>
                  <a:pt x="440" y="268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5"/>
                  <a:pt x="92" y="56"/>
                </a:cubicBezTo>
                <a:cubicBezTo>
                  <a:pt x="92" y="72"/>
                  <a:pt x="98" y="86"/>
                  <a:pt x="108" y="96"/>
                </a:cubicBezTo>
                <a:lnTo>
                  <a:pt x="0" y="204"/>
                </a:lnTo>
                <a:lnTo>
                  <a:pt x="252" y="455"/>
                </a:lnTo>
                <a:lnTo>
                  <a:pt x="360" y="347"/>
                </a:lnTo>
                <a:cubicBezTo>
                  <a:pt x="370" y="357"/>
                  <a:pt x="385" y="364"/>
                  <a:pt x="400" y="364"/>
                </a:cubicBezTo>
                <a:cubicBezTo>
                  <a:pt x="431" y="364"/>
                  <a:pt x="456" y="339"/>
                  <a:pt x="456" y="308"/>
                </a:cubicBezTo>
                <a:cubicBezTo>
                  <a:pt x="456" y="292"/>
                  <a:pt x="450" y="278"/>
                  <a:pt x="440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90920" y="1704960"/>
            <a:ext cx="302040" cy="362160"/>
          </a:xfrm>
          <a:custGeom>
            <a:avLst/>
            <a:gdLst/>
            <a:ahLst/>
            <a:rect l="0" t="0" r="r" b="b"/>
            <a:pathLst>
              <a:path w="839" h="1006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94"/>
                </a:lnTo>
                <a:cubicBezTo>
                  <a:pt x="0" y="956"/>
                  <a:pt x="50" y="1006"/>
                  <a:pt x="112" y="1006"/>
                </a:cubicBezTo>
                <a:lnTo>
                  <a:pt x="726" y="1006"/>
                </a:lnTo>
                <a:cubicBezTo>
                  <a:pt x="789" y="1006"/>
                  <a:pt x="839" y="956"/>
                  <a:pt x="839" y="894"/>
                </a:cubicBezTo>
                <a:lnTo>
                  <a:pt x="839" y="307"/>
                </a:lnTo>
                <a:lnTo>
                  <a:pt x="587" y="307"/>
                </a:lnTo>
                <a:cubicBezTo>
                  <a:pt x="559" y="307"/>
                  <a:pt x="531" y="279"/>
                  <a:pt x="531" y="251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831240" y="1704960"/>
            <a:ext cx="261720" cy="291600"/>
          </a:xfrm>
          <a:custGeom>
            <a:avLst/>
            <a:gdLst/>
            <a:ahLst/>
            <a:rect l="0" t="0" r="r" b="b"/>
            <a:pathLst>
              <a:path w="727" h="810">
                <a:moveTo>
                  <a:pt x="420" y="0"/>
                </a:moveTo>
                <a:lnTo>
                  <a:pt x="364" y="0"/>
                </a:lnTo>
                <a:lnTo>
                  <a:pt x="364" y="251"/>
                </a:lnTo>
                <a:cubicBezTo>
                  <a:pt x="364" y="313"/>
                  <a:pt x="414" y="363"/>
                  <a:pt x="476" y="363"/>
                </a:cubicBezTo>
                <a:lnTo>
                  <a:pt x="727" y="363"/>
                </a:lnTo>
                <a:lnTo>
                  <a:pt x="727" y="307"/>
                </a:lnTo>
                <a:lnTo>
                  <a:pt x="476" y="307"/>
                </a:lnTo>
                <a:cubicBezTo>
                  <a:pt x="448" y="307"/>
                  <a:pt x="420" y="279"/>
                  <a:pt x="420" y="251"/>
                </a:cubicBezTo>
                <a:lnTo>
                  <a:pt x="420" y="0"/>
                </a:lnTo>
                <a:moveTo>
                  <a:pt x="280" y="223"/>
                </a:moveTo>
                <a:cubicBezTo>
                  <a:pt x="280" y="238"/>
                  <a:pt x="267" y="251"/>
                  <a:pt x="252" y="251"/>
                </a:cubicBezTo>
                <a:lnTo>
                  <a:pt x="28" y="251"/>
                </a:lnTo>
                <a:cubicBezTo>
                  <a:pt x="12" y="251"/>
                  <a:pt x="0" y="238"/>
                  <a:pt x="0" y="223"/>
                </a:cubicBezTo>
                <a:cubicBezTo>
                  <a:pt x="0" y="208"/>
                  <a:pt x="12" y="195"/>
                  <a:pt x="28" y="195"/>
                </a:cubicBezTo>
                <a:lnTo>
                  <a:pt x="252" y="195"/>
                </a:lnTo>
                <a:cubicBezTo>
                  <a:pt x="267" y="195"/>
                  <a:pt x="280" y="208"/>
                  <a:pt x="280" y="223"/>
                </a:cubicBezTo>
                <a:moveTo>
                  <a:pt x="280" y="335"/>
                </a:moveTo>
                <a:cubicBezTo>
                  <a:pt x="280" y="350"/>
                  <a:pt x="267" y="363"/>
                  <a:pt x="252" y="363"/>
                </a:cubicBezTo>
                <a:lnTo>
                  <a:pt x="28" y="363"/>
                </a:lnTo>
                <a:cubicBezTo>
                  <a:pt x="12" y="363"/>
                  <a:pt x="0" y="350"/>
                  <a:pt x="0" y="335"/>
                </a:cubicBezTo>
                <a:cubicBezTo>
                  <a:pt x="0" y="319"/>
                  <a:pt x="12" y="307"/>
                  <a:pt x="28" y="307"/>
                </a:cubicBezTo>
                <a:lnTo>
                  <a:pt x="252" y="307"/>
                </a:lnTo>
                <a:cubicBezTo>
                  <a:pt x="267" y="307"/>
                  <a:pt x="280" y="319"/>
                  <a:pt x="280" y="335"/>
                </a:cubicBezTo>
                <a:moveTo>
                  <a:pt x="615" y="446"/>
                </a:moveTo>
                <a:cubicBezTo>
                  <a:pt x="615" y="462"/>
                  <a:pt x="603" y="474"/>
                  <a:pt x="587" y="474"/>
                </a:cubicBezTo>
                <a:lnTo>
                  <a:pt x="28" y="474"/>
                </a:lnTo>
                <a:cubicBezTo>
                  <a:pt x="12" y="474"/>
                  <a:pt x="0" y="462"/>
                  <a:pt x="0" y="446"/>
                </a:cubicBezTo>
                <a:cubicBezTo>
                  <a:pt x="0" y="431"/>
                  <a:pt x="12" y="418"/>
                  <a:pt x="28" y="418"/>
                </a:cubicBezTo>
                <a:lnTo>
                  <a:pt x="587" y="418"/>
                </a:lnTo>
                <a:cubicBezTo>
                  <a:pt x="603" y="418"/>
                  <a:pt x="615" y="431"/>
                  <a:pt x="615" y="446"/>
                </a:cubicBezTo>
                <a:moveTo>
                  <a:pt x="615" y="559"/>
                </a:moveTo>
                <a:cubicBezTo>
                  <a:pt x="615" y="575"/>
                  <a:pt x="603" y="587"/>
                  <a:pt x="587" y="587"/>
                </a:cubicBezTo>
                <a:lnTo>
                  <a:pt x="28" y="587"/>
                </a:lnTo>
                <a:cubicBezTo>
                  <a:pt x="12" y="587"/>
                  <a:pt x="0" y="575"/>
                  <a:pt x="0" y="559"/>
                </a:cubicBezTo>
                <a:cubicBezTo>
                  <a:pt x="0" y="544"/>
                  <a:pt x="12" y="531"/>
                  <a:pt x="28" y="531"/>
                </a:cubicBezTo>
                <a:lnTo>
                  <a:pt x="587" y="531"/>
                </a:lnTo>
                <a:cubicBezTo>
                  <a:pt x="603" y="531"/>
                  <a:pt x="615" y="544"/>
                  <a:pt x="615" y="559"/>
                </a:cubicBezTo>
                <a:moveTo>
                  <a:pt x="615" y="671"/>
                </a:moveTo>
                <a:cubicBezTo>
                  <a:pt x="615" y="686"/>
                  <a:pt x="603" y="699"/>
                  <a:pt x="587" y="699"/>
                </a:cubicBezTo>
                <a:lnTo>
                  <a:pt x="28" y="699"/>
                </a:lnTo>
                <a:cubicBezTo>
                  <a:pt x="12" y="699"/>
                  <a:pt x="0" y="686"/>
                  <a:pt x="0" y="671"/>
                </a:cubicBezTo>
                <a:cubicBezTo>
                  <a:pt x="0" y="655"/>
                  <a:pt x="12" y="643"/>
                  <a:pt x="28" y="643"/>
                </a:cubicBezTo>
                <a:lnTo>
                  <a:pt x="587" y="643"/>
                </a:lnTo>
                <a:cubicBezTo>
                  <a:pt x="603" y="643"/>
                  <a:pt x="615" y="655"/>
                  <a:pt x="615" y="671"/>
                </a:cubicBezTo>
                <a:moveTo>
                  <a:pt x="615" y="783"/>
                </a:moveTo>
                <a:cubicBezTo>
                  <a:pt x="615" y="798"/>
                  <a:pt x="603" y="810"/>
                  <a:pt x="587" y="810"/>
                </a:cubicBezTo>
                <a:lnTo>
                  <a:pt x="28" y="810"/>
                </a:lnTo>
                <a:cubicBezTo>
                  <a:pt x="12" y="810"/>
                  <a:pt x="0" y="798"/>
                  <a:pt x="0" y="783"/>
                </a:cubicBezTo>
                <a:cubicBezTo>
                  <a:pt x="0" y="767"/>
                  <a:pt x="12" y="755"/>
                  <a:pt x="28" y="755"/>
                </a:cubicBezTo>
                <a:lnTo>
                  <a:pt x="587" y="755"/>
                </a:lnTo>
                <a:cubicBezTo>
                  <a:pt x="603" y="755"/>
                  <a:pt x="615" y="767"/>
                  <a:pt x="615" y="78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992160" y="1895760"/>
            <a:ext cx="101160" cy="100800"/>
          </a:xfrm>
          <a:custGeom>
            <a:avLst/>
            <a:gdLst/>
            <a:ahLst/>
            <a:rect l="0" t="0" r="r" b="b"/>
            <a:pathLst>
              <a:path w="281" h="280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5"/>
                  <a:pt x="79" y="17"/>
                </a:cubicBezTo>
                <a:lnTo>
                  <a:pt x="14" y="99"/>
                </a:lnTo>
                <a:cubicBezTo>
                  <a:pt x="-4" y="121"/>
                  <a:pt x="-4" y="158"/>
                  <a:pt x="14" y="182"/>
                </a:cubicBezTo>
                <a:lnTo>
                  <a:pt x="79" y="264"/>
                </a:lnTo>
                <a:cubicBezTo>
                  <a:pt x="89" y="276"/>
                  <a:pt x="106" y="280"/>
                  <a:pt x="114" y="280"/>
                </a:cubicBezTo>
                <a:cubicBezTo>
                  <a:pt x="115" y="281"/>
                  <a:pt x="214" y="280"/>
                  <a:pt x="281" y="280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990360" y="1895760"/>
            <a:ext cx="142920" cy="81000"/>
          </a:xfrm>
          <a:custGeom>
            <a:avLst/>
            <a:gdLst/>
            <a:ahLst/>
            <a:rect l="0" t="0" r="r" b="b"/>
            <a:pathLst>
              <a:path w="397" h="225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4"/>
                  <a:pt x="79" y="14"/>
                </a:cubicBezTo>
                <a:lnTo>
                  <a:pt x="14" y="79"/>
                </a:lnTo>
                <a:cubicBezTo>
                  <a:pt x="-4" y="97"/>
                  <a:pt x="-4" y="126"/>
                  <a:pt x="14" y="145"/>
                </a:cubicBezTo>
                <a:lnTo>
                  <a:pt x="79" y="211"/>
                </a:lnTo>
                <a:cubicBezTo>
                  <a:pt x="89" y="221"/>
                  <a:pt x="106" y="225"/>
                  <a:pt x="114" y="225"/>
                </a:cubicBezTo>
                <a:cubicBezTo>
                  <a:pt x="115" y="225"/>
                  <a:pt x="341" y="225"/>
                  <a:pt x="341" y="225"/>
                </a:cubicBezTo>
                <a:cubicBezTo>
                  <a:pt x="372" y="225"/>
                  <a:pt x="397" y="200"/>
                  <a:pt x="397" y="168"/>
                </a:cubicBezTo>
                <a:lnTo>
                  <a:pt x="397" y="56"/>
                </a:lnTo>
                <a:cubicBezTo>
                  <a:pt x="397" y="25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60280" y="164124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015560" y="2387880"/>
            <a:ext cx="343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Introducción conceptual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015560" y="2864160"/>
            <a:ext cx="516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Presentación del enunciado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015560" y="3350160"/>
            <a:ext cx="417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Análisis conjunto de un ejemplo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015560" y="3835800"/>
            <a:ext cx="497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Resolución guiada de parte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015560" y="4321440"/>
            <a:ext cx="582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Desarrollo individual con soporte del docente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015560" y="4797720"/>
            <a:ext cx="542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Entrega final + presentación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80840" y="2460600"/>
            <a:ext cx="362160" cy="301680"/>
          </a:xfrm>
          <a:custGeom>
            <a:avLst/>
            <a:gdLst/>
            <a:ahLst/>
            <a:rect l="0" t="0" r="r" b="b"/>
            <a:pathLst>
              <a:path w="1006" h="838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4"/>
                  <a:pt x="923" y="533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3"/>
                </a:lnTo>
                <a:cubicBezTo>
                  <a:pt x="84" y="564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2"/>
                </a:lnTo>
                <a:cubicBezTo>
                  <a:pt x="0" y="813"/>
                  <a:pt x="25" y="838"/>
                  <a:pt x="56" y="838"/>
                </a:cubicBezTo>
                <a:lnTo>
                  <a:pt x="951" y="838"/>
                </a:lnTo>
                <a:cubicBezTo>
                  <a:pt x="981" y="838"/>
                  <a:pt x="1006" y="813"/>
                  <a:pt x="1006" y="782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80840" y="2742840"/>
            <a:ext cx="362160" cy="19440"/>
          </a:xfrm>
          <a:custGeom>
            <a:avLst/>
            <a:gdLst/>
            <a:ahLst/>
            <a:rect l="0" t="0" r="r" b="b"/>
            <a:pathLst>
              <a:path w="1006" h="54">
                <a:moveTo>
                  <a:pt x="0" y="0"/>
                </a:moveTo>
                <a:lnTo>
                  <a:pt x="0" y="1"/>
                </a:lnTo>
                <a:lnTo>
                  <a:pt x="5" y="21"/>
                </a:lnTo>
                <a:cubicBezTo>
                  <a:pt x="14" y="41"/>
                  <a:pt x="33" y="54"/>
                  <a:pt x="56" y="54"/>
                </a:cubicBezTo>
                <a:lnTo>
                  <a:pt x="951" y="54"/>
                </a:lnTo>
                <a:cubicBezTo>
                  <a:pt x="981" y="54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31240" y="2480760"/>
            <a:ext cx="261720" cy="171720"/>
          </a:xfrm>
          <a:custGeom>
            <a:avLst/>
            <a:gdLst/>
            <a:ahLst/>
            <a:rect l="0" t="0" r="r" b="b"/>
            <a:pathLst>
              <a:path w="727" h="477">
                <a:moveTo>
                  <a:pt x="727" y="449"/>
                </a:moveTo>
                <a:cubicBezTo>
                  <a:pt x="727" y="465"/>
                  <a:pt x="714" y="477"/>
                  <a:pt x="699" y="477"/>
                </a:cubicBezTo>
                <a:lnTo>
                  <a:pt x="28" y="477"/>
                </a:lnTo>
                <a:cubicBezTo>
                  <a:pt x="12" y="477"/>
                  <a:pt x="0" y="465"/>
                  <a:pt x="0" y="449"/>
                </a:cubicBezTo>
                <a:lnTo>
                  <a:pt x="0" y="29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9"/>
                </a:cubicBezTo>
                <a:lnTo>
                  <a:pt x="727" y="449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813240" y="2682000"/>
            <a:ext cx="299160" cy="40680"/>
          </a:xfrm>
          <a:custGeom>
            <a:avLst/>
            <a:gdLst/>
            <a:ahLst/>
            <a:rect l="0" t="0" r="r" b="b"/>
            <a:pathLst>
              <a:path w="831" h="113">
                <a:moveTo>
                  <a:pt x="830" y="84"/>
                </a:moveTo>
                <a:lnTo>
                  <a:pt x="809" y="23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4"/>
                </a:lnTo>
                <a:cubicBezTo>
                  <a:pt x="-5" y="101"/>
                  <a:pt x="14" y="113"/>
                  <a:pt x="29" y="113"/>
                </a:cubicBezTo>
                <a:lnTo>
                  <a:pt x="241" y="113"/>
                </a:lnTo>
                <a:cubicBezTo>
                  <a:pt x="241" y="113"/>
                  <a:pt x="267" y="112"/>
                  <a:pt x="272" y="95"/>
                </a:cubicBezTo>
                <a:cubicBezTo>
                  <a:pt x="277" y="77"/>
                  <a:pt x="283" y="50"/>
                  <a:pt x="285" y="45"/>
                </a:cubicBezTo>
                <a:cubicBezTo>
                  <a:pt x="287" y="38"/>
                  <a:pt x="295" y="30"/>
                  <a:pt x="309" y="30"/>
                </a:cubicBezTo>
                <a:lnTo>
                  <a:pt x="548" y="30"/>
                </a:lnTo>
                <a:cubicBezTo>
                  <a:pt x="562" y="30"/>
                  <a:pt x="569" y="37"/>
                  <a:pt x="571" y="46"/>
                </a:cubicBezTo>
                <a:cubicBezTo>
                  <a:pt x="572" y="52"/>
                  <a:pt x="579" y="78"/>
                  <a:pt x="583" y="96"/>
                </a:cubicBezTo>
                <a:cubicBezTo>
                  <a:pt x="586" y="113"/>
                  <a:pt x="617" y="113"/>
                  <a:pt x="617" y="113"/>
                </a:cubicBezTo>
                <a:lnTo>
                  <a:pt x="802" y="113"/>
                </a:lnTo>
                <a:cubicBezTo>
                  <a:pt x="818" y="113"/>
                  <a:pt x="836" y="99"/>
                  <a:pt x="830" y="84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22680" y="270288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5"/>
                  <a:pt x="0" y="66"/>
                </a:cubicBezTo>
                <a:cubicBezTo>
                  <a:pt x="2" y="57"/>
                  <a:pt x="11" y="16"/>
                  <a:pt x="12" y="11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4"/>
                </a:cubicBezTo>
                <a:cubicBezTo>
                  <a:pt x="239" y="23"/>
                  <a:pt x="246" y="60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33840" y="3380040"/>
            <a:ext cx="100440" cy="62640"/>
          </a:xfrm>
          <a:custGeom>
            <a:avLst/>
            <a:gdLst/>
            <a:ahLst/>
            <a:rect l="0" t="0" r="r" b="b"/>
            <a:pathLst>
              <a:path w="279" h="174">
                <a:moveTo>
                  <a:pt x="279" y="48"/>
                </a:moveTo>
                <a:cubicBezTo>
                  <a:pt x="279" y="55"/>
                  <a:pt x="278" y="64"/>
                  <a:pt x="276" y="71"/>
                </a:cubicBezTo>
                <a:cubicBezTo>
                  <a:pt x="263" y="121"/>
                  <a:pt x="208" y="179"/>
                  <a:pt x="130" y="174"/>
                </a:cubicBezTo>
                <a:cubicBezTo>
                  <a:pt x="59" y="169"/>
                  <a:pt x="0" y="134"/>
                  <a:pt x="0" y="86"/>
                </a:cubicBezTo>
                <a:cubicBezTo>
                  <a:pt x="0" y="39"/>
                  <a:pt x="59" y="0"/>
                  <a:pt x="130" y="0"/>
                </a:cubicBezTo>
                <a:cubicBezTo>
                  <a:pt x="201" y="0"/>
                  <a:pt x="279" y="1"/>
                  <a:pt x="279" y="4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05040" y="3382920"/>
            <a:ext cx="128160" cy="39600"/>
          </a:xfrm>
          <a:custGeom>
            <a:avLst/>
            <a:gdLst/>
            <a:ahLst/>
            <a:rect l="0" t="0" r="r" b="b"/>
            <a:pathLst>
              <a:path w="356" h="110">
                <a:moveTo>
                  <a:pt x="210" y="0"/>
                </a:moveTo>
                <a:cubicBezTo>
                  <a:pt x="172" y="0"/>
                  <a:pt x="84" y="11"/>
                  <a:pt x="64" y="11"/>
                </a:cubicBezTo>
                <a:cubicBezTo>
                  <a:pt x="29" y="11"/>
                  <a:pt x="0" y="34"/>
                  <a:pt x="0" y="61"/>
                </a:cubicBezTo>
                <a:cubicBezTo>
                  <a:pt x="0" y="74"/>
                  <a:pt x="7" y="86"/>
                  <a:pt x="18" y="95"/>
                </a:cubicBezTo>
                <a:cubicBezTo>
                  <a:pt x="18" y="95"/>
                  <a:pt x="41" y="119"/>
                  <a:pt x="84" y="107"/>
                </a:cubicBezTo>
                <a:cubicBezTo>
                  <a:pt x="102" y="102"/>
                  <a:pt x="133" y="65"/>
                  <a:pt x="187" y="59"/>
                </a:cubicBezTo>
                <a:cubicBezTo>
                  <a:pt x="214" y="57"/>
                  <a:pt x="264" y="77"/>
                  <a:pt x="351" y="78"/>
                </a:cubicBezTo>
                <a:cubicBezTo>
                  <a:pt x="355" y="69"/>
                  <a:pt x="356" y="64"/>
                  <a:pt x="356" y="64"/>
                </a:cubicBezTo>
                <a:cubicBezTo>
                  <a:pt x="356" y="15"/>
                  <a:pt x="281" y="0"/>
                  <a:pt x="21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85880" y="3204720"/>
            <a:ext cx="294120" cy="209520"/>
          </a:xfrm>
          <a:custGeom>
            <a:avLst/>
            <a:gdLst/>
            <a:ahLst/>
            <a:rect l="0" t="0" r="r" b="b"/>
            <a:pathLst>
              <a:path w="817" h="582">
                <a:moveTo>
                  <a:pt x="687" y="559"/>
                </a:moveTo>
                <a:cubicBezTo>
                  <a:pt x="687" y="559"/>
                  <a:pt x="738" y="548"/>
                  <a:pt x="770" y="506"/>
                </a:cubicBezTo>
                <a:cubicBezTo>
                  <a:pt x="807" y="457"/>
                  <a:pt x="802" y="405"/>
                  <a:pt x="802" y="405"/>
                </a:cubicBezTo>
                <a:cubicBezTo>
                  <a:pt x="840" y="334"/>
                  <a:pt x="791" y="268"/>
                  <a:pt x="791" y="268"/>
                </a:cubicBezTo>
                <a:cubicBezTo>
                  <a:pt x="786" y="194"/>
                  <a:pt x="740" y="163"/>
                  <a:pt x="740" y="163"/>
                </a:cubicBezTo>
                <a:cubicBezTo>
                  <a:pt x="710" y="92"/>
                  <a:pt x="643" y="72"/>
                  <a:pt x="643" y="72"/>
                </a:cubicBezTo>
                <a:cubicBezTo>
                  <a:pt x="591" y="11"/>
                  <a:pt x="499" y="13"/>
                  <a:pt x="499" y="13"/>
                </a:cubicBezTo>
                <a:cubicBezTo>
                  <a:pt x="499" y="13"/>
                  <a:pt x="412" y="-19"/>
                  <a:pt x="294" y="17"/>
                </a:cubicBezTo>
                <a:cubicBezTo>
                  <a:pt x="274" y="23"/>
                  <a:pt x="209" y="37"/>
                  <a:pt x="161" y="66"/>
                </a:cubicBezTo>
                <a:cubicBezTo>
                  <a:pt x="9" y="160"/>
                  <a:pt x="-2" y="304"/>
                  <a:pt x="0" y="328"/>
                </a:cubicBezTo>
                <a:cubicBezTo>
                  <a:pt x="12" y="459"/>
                  <a:pt x="104" y="482"/>
                  <a:pt x="162" y="496"/>
                </a:cubicBezTo>
                <a:cubicBezTo>
                  <a:pt x="176" y="533"/>
                  <a:pt x="227" y="602"/>
                  <a:pt x="317" y="576"/>
                </a:cubicBezTo>
                <a:cubicBezTo>
                  <a:pt x="429" y="557"/>
                  <a:pt x="476" y="524"/>
                  <a:pt x="503" y="524"/>
                </a:cubicBezTo>
                <a:cubicBezTo>
                  <a:pt x="531" y="524"/>
                  <a:pt x="607" y="553"/>
                  <a:pt x="687" y="559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02080" y="3223800"/>
            <a:ext cx="254880" cy="163800"/>
          </a:xfrm>
          <a:custGeom>
            <a:avLst/>
            <a:gdLst/>
            <a:ahLst/>
            <a:rect l="0" t="0" r="r" b="b"/>
            <a:pathLst>
              <a:path w="708" h="455">
                <a:moveTo>
                  <a:pt x="359" y="293"/>
                </a:moveTo>
                <a:cubicBezTo>
                  <a:pt x="414" y="263"/>
                  <a:pt x="444" y="266"/>
                  <a:pt x="470" y="268"/>
                </a:cubicBezTo>
                <a:cubicBezTo>
                  <a:pt x="478" y="269"/>
                  <a:pt x="486" y="270"/>
                  <a:pt x="494" y="270"/>
                </a:cubicBezTo>
                <a:cubicBezTo>
                  <a:pt x="541" y="269"/>
                  <a:pt x="578" y="249"/>
                  <a:pt x="595" y="230"/>
                </a:cubicBezTo>
                <a:cubicBezTo>
                  <a:pt x="599" y="225"/>
                  <a:pt x="599" y="218"/>
                  <a:pt x="594" y="213"/>
                </a:cubicBezTo>
                <a:cubicBezTo>
                  <a:pt x="589" y="209"/>
                  <a:pt x="582" y="209"/>
                  <a:pt x="578" y="214"/>
                </a:cubicBezTo>
                <a:cubicBezTo>
                  <a:pt x="565" y="229"/>
                  <a:pt x="533" y="245"/>
                  <a:pt x="493" y="246"/>
                </a:cubicBezTo>
                <a:cubicBezTo>
                  <a:pt x="486" y="246"/>
                  <a:pt x="479" y="246"/>
                  <a:pt x="472" y="245"/>
                </a:cubicBezTo>
                <a:cubicBezTo>
                  <a:pt x="444" y="242"/>
                  <a:pt x="409" y="239"/>
                  <a:pt x="348" y="272"/>
                </a:cubicBezTo>
                <a:cubicBezTo>
                  <a:pt x="332" y="280"/>
                  <a:pt x="311" y="284"/>
                  <a:pt x="288" y="286"/>
                </a:cubicBezTo>
                <a:cubicBezTo>
                  <a:pt x="235" y="211"/>
                  <a:pt x="267" y="146"/>
                  <a:pt x="276" y="131"/>
                </a:cubicBezTo>
                <a:cubicBezTo>
                  <a:pt x="277" y="131"/>
                  <a:pt x="278" y="131"/>
                  <a:pt x="279" y="131"/>
                </a:cubicBezTo>
                <a:cubicBezTo>
                  <a:pt x="288" y="131"/>
                  <a:pt x="298" y="129"/>
                  <a:pt x="306" y="124"/>
                </a:cubicBezTo>
                <a:cubicBezTo>
                  <a:pt x="312" y="121"/>
                  <a:pt x="314" y="114"/>
                  <a:pt x="311" y="108"/>
                </a:cubicBezTo>
                <a:cubicBezTo>
                  <a:pt x="307" y="102"/>
                  <a:pt x="300" y="100"/>
                  <a:pt x="295" y="104"/>
                </a:cubicBezTo>
                <a:cubicBezTo>
                  <a:pt x="279" y="112"/>
                  <a:pt x="260" y="107"/>
                  <a:pt x="250" y="93"/>
                </a:cubicBezTo>
                <a:cubicBezTo>
                  <a:pt x="246" y="87"/>
                  <a:pt x="239" y="86"/>
                  <a:pt x="233" y="89"/>
                </a:cubicBezTo>
                <a:cubicBezTo>
                  <a:pt x="228" y="93"/>
                  <a:pt x="226" y="100"/>
                  <a:pt x="230" y="105"/>
                </a:cubicBezTo>
                <a:cubicBezTo>
                  <a:pt x="235" y="114"/>
                  <a:pt x="243" y="121"/>
                  <a:pt x="253" y="125"/>
                </a:cubicBezTo>
                <a:cubicBezTo>
                  <a:pt x="240" y="150"/>
                  <a:pt x="216" y="215"/>
                  <a:pt x="262" y="288"/>
                </a:cubicBezTo>
                <a:cubicBezTo>
                  <a:pt x="229" y="292"/>
                  <a:pt x="198" y="296"/>
                  <a:pt x="174" y="312"/>
                </a:cubicBezTo>
                <a:cubicBezTo>
                  <a:pt x="158" y="322"/>
                  <a:pt x="142" y="337"/>
                  <a:pt x="130" y="354"/>
                </a:cubicBezTo>
                <a:cubicBezTo>
                  <a:pt x="115" y="351"/>
                  <a:pt x="61" y="338"/>
                  <a:pt x="51" y="278"/>
                </a:cubicBezTo>
                <a:cubicBezTo>
                  <a:pt x="57" y="273"/>
                  <a:pt x="62" y="267"/>
                  <a:pt x="65" y="260"/>
                </a:cubicBezTo>
                <a:cubicBezTo>
                  <a:pt x="67" y="254"/>
                  <a:pt x="64" y="247"/>
                  <a:pt x="58" y="245"/>
                </a:cubicBezTo>
                <a:cubicBezTo>
                  <a:pt x="52" y="242"/>
                  <a:pt x="45" y="245"/>
                  <a:pt x="43" y="251"/>
                </a:cubicBezTo>
                <a:cubicBezTo>
                  <a:pt x="41" y="256"/>
                  <a:pt x="37" y="260"/>
                  <a:pt x="32" y="262"/>
                </a:cubicBezTo>
                <a:cubicBezTo>
                  <a:pt x="28" y="264"/>
                  <a:pt x="22" y="263"/>
                  <a:pt x="17" y="260"/>
                </a:cubicBezTo>
                <a:cubicBezTo>
                  <a:pt x="11" y="257"/>
                  <a:pt x="4" y="259"/>
                  <a:pt x="1" y="265"/>
                </a:cubicBezTo>
                <a:cubicBezTo>
                  <a:pt x="-2" y="271"/>
                  <a:pt x="0" y="278"/>
                  <a:pt x="6" y="281"/>
                </a:cubicBezTo>
                <a:cubicBezTo>
                  <a:pt x="12" y="285"/>
                  <a:pt x="20" y="286"/>
                  <a:pt x="27" y="286"/>
                </a:cubicBezTo>
                <a:cubicBezTo>
                  <a:pt x="28" y="286"/>
                  <a:pt x="28" y="286"/>
                  <a:pt x="29" y="286"/>
                </a:cubicBezTo>
                <a:cubicBezTo>
                  <a:pt x="40" y="343"/>
                  <a:pt x="85" y="368"/>
                  <a:pt x="117" y="376"/>
                </a:cubicBezTo>
                <a:cubicBezTo>
                  <a:pt x="113" y="385"/>
                  <a:pt x="110" y="395"/>
                  <a:pt x="109" y="404"/>
                </a:cubicBezTo>
                <a:cubicBezTo>
                  <a:pt x="109" y="411"/>
                  <a:pt x="113" y="416"/>
                  <a:pt x="120" y="417"/>
                </a:cubicBezTo>
                <a:lnTo>
                  <a:pt x="121" y="417"/>
                </a:lnTo>
                <a:cubicBezTo>
                  <a:pt x="127" y="417"/>
                  <a:pt x="132" y="413"/>
                  <a:pt x="133" y="406"/>
                </a:cubicBezTo>
                <a:cubicBezTo>
                  <a:pt x="135" y="378"/>
                  <a:pt x="162" y="347"/>
                  <a:pt x="187" y="331"/>
                </a:cubicBezTo>
                <a:cubicBezTo>
                  <a:pt x="209" y="317"/>
                  <a:pt x="242" y="314"/>
                  <a:pt x="276" y="311"/>
                </a:cubicBezTo>
                <a:cubicBezTo>
                  <a:pt x="307" y="308"/>
                  <a:pt x="336" y="305"/>
                  <a:pt x="359" y="293"/>
                </a:cubicBezTo>
                <a:moveTo>
                  <a:pt x="662" y="257"/>
                </a:moveTo>
                <a:cubicBezTo>
                  <a:pt x="659" y="263"/>
                  <a:pt x="661" y="270"/>
                  <a:pt x="667" y="273"/>
                </a:cubicBezTo>
                <a:cubicBezTo>
                  <a:pt x="668" y="274"/>
                  <a:pt x="670" y="275"/>
                  <a:pt x="672" y="275"/>
                </a:cubicBezTo>
                <a:cubicBezTo>
                  <a:pt x="676" y="275"/>
                  <a:pt x="680" y="273"/>
                  <a:pt x="682" y="269"/>
                </a:cubicBezTo>
                <a:cubicBezTo>
                  <a:pt x="683" y="268"/>
                  <a:pt x="726" y="187"/>
                  <a:pt x="646" y="134"/>
                </a:cubicBezTo>
                <a:cubicBezTo>
                  <a:pt x="640" y="130"/>
                  <a:pt x="633" y="131"/>
                  <a:pt x="629" y="137"/>
                </a:cubicBezTo>
                <a:cubicBezTo>
                  <a:pt x="626" y="142"/>
                  <a:pt x="627" y="149"/>
                  <a:pt x="632" y="153"/>
                </a:cubicBezTo>
                <a:cubicBezTo>
                  <a:pt x="695" y="195"/>
                  <a:pt x="663" y="255"/>
                  <a:pt x="662" y="257"/>
                </a:cubicBezTo>
                <a:moveTo>
                  <a:pt x="173" y="67"/>
                </a:moveTo>
                <a:cubicBezTo>
                  <a:pt x="177" y="67"/>
                  <a:pt x="181" y="66"/>
                  <a:pt x="183" y="63"/>
                </a:cubicBezTo>
                <a:cubicBezTo>
                  <a:pt x="217" y="15"/>
                  <a:pt x="265" y="31"/>
                  <a:pt x="267" y="32"/>
                </a:cubicBezTo>
                <a:cubicBezTo>
                  <a:pt x="273" y="34"/>
                  <a:pt x="280" y="31"/>
                  <a:pt x="282" y="25"/>
                </a:cubicBezTo>
                <a:cubicBezTo>
                  <a:pt x="285" y="19"/>
                  <a:pt x="281" y="12"/>
                  <a:pt x="275" y="10"/>
                </a:cubicBezTo>
                <a:cubicBezTo>
                  <a:pt x="253" y="2"/>
                  <a:pt x="200" y="-1"/>
                  <a:pt x="164" y="49"/>
                </a:cubicBezTo>
                <a:cubicBezTo>
                  <a:pt x="160" y="54"/>
                  <a:pt x="161" y="61"/>
                  <a:pt x="166" y="65"/>
                </a:cubicBezTo>
                <a:cubicBezTo>
                  <a:pt x="169" y="67"/>
                  <a:pt x="171" y="67"/>
                  <a:pt x="173" y="67"/>
                </a:cubicBezTo>
                <a:moveTo>
                  <a:pt x="482" y="23"/>
                </a:moveTo>
                <a:cubicBezTo>
                  <a:pt x="534" y="19"/>
                  <a:pt x="558" y="57"/>
                  <a:pt x="559" y="59"/>
                </a:cubicBezTo>
                <a:cubicBezTo>
                  <a:pt x="561" y="62"/>
                  <a:pt x="565" y="64"/>
                  <a:pt x="569" y="64"/>
                </a:cubicBezTo>
                <a:cubicBezTo>
                  <a:pt x="571" y="64"/>
                  <a:pt x="573" y="64"/>
                  <a:pt x="575" y="63"/>
                </a:cubicBezTo>
                <a:cubicBezTo>
                  <a:pt x="581" y="59"/>
                  <a:pt x="583" y="52"/>
                  <a:pt x="579" y="47"/>
                </a:cubicBezTo>
                <a:cubicBezTo>
                  <a:pt x="578" y="44"/>
                  <a:pt x="548" y="-6"/>
                  <a:pt x="480" y="0"/>
                </a:cubicBezTo>
                <a:cubicBezTo>
                  <a:pt x="473" y="0"/>
                  <a:pt x="469" y="6"/>
                  <a:pt x="469" y="12"/>
                </a:cubicBezTo>
                <a:cubicBezTo>
                  <a:pt x="470" y="19"/>
                  <a:pt x="476" y="24"/>
                  <a:pt x="482" y="23"/>
                </a:cubicBezTo>
                <a:moveTo>
                  <a:pt x="697" y="367"/>
                </a:moveTo>
                <a:cubicBezTo>
                  <a:pt x="691" y="366"/>
                  <a:pt x="685" y="371"/>
                  <a:pt x="684" y="378"/>
                </a:cubicBezTo>
                <a:cubicBezTo>
                  <a:pt x="684" y="379"/>
                  <a:pt x="681" y="419"/>
                  <a:pt x="639" y="432"/>
                </a:cubicBezTo>
                <a:cubicBezTo>
                  <a:pt x="633" y="434"/>
                  <a:pt x="630" y="441"/>
                  <a:pt x="632" y="447"/>
                </a:cubicBezTo>
                <a:cubicBezTo>
                  <a:pt x="634" y="452"/>
                  <a:pt x="638" y="455"/>
                  <a:pt x="643" y="455"/>
                </a:cubicBezTo>
                <a:cubicBezTo>
                  <a:pt x="644" y="455"/>
                  <a:pt x="646" y="455"/>
                  <a:pt x="647" y="455"/>
                </a:cubicBezTo>
                <a:cubicBezTo>
                  <a:pt x="703" y="436"/>
                  <a:pt x="708" y="383"/>
                  <a:pt x="708" y="380"/>
                </a:cubicBezTo>
                <a:cubicBezTo>
                  <a:pt x="708" y="374"/>
                  <a:pt x="703" y="367"/>
                  <a:pt x="697" y="36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39880" y="3226680"/>
            <a:ext cx="192600" cy="158760"/>
          </a:xfrm>
          <a:custGeom>
            <a:avLst/>
            <a:gdLst/>
            <a:ahLst/>
            <a:rect l="0" t="0" r="r" b="b"/>
            <a:pathLst>
              <a:path w="535" h="441">
                <a:moveTo>
                  <a:pt x="9" y="246"/>
                </a:moveTo>
                <a:cubicBezTo>
                  <a:pt x="7" y="253"/>
                  <a:pt x="11" y="259"/>
                  <a:pt x="17" y="261"/>
                </a:cubicBezTo>
                <a:cubicBezTo>
                  <a:pt x="18" y="261"/>
                  <a:pt x="19" y="261"/>
                  <a:pt x="20" y="261"/>
                </a:cubicBezTo>
                <a:cubicBezTo>
                  <a:pt x="25" y="261"/>
                  <a:pt x="30" y="258"/>
                  <a:pt x="32" y="253"/>
                </a:cubicBezTo>
                <a:cubicBezTo>
                  <a:pt x="36" y="236"/>
                  <a:pt x="53" y="225"/>
                  <a:pt x="70" y="229"/>
                </a:cubicBezTo>
                <a:cubicBezTo>
                  <a:pt x="78" y="230"/>
                  <a:pt x="84" y="226"/>
                  <a:pt x="85" y="220"/>
                </a:cubicBezTo>
                <a:cubicBezTo>
                  <a:pt x="87" y="213"/>
                  <a:pt x="83" y="207"/>
                  <a:pt x="76" y="206"/>
                </a:cubicBezTo>
                <a:cubicBezTo>
                  <a:pt x="65" y="204"/>
                  <a:pt x="55" y="205"/>
                  <a:pt x="46" y="208"/>
                </a:cubicBezTo>
                <a:cubicBezTo>
                  <a:pt x="18" y="161"/>
                  <a:pt x="24" y="115"/>
                  <a:pt x="24" y="114"/>
                </a:cubicBezTo>
                <a:cubicBezTo>
                  <a:pt x="25" y="108"/>
                  <a:pt x="20" y="102"/>
                  <a:pt x="14" y="101"/>
                </a:cubicBezTo>
                <a:cubicBezTo>
                  <a:pt x="7" y="100"/>
                  <a:pt x="1" y="104"/>
                  <a:pt x="1" y="111"/>
                </a:cubicBezTo>
                <a:cubicBezTo>
                  <a:pt x="0" y="113"/>
                  <a:pt x="-6" y="165"/>
                  <a:pt x="26" y="219"/>
                </a:cubicBezTo>
                <a:cubicBezTo>
                  <a:pt x="18" y="226"/>
                  <a:pt x="12" y="236"/>
                  <a:pt x="9" y="246"/>
                </a:cubicBezTo>
                <a:moveTo>
                  <a:pt x="273" y="188"/>
                </a:moveTo>
                <a:cubicBezTo>
                  <a:pt x="282" y="179"/>
                  <a:pt x="298" y="180"/>
                  <a:pt x="307" y="189"/>
                </a:cubicBezTo>
                <a:cubicBezTo>
                  <a:pt x="309" y="191"/>
                  <a:pt x="312" y="192"/>
                  <a:pt x="315" y="192"/>
                </a:cubicBezTo>
                <a:cubicBezTo>
                  <a:pt x="318" y="192"/>
                  <a:pt x="321" y="191"/>
                  <a:pt x="324" y="188"/>
                </a:cubicBezTo>
                <a:cubicBezTo>
                  <a:pt x="328" y="184"/>
                  <a:pt x="328" y="176"/>
                  <a:pt x="323" y="172"/>
                </a:cubicBezTo>
                <a:cubicBezTo>
                  <a:pt x="318" y="167"/>
                  <a:pt x="312" y="163"/>
                  <a:pt x="305" y="161"/>
                </a:cubicBezTo>
                <a:cubicBezTo>
                  <a:pt x="312" y="137"/>
                  <a:pt x="309" y="126"/>
                  <a:pt x="302" y="106"/>
                </a:cubicBezTo>
                <a:cubicBezTo>
                  <a:pt x="301" y="103"/>
                  <a:pt x="300" y="99"/>
                  <a:pt x="299" y="95"/>
                </a:cubicBezTo>
                <a:lnTo>
                  <a:pt x="298" y="92"/>
                </a:lnTo>
                <a:cubicBezTo>
                  <a:pt x="289" y="64"/>
                  <a:pt x="284" y="44"/>
                  <a:pt x="300" y="18"/>
                </a:cubicBezTo>
                <a:cubicBezTo>
                  <a:pt x="303" y="12"/>
                  <a:pt x="302" y="5"/>
                  <a:pt x="296" y="2"/>
                </a:cubicBezTo>
                <a:cubicBezTo>
                  <a:pt x="291" y="-2"/>
                  <a:pt x="283" y="0"/>
                  <a:pt x="280" y="5"/>
                </a:cubicBezTo>
                <a:cubicBezTo>
                  <a:pt x="258" y="41"/>
                  <a:pt x="266" y="68"/>
                  <a:pt x="275" y="99"/>
                </a:cubicBezTo>
                <a:lnTo>
                  <a:pt x="276" y="102"/>
                </a:lnTo>
                <a:cubicBezTo>
                  <a:pt x="278" y="106"/>
                  <a:pt x="279" y="110"/>
                  <a:pt x="280" y="114"/>
                </a:cubicBezTo>
                <a:cubicBezTo>
                  <a:pt x="286" y="132"/>
                  <a:pt x="288" y="138"/>
                  <a:pt x="281" y="159"/>
                </a:cubicBezTo>
                <a:cubicBezTo>
                  <a:pt x="272" y="161"/>
                  <a:pt x="264" y="165"/>
                  <a:pt x="257" y="171"/>
                </a:cubicBezTo>
                <a:cubicBezTo>
                  <a:pt x="252" y="176"/>
                  <a:pt x="252" y="183"/>
                  <a:pt x="256" y="188"/>
                </a:cubicBezTo>
                <a:cubicBezTo>
                  <a:pt x="261" y="192"/>
                  <a:pt x="268" y="193"/>
                  <a:pt x="273" y="188"/>
                </a:cubicBezTo>
                <a:moveTo>
                  <a:pt x="422" y="118"/>
                </a:moveTo>
                <a:cubicBezTo>
                  <a:pt x="429" y="118"/>
                  <a:pt x="436" y="117"/>
                  <a:pt x="443" y="114"/>
                </a:cubicBezTo>
                <a:cubicBezTo>
                  <a:pt x="449" y="111"/>
                  <a:pt x="451" y="104"/>
                  <a:pt x="448" y="98"/>
                </a:cubicBezTo>
                <a:cubicBezTo>
                  <a:pt x="446" y="92"/>
                  <a:pt x="438" y="90"/>
                  <a:pt x="433" y="92"/>
                </a:cubicBezTo>
                <a:cubicBezTo>
                  <a:pt x="421" y="98"/>
                  <a:pt x="406" y="93"/>
                  <a:pt x="400" y="82"/>
                </a:cubicBezTo>
                <a:cubicBezTo>
                  <a:pt x="397" y="76"/>
                  <a:pt x="390" y="74"/>
                  <a:pt x="384" y="77"/>
                </a:cubicBezTo>
                <a:cubicBezTo>
                  <a:pt x="378" y="80"/>
                  <a:pt x="376" y="87"/>
                  <a:pt x="379" y="93"/>
                </a:cubicBezTo>
                <a:cubicBezTo>
                  <a:pt x="384" y="101"/>
                  <a:pt x="390" y="107"/>
                  <a:pt x="397" y="111"/>
                </a:cubicBezTo>
                <a:cubicBezTo>
                  <a:pt x="385" y="142"/>
                  <a:pt x="392" y="174"/>
                  <a:pt x="398" y="192"/>
                </a:cubicBezTo>
                <a:cubicBezTo>
                  <a:pt x="399" y="197"/>
                  <a:pt x="404" y="200"/>
                  <a:pt x="409" y="200"/>
                </a:cubicBezTo>
                <a:cubicBezTo>
                  <a:pt x="410" y="200"/>
                  <a:pt x="411" y="200"/>
                  <a:pt x="413" y="199"/>
                </a:cubicBezTo>
                <a:cubicBezTo>
                  <a:pt x="419" y="197"/>
                  <a:pt x="422" y="190"/>
                  <a:pt x="420" y="184"/>
                </a:cubicBezTo>
                <a:cubicBezTo>
                  <a:pt x="416" y="172"/>
                  <a:pt x="408" y="143"/>
                  <a:pt x="420" y="118"/>
                </a:cubicBezTo>
                <a:cubicBezTo>
                  <a:pt x="421" y="118"/>
                  <a:pt x="422" y="118"/>
                  <a:pt x="422" y="118"/>
                </a:cubicBezTo>
                <a:moveTo>
                  <a:pt x="535" y="340"/>
                </a:moveTo>
                <a:cubicBezTo>
                  <a:pt x="535" y="333"/>
                  <a:pt x="529" y="328"/>
                  <a:pt x="523" y="329"/>
                </a:cubicBezTo>
                <a:cubicBezTo>
                  <a:pt x="499" y="331"/>
                  <a:pt x="479" y="312"/>
                  <a:pt x="477" y="289"/>
                </a:cubicBezTo>
                <a:cubicBezTo>
                  <a:pt x="477" y="282"/>
                  <a:pt x="471" y="278"/>
                  <a:pt x="464" y="278"/>
                </a:cubicBezTo>
                <a:cubicBezTo>
                  <a:pt x="458" y="278"/>
                  <a:pt x="453" y="284"/>
                  <a:pt x="454" y="290"/>
                </a:cubicBezTo>
                <a:cubicBezTo>
                  <a:pt x="455" y="304"/>
                  <a:pt x="460" y="317"/>
                  <a:pt x="468" y="327"/>
                </a:cubicBezTo>
                <a:cubicBezTo>
                  <a:pt x="449" y="349"/>
                  <a:pt x="424" y="356"/>
                  <a:pt x="410" y="357"/>
                </a:cubicBezTo>
                <a:cubicBezTo>
                  <a:pt x="398" y="359"/>
                  <a:pt x="387" y="357"/>
                  <a:pt x="375" y="356"/>
                </a:cubicBezTo>
                <a:cubicBezTo>
                  <a:pt x="364" y="355"/>
                  <a:pt x="351" y="353"/>
                  <a:pt x="335" y="354"/>
                </a:cubicBezTo>
                <a:cubicBezTo>
                  <a:pt x="335" y="347"/>
                  <a:pt x="333" y="337"/>
                  <a:pt x="328" y="329"/>
                </a:cubicBezTo>
                <a:cubicBezTo>
                  <a:pt x="324" y="323"/>
                  <a:pt x="317" y="322"/>
                  <a:pt x="312" y="325"/>
                </a:cubicBezTo>
                <a:cubicBezTo>
                  <a:pt x="306" y="329"/>
                  <a:pt x="305" y="336"/>
                  <a:pt x="308" y="341"/>
                </a:cubicBezTo>
                <a:cubicBezTo>
                  <a:pt x="311" y="347"/>
                  <a:pt x="312" y="355"/>
                  <a:pt x="312" y="359"/>
                </a:cubicBezTo>
                <a:cubicBezTo>
                  <a:pt x="300" y="363"/>
                  <a:pt x="290" y="369"/>
                  <a:pt x="280" y="375"/>
                </a:cubicBezTo>
                <a:cubicBezTo>
                  <a:pt x="264" y="386"/>
                  <a:pt x="251" y="394"/>
                  <a:pt x="231" y="390"/>
                </a:cubicBezTo>
                <a:cubicBezTo>
                  <a:pt x="213" y="386"/>
                  <a:pt x="196" y="385"/>
                  <a:pt x="180" y="387"/>
                </a:cubicBezTo>
                <a:cubicBezTo>
                  <a:pt x="178" y="381"/>
                  <a:pt x="174" y="374"/>
                  <a:pt x="169" y="369"/>
                </a:cubicBezTo>
                <a:cubicBezTo>
                  <a:pt x="164" y="364"/>
                  <a:pt x="156" y="364"/>
                  <a:pt x="152" y="369"/>
                </a:cubicBezTo>
                <a:cubicBezTo>
                  <a:pt x="148" y="374"/>
                  <a:pt x="148" y="381"/>
                  <a:pt x="152" y="386"/>
                </a:cubicBezTo>
                <a:cubicBezTo>
                  <a:pt x="154" y="388"/>
                  <a:pt x="156" y="391"/>
                  <a:pt x="157" y="393"/>
                </a:cubicBezTo>
                <a:cubicBezTo>
                  <a:pt x="131" y="404"/>
                  <a:pt x="118" y="422"/>
                  <a:pt x="118" y="423"/>
                </a:cubicBezTo>
                <a:cubicBezTo>
                  <a:pt x="114" y="428"/>
                  <a:pt x="115" y="435"/>
                  <a:pt x="121" y="439"/>
                </a:cubicBezTo>
                <a:cubicBezTo>
                  <a:pt x="123" y="441"/>
                  <a:pt x="125" y="441"/>
                  <a:pt x="127" y="441"/>
                </a:cubicBezTo>
                <a:cubicBezTo>
                  <a:pt x="131" y="441"/>
                  <a:pt x="135" y="440"/>
                  <a:pt x="137" y="436"/>
                </a:cubicBezTo>
                <a:cubicBezTo>
                  <a:pt x="137" y="436"/>
                  <a:pt x="150" y="419"/>
                  <a:pt x="175" y="412"/>
                </a:cubicBezTo>
                <a:cubicBezTo>
                  <a:pt x="189" y="408"/>
                  <a:pt x="207" y="409"/>
                  <a:pt x="226" y="413"/>
                </a:cubicBezTo>
                <a:cubicBezTo>
                  <a:pt x="231" y="414"/>
                  <a:pt x="236" y="414"/>
                  <a:pt x="240" y="414"/>
                </a:cubicBezTo>
                <a:cubicBezTo>
                  <a:pt x="243" y="420"/>
                  <a:pt x="244" y="426"/>
                  <a:pt x="244" y="428"/>
                </a:cubicBezTo>
                <a:cubicBezTo>
                  <a:pt x="244" y="434"/>
                  <a:pt x="249" y="439"/>
                  <a:pt x="255" y="439"/>
                </a:cubicBezTo>
                <a:lnTo>
                  <a:pt x="256" y="439"/>
                </a:lnTo>
                <a:cubicBezTo>
                  <a:pt x="262" y="439"/>
                  <a:pt x="267" y="433"/>
                  <a:pt x="267" y="427"/>
                </a:cubicBezTo>
                <a:cubicBezTo>
                  <a:pt x="267" y="426"/>
                  <a:pt x="267" y="419"/>
                  <a:pt x="264" y="411"/>
                </a:cubicBezTo>
                <a:cubicBezTo>
                  <a:pt x="275" y="407"/>
                  <a:pt x="284" y="401"/>
                  <a:pt x="293" y="395"/>
                </a:cubicBezTo>
                <a:cubicBezTo>
                  <a:pt x="307" y="386"/>
                  <a:pt x="319" y="378"/>
                  <a:pt x="336" y="377"/>
                </a:cubicBezTo>
                <a:cubicBezTo>
                  <a:pt x="350" y="377"/>
                  <a:pt x="361" y="378"/>
                  <a:pt x="372" y="379"/>
                </a:cubicBezTo>
                <a:cubicBezTo>
                  <a:pt x="384" y="381"/>
                  <a:pt x="395" y="381"/>
                  <a:pt x="407" y="381"/>
                </a:cubicBezTo>
                <a:cubicBezTo>
                  <a:pt x="409" y="387"/>
                  <a:pt x="409" y="395"/>
                  <a:pt x="408" y="397"/>
                </a:cubicBezTo>
                <a:cubicBezTo>
                  <a:pt x="408" y="404"/>
                  <a:pt x="412" y="410"/>
                  <a:pt x="419" y="410"/>
                </a:cubicBezTo>
                <a:lnTo>
                  <a:pt x="420" y="411"/>
                </a:lnTo>
                <a:cubicBezTo>
                  <a:pt x="426" y="411"/>
                  <a:pt x="431" y="406"/>
                  <a:pt x="432" y="400"/>
                </a:cubicBezTo>
                <a:cubicBezTo>
                  <a:pt x="432" y="399"/>
                  <a:pt x="433" y="388"/>
                  <a:pt x="430" y="377"/>
                </a:cubicBezTo>
                <a:cubicBezTo>
                  <a:pt x="447" y="373"/>
                  <a:pt x="468" y="363"/>
                  <a:pt x="485" y="343"/>
                </a:cubicBezTo>
                <a:cubicBezTo>
                  <a:pt x="496" y="349"/>
                  <a:pt x="507" y="352"/>
                  <a:pt x="520" y="352"/>
                </a:cubicBezTo>
                <a:cubicBezTo>
                  <a:pt x="521" y="352"/>
                  <a:pt x="523" y="352"/>
                  <a:pt x="524" y="352"/>
                </a:cubicBezTo>
                <a:cubicBezTo>
                  <a:pt x="531" y="352"/>
                  <a:pt x="536" y="346"/>
                  <a:pt x="535" y="3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60280" y="233676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096920" y="3120120"/>
            <a:ext cx="1388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705280" y="37144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5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3683520"/>
            <a:ext cx="495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instrucciones tipo ensamblador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5798880" y="38062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6543360" y="37144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3"/>
                  <a:pt x="1561" y="39"/>
                  <a:pt x="1569" y="47"/>
                </a:cubicBezTo>
                <a:cubicBezTo>
                  <a:pt x="1576" y="54"/>
                  <a:pt x="1583" y="62"/>
                  <a:pt x="1589" y="71"/>
                </a:cubicBezTo>
                <a:cubicBezTo>
                  <a:pt x="1594" y="79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6"/>
                  <a:pt x="1607" y="925"/>
                  <a:pt x="1603" y="935"/>
                </a:cubicBezTo>
                <a:cubicBezTo>
                  <a:pt x="1599" y="945"/>
                  <a:pt x="1594" y="954"/>
                  <a:pt x="1589" y="963"/>
                </a:cubicBezTo>
                <a:cubicBezTo>
                  <a:pt x="1583" y="971"/>
                  <a:pt x="1576" y="979"/>
                  <a:pt x="1569" y="987"/>
                </a:cubicBezTo>
                <a:cubicBezTo>
                  <a:pt x="1561" y="994"/>
                  <a:pt x="1553" y="1001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8" y="1030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6409440" y="3683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6638760" y="3806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ADD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257960" y="371448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79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9"/>
                  <a:pt x="1588" y="159"/>
                </a:cubicBezTo>
                <a:lnTo>
                  <a:pt x="1588" y="874"/>
                </a:lnTo>
                <a:cubicBezTo>
                  <a:pt x="1588" y="885"/>
                  <a:pt x="1587" y="895"/>
                  <a:pt x="1585" y="905"/>
                </a:cubicBezTo>
                <a:cubicBezTo>
                  <a:pt x="1583" y="916"/>
                  <a:pt x="1580" y="925"/>
                  <a:pt x="1576" y="935"/>
                </a:cubicBezTo>
                <a:cubicBezTo>
                  <a:pt x="1572" y="945"/>
                  <a:pt x="1567" y="954"/>
                  <a:pt x="1561" y="963"/>
                </a:cubicBezTo>
                <a:cubicBezTo>
                  <a:pt x="1556" y="971"/>
                  <a:pt x="1549" y="979"/>
                  <a:pt x="1542" y="987"/>
                </a:cubicBezTo>
                <a:cubicBezTo>
                  <a:pt x="1534" y="994"/>
                  <a:pt x="1526" y="1001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0" y="1030"/>
                </a:cubicBezTo>
                <a:cubicBezTo>
                  <a:pt x="1450" y="1032"/>
                  <a:pt x="1440" y="1033"/>
                  <a:pt x="14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120080" y="3683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7349400" y="3806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962840" y="37144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69" y="0"/>
                </a:lnTo>
                <a:cubicBezTo>
                  <a:pt x="2180" y="0"/>
                  <a:pt x="2190" y="1"/>
                  <a:pt x="2200" y="3"/>
                </a:cubicBezTo>
                <a:cubicBezTo>
                  <a:pt x="2210" y="5"/>
                  <a:pt x="2220" y="8"/>
                  <a:pt x="2230" y="12"/>
                </a:cubicBezTo>
                <a:cubicBezTo>
                  <a:pt x="2240" y="16"/>
                  <a:pt x="2249" y="21"/>
                  <a:pt x="2257" y="27"/>
                </a:cubicBezTo>
                <a:cubicBezTo>
                  <a:pt x="2266" y="33"/>
                  <a:pt x="2274" y="39"/>
                  <a:pt x="2282" y="47"/>
                </a:cubicBezTo>
                <a:cubicBezTo>
                  <a:pt x="2289" y="54"/>
                  <a:pt x="2295" y="62"/>
                  <a:pt x="2301" y="71"/>
                </a:cubicBezTo>
                <a:cubicBezTo>
                  <a:pt x="2307" y="79"/>
                  <a:pt x="2312" y="89"/>
                  <a:pt x="2316" y="98"/>
                </a:cubicBezTo>
                <a:cubicBezTo>
                  <a:pt x="2320" y="108"/>
                  <a:pt x="2323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3" y="916"/>
                  <a:pt x="2320" y="925"/>
                  <a:pt x="2316" y="935"/>
                </a:cubicBezTo>
                <a:cubicBezTo>
                  <a:pt x="2312" y="945"/>
                  <a:pt x="2307" y="954"/>
                  <a:pt x="2301" y="963"/>
                </a:cubicBezTo>
                <a:cubicBezTo>
                  <a:pt x="2295" y="971"/>
                  <a:pt x="2289" y="979"/>
                  <a:pt x="2282" y="987"/>
                </a:cubicBezTo>
                <a:cubicBezTo>
                  <a:pt x="2274" y="994"/>
                  <a:pt x="2266" y="1001"/>
                  <a:pt x="2257" y="1006"/>
                </a:cubicBezTo>
                <a:cubicBezTo>
                  <a:pt x="2249" y="1012"/>
                  <a:pt x="2240" y="1017"/>
                  <a:pt x="2230" y="1021"/>
                </a:cubicBezTo>
                <a:cubicBezTo>
                  <a:pt x="2220" y="1025"/>
                  <a:pt x="2210" y="1028"/>
                  <a:pt x="2200" y="1030"/>
                </a:cubicBezTo>
                <a:cubicBezTo>
                  <a:pt x="2190" y="1032"/>
                  <a:pt x="2180" y="1033"/>
                  <a:pt x="216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7830720" y="3683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8060400" y="3806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8934120" y="37144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5"/>
                  <a:pt x="1947" y="935"/>
                </a:cubicBezTo>
                <a:cubicBezTo>
                  <a:pt x="1943" y="945"/>
                  <a:pt x="1938" y="954"/>
                  <a:pt x="1933" y="963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5" y="994"/>
                  <a:pt x="1897" y="1001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8799840" y="3683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9029160" y="38062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639720" y="3683520"/>
            <a:ext cx="136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sobre una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4102560"/>
            <a:ext cx="261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muy simple.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