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752400" y="452412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1015200" y="2280600"/>
            <a:ext cx="147240" cy="90000"/>
          </a:xfrm>
          <a:custGeom>
            <a:avLst/>
            <a:gdLst/>
            <a:ahLst/>
            <a:rect l="0" t="0" r="r" b="b"/>
            <a:pathLst>
              <a:path w="409" h="250">
                <a:moveTo>
                  <a:pt x="409" y="69"/>
                </a:moveTo>
                <a:cubicBezTo>
                  <a:pt x="409" y="79"/>
                  <a:pt x="407" y="91"/>
                  <a:pt x="404" y="102"/>
                </a:cubicBezTo>
                <a:cubicBezTo>
                  <a:pt x="386" y="174"/>
                  <a:pt x="304" y="257"/>
                  <a:pt x="189" y="249"/>
                </a:cubicBezTo>
                <a:cubicBezTo>
                  <a:pt x="85" y="243"/>
                  <a:pt x="0" y="193"/>
                  <a:pt x="0" y="124"/>
                </a:cubicBezTo>
                <a:cubicBezTo>
                  <a:pt x="0" y="56"/>
                  <a:pt x="85" y="0"/>
                  <a:pt x="189" y="0"/>
                </a:cubicBezTo>
                <a:cubicBezTo>
                  <a:pt x="294" y="0"/>
                  <a:pt x="409" y="1"/>
                  <a:pt x="409" y="6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72720" y="2284920"/>
            <a:ext cx="187920" cy="56880"/>
          </a:xfrm>
          <a:custGeom>
            <a:avLst/>
            <a:gdLst/>
            <a:ahLst/>
            <a:rect l="0" t="0" r="r" b="b"/>
            <a:pathLst>
              <a:path w="522" h="158">
                <a:moveTo>
                  <a:pt x="308" y="0"/>
                </a:moveTo>
                <a:cubicBezTo>
                  <a:pt x="252" y="0"/>
                  <a:pt x="123" y="15"/>
                  <a:pt x="94" y="15"/>
                </a:cubicBezTo>
                <a:cubicBezTo>
                  <a:pt x="42" y="15"/>
                  <a:pt x="0" y="47"/>
                  <a:pt x="0" y="86"/>
                </a:cubicBezTo>
                <a:cubicBezTo>
                  <a:pt x="0" y="105"/>
                  <a:pt x="10" y="122"/>
                  <a:pt x="26" y="136"/>
                </a:cubicBezTo>
                <a:cubicBezTo>
                  <a:pt x="26" y="136"/>
                  <a:pt x="61" y="170"/>
                  <a:pt x="123" y="153"/>
                </a:cubicBezTo>
                <a:cubicBezTo>
                  <a:pt x="151" y="146"/>
                  <a:pt x="196" y="92"/>
                  <a:pt x="275" y="83"/>
                </a:cubicBezTo>
                <a:cubicBezTo>
                  <a:pt x="314" y="79"/>
                  <a:pt x="387" y="109"/>
                  <a:pt x="516" y="110"/>
                </a:cubicBezTo>
                <a:cubicBezTo>
                  <a:pt x="521" y="98"/>
                  <a:pt x="522" y="90"/>
                  <a:pt x="522" y="90"/>
                </a:cubicBezTo>
                <a:cubicBezTo>
                  <a:pt x="522" y="21"/>
                  <a:pt x="412" y="0"/>
                  <a:pt x="308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797400" y="2028600"/>
            <a:ext cx="431640" cy="300960"/>
          </a:xfrm>
          <a:custGeom>
            <a:avLst/>
            <a:gdLst/>
            <a:ahLst/>
            <a:rect l="0" t="0" r="r" b="b"/>
            <a:pathLst>
              <a:path w="1199" h="836">
                <a:moveTo>
                  <a:pt x="1008" y="803"/>
                </a:moveTo>
                <a:cubicBezTo>
                  <a:pt x="1008" y="803"/>
                  <a:pt x="1084" y="788"/>
                  <a:pt x="1131" y="727"/>
                </a:cubicBezTo>
                <a:cubicBezTo>
                  <a:pt x="1185" y="657"/>
                  <a:pt x="1178" y="581"/>
                  <a:pt x="1178" y="581"/>
                </a:cubicBezTo>
                <a:cubicBezTo>
                  <a:pt x="1233" y="479"/>
                  <a:pt x="1161" y="384"/>
                  <a:pt x="1161" y="384"/>
                </a:cubicBezTo>
                <a:cubicBezTo>
                  <a:pt x="1154" y="277"/>
                  <a:pt x="1086" y="233"/>
                  <a:pt x="1086" y="233"/>
                </a:cubicBezTo>
                <a:cubicBezTo>
                  <a:pt x="1042" y="131"/>
                  <a:pt x="945" y="103"/>
                  <a:pt x="945" y="103"/>
                </a:cubicBezTo>
                <a:cubicBezTo>
                  <a:pt x="869" y="16"/>
                  <a:pt x="732" y="19"/>
                  <a:pt x="732" y="19"/>
                </a:cubicBezTo>
                <a:cubicBezTo>
                  <a:pt x="732" y="19"/>
                  <a:pt x="606" y="-27"/>
                  <a:pt x="431" y="24"/>
                </a:cubicBezTo>
                <a:cubicBezTo>
                  <a:pt x="403" y="33"/>
                  <a:pt x="306" y="52"/>
                  <a:pt x="236" y="95"/>
                </a:cubicBezTo>
                <a:cubicBezTo>
                  <a:pt x="13" y="228"/>
                  <a:pt x="-3" y="436"/>
                  <a:pt x="0" y="469"/>
                </a:cubicBezTo>
                <a:cubicBezTo>
                  <a:pt x="17" y="659"/>
                  <a:pt x="152" y="693"/>
                  <a:pt x="239" y="713"/>
                </a:cubicBezTo>
                <a:cubicBezTo>
                  <a:pt x="259" y="766"/>
                  <a:pt x="333" y="865"/>
                  <a:pt x="466" y="828"/>
                </a:cubicBezTo>
                <a:cubicBezTo>
                  <a:pt x="630" y="800"/>
                  <a:pt x="699" y="752"/>
                  <a:pt x="739" y="752"/>
                </a:cubicBezTo>
                <a:cubicBezTo>
                  <a:pt x="781" y="752"/>
                  <a:pt x="893" y="794"/>
                  <a:pt x="1008" y="80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21520" y="2055960"/>
            <a:ext cx="374400" cy="236160"/>
          </a:xfrm>
          <a:custGeom>
            <a:avLst/>
            <a:gdLst/>
            <a:ahLst/>
            <a:rect l="0" t="0" r="r" b="b"/>
            <a:pathLst>
              <a:path w="1040" h="656">
                <a:moveTo>
                  <a:pt x="527" y="422"/>
                </a:moveTo>
                <a:cubicBezTo>
                  <a:pt x="608" y="380"/>
                  <a:pt x="651" y="384"/>
                  <a:pt x="690" y="387"/>
                </a:cubicBezTo>
                <a:cubicBezTo>
                  <a:pt x="702" y="388"/>
                  <a:pt x="714" y="389"/>
                  <a:pt x="725" y="389"/>
                </a:cubicBezTo>
                <a:cubicBezTo>
                  <a:pt x="794" y="388"/>
                  <a:pt x="849" y="359"/>
                  <a:pt x="874" y="332"/>
                </a:cubicBezTo>
                <a:cubicBezTo>
                  <a:pt x="880" y="325"/>
                  <a:pt x="879" y="314"/>
                  <a:pt x="872" y="308"/>
                </a:cubicBezTo>
                <a:cubicBezTo>
                  <a:pt x="865" y="302"/>
                  <a:pt x="854" y="303"/>
                  <a:pt x="848" y="310"/>
                </a:cubicBezTo>
                <a:cubicBezTo>
                  <a:pt x="829" y="331"/>
                  <a:pt x="782" y="354"/>
                  <a:pt x="724" y="355"/>
                </a:cubicBezTo>
                <a:cubicBezTo>
                  <a:pt x="714" y="356"/>
                  <a:pt x="704" y="355"/>
                  <a:pt x="693" y="354"/>
                </a:cubicBezTo>
                <a:cubicBezTo>
                  <a:pt x="652" y="350"/>
                  <a:pt x="600" y="345"/>
                  <a:pt x="511" y="393"/>
                </a:cubicBezTo>
                <a:cubicBezTo>
                  <a:pt x="488" y="405"/>
                  <a:pt x="456" y="409"/>
                  <a:pt x="422" y="413"/>
                </a:cubicBezTo>
                <a:cubicBezTo>
                  <a:pt x="346" y="305"/>
                  <a:pt x="392" y="212"/>
                  <a:pt x="405" y="190"/>
                </a:cubicBezTo>
                <a:cubicBezTo>
                  <a:pt x="406" y="190"/>
                  <a:pt x="408" y="190"/>
                  <a:pt x="409" y="190"/>
                </a:cubicBezTo>
                <a:cubicBezTo>
                  <a:pt x="423" y="190"/>
                  <a:pt x="437" y="187"/>
                  <a:pt x="449" y="180"/>
                </a:cubicBezTo>
                <a:cubicBezTo>
                  <a:pt x="457" y="175"/>
                  <a:pt x="460" y="165"/>
                  <a:pt x="456" y="157"/>
                </a:cubicBezTo>
                <a:cubicBezTo>
                  <a:pt x="451" y="149"/>
                  <a:pt x="440" y="146"/>
                  <a:pt x="432" y="151"/>
                </a:cubicBezTo>
                <a:cubicBezTo>
                  <a:pt x="410" y="163"/>
                  <a:pt x="381" y="156"/>
                  <a:pt x="367" y="135"/>
                </a:cubicBezTo>
                <a:cubicBezTo>
                  <a:pt x="362" y="127"/>
                  <a:pt x="351" y="125"/>
                  <a:pt x="343" y="130"/>
                </a:cubicBezTo>
                <a:cubicBezTo>
                  <a:pt x="335" y="135"/>
                  <a:pt x="333" y="145"/>
                  <a:pt x="338" y="153"/>
                </a:cubicBezTo>
                <a:cubicBezTo>
                  <a:pt x="346" y="165"/>
                  <a:pt x="358" y="175"/>
                  <a:pt x="371" y="181"/>
                </a:cubicBezTo>
                <a:cubicBezTo>
                  <a:pt x="353" y="217"/>
                  <a:pt x="319" y="311"/>
                  <a:pt x="384" y="416"/>
                </a:cubicBezTo>
                <a:cubicBezTo>
                  <a:pt x="338" y="421"/>
                  <a:pt x="291" y="427"/>
                  <a:pt x="255" y="450"/>
                </a:cubicBezTo>
                <a:cubicBezTo>
                  <a:pt x="232" y="464"/>
                  <a:pt x="209" y="486"/>
                  <a:pt x="191" y="511"/>
                </a:cubicBezTo>
                <a:cubicBezTo>
                  <a:pt x="169" y="507"/>
                  <a:pt x="89" y="487"/>
                  <a:pt x="75" y="401"/>
                </a:cubicBezTo>
                <a:cubicBezTo>
                  <a:pt x="84" y="394"/>
                  <a:pt x="91" y="386"/>
                  <a:pt x="95" y="375"/>
                </a:cubicBezTo>
                <a:cubicBezTo>
                  <a:pt x="99" y="366"/>
                  <a:pt x="94" y="356"/>
                  <a:pt x="86" y="353"/>
                </a:cubicBezTo>
                <a:cubicBezTo>
                  <a:pt x="77" y="350"/>
                  <a:pt x="67" y="354"/>
                  <a:pt x="63" y="363"/>
                </a:cubicBezTo>
                <a:cubicBezTo>
                  <a:pt x="60" y="370"/>
                  <a:pt x="55" y="376"/>
                  <a:pt x="47" y="378"/>
                </a:cubicBezTo>
                <a:cubicBezTo>
                  <a:pt x="40" y="381"/>
                  <a:pt x="33" y="380"/>
                  <a:pt x="25" y="376"/>
                </a:cubicBezTo>
                <a:cubicBezTo>
                  <a:pt x="17" y="371"/>
                  <a:pt x="6" y="374"/>
                  <a:pt x="2" y="382"/>
                </a:cubicBezTo>
                <a:cubicBezTo>
                  <a:pt x="-3" y="390"/>
                  <a:pt x="0" y="401"/>
                  <a:pt x="8" y="405"/>
                </a:cubicBezTo>
                <a:cubicBezTo>
                  <a:pt x="18" y="411"/>
                  <a:pt x="29" y="413"/>
                  <a:pt x="39" y="413"/>
                </a:cubicBezTo>
                <a:cubicBezTo>
                  <a:pt x="40" y="413"/>
                  <a:pt x="42" y="413"/>
                  <a:pt x="43" y="413"/>
                </a:cubicBezTo>
                <a:cubicBezTo>
                  <a:pt x="59" y="494"/>
                  <a:pt x="125" y="531"/>
                  <a:pt x="172" y="542"/>
                </a:cubicBezTo>
                <a:cubicBezTo>
                  <a:pt x="166" y="555"/>
                  <a:pt x="162" y="569"/>
                  <a:pt x="160" y="582"/>
                </a:cubicBezTo>
                <a:cubicBezTo>
                  <a:pt x="160" y="592"/>
                  <a:pt x="167" y="600"/>
                  <a:pt x="176" y="601"/>
                </a:cubicBezTo>
                <a:lnTo>
                  <a:pt x="178" y="601"/>
                </a:lnTo>
                <a:cubicBezTo>
                  <a:pt x="187" y="601"/>
                  <a:pt x="194" y="594"/>
                  <a:pt x="195" y="585"/>
                </a:cubicBezTo>
                <a:cubicBezTo>
                  <a:pt x="199" y="544"/>
                  <a:pt x="239" y="500"/>
                  <a:pt x="274" y="478"/>
                </a:cubicBezTo>
                <a:cubicBezTo>
                  <a:pt x="307" y="457"/>
                  <a:pt x="357" y="453"/>
                  <a:pt x="404" y="448"/>
                </a:cubicBezTo>
                <a:cubicBezTo>
                  <a:pt x="450" y="444"/>
                  <a:pt x="493" y="440"/>
                  <a:pt x="527" y="422"/>
                </a:cubicBezTo>
                <a:moveTo>
                  <a:pt x="972" y="371"/>
                </a:moveTo>
                <a:cubicBezTo>
                  <a:pt x="967" y="380"/>
                  <a:pt x="970" y="390"/>
                  <a:pt x="979" y="394"/>
                </a:cubicBezTo>
                <a:cubicBezTo>
                  <a:pt x="981" y="396"/>
                  <a:pt x="984" y="396"/>
                  <a:pt x="987" y="396"/>
                </a:cubicBezTo>
                <a:cubicBezTo>
                  <a:pt x="993" y="396"/>
                  <a:pt x="999" y="393"/>
                  <a:pt x="1002" y="388"/>
                </a:cubicBezTo>
                <a:cubicBezTo>
                  <a:pt x="1003" y="387"/>
                  <a:pt x="1066" y="271"/>
                  <a:pt x="948" y="193"/>
                </a:cubicBezTo>
                <a:cubicBezTo>
                  <a:pt x="940" y="188"/>
                  <a:pt x="929" y="190"/>
                  <a:pt x="924" y="198"/>
                </a:cubicBezTo>
                <a:cubicBezTo>
                  <a:pt x="918" y="206"/>
                  <a:pt x="921" y="216"/>
                  <a:pt x="928" y="222"/>
                </a:cubicBezTo>
                <a:cubicBezTo>
                  <a:pt x="1020" y="282"/>
                  <a:pt x="974" y="368"/>
                  <a:pt x="972" y="371"/>
                </a:cubicBezTo>
                <a:moveTo>
                  <a:pt x="255" y="98"/>
                </a:moveTo>
                <a:cubicBezTo>
                  <a:pt x="260" y="98"/>
                  <a:pt x="265" y="96"/>
                  <a:pt x="269" y="91"/>
                </a:cubicBezTo>
                <a:cubicBezTo>
                  <a:pt x="320" y="23"/>
                  <a:pt x="389" y="47"/>
                  <a:pt x="392" y="48"/>
                </a:cubicBezTo>
                <a:cubicBezTo>
                  <a:pt x="401" y="51"/>
                  <a:pt x="411" y="46"/>
                  <a:pt x="414" y="38"/>
                </a:cubicBezTo>
                <a:cubicBezTo>
                  <a:pt x="418" y="29"/>
                  <a:pt x="413" y="19"/>
                  <a:pt x="404" y="16"/>
                </a:cubicBezTo>
                <a:cubicBezTo>
                  <a:pt x="371" y="4"/>
                  <a:pt x="293" y="0"/>
                  <a:pt x="241" y="72"/>
                </a:cubicBezTo>
                <a:cubicBezTo>
                  <a:pt x="235" y="79"/>
                  <a:pt x="237" y="90"/>
                  <a:pt x="245" y="95"/>
                </a:cubicBezTo>
                <a:cubicBezTo>
                  <a:pt x="248" y="97"/>
                  <a:pt x="251" y="98"/>
                  <a:pt x="255" y="98"/>
                </a:cubicBezTo>
                <a:moveTo>
                  <a:pt x="707" y="35"/>
                </a:moveTo>
                <a:cubicBezTo>
                  <a:pt x="784" y="29"/>
                  <a:pt x="819" y="83"/>
                  <a:pt x="821" y="86"/>
                </a:cubicBezTo>
                <a:cubicBezTo>
                  <a:pt x="824" y="91"/>
                  <a:pt x="830" y="94"/>
                  <a:pt x="836" y="94"/>
                </a:cubicBezTo>
                <a:cubicBezTo>
                  <a:pt x="838" y="94"/>
                  <a:pt x="842" y="93"/>
                  <a:pt x="844" y="92"/>
                </a:cubicBezTo>
                <a:cubicBezTo>
                  <a:pt x="852" y="87"/>
                  <a:pt x="855" y="77"/>
                  <a:pt x="850" y="68"/>
                </a:cubicBezTo>
                <a:cubicBezTo>
                  <a:pt x="849" y="65"/>
                  <a:pt x="804" y="-7"/>
                  <a:pt x="705" y="1"/>
                </a:cubicBezTo>
                <a:cubicBezTo>
                  <a:pt x="695" y="2"/>
                  <a:pt x="688" y="10"/>
                  <a:pt x="689" y="19"/>
                </a:cubicBezTo>
                <a:cubicBezTo>
                  <a:pt x="689" y="28"/>
                  <a:pt x="698" y="35"/>
                  <a:pt x="707" y="35"/>
                </a:cubicBezTo>
                <a:moveTo>
                  <a:pt x="1023" y="530"/>
                </a:moveTo>
                <a:cubicBezTo>
                  <a:pt x="1015" y="529"/>
                  <a:pt x="1005" y="536"/>
                  <a:pt x="1005" y="545"/>
                </a:cubicBezTo>
                <a:cubicBezTo>
                  <a:pt x="1005" y="546"/>
                  <a:pt x="999" y="603"/>
                  <a:pt x="939" y="623"/>
                </a:cubicBezTo>
                <a:cubicBezTo>
                  <a:pt x="930" y="626"/>
                  <a:pt x="925" y="635"/>
                  <a:pt x="928" y="644"/>
                </a:cubicBezTo>
                <a:cubicBezTo>
                  <a:pt x="930" y="651"/>
                  <a:pt x="937" y="656"/>
                  <a:pt x="944" y="656"/>
                </a:cubicBezTo>
                <a:cubicBezTo>
                  <a:pt x="946" y="656"/>
                  <a:pt x="948" y="655"/>
                  <a:pt x="950" y="655"/>
                </a:cubicBezTo>
                <a:cubicBezTo>
                  <a:pt x="1031" y="628"/>
                  <a:pt x="1039" y="551"/>
                  <a:pt x="1039" y="548"/>
                </a:cubicBezTo>
                <a:cubicBezTo>
                  <a:pt x="1040" y="539"/>
                  <a:pt x="1033" y="530"/>
                  <a:pt x="1023" y="530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76960" y="2059920"/>
            <a:ext cx="282960" cy="228240"/>
          </a:xfrm>
          <a:custGeom>
            <a:avLst/>
            <a:gdLst/>
            <a:ahLst/>
            <a:rect l="0" t="0" r="r" b="b"/>
            <a:pathLst>
              <a:path w="786" h="634">
                <a:moveTo>
                  <a:pt x="13" y="354"/>
                </a:moveTo>
                <a:cubicBezTo>
                  <a:pt x="11" y="363"/>
                  <a:pt x="16" y="373"/>
                  <a:pt x="26" y="375"/>
                </a:cubicBezTo>
                <a:cubicBezTo>
                  <a:pt x="27" y="375"/>
                  <a:pt x="29" y="376"/>
                  <a:pt x="30" y="376"/>
                </a:cubicBezTo>
                <a:cubicBezTo>
                  <a:pt x="38" y="376"/>
                  <a:pt x="45" y="371"/>
                  <a:pt x="47" y="363"/>
                </a:cubicBezTo>
                <a:cubicBezTo>
                  <a:pt x="53" y="339"/>
                  <a:pt x="79" y="324"/>
                  <a:pt x="104" y="329"/>
                </a:cubicBezTo>
                <a:cubicBezTo>
                  <a:pt x="113" y="331"/>
                  <a:pt x="122" y="325"/>
                  <a:pt x="124" y="316"/>
                </a:cubicBezTo>
                <a:cubicBezTo>
                  <a:pt x="126" y="307"/>
                  <a:pt x="120" y="298"/>
                  <a:pt x="111" y="296"/>
                </a:cubicBezTo>
                <a:cubicBezTo>
                  <a:pt x="96" y="293"/>
                  <a:pt x="81" y="294"/>
                  <a:pt x="68" y="299"/>
                </a:cubicBezTo>
                <a:cubicBezTo>
                  <a:pt x="27" y="230"/>
                  <a:pt x="35" y="164"/>
                  <a:pt x="35" y="163"/>
                </a:cubicBezTo>
                <a:cubicBezTo>
                  <a:pt x="37" y="154"/>
                  <a:pt x="30" y="145"/>
                  <a:pt x="21" y="144"/>
                </a:cubicBezTo>
                <a:cubicBezTo>
                  <a:pt x="11" y="143"/>
                  <a:pt x="2" y="149"/>
                  <a:pt x="1" y="159"/>
                </a:cubicBezTo>
                <a:cubicBezTo>
                  <a:pt x="1" y="162"/>
                  <a:pt x="-9" y="237"/>
                  <a:pt x="38" y="315"/>
                </a:cubicBezTo>
                <a:cubicBezTo>
                  <a:pt x="26" y="326"/>
                  <a:pt x="18" y="339"/>
                  <a:pt x="13" y="354"/>
                </a:cubicBezTo>
                <a:moveTo>
                  <a:pt x="400" y="270"/>
                </a:moveTo>
                <a:cubicBezTo>
                  <a:pt x="415" y="257"/>
                  <a:pt x="437" y="257"/>
                  <a:pt x="451" y="270"/>
                </a:cubicBezTo>
                <a:cubicBezTo>
                  <a:pt x="454" y="274"/>
                  <a:pt x="458" y="275"/>
                  <a:pt x="463" y="275"/>
                </a:cubicBezTo>
                <a:cubicBezTo>
                  <a:pt x="467" y="275"/>
                  <a:pt x="472" y="273"/>
                  <a:pt x="475" y="270"/>
                </a:cubicBezTo>
                <a:cubicBezTo>
                  <a:pt x="482" y="263"/>
                  <a:pt x="482" y="253"/>
                  <a:pt x="475" y="246"/>
                </a:cubicBezTo>
                <a:cubicBezTo>
                  <a:pt x="467" y="239"/>
                  <a:pt x="457" y="233"/>
                  <a:pt x="447" y="230"/>
                </a:cubicBezTo>
                <a:cubicBezTo>
                  <a:pt x="458" y="196"/>
                  <a:pt x="453" y="181"/>
                  <a:pt x="444" y="152"/>
                </a:cubicBezTo>
                <a:cubicBezTo>
                  <a:pt x="442" y="147"/>
                  <a:pt x="440" y="142"/>
                  <a:pt x="439" y="135"/>
                </a:cubicBezTo>
                <a:lnTo>
                  <a:pt x="438" y="132"/>
                </a:lnTo>
                <a:cubicBezTo>
                  <a:pt x="425" y="91"/>
                  <a:pt x="417" y="64"/>
                  <a:pt x="441" y="26"/>
                </a:cubicBezTo>
                <a:cubicBezTo>
                  <a:pt x="446" y="18"/>
                  <a:pt x="443" y="8"/>
                  <a:pt x="435" y="3"/>
                </a:cubicBezTo>
                <a:cubicBezTo>
                  <a:pt x="427" y="-2"/>
                  <a:pt x="416" y="0"/>
                  <a:pt x="411" y="8"/>
                </a:cubicBezTo>
                <a:cubicBezTo>
                  <a:pt x="379" y="59"/>
                  <a:pt x="391" y="98"/>
                  <a:pt x="404" y="142"/>
                </a:cubicBezTo>
                <a:lnTo>
                  <a:pt x="405" y="145"/>
                </a:lnTo>
                <a:cubicBezTo>
                  <a:pt x="408" y="152"/>
                  <a:pt x="409" y="157"/>
                  <a:pt x="411" y="163"/>
                </a:cubicBezTo>
                <a:cubicBezTo>
                  <a:pt x="420" y="188"/>
                  <a:pt x="422" y="197"/>
                  <a:pt x="412" y="228"/>
                </a:cubicBezTo>
                <a:cubicBezTo>
                  <a:pt x="399" y="230"/>
                  <a:pt x="387" y="236"/>
                  <a:pt x="377" y="245"/>
                </a:cubicBezTo>
                <a:cubicBezTo>
                  <a:pt x="370" y="251"/>
                  <a:pt x="370" y="262"/>
                  <a:pt x="376" y="269"/>
                </a:cubicBezTo>
                <a:cubicBezTo>
                  <a:pt x="383" y="276"/>
                  <a:pt x="394" y="276"/>
                  <a:pt x="400" y="270"/>
                </a:cubicBezTo>
                <a:moveTo>
                  <a:pt x="620" y="169"/>
                </a:moveTo>
                <a:cubicBezTo>
                  <a:pt x="630" y="169"/>
                  <a:pt x="641" y="167"/>
                  <a:pt x="650" y="162"/>
                </a:cubicBezTo>
                <a:cubicBezTo>
                  <a:pt x="659" y="158"/>
                  <a:pt x="662" y="148"/>
                  <a:pt x="658" y="140"/>
                </a:cubicBezTo>
                <a:cubicBezTo>
                  <a:pt x="654" y="131"/>
                  <a:pt x="644" y="128"/>
                  <a:pt x="635" y="132"/>
                </a:cubicBezTo>
                <a:cubicBezTo>
                  <a:pt x="618" y="140"/>
                  <a:pt x="597" y="133"/>
                  <a:pt x="587" y="116"/>
                </a:cubicBezTo>
                <a:cubicBezTo>
                  <a:pt x="583" y="108"/>
                  <a:pt x="572" y="105"/>
                  <a:pt x="564" y="109"/>
                </a:cubicBezTo>
                <a:cubicBezTo>
                  <a:pt x="556" y="114"/>
                  <a:pt x="553" y="124"/>
                  <a:pt x="557" y="132"/>
                </a:cubicBezTo>
                <a:cubicBezTo>
                  <a:pt x="563" y="144"/>
                  <a:pt x="573" y="153"/>
                  <a:pt x="583" y="159"/>
                </a:cubicBezTo>
                <a:cubicBezTo>
                  <a:pt x="565" y="203"/>
                  <a:pt x="575" y="250"/>
                  <a:pt x="584" y="275"/>
                </a:cubicBezTo>
                <a:cubicBezTo>
                  <a:pt x="586" y="282"/>
                  <a:pt x="593" y="286"/>
                  <a:pt x="600" y="286"/>
                </a:cubicBezTo>
                <a:cubicBezTo>
                  <a:pt x="602" y="286"/>
                  <a:pt x="604" y="286"/>
                  <a:pt x="606" y="285"/>
                </a:cubicBezTo>
                <a:cubicBezTo>
                  <a:pt x="615" y="282"/>
                  <a:pt x="620" y="273"/>
                  <a:pt x="617" y="264"/>
                </a:cubicBezTo>
                <a:cubicBezTo>
                  <a:pt x="611" y="247"/>
                  <a:pt x="600" y="205"/>
                  <a:pt x="617" y="168"/>
                </a:cubicBezTo>
                <a:cubicBezTo>
                  <a:pt x="618" y="168"/>
                  <a:pt x="619" y="169"/>
                  <a:pt x="620" y="169"/>
                </a:cubicBezTo>
                <a:moveTo>
                  <a:pt x="786" y="489"/>
                </a:moveTo>
                <a:cubicBezTo>
                  <a:pt x="785" y="479"/>
                  <a:pt x="777" y="472"/>
                  <a:pt x="768" y="473"/>
                </a:cubicBezTo>
                <a:cubicBezTo>
                  <a:pt x="733" y="475"/>
                  <a:pt x="703" y="449"/>
                  <a:pt x="700" y="415"/>
                </a:cubicBezTo>
                <a:cubicBezTo>
                  <a:pt x="700" y="406"/>
                  <a:pt x="691" y="399"/>
                  <a:pt x="682" y="400"/>
                </a:cubicBezTo>
                <a:cubicBezTo>
                  <a:pt x="673" y="400"/>
                  <a:pt x="665" y="408"/>
                  <a:pt x="666" y="418"/>
                </a:cubicBezTo>
                <a:cubicBezTo>
                  <a:pt x="667" y="438"/>
                  <a:pt x="675" y="456"/>
                  <a:pt x="687" y="470"/>
                </a:cubicBezTo>
                <a:cubicBezTo>
                  <a:pt x="659" y="502"/>
                  <a:pt x="623" y="511"/>
                  <a:pt x="603" y="514"/>
                </a:cubicBezTo>
                <a:cubicBezTo>
                  <a:pt x="585" y="516"/>
                  <a:pt x="569" y="514"/>
                  <a:pt x="551" y="512"/>
                </a:cubicBezTo>
                <a:cubicBezTo>
                  <a:pt x="534" y="510"/>
                  <a:pt x="515" y="508"/>
                  <a:pt x="492" y="508"/>
                </a:cubicBezTo>
                <a:lnTo>
                  <a:pt x="492" y="509"/>
                </a:lnTo>
                <a:cubicBezTo>
                  <a:pt x="491" y="499"/>
                  <a:pt x="489" y="485"/>
                  <a:pt x="481" y="473"/>
                </a:cubicBezTo>
                <a:cubicBezTo>
                  <a:pt x="476" y="465"/>
                  <a:pt x="466" y="463"/>
                  <a:pt x="458" y="468"/>
                </a:cubicBezTo>
                <a:cubicBezTo>
                  <a:pt x="450" y="473"/>
                  <a:pt x="447" y="483"/>
                  <a:pt x="452" y="491"/>
                </a:cubicBezTo>
                <a:cubicBezTo>
                  <a:pt x="457" y="498"/>
                  <a:pt x="458" y="510"/>
                  <a:pt x="458" y="515"/>
                </a:cubicBezTo>
                <a:cubicBezTo>
                  <a:pt x="440" y="522"/>
                  <a:pt x="425" y="531"/>
                  <a:pt x="412" y="539"/>
                </a:cubicBezTo>
                <a:cubicBezTo>
                  <a:pt x="387" y="555"/>
                  <a:pt x="368" y="567"/>
                  <a:pt x="339" y="561"/>
                </a:cubicBezTo>
                <a:cubicBezTo>
                  <a:pt x="313" y="555"/>
                  <a:pt x="286" y="554"/>
                  <a:pt x="264" y="557"/>
                </a:cubicBezTo>
                <a:cubicBezTo>
                  <a:pt x="260" y="548"/>
                  <a:pt x="255" y="538"/>
                  <a:pt x="246" y="530"/>
                </a:cubicBezTo>
                <a:cubicBezTo>
                  <a:pt x="240" y="524"/>
                  <a:pt x="229" y="524"/>
                  <a:pt x="222" y="531"/>
                </a:cubicBezTo>
                <a:cubicBezTo>
                  <a:pt x="216" y="538"/>
                  <a:pt x="216" y="548"/>
                  <a:pt x="223" y="555"/>
                </a:cubicBezTo>
                <a:cubicBezTo>
                  <a:pt x="226" y="558"/>
                  <a:pt x="228" y="562"/>
                  <a:pt x="230" y="566"/>
                </a:cubicBezTo>
                <a:cubicBezTo>
                  <a:pt x="192" y="581"/>
                  <a:pt x="173" y="607"/>
                  <a:pt x="172" y="608"/>
                </a:cubicBezTo>
                <a:cubicBezTo>
                  <a:pt x="166" y="615"/>
                  <a:pt x="168" y="626"/>
                  <a:pt x="176" y="631"/>
                </a:cubicBezTo>
                <a:cubicBezTo>
                  <a:pt x="179" y="633"/>
                  <a:pt x="182" y="634"/>
                  <a:pt x="186" y="634"/>
                </a:cubicBezTo>
                <a:cubicBezTo>
                  <a:pt x="191" y="634"/>
                  <a:pt x="197" y="632"/>
                  <a:pt x="200" y="628"/>
                </a:cubicBezTo>
                <a:cubicBezTo>
                  <a:pt x="200" y="627"/>
                  <a:pt x="219" y="602"/>
                  <a:pt x="257" y="592"/>
                </a:cubicBezTo>
                <a:cubicBezTo>
                  <a:pt x="276" y="587"/>
                  <a:pt x="304" y="588"/>
                  <a:pt x="332" y="594"/>
                </a:cubicBezTo>
                <a:cubicBezTo>
                  <a:pt x="339" y="595"/>
                  <a:pt x="346" y="596"/>
                  <a:pt x="353" y="596"/>
                </a:cubicBezTo>
                <a:cubicBezTo>
                  <a:pt x="356" y="603"/>
                  <a:pt x="357" y="612"/>
                  <a:pt x="358" y="615"/>
                </a:cubicBezTo>
                <a:cubicBezTo>
                  <a:pt x="358" y="624"/>
                  <a:pt x="366" y="631"/>
                  <a:pt x="375" y="631"/>
                </a:cubicBezTo>
                <a:lnTo>
                  <a:pt x="376" y="631"/>
                </a:lnTo>
                <a:cubicBezTo>
                  <a:pt x="385" y="631"/>
                  <a:pt x="393" y="623"/>
                  <a:pt x="392" y="614"/>
                </a:cubicBezTo>
                <a:cubicBezTo>
                  <a:pt x="392" y="612"/>
                  <a:pt x="391" y="602"/>
                  <a:pt x="388" y="590"/>
                </a:cubicBezTo>
                <a:cubicBezTo>
                  <a:pt x="404" y="585"/>
                  <a:pt x="417" y="576"/>
                  <a:pt x="430" y="568"/>
                </a:cubicBezTo>
                <a:cubicBezTo>
                  <a:pt x="450" y="555"/>
                  <a:pt x="469" y="543"/>
                  <a:pt x="493" y="542"/>
                </a:cubicBezTo>
                <a:cubicBezTo>
                  <a:pt x="514" y="542"/>
                  <a:pt x="531" y="544"/>
                  <a:pt x="547" y="545"/>
                </a:cubicBezTo>
                <a:cubicBezTo>
                  <a:pt x="563" y="547"/>
                  <a:pt x="579" y="548"/>
                  <a:pt x="597" y="547"/>
                </a:cubicBezTo>
                <a:cubicBezTo>
                  <a:pt x="600" y="556"/>
                  <a:pt x="600" y="567"/>
                  <a:pt x="600" y="571"/>
                </a:cubicBezTo>
                <a:cubicBezTo>
                  <a:pt x="598" y="580"/>
                  <a:pt x="605" y="589"/>
                  <a:pt x="615" y="590"/>
                </a:cubicBezTo>
                <a:cubicBezTo>
                  <a:pt x="615" y="590"/>
                  <a:pt x="616" y="590"/>
                  <a:pt x="617" y="590"/>
                </a:cubicBezTo>
                <a:cubicBezTo>
                  <a:pt x="625" y="590"/>
                  <a:pt x="633" y="584"/>
                  <a:pt x="634" y="576"/>
                </a:cubicBezTo>
                <a:cubicBezTo>
                  <a:pt x="634" y="573"/>
                  <a:pt x="636" y="558"/>
                  <a:pt x="632" y="542"/>
                </a:cubicBezTo>
                <a:cubicBezTo>
                  <a:pt x="657" y="536"/>
                  <a:pt x="687" y="522"/>
                  <a:pt x="713" y="493"/>
                </a:cubicBezTo>
                <a:cubicBezTo>
                  <a:pt x="728" y="502"/>
                  <a:pt x="745" y="507"/>
                  <a:pt x="764" y="507"/>
                </a:cubicBezTo>
                <a:cubicBezTo>
                  <a:pt x="766" y="507"/>
                  <a:pt x="768" y="507"/>
                  <a:pt x="770" y="507"/>
                </a:cubicBezTo>
                <a:cubicBezTo>
                  <a:pt x="779" y="506"/>
                  <a:pt x="787" y="498"/>
                  <a:pt x="786" y="489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255680" y="1894680"/>
            <a:ext cx="870840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Actividad 2.8: Simulador de Instrucciones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/>
          <p:nvPr/>
        </p:nvSpPr>
        <p:spPr>
          <a:xfrm>
            <a:off x="771480" y="3609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4"/>
                  <a:pt x="748" y="508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8"/>
                  <a:pt x="12" y="484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09"/>
                </a:cubicBezTo>
                <a:cubicBezTo>
                  <a:pt x="12" y="284"/>
                  <a:pt x="19" y="260"/>
                  <a:pt x="29" y="237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0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20"/>
                  <a:pt x="284" y="12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2"/>
                  <a:pt x="507" y="20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0"/>
                  <a:pt x="689" y="150"/>
                  <a:pt x="703" y="171"/>
                </a:cubicBezTo>
                <a:cubicBezTo>
                  <a:pt x="717" y="192"/>
                  <a:pt x="729" y="214"/>
                  <a:pt x="739" y="237"/>
                </a:cubicBezTo>
                <a:cubicBezTo>
                  <a:pt x="748" y="260"/>
                  <a:pt x="756" y="284"/>
                  <a:pt x="761" y="309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806040" y="364428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5"/>
                  <a:pt x="570" y="344"/>
                </a:cubicBezTo>
                <a:cubicBezTo>
                  <a:pt x="567" y="363"/>
                  <a:pt x="561" y="381"/>
                  <a:pt x="554" y="398"/>
                </a:cubicBezTo>
                <a:cubicBezTo>
                  <a:pt x="547" y="415"/>
                  <a:pt x="538" y="432"/>
                  <a:pt x="528" y="448"/>
                </a:cubicBezTo>
                <a:cubicBezTo>
                  <a:pt x="517" y="463"/>
                  <a:pt x="505" y="478"/>
                  <a:pt x="492" y="491"/>
                </a:cubicBezTo>
                <a:cubicBezTo>
                  <a:pt x="478" y="505"/>
                  <a:pt x="464" y="518"/>
                  <a:pt x="448" y="528"/>
                </a:cubicBezTo>
                <a:cubicBezTo>
                  <a:pt x="432" y="539"/>
                  <a:pt x="416" y="547"/>
                  <a:pt x="398" y="555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7"/>
                  <a:pt x="195" y="562"/>
                  <a:pt x="177" y="555"/>
                </a:cubicBezTo>
                <a:cubicBezTo>
                  <a:pt x="160" y="547"/>
                  <a:pt x="143" y="539"/>
                  <a:pt x="127" y="528"/>
                </a:cubicBezTo>
                <a:cubicBezTo>
                  <a:pt x="112" y="518"/>
                  <a:pt x="97" y="505"/>
                  <a:pt x="84" y="491"/>
                </a:cubicBezTo>
                <a:cubicBezTo>
                  <a:pt x="70" y="478"/>
                  <a:pt x="59" y="463"/>
                  <a:pt x="48" y="448"/>
                </a:cubicBezTo>
                <a:cubicBezTo>
                  <a:pt x="38" y="432"/>
                  <a:pt x="29" y="415"/>
                  <a:pt x="21" y="398"/>
                </a:cubicBezTo>
                <a:cubicBezTo>
                  <a:pt x="14" y="381"/>
                  <a:pt x="9" y="363"/>
                  <a:pt x="5" y="344"/>
                </a:cubicBezTo>
                <a:cubicBezTo>
                  <a:pt x="1" y="325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4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9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9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832680" y="367128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2"/>
                  <a:pt x="423" y="255"/>
                </a:cubicBezTo>
                <a:cubicBezTo>
                  <a:pt x="421" y="269"/>
                  <a:pt x="417" y="282"/>
                  <a:pt x="411" y="295"/>
                </a:cubicBezTo>
                <a:cubicBezTo>
                  <a:pt x="406" y="308"/>
                  <a:pt x="399" y="321"/>
                  <a:pt x="391" y="332"/>
                </a:cubicBezTo>
                <a:cubicBezTo>
                  <a:pt x="384" y="344"/>
                  <a:pt x="375" y="355"/>
                  <a:pt x="365" y="365"/>
                </a:cubicBezTo>
                <a:cubicBezTo>
                  <a:pt x="355" y="374"/>
                  <a:pt x="344" y="383"/>
                  <a:pt x="333" y="391"/>
                </a:cubicBezTo>
                <a:cubicBezTo>
                  <a:pt x="321" y="399"/>
                  <a:pt x="309" y="405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5"/>
                  <a:pt x="107" y="399"/>
                  <a:pt x="96" y="391"/>
                </a:cubicBezTo>
                <a:cubicBezTo>
                  <a:pt x="84" y="383"/>
                  <a:pt x="73" y="374"/>
                  <a:pt x="64" y="365"/>
                </a:cubicBezTo>
                <a:cubicBezTo>
                  <a:pt x="54" y="355"/>
                  <a:pt x="45" y="344"/>
                  <a:pt x="37" y="332"/>
                </a:cubicBezTo>
                <a:cubicBezTo>
                  <a:pt x="28" y="321"/>
                  <a:pt x="22" y="308"/>
                  <a:pt x="16" y="295"/>
                </a:cubicBezTo>
                <a:cubicBezTo>
                  <a:pt x="11" y="282"/>
                  <a:pt x="7" y="269"/>
                  <a:pt x="4" y="255"/>
                </a:cubicBezTo>
                <a:cubicBezTo>
                  <a:pt x="1" y="242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8"/>
                  <a:pt x="28" y="106"/>
                  <a:pt x="37" y="94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3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3"/>
                  <a:pt x="355" y="52"/>
                  <a:pt x="365" y="62"/>
                </a:cubicBezTo>
                <a:cubicBezTo>
                  <a:pt x="375" y="72"/>
                  <a:pt x="384" y="83"/>
                  <a:pt x="391" y="94"/>
                </a:cubicBezTo>
                <a:cubicBezTo>
                  <a:pt x="399" y="106"/>
                  <a:pt x="406" y="118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863280" y="370188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3"/>
                  <a:pt x="146" y="257"/>
                  <a:pt x="129" y="257"/>
                </a:cubicBezTo>
                <a:cubicBezTo>
                  <a:pt x="112" y="257"/>
                  <a:pt x="96" y="253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6"/>
                  <a:pt x="10" y="80"/>
                </a:cubicBezTo>
                <a:cubicBezTo>
                  <a:pt x="17" y="64"/>
                  <a:pt x="27" y="50"/>
                  <a:pt x="39" y="37"/>
                </a:cubicBezTo>
                <a:cubicBezTo>
                  <a:pt x="51" y="25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50"/>
                  <a:pt x="241" y="64"/>
                  <a:pt x="247" y="80"/>
                </a:cubicBezTo>
                <a:cubicBezTo>
                  <a:pt x="254" y="96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886320" y="372492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3"/>
                  <a:pt x="13" y="26"/>
                  <a:pt x="20" y="20"/>
                </a:cubicBezTo>
                <a:cubicBezTo>
                  <a:pt x="26" y="14"/>
                  <a:pt x="33" y="9"/>
                  <a:pt x="41" y="6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6"/>
                </a:cubicBezTo>
                <a:cubicBezTo>
                  <a:pt x="98" y="9"/>
                  <a:pt x="104" y="14"/>
                  <a:pt x="110" y="20"/>
                </a:cubicBezTo>
                <a:cubicBezTo>
                  <a:pt x="116" y="26"/>
                  <a:pt x="121" y="33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906120" y="375012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3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903960" y="373608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4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954360" y="360972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49"/>
                </a:moveTo>
                <a:cubicBezTo>
                  <a:pt x="-4" y="193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49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5"/>
                </a:lnTo>
                <a:cubicBezTo>
                  <a:pt x="201" y="99"/>
                  <a:pt x="253" y="117"/>
                  <a:pt x="260" y="142"/>
                </a:cubicBezTo>
                <a:cubicBezTo>
                  <a:pt x="266" y="167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910800" y="363420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8"/>
                </a:lnTo>
                <a:cubicBezTo>
                  <a:pt x="56" y="316"/>
                  <a:pt x="28" y="327"/>
                  <a:pt x="10" y="309"/>
                </a:cubicBezTo>
                <a:cubicBezTo>
                  <a:pt x="-7" y="291"/>
                  <a:pt x="2" y="265"/>
                  <a:pt x="9" y="257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747720" y="2813040"/>
            <a:ext cx="7845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Simula instrucciones básicas tipo ensamblador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1065240" y="3559680"/>
            <a:ext cx="1171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Objetivo: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747720" y="3969000"/>
            <a:ext cx="959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e implementar en Java un pequeño simulador de instrucciones básicas.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1609560" y="457164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6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2"/>
                  <a:pt x="1831" y="4"/>
                </a:cubicBezTo>
                <a:cubicBezTo>
                  <a:pt x="1841" y="6"/>
                  <a:pt x="1851" y="9"/>
                  <a:pt x="1861" y="13"/>
                </a:cubicBezTo>
                <a:cubicBezTo>
                  <a:pt x="1871" y="17"/>
                  <a:pt x="1880" y="21"/>
                  <a:pt x="1888" y="27"/>
                </a:cubicBezTo>
                <a:cubicBezTo>
                  <a:pt x="1897" y="33"/>
                  <a:pt x="1905" y="40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9"/>
                  <a:pt x="1959" y="149"/>
                  <a:pt x="1959" y="159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80"/>
                  <a:pt x="1912" y="987"/>
                </a:cubicBezTo>
                <a:cubicBezTo>
                  <a:pt x="1905" y="994"/>
                  <a:pt x="1897" y="1001"/>
                  <a:pt x="1888" y="1007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090440" y="4540680"/>
            <a:ext cx="523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Usa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707840" y="46634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LOAD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2457360" y="4571640"/>
            <a:ext cx="571680" cy="371880"/>
          </a:xfrm>
          <a:custGeom>
            <a:avLst/>
            <a:gdLst/>
            <a:ahLst/>
            <a:rect l="0" t="0" r="r" b="b"/>
            <a:pathLst>
              <a:path w="1588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8" y="0"/>
                </a:cubicBezTo>
                <a:lnTo>
                  <a:pt x="1429" y="0"/>
                </a:lnTo>
                <a:cubicBezTo>
                  <a:pt x="1440" y="0"/>
                  <a:pt x="1450" y="2"/>
                  <a:pt x="1460" y="4"/>
                </a:cubicBezTo>
                <a:cubicBezTo>
                  <a:pt x="1471" y="6"/>
                  <a:pt x="1481" y="9"/>
                  <a:pt x="1490" y="13"/>
                </a:cubicBezTo>
                <a:cubicBezTo>
                  <a:pt x="1500" y="17"/>
                  <a:pt x="1509" y="21"/>
                  <a:pt x="1518" y="27"/>
                </a:cubicBezTo>
                <a:cubicBezTo>
                  <a:pt x="1526" y="33"/>
                  <a:pt x="1534" y="40"/>
                  <a:pt x="1542" y="47"/>
                </a:cubicBezTo>
                <a:cubicBezTo>
                  <a:pt x="1549" y="54"/>
                  <a:pt x="1556" y="62"/>
                  <a:pt x="1561" y="71"/>
                </a:cubicBezTo>
                <a:cubicBezTo>
                  <a:pt x="1567" y="80"/>
                  <a:pt x="1572" y="89"/>
                  <a:pt x="1576" y="98"/>
                </a:cubicBezTo>
                <a:cubicBezTo>
                  <a:pt x="1580" y="108"/>
                  <a:pt x="1583" y="118"/>
                  <a:pt x="1585" y="128"/>
                </a:cubicBezTo>
                <a:cubicBezTo>
                  <a:pt x="1587" y="139"/>
                  <a:pt x="1588" y="149"/>
                  <a:pt x="1588" y="159"/>
                </a:cubicBezTo>
                <a:lnTo>
                  <a:pt x="1588" y="875"/>
                </a:lnTo>
                <a:cubicBezTo>
                  <a:pt x="1588" y="885"/>
                  <a:pt x="1587" y="895"/>
                  <a:pt x="1585" y="906"/>
                </a:cubicBezTo>
                <a:cubicBezTo>
                  <a:pt x="1583" y="916"/>
                  <a:pt x="1580" y="926"/>
                  <a:pt x="1576" y="935"/>
                </a:cubicBezTo>
                <a:cubicBezTo>
                  <a:pt x="1572" y="945"/>
                  <a:pt x="1567" y="954"/>
                  <a:pt x="1561" y="963"/>
                </a:cubicBezTo>
                <a:cubicBezTo>
                  <a:pt x="1556" y="971"/>
                  <a:pt x="1549" y="980"/>
                  <a:pt x="1542" y="987"/>
                </a:cubicBezTo>
                <a:cubicBezTo>
                  <a:pt x="1534" y="994"/>
                  <a:pt x="1526" y="1001"/>
                  <a:pt x="1518" y="1007"/>
                </a:cubicBezTo>
                <a:cubicBezTo>
                  <a:pt x="1509" y="1012"/>
                  <a:pt x="1500" y="1017"/>
                  <a:pt x="1490" y="1021"/>
                </a:cubicBezTo>
                <a:cubicBezTo>
                  <a:pt x="1481" y="1025"/>
                  <a:pt x="1471" y="1028"/>
                  <a:pt x="1460" y="1030"/>
                </a:cubicBezTo>
                <a:cubicBezTo>
                  <a:pt x="1450" y="1032"/>
                  <a:pt x="1440" y="1033"/>
                  <a:pt x="1429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2318040" y="4540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2547720" y="46634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ADD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3162240" y="457164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9" y="17"/>
                  <a:pt x="99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9" y="2"/>
                  <a:pt x="149" y="0"/>
                  <a:pt x="159" y="0"/>
                </a:cubicBezTo>
                <a:lnTo>
                  <a:pt x="1456" y="0"/>
                </a:lnTo>
                <a:cubicBezTo>
                  <a:pt x="1466" y="0"/>
                  <a:pt x="1477" y="2"/>
                  <a:pt x="1487" y="4"/>
                </a:cubicBezTo>
                <a:cubicBezTo>
                  <a:pt x="1497" y="6"/>
                  <a:pt x="1507" y="9"/>
                  <a:pt x="1517" y="13"/>
                </a:cubicBezTo>
                <a:cubicBezTo>
                  <a:pt x="1526" y="17"/>
                  <a:pt x="1535" y="21"/>
                  <a:pt x="1544" y="27"/>
                </a:cubicBezTo>
                <a:cubicBezTo>
                  <a:pt x="1553" y="33"/>
                  <a:pt x="1561" y="40"/>
                  <a:pt x="1568" y="47"/>
                </a:cubicBezTo>
                <a:cubicBezTo>
                  <a:pt x="1575" y="54"/>
                  <a:pt x="1582" y="62"/>
                  <a:pt x="1588" y="71"/>
                </a:cubicBezTo>
                <a:cubicBezTo>
                  <a:pt x="1594" y="80"/>
                  <a:pt x="1599" y="89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9"/>
                  <a:pt x="1615" y="149"/>
                  <a:pt x="1615" y="159"/>
                </a:cubicBezTo>
                <a:lnTo>
                  <a:pt x="1615" y="875"/>
                </a:lnTo>
                <a:cubicBezTo>
                  <a:pt x="1615" y="885"/>
                  <a:pt x="1614" y="895"/>
                  <a:pt x="1612" y="906"/>
                </a:cubicBezTo>
                <a:cubicBezTo>
                  <a:pt x="1610" y="916"/>
                  <a:pt x="1607" y="926"/>
                  <a:pt x="1603" y="935"/>
                </a:cubicBezTo>
                <a:cubicBezTo>
                  <a:pt x="1599" y="945"/>
                  <a:pt x="1594" y="954"/>
                  <a:pt x="1588" y="963"/>
                </a:cubicBezTo>
                <a:cubicBezTo>
                  <a:pt x="1582" y="971"/>
                  <a:pt x="1575" y="980"/>
                  <a:pt x="1568" y="987"/>
                </a:cubicBezTo>
                <a:cubicBezTo>
                  <a:pt x="1561" y="994"/>
                  <a:pt x="1553" y="1001"/>
                  <a:pt x="1544" y="1007"/>
                </a:cubicBezTo>
                <a:cubicBezTo>
                  <a:pt x="1535" y="1012"/>
                  <a:pt x="1526" y="1017"/>
                  <a:pt x="1517" y="1021"/>
                </a:cubicBezTo>
                <a:cubicBezTo>
                  <a:pt x="1507" y="1025"/>
                  <a:pt x="1497" y="1028"/>
                  <a:pt x="1487" y="1030"/>
                </a:cubicBezTo>
                <a:cubicBezTo>
                  <a:pt x="1477" y="1032"/>
                  <a:pt x="1466" y="1033"/>
                  <a:pt x="1456" y="1033"/>
                </a:cubicBezTo>
                <a:lnTo>
                  <a:pt x="159" y="1033"/>
                </a:lnTo>
                <a:cubicBezTo>
                  <a:pt x="149" y="1033"/>
                  <a:pt x="139" y="1032"/>
                  <a:pt x="128" y="1030"/>
                </a:cubicBezTo>
                <a:cubicBezTo>
                  <a:pt x="118" y="1028"/>
                  <a:pt x="108" y="1025"/>
                  <a:pt x="99" y="1021"/>
                </a:cubicBezTo>
                <a:cubicBezTo>
                  <a:pt x="89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3029040" y="4540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3258360" y="466344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3876480" y="457164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8" y="9"/>
                  <a:pt x="118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2"/>
                  <a:pt x="2175" y="4"/>
                </a:cubicBezTo>
                <a:cubicBezTo>
                  <a:pt x="2185" y="6"/>
                  <a:pt x="2195" y="9"/>
                  <a:pt x="2205" y="13"/>
                </a:cubicBezTo>
                <a:cubicBezTo>
                  <a:pt x="2215" y="17"/>
                  <a:pt x="2224" y="21"/>
                  <a:pt x="2232" y="27"/>
                </a:cubicBezTo>
                <a:cubicBezTo>
                  <a:pt x="2241" y="33"/>
                  <a:pt x="2249" y="40"/>
                  <a:pt x="2256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9"/>
                  <a:pt x="2303" y="149"/>
                  <a:pt x="2303" y="159"/>
                </a:cubicBezTo>
                <a:lnTo>
                  <a:pt x="2303" y="875"/>
                </a:lnTo>
                <a:cubicBezTo>
                  <a:pt x="2303" y="885"/>
                  <a:pt x="2302" y="895"/>
                  <a:pt x="2300" y="906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0" y="971"/>
                  <a:pt x="2264" y="980"/>
                  <a:pt x="2256" y="987"/>
                </a:cubicBezTo>
                <a:cubicBezTo>
                  <a:pt x="2249" y="994"/>
                  <a:pt x="2241" y="1001"/>
                  <a:pt x="2232" y="1007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7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80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 txBox="1"/>
          <p:nvPr/>
        </p:nvSpPr>
        <p:spPr>
          <a:xfrm>
            <a:off x="3739680" y="4540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3969360" y="46634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PRINT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4848120" y="457164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5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40"/>
                  <a:pt x="62" y="33"/>
                  <a:pt x="70" y="27"/>
                </a:cubicBezTo>
                <a:cubicBezTo>
                  <a:pt x="79" y="21"/>
                  <a:pt x="88" y="17"/>
                  <a:pt x="98" y="13"/>
                </a:cubicBezTo>
                <a:cubicBezTo>
                  <a:pt x="107" y="9"/>
                  <a:pt x="117" y="6"/>
                  <a:pt x="128" y="4"/>
                </a:cubicBezTo>
                <a:cubicBezTo>
                  <a:pt x="138" y="2"/>
                  <a:pt x="148" y="0"/>
                  <a:pt x="159" y="0"/>
                </a:cubicBezTo>
                <a:lnTo>
                  <a:pt x="1800" y="0"/>
                </a:lnTo>
                <a:cubicBezTo>
                  <a:pt x="1810" y="0"/>
                  <a:pt x="1821" y="2"/>
                  <a:pt x="1831" y="4"/>
                </a:cubicBezTo>
                <a:cubicBezTo>
                  <a:pt x="1841" y="6"/>
                  <a:pt x="1851" y="9"/>
                  <a:pt x="1861" y="13"/>
                </a:cubicBezTo>
                <a:cubicBezTo>
                  <a:pt x="1870" y="17"/>
                  <a:pt x="1879" y="21"/>
                  <a:pt x="1888" y="27"/>
                </a:cubicBezTo>
                <a:cubicBezTo>
                  <a:pt x="1897" y="33"/>
                  <a:pt x="1905" y="40"/>
                  <a:pt x="1912" y="47"/>
                </a:cubicBezTo>
                <a:cubicBezTo>
                  <a:pt x="1920" y="54"/>
                  <a:pt x="1926" y="62"/>
                  <a:pt x="1932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9"/>
                  <a:pt x="1959" y="149"/>
                  <a:pt x="1959" y="159"/>
                </a:cubicBezTo>
                <a:lnTo>
                  <a:pt x="1959" y="875"/>
                </a:lnTo>
                <a:cubicBezTo>
                  <a:pt x="1959" y="885"/>
                  <a:pt x="1958" y="895"/>
                  <a:pt x="1956" y="906"/>
                </a:cubicBezTo>
                <a:cubicBezTo>
                  <a:pt x="1954" y="916"/>
                  <a:pt x="1951" y="926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80"/>
                  <a:pt x="1912" y="987"/>
                </a:cubicBezTo>
                <a:cubicBezTo>
                  <a:pt x="1905" y="994"/>
                  <a:pt x="1897" y="1001"/>
                  <a:pt x="1888" y="1007"/>
                </a:cubicBezTo>
                <a:cubicBezTo>
                  <a:pt x="1879" y="1012"/>
                  <a:pt x="1870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0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7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80"/>
                  <a:pt x="32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6"/>
                </a:cubicBezTo>
                <a:cubicBezTo>
                  <a:pt x="1" y="895"/>
                  <a:pt x="0" y="885"/>
                  <a:pt x="0" y="875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4708800" y="4540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 txBox="1"/>
          <p:nvPr/>
        </p:nvSpPr>
        <p:spPr>
          <a:xfrm>
            <a:off x="4938120" y="466344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5548320" y="4540680"/>
            <a:ext cx="486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 y crea tu propio programa paso a paso.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780840" y="2295360"/>
            <a:ext cx="302040" cy="302040"/>
          </a:xfrm>
          <a:custGeom>
            <a:avLst/>
            <a:gdLst/>
            <a:ahLst/>
            <a:rect l="0" t="0" r="r" b="b"/>
            <a:pathLst>
              <a:path w="839" h="839">
                <a:moveTo>
                  <a:pt x="839" y="726"/>
                </a:moveTo>
                <a:cubicBezTo>
                  <a:pt x="839" y="789"/>
                  <a:pt x="789" y="839"/>
                  <a:pt x="726" y="839"/>
                </a:cubicBezTo>
                <a:lnTo>
                  <a:pt x="112" y="839"/>
                </a:lnTo>
                <a:cubicBezTo>
                  <a:pt x="50" y="839"/>
                  <a:pt x="0" y="789"/>
                  <a:pt x="0" y="726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726" y="0"/>
                </a:lnTo>
                <a:cubicBezTo>
                  <a:pt x="789" y="0"/>
                  <a:pt x="839" y="50"/>
                  <a:pt x="839" y="112"/>
                </a:cubicBezTo>
                <a:lnTo>
                  <a:pt x="839" y="726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7" name=""/>
          <p:cNvSpPr/>
          <p:nvPr/>
        </p:nvSpPr>
        <p:spPr>
          <a:xfrm>
            <a:off x="801000" y="2315520"/>
            <a:ext cx="261720" cy="261720"/>
          </a:xfrm>
          <a:custGeom>
            <a:avLst/>
            <a:gdLst/>
            <a:ahLst/>
            <a:rect l="0" t="0" r="r" b="b"/>
            <a:pathLst>
              <a:path w="727" h="727">
                <a:moveTo>
                  <a:pt x="727" y="671"/>
                </a:moveTo>
                <a:cubicBezTo>
                  <a:pt x="727" y="702"/>
                  <a:pt x="702" y="727"/>
                  <a:pt x="671" y="727"/>
                </a:cubicBezTo>
                <a:lnTo>
                  <a:pt x="56" y="727"/>
                </a:lnTo>
                <a:cubicBezTo>
                  <a:pt x="25" y="727"/>
                  <a:pt x="0" y="702"/>
                  <a:pt x="0" y="671"/>
                </a:cubicBezTo>
                <a:lnTo>
                  <a:pt x="0" y="56"/>
                </a:lnTo>
                <a:cubicBezTo>
                  <a:pt x="0" y="25"/>
                  <a:pt x="25" y="0"/>
                  <a:pt x="56" y="0"/>
                </a:cubicBezTo>
                <a:lnTo>
                  <a:pt x="671" y="0"/>
                </a:lnTo>
                <a:cubicBezTo>
                  <a:pt x="702" y="0"/>
                  <a:pt x="727" y="25"/>
                  <a:pt x="727" y="56"/>
                </a:cubicBezTo>
                <a:lnTo>
                  <a:pt x="727" y="671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8" name=""/>
          <p:cNvSpPr/>
          <p:nvPr/>
        </p:nvSpPr>
        <p:spPr>
          <a:xfrm>
            <a:off x="805680" y="2336040"/>
            <a:ext cx="95400" cy="150480"/>
          </a:xfrm>
          <a:custGeom>
            <a:avLst/>
            <a:gdLst/>
            <a:ahLst/>
            <a:rect l="0" t="0" r="r" b="b"/>
            <a:pathLst>
              <a:path w="265" h="418">
                <a:moveTo>
                  <a:pt x="142" y="135"/>
                </a:moveTo>
                <a:cubicBezTo>
                  <a:pt x="140" y="138"/>
                  <a:pt x="137" y="142"/>
                  <a:pt x="137" y="147"/>
                </a:cubicBezTo>
                <a:cubicBezTo>
                  <a:pt x="137" y="157"/>
                  <a:pt x="144" y="162"/>
                  <a:pt x="154" y="162"/>
                </a:cubicBezTo>
                <a:lnTo>
                  <a:pt x="229" y="162"/>
                </a:lnTo>
                <a:cubicBezTo>
                  <a:pt x="237" y="162"/>
                  <a:pt x="245" y="157"/>
                  <a:pt x="245" y="147"/>
                </a:cubicBezTo>
                <a:cubicBezTo>
                  <a:pt x="245" y="137"/>
                  <a:pt x="237" y="132"/>
                  <a:pt x="227" y="132"/>
                </a:cubicBezTo>
                <a:lnTo>
                  <a:pt x="187" y="132"/>
                </a:lnTo>
                <a:cubicBezTo>
                  <a:pt x="206" y="108"/>
                  <a:pt x="240" y="77"/>
                  <a:pt x="240" y="46"/>
                </a:cubicBezTo>
                <a:cubicBezTo>
                  <a:pt x="240" y="18"/>
                  <a:pt x="218" y="0"/>
                  <a:pt x="191" y="0"/>
                </a:cubicBezTo>
                <a:cubicBezTo>
                  <a:pt x="163" y="0"/>
                  <a:pt x="138" y="22"/>
                  <a:pt x="138" y="51"/>
                </a:cubicBezTo>
                <a:cubicBezTo>
                  <a:pt x="138" y="59"/>
                  <a:pt x="144" y="67"/>
                  <a:pt x="154" y="67"/>
                </a:cubicBezTo>
                <a:cubicBezTo>
                  <a:pt x="176" y="67"/>
                  <a:pt x="164" y="31"/>
                  <a:pt x="189" y="31"/>
                </a:cubicBezTo>
                <a:cubicBezTo>
                  <a:pt x="198" y="31"/>
                  <a:pt x="205" y="39"/>
                  <a:pt x="205" y="48"/>
                </a:cubicBezTo>
                <a:cubicBezTo>
                  <a:pt x="205" y="56"/>
                  <a:pt x="202" y="63"/>
                  <a:pt x="198" y="69"/>
                </a:cubicBezTo>
                <a:cubicBezTo>
                  <a:pt x="181" y="93"/>
                  <a:pt x="161" y="113"/>
                  <a:pt x="142" y="135"/>
                </a:cubicBezTo>
                <a:moveTo>
                  <a:pt x="105" y="287"/>
                </a:moveTo>
                <a:lnTo>
                  <a:pt x="73" y="287"/>
                </a:lnTo>
                <a:lnTo>
                  <a:pt x="73" y="255"/>
                </a:lnTo>
                <a:cubicBezTo>
                  <a:pt x="73" y="247"/>
                  <a:pt x="68" y="241"/>
                  <a:pt x="60" y="241"/>
                </a:cubicBezTo>
                <a:cubicBezTo>
                  <a:pt x="51" y="241"/>
                  <a:pt x="46" y="247"/>
                  <a:pt x="46" y="255"/>
                </a:cubicBezTo>
                <a:lnTo>
                  <a:pt x="46" y="287"/>
                </a:lnTo>
                <a:lnTo>
                  <a:pt x="14" y="287"/>
                </a:lnTo>
                <a:cubicBezTo>
                  <a:pt x="5" y="287"/>
                  <a:pt x="0" y="293"/>
                  <a:pt x="0" y="301"/>
                </a:cubicBezTo>
                <a:cubicBezTo>
                  <a:pt x="0" y="309"/>
                  <a:pt x="5" y="314"/>
                  <a:pt x="14" y="314"/>
                </a:cubicBezTo>
                <a:lnTo>
                  <a:pt x="46" y="314"/>
                </a:lnTo>
                <a:lnTo>
                  <a:pt x="46" y="346"/>
                </a:lnTo>
                <a:cubicBezTo>
                  <a:pt x="46" y="354"/>
                  <a:pt x="51" y="360"/>
                  <a:pt x="60" y="360"/>
                </a:cubicBezTo>
                <a:cubicBezTo>
                  <a:pt x="68" y="360"/>
                  <a:pt x="73" y="354"/>
                  <a:pt x="73" y="346"/>
                </a:cubicBezTo>
                <a:lnTo>
                  <a:pt x="73" y="314"/>
                </a:lnTo>
                <a:lnTo>
                  <a:pt x="105" y="314"/>
                </a:lnTo>
                <a:cubicBezTo>
                  <a:pt x="114" y="314"/>
                  <a:pt x="119" y="309"/>
                  <a:pt x="119" y="301"/>
                </a:cubicBezTo>
                <a:cubicBezTo>
                  <a:pt x="119" y="293"/>
                  <a:pt x="114" y="287"/>
                  <a:pt x="105" y="287"/>
                </a:cubicBezTo>
                <a:moveTo>
                  <a:pt x="227" y="328"/>
                </a:moveTo>
                <a:lnTo>
                  <a:pt x="187" y="328"/>
                </a:lnTo>
                <a:cubicBezTo>
                  <a:pt x="206" y="304"/>
                  <a:pt x="240" y="273"/>
                  <a:pt x="240" y="242"/>
                </a:cubicBezTo>
                <a:cubicBezTo>
                  <a:pt x="240" y="214"/>
                  <a:pt x="218" y="195"/>
                  <a:pt x="191" y="195"/>
                </a:cubicBezTo>
                <a:cubicBezTo>
                  <a:pt x="163" y="195"/>
                  <a:pt x="138" y="218"/>
                  <a:pt x="138" y="246"/>
                </a:cubicBezTo>
                <a:cubicBezTo>
                  <a:pt x="138" y="255"/>
                  <a:pt x="144" y="262"/>
                  <a:pt x="154" y="262"/>
                </a:cubicBezTo>
                <a:cubicBezTo>
                  <a:pt x="176" y="262"/>
                  <a:pt x="164" y="226"/>
                  <a:pt x="189" y="226"/>
                </a:cubicBezTo>
                <a:cubicBezTo>
                  <a:pt x="198" y="226"/>
                  <a:pt x="205" y="234"/>
                  <a:pt x="205" y="243"/>
                </a:cubicBezTo>
                <a:cubicBezTo>
                  <a:pt x="205" y="251"/>
                  <a:pt x="202" y="258"/>
                  <a:pt x="198" y="264"/>
                </a:cubicBezTo>
                <a:cubicBezTo>
                  <a:pt x="181" y="289"/>
                  <a:pt x="160" y="309"/>
                  <a:pt x="142" y="331"/>
                </a:cubicBezTo>
                <a:cubicBezTo>
                  <a:pt x="140" y="334"/>
                  <a:pt x="137" y="338"/>
                  <a:pt x="137" y="342"/>
                </a:cubicBezTo>
                <a:cubicBezTo>
                  <a:pt x="137" y="353"/>
                  <a:pt x="144" y="357"/>
                  <a:pt x="154" y="357"/>
                </a:cubicBezTo>
                <a:lnTo>
                  <a:pt x="229" y="357"/>
                </a:lnTo>
                <a:cubicBezTo>
                  <a:pt x="237" y="357"/>
                  <a:pt x="245" y="353"/>
                  <a:pt x="245" y="342"/>
                </a:cubicBezTo>
                <a:cubicBezTo>
                  <a:pt x="245" y="332"/>
                  <a:pt x="237" y="328"/>
                  <a:pt x="227" y="328"/>
                </a:cubicBezTo>
                <a:moveTo>
                  <a:pt x="251" y="418"/>
                </a:moveTo>
                <a:lnTo>
                  <a:pt x="18" y="418"/>
                </a:lnTo>
                <a:cubicBezTo>
                  <a:pt x="10" y="418"/>
                  <a:pt x="3" y="412"/>
                  <a:pt x="3" y="404"/>
                </a:cubicBezTo>
                <a:cubicBezTo>
                  <a:pt x="3" y="396"/>
                  <a:pt x="10" y="390"/>
                  <a:pt x="18" y="390"/>
                </a:cubicBezTo>
                <a:lnTo>
                  <a:pt x="251" y="390"/>
                </a:lnTo>
                <a:cubicBezTo>
                  <a:pt x="259" y="390"/>
                  <a:pt x="265" y="396"/>
                  <a:pt x="265" y="404"/>
                </a:cubicBezTo>
                <a:cubicBezTo>
                  <a:pt x="265" y="412"/>
                  <a:pt x="259" y="418"/>
                  <a:pt x="251" y="41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861480" y="2576880"/>
            <a:ext cx="281520" cy="80640"/>
          </a:xfrm>
          <a:custGeom>
            <a:avLst/>
            <a:gdLst/>
            <a:ahLst/>
            <a:rect l="0" t="0" r="r" b="b"/>
            <a:pathLst>
              <a:path w="782" h="224">
                <a:moveTo>
                  <a:pt x="782" y="224"/>
                </a:moveTo>
                <a:lnTo>
                  <a:pt x="782" y="169"/>
                </a:lnTo>
                <a:cubicBezTo>
                  <a:pt x="782" y="75"/>
                  <a:pt x="707" y="0"/>
                  <a:pt x="615" y="0"/>
                </a:cubicBezTo>
                <a:lnTo>
                  <a:pt x="167" y="0"/>
                </a:lnTo>
                <a:cubicBezTo>
                  <a:pt x="75" y="0"/>
                  <a:pt x="0" y="75"/>
                  <a:pt x="0" y="169"/>
                </a:cubicBezTo>
                <a:lnTo>
                  <a:pt x="0" y="224"/>
                </a:lnTo>
                <a:lnTo>
                  <a:pt x="782" y="224"/>
                </a:ln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0" name=""/>
          <p:cNvSpPr/>
          <p:nvPr/>
        </p:nvSpPr>
        <p:spPr>
          <a:xfrm>
            <a:off x="958320" y="2539440"/>
            <a:ext cx="87840" cy="54360"/>
          </a:xfrm>
          <a:custGeom>
            <a:avLst/>
            <a:gdLst/>
            <a:ahLst/>
            <a:rect l="0" t="0" r="r" b="b"/>
            <a:pathLst>
              <a:path w="244" h="151">
                <a:moveTo>
                  <a:pt x="0" y="108"/>
                </a:moveTo>
                <a:cubicBezTo>
                  <a:pt x="48" y="143"/>
                  <a:pt x="79" y="151"/>
                  <a:pt x="122" y="151"/>
                </a:cubicBezTo>
                <a:cubicBezTo>
                  <a:pt x="165" y="151"/>
                  <a:pt x="196" y="143"/>
                  <a:pt x="244" y="108"/>
                </a:cubicBezTo>
                <a:lnTo>
                  <a:pt x="244" y="0"/>
                </a:lnTo>
                <a:lnTo>
                  <a:pt x="0" y="0"/>
                </a:lnTo>
                <a:lnTo>
                  <a:pt x="0" y="108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57960" y="2521440"/>
            <a:ext cx="88200" cy="52920"/>
          </a:xfrm>
          <a:custGeom>
            <a:avLst/>
            <a:gdLst/>
            <a:ahLst/>
            <a:rect l="0" t="0" r="r" b="b"/>
            <a:pathLst>
              <a:path w="245" h="147">
                <a:moveTo>
                  <a:pt x="1" y="98"/>
                </a:moveTo>
                <a:cubicBezTo>
                  <a:pt x="34" y="137"/>
                  <a:pt x="77" y="147"/>
                  <a:pt x="122" y="147"/>
                </a:cubicBezTo>
                <a:cubicBezTo>
                  <a:pt x="169" y="147"/>
                  <a:pt x="211" y="137"/>
                  <a:pt x="245" y="98"/>
                </a:cubicBezTo>
                <a:lnTo>
                  <a:pt x="245" y="0"/>
                </a:lnTo>
                <a:lnTo>
                  <a:pt x="0" y="0"/>
                </a:lnTo>
                <a:lnTo>
                  <a:pt x="0" y="98"/>
                </a:lnTo>
                <a:lnTo>
                  <a:pt x="1" y="98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2" name=""/>
          <p:cNvSpPr/>
          <p:nvPr/>
        </p:nvSpPr>
        <p:spPr>
          <a:xfrm>
            <a:off x="903240" y="2429280"/>
            <a:ext cx="198000" cy="52920"/>
          </a:xfrm>
          <a:custGeom>
            <a:avLst/>
            <a:gdLst/>
            <a:ahLst/>
            <a:rect l="0" t="0" r="r" b="b"/>
            <a:pathLst>
              <a:path w="550" h="147">
                <a:moveTo>
                  <a:pt x="91" y="74"/>
                </a:moveTo>
                <a:cubicBezTo>
                  <a:pt x="91" y="114"/>
                  <a:pt x="71" y="147"/>
                  <a:pt x="46" y="147"/>
                </a:cubicBezTo>
                <a:cubicBezTo>
                  <a:pt x="20" y="147"/>
                  <a:pt x="0" y="114"/>
                  <a:pt x="0" y="74"/>
                </a:cubicBezTo>
                <a:cubicBezTo>
                  <a:pt x="0" y="33"/>
                  <a:pt x="20" y="0"/>
                  <a:pt x="46" y="0"/>
                </a:cubicBezTo>
                <a:cubicBezTo>
                  <a:pt x="71" y="0"/>
                  <a:pt x="91" y="33"/>
                  <a:pt x="91" y="74"/>
                </a:cubicBezTo>
                <a:moveTo>
                  <a:pt x="550" y="74"/>
                </a:moveTo>
                <a:cubicBezTo>
                  <a:pt x="550" y="114"/>
                  <a:pt x="530" y="147"/>
                  <a:pt x="503" y="147"/>
                </a:cubicBezTo>
                <a:cubicBezTo>
                  <a:pt x="478" y="147"/>
                  <a:pt x="458" y="114"/>
                  <a:pt x="458" y="74"/>
                </a:cubicBezTo>
                <a:cubicBezTo>
                  <a:pt x="458" y="33"/>
                  <a:pt x="478" y="0"/>
                  <a:pt x="503" y="0"/>
                </a:cubicBezTo>
                <a:cubicBezTo>
                  <a:pt x="530" y="0"/>
                  <a:pt x="550" y="33"/>
                  <a:pt x="550" y="74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3" name=""/>
          <p:cNvSpPr/>
          <p:nvPr/>
        </p:nvSpPr>
        <p:spPr>
          <a:xfrm>
            <a:off x="916200" y="2364120"/>
            <a:ext cx="172080" cy="203760"/>
          </a:xfrm>
          <a:custGeom>
            <a:avLst/>
            <a:gdLst/>
            <a:ahLst/>
            <a:rect l="0" t="0" r="r" b="b"/>
            <a:pathLst>
              <a:path w="478" h="566">
                <a:moveTo>
                  <a:pt x="0" y="283"/>
                </a:moveTo>
                <a:cubicBezTo>
                  <a:pt x="0" y="127"/>
                  <a:pt x="108" y="0"/>
                  <a:pt x="240" y="0"/>
                </a:cubicBezTo>
                <a:cubicBezTo>
                  <a:pt x="371" y="0"/>
                  <a:pt x="478" y="127"/>
                  <a:pt x="478" y="283"/>
                </a:cubicBezTo>
                <a:cubicBezTo>
                  <a:pt x="478" y="439"/>
                  <a:pt x="371" y="566"/>
                  <a:pt x="240" y="566"/>
                </a:cubicBezTo>
                <a:cubicBezTo>
                  <a:pt x="108" y="566"/>
                  <a:pt x="0" y="439"/>
                  <a:pt x="0" y="283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4" name=""/>
          <p:cNvSpPr/>
          <p:nvPr/>
        </p:nvSpPr>
        <p:spPr>
          <a:xfrm>
            <a:off x="909720" y="2330280"/>
            <a:ext cx="185040" cy="198000"/>
          </a:xfrm>
          <a:custGeom>
            <a:avLst/>
            <a:gdLst/>
            <a:ahLst/>
            <a:rect l="0" t="0" r="r" b="b"/>
            <a:pathLst>
              <a:path w="514" h="550">
                <a:moveTo>
                  <a:pt x="384" y="500"/>
                </a:moveTo>
                <a:lnTo>
                  <a:pt x="348" y="492"/>
                </a:lnTo>
                <a:cubicBezTo>
                  <a:pt x="337" y="490"/>
                  <a:pt x="316" y="490"/>
                  <a:pt x="306" y="490"/>
                </a:cubicBezTo>
                <a:lnTo>
                  <a:pt x="202" y="490"/>
                </a:lnTo>
                <a:cubicBezTo>
                  <a:pt x="191" y="490"/>
                  <a:pt x="170" y="490"/>
                  <a:pt x="159" y="492"/>
                </a:cubicBezTo>
                <a:lnTo>
                  <a:pt x="123" y="500"/>
                </a:lnTo>
                <a:cubicBezTo>
                  <a:pt x="114" y="503"/>
                  <a:pt x="108" y="511"/>
                  <a:pt x="111" y="521"/>
                </a:cubicBezTo>
                <a:cubicBezTo>
                  <a:pt x="113" y="529"/>
                  <a:pt x="120" y="533"/>
                  <a:pt x="128" y="533"/>
                </a:cubicBezTo>
                <a:cubicBezTo>
                  <a:pt x="130" y="533"/>
                  <a:pt x="132" y="532"/>
                  <a:pt x="133" y="532"/>
                </a:cubicBezTo>
                <a:lnTo>
                  <a:pt x="169" y="522"/>
                </a:lnTo>
                <a:cubicBezTo>
                  <a:pt x="165" y="527"/>
                  <a:pt x="164" y="534"/>
                  <a:pt x="167" y="540"/>
                </a:cubicBezTo>
                <a:cubicBezTo>
                  <a:pt x="170" y="547"/>
                  <a:pt x="177" y="550"/>
                  <a:pt x="183" y="550"/>
                </a:cubicBezTo>
                <a:cubicBezTo>
                  <a:pt x="186" y="550"/>
                  <a:pt x="189" y="550"/>
                  <a:pt x="191" y="548"/>
                </a:cubicBezTo>
                <a:lnTo>
                  <a:pt x="220" y="534"/>
                </a:lnTo>
                <a:cubicBezTo>
                  <a:pt x="221" y="540"/>
                  <a:pt x="224" y="546"/>
                  <a:pt x="230" y="548"/>
                </a:cubicBezTo>
                <a:cubicBezTo>
                  <a:pt x="233" y="550"/>
                  <a:pt x="235" y="550"/>
                  <a:pt x="238" y="550"/>
                </a:cubicBezTo>
                <a:cubicBezTo>
                  <a:pt x="245" y="550"/>
                  <a:pt x="251" y="547"/>
                  <a:pt x="255" y="540"/>
                </a:cubicBezTo>
                <a:lnTo>
                  <a:pt x="257" y="536"/>
                </a:lnTo>
                <a:lnTo>
                  <a:pt x="255" y="540"/>
                </a:lnTo>
                <a:cubicBezTo>
                  <a:pt x="258" y="547"/>
                  <a:pt x="261" y="550"/>
                  <a:pt x="268" y="550"/>
                </a:cubicBezTo>
                <a:cubicBezTo>
                  <a:pt x="271" y="550"/>
                  <a:pt x="274" y="550"/>
                  <a:pt x="276" y="548"/>
                </a:cubicBezTo>
                <a:cubicBezTo>
                  <a:pt x="282" y="546"/>
                  <a:pt x="285" y="540"/>
                  <a:pt x="286" y="534"/>
                </a:cubicBezTo>
                <a:lnTo>
                  <a:pt x="316" y="548"/>
                </a:lnTo>
                <a:cubicBezTo>
                  <a:pt x="318" y="550"/>
                  <a:pt x="321" y="550"/>
                  <a:pt x="324" y="550"/>
                </a:cubicBezTo>
                <a:cubicBezTo>
                  <a:pt x="331" y="550"/>
                  <a:pt x="337" y="547"/>
                  <a:pt x="340" y="540"/>
                </a:cubicBezTo>
                <a:cubicBezTo>
                  <a:pt x="343" y="534"/>
                  <a:pt x="342" y="527"/>
                  <a:pt x="338" y="522"/>
                </a:cubicBezTo>
                <a:lnTo>
                  <a:pt x="374" y="532"/>
                </a:lnTo>
                <a:cubicBezTo>
                  <a:pt x="375" y="532"/>
                  <a:pt x="377" y="533"/>
                  <a:pt x="379" y="533"/>
                </a:cubicBezTo>
                <a:cubicBezTo>
                  <a:pt x="387" y="533"/>
                  <a:pt x="394" y="529"/>
                  <a:pt x="396" y="521"/>
                </a:cubicBezTo>
                <a:cubicBezTo>
                  <a:pt x="399" y="511"/>
                  <a:pt x="394" y="503"/>
                  <a:pt x="384" y="500"/>
                </a:cubicBezTo>
                <a:moveTo>
                  <a:pt x="257" y="0"/>
                </a:moveTo>
                <a:cubicBezTo>
                  <a:pt x="415" y="0"/>
                  <a:pt x="514" y="117"/>
                  <a:pt x="514" y="214"/>
                </a:cubicBezTo>
                <a:cubicBezTo>
                  <a:pt x="514" y="311"/>
                  <a:pt x="494" y="349"/>
                  <a:pt x="474" y="311"/>
                </a:cubicBezTo>
                <a:lnTo>
                  <a:pt x="435" y="233"/>
                </a:lnTo>
                <a:cubicBezTo>
                  <a:pt x="435" y="233"/>
                  <a:pt x="317" y="233"/>
                  <a:pt x="276" y="194"/>
                </a:cubicBezTo>
                <a:cubicBezTo>
                  <a:pt x="276" y="194"/>
                  <a:pt x="336" y="311"/>
                  <a:pt x="217" y="194"/>
                </a:cubicBezTo>
                <a:cubicBezTo>
                  <a:pt x="217" y="194"/>
                  <a:pt x="237" y="272"/>
                  <a:pt x="119" y="175"/>
                </a:cubicBezTo>
                <a:cubicBezTo>
                  <a:pt x="119" y="175"/>
                  <a:pt x="59" y="214"/>
                  <a:pt x="40" y="311"/>
                </a:cubicBezTo>
                <a:cubicBezTo>
                  <a:pt x="34" y="337"/>
                  <a:pt x="0" y="311"/>
                  <a:pt x="0" y="214"/>
                </a:cubicBezTo>
                <a:cubicBezTo>
                  <a:pt x="0" y="117"/>
                  <a:pt x="79" y="0"/>
                  <a:pt x="257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951840" y="2436120"/>
            <a:ext cx="100800" cy="30600"/>
          </a:xfrm>
          <a:custGeom>
            <a:avLst/>
            <a:gdLst/>
            <a:ahLst/>
            <a:rect l="0" t="0" r="r" b="b"/>
            <a:pathLst>
              <a:path w="280" h="85">
                <a:moveTo>
                  <a:pt x="29" y="85"/>
                </a:moveTo>
                <a:cubicBezTo>
                  <a:pt x="13" y="85"/>
                  <a:pt x="0" y="71"/>
                  <a:pt x="0" y="56"/>
                </a:cubicBezTo>
                <a:lnTo>
                  <a:pt x="0" y="28"/>
                </a:lnTo>
                <a:cubicBezTo>
                  <a:pt x="0" y="13"/>
                  <a:pt x="13" y="0"/>
                  <a:pt x="29" y="0"/>
                </a:cubicBezTo>
                <a:cubicBezTo>
                  <a:pt x="44" y="0"/>
                  <a:pt x="57" y="13"/>
                  <a:pt x="57" y="28"/>
                </a:cubicBezTo>
                <a:lnTo>
                  <a:pt x="57" y="56"/>
                </a:lnTo>
                <a:cubicBezTo>
                  <a:pt x="57" y="71"/>
                  <a:pt x="44" y="85"/>
                  <a:pt x="29" y="85"/>
                </a:cubicBezTo>
                <a:moveTo>
                  <a:pt x="252" y="85"/>
                </a:moveTo>
                <a:cubicBezTo>
                  <a:pt x="237" y="85"/>
                  <a:pt x="224" y="71"/>
                  <a:pt x="224" y="56"/>
                </a:cubicBezTo>
                <a:lnTo>
                  <a:pt x="224" y="28"/>
                </a:lnTo>
                <a:cubicBezTo>
                  <a:pt x="224" y="13"/>
                  <a:pt x="237" y="0"/>
                  <a:pt x="252" y="0"/>
                </a:cubicBezTo>
                <a:cubicBezTo>
                  <a:pt x="268" y="0"/>
                  <a:pt x="280" y="13"/>
                  <a:pt x="280" y="28"/>
                </a:cubicBezTo>
                <a:lnTo>
                  <a:pt x="280" y="56"/>
                </a:lnTo>
                <a:cubicBezTo>
                  <a:pt x="280" y="71"/>
                  <a:pt x="268" y="85"/>
                  <a:pt x="252" y="8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6" name=""/>
          <p:cNvSpPr/>
          <p:nvPr/>
        </p:nvSpPr>
        <p:spPr>
          <a:xfrm>
            <a:off x="987120" y="2478960"/>
            <a:ext cx="30240" cy="15480"/>
          </a:xfrm>
          <a:custGeom>
            <a:avLst/>
            <a:gdLst/>
            <a:ahLst/>
            <a:rect l="0" t="0" r="r" b="b"/>
            <a:pathLst>
              <a:path w="84" h="43">
                <a:moveTo>
                  <a:pt x="63" y="43"/>
                </a:moveTo>
                <a:lnTo>
                  <a:pt x="21" y="43"/>
                </a:lnTo>
                <a:cubicBezTo>
                  <a:pt x="9" y="43"/>
                  <a:pt x="0" y="33"/>
                  <a:pt x="0" y="21"/>
                </a:cubicBezTo>
                <a:cubicBezTo>
                  <a:pt x="0" y="9"/>
                  <a:pt x="9" y="0"/>
                  <a:pt x="21" y="0"/>
                </a:cubicBezTo>
                <a:lnTo>
                  <a:pt x="63" y="0"/>
                </a:lnTo>
                <a:cubicBezTo>
                  <a:pt x="75" y="0"/>
                  <a:pt x="84" y="9"/>
                  <a:pt x="84" y="21"/>
                </a:cubicBezTo>
                <a:cubicBezTo>
                  <a:pt x="84" y="33"/>
                  <a:pt x="75" y="43"/>
                  <a:pt x="63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7" name=""/>
          <p:cNvSpPr/>
          <p:nvPr/>
        </p:nvSpPr>
        <p:spPr>
          <a:xfrm>
            <a:off x="960840" y="2597040"/>
            <a:ext cx="82440" cy="37080"/>
          </a:xfrm>
          <a:custGeom>
            <a:avLst/>
            <a:gdLst/>
            <a:ahLst/>
            <a:rect l="0" t="0" r="r" b="b"/>
            <a:pathLst>
              <a:path w="229" h="103">
                <a:moveTo>
                  <a:pt x="113" y="24"/>
                </a:moveTo>
                <a:cubicBezTo>
                  <a:pt x="113" y="24"/>
                  <a:pt x="208" y="95"/>
                  <a:pt x="228" y="103"/>
                </a:cubicBezTo>
                <a:cubicBezTo>
                  <a:pt x="233" y="105"/>
                  <a:pt x="218" y="0"/>
                  <a:pt x="218" y="0"/>
                </a:cubicBezTo>
                <a:lnTo>
                  <a:pt x="9" y="0"/>
                </a:lnTo>
                <a:cubicBezTo>
                  <a:pt x="9" y="0"/>
                  <a:pt x="-6" y="107"/>
                  <a:pt x="2" y="102"/>
                </a:cubicBezTo>
                <a:cubicBezTo>
                  <a:pt x="20" y="93"/>
                  <a:pt x="113" y="24"/>
                  <a:pt x="113" y="2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8" name=""/>
          <p:cNvSpPr/>
          <p:nvPr/>
        </p:nvSpPr>
        <p:spPr>
          <a:xfrm>
            <a:off x="978120" y="2597040"/>
            <a:ext cx="47160" cy="60480"/>
          </a:xfrm>
          <a:custGeom>
            <a:avLst/>
            <a:gdLst/>
            <a:ahLst/>
            <a:rect l="0" t="0" r="r" b="b"/>
            <a:pathLst>
              <a:path w="131" h="168">
                <a:moveTo>
                  <a:pt x="102" y="97"/>
                </a:moveTo>
                <a:cubicBezTo>
                  <a:pt x="102" y="97"/>
                  <a:pt x="113" y="79"/>
                  <a:pt x="117" y="72"/>
                </a:cubicBezTo>
                <a:cubicBezTo>
                  <a:pt x="122" y="62"/>
                  <a:pt x="130" y="27"/>
                  <a:pt x="130" y="27"/>
                </a:cubicBezTo>
                <a:lnTo>
                  <a:pt x="68" y="0"/>
                </a:lnTo>
                <a:lnTo>
                  <a:pt x="63" y="0"/>
                </a:lnTo>
                <a:lnTo>
                  <a:pt x="58" y="1"/>
                </a:lnTo>
                <a:lnTo>
                  <a:pt x="53" y="3"/>
                </a:lnTo>
                <a:cubicBezTo>
                  <a:pt x="47" y="5"/>
                  <a:pt x="56" y="3"/>
                  <a:pt x="56" y="3"/>
                </a:cubicBezTo>
                <a:lnTo>
                  <a:pt x="1" y="27"/>
                </a:lnTo>
                <a:cubicBezTo>
                  <a:pt x="1" y="27"/>
                  <a:pt x="9" y="62"/>
                  <a:pt x="14" y="72"/>
                </a:cubicBezTo>
                <a:cubicBezTo>
                  <a:pt x="18" y="79"/>
                  <a:pt x="29" y="97"/>
                  <a:pt x="29" y="97"/>
                </a:cubicBezTo>
                <a:cubicBezTo>
                  <a:pt x="29" y="97"/>
                  <a:pt x="8" y="113"/>
                  <a:pt x="0" y="168"/>
                </a:cubicBezTo>
                <a:lnTo>
                  <a:pt x="131" y="168"/>
                </a:lnTo>
                <a:cubicBezTo>
                  <a:pt x="123" y="124"/>
                  <a:pt x="102" y="97"/>
                  <a:pt x="102" y="97"/>
                </a:cubicBezTo>
                <a:close/>
              </a:path>
            </a:pathLst>
          </a:custGeom>
          <a:solidFill>
            <a:srgbClr val="be193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9" name=""/>
          <p:cNvSpPr/>
          <p:nvPr/>
        </p:nvSpPr>
        <p:spPr>
          <a:xfrm>
            <a:off x="944280" y="2562840"/>
            <a:ext cx="114840" cy="70200"/>
          </a:xfrm>
          <a:custGeom>
            <a:avLst/>
            <a:gdLst/>
            <a:ahLst/>
            <a:rect l="0" t="0" r="r" b="b"/>
            <a:pathLst>
              <a:path w="319" h="195">
                <a:moveTo>
                  <a:pt x="27" y="1"/>
                </a:moveTo>
                <a:cubicBezTo>
                  <a:pt x="43" y="16"/>
                  <a:pt x="160" y="95"/>
                  <a:pt x="160" y="95"/>
                </a:cubicBezTo>
                <a:cubicBezTo>
                  <a:pt x="160" y="95"/>
                  <a:pt x="100" y="130"/>
                  <a:pt x="45" y="195"/>
                </a:cubicBezTo>
                <a:cubicBezTo>
                  <a:pt x="39" y="201"/>
                  <a:pt x="2" y="65"/>
                  <a:pt x="0" y="34"/>
                </a:cubicBezTo>
                <a:cubicBezTo>
                  <a:pt x="0" y="26"/>
                  <a:pt x="20" y="-7"/>
                  <a:pt x="27" y="1"/>
                </a:cubicBezTo>
                <a:moveTo>
                  <a:pt x="292" y="1"/>
                </a:moveTo>
                <a:cubicBezTo>
                  <a:pt x="276" y="16"/>
                  <a:pt x="160" y="95"/>
                  <a:pt x="160" y="95"/>
                </a:cubicBezTo>
                <a:cubicBezTo>
                  <a:pt x="160" y="95"/>
                  <a:pt x="220" y="130"/>
                  <a:pt x="274" y="195"/>
                </a:cubicBezTo>
                <a:cubicBezTo>
                  <a:pt x="280" y="201"/>
                  <a:pt x="318" y="65"/>
                  <a:pt x="319" y="34"/>
                </a:cubicBezTo>
                <a:cubicBezTo>
                  <a:pt x="319" y="26"/>
                  <a:pt x="299" y="-7"/>
                  <a:pt x="292" y="1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0" name=""/>
          <p:cNvSpPr/>
          <p:nvPr/>
        </p:nvSpPr>
        <p:spPr>
          <a:xfrm>
            <a:off x="981720" y="2603880"/>
            <a:ext cx="40680" cy="53640"/>
          </a:xfrm>
          <a:custGeom>
            <a:avLst/>
            <a:gdLst/>
            <a:ahLst/>
            <a:rect l="0" t="0" r="r" b="b"/>
            <a:pathLst>
              <a:path w="113" h="149">
                <a:moveTo>
                  <a:pt x="56" y="0"/>
                </a:moveTo>
                <a:cubicBezTo>
                  <a:pt x="67" y="0"/>
                  <a:pt x="99" y="22"/>
                  <a:pt x="96" y="35"/>
                </a:cubicBezTo>
                <a:cubicBezTo>
                  <a:pt x="83" y="86"/>
                  <a:pt x="72" y="74"/>
                  <a:pt x="57" y="74"/>
                </a:cubicBezTo>
                <a:cubicBezTo>
                  <a:pt x="40" y="74"/>
                  <a:pt x="30" y="87"/>
                  <a:pt x="18" y="37"/>
                </a:cubicBezTo>
                <a:cubicBezTo>
                  <a:pt x="15" y="26"/>
                  <a:pt x="41" y="1"/>
                  <a:pt x="56" y="0"/>
                </a:cubicBezTo>
                <a:moveTo>
                  <a:pt x="0" y="149"/>
                </a:moveTo>
                <a:cubicBezTo>
                  <a:pt x="0" y="147"/>
                  <a:pt x="16" y="88"/>
                  <a:pt x="57" y="88"/>
                </a:cubicBezTo>
                <a:cubicBezTo>
                  <a:pt x="97" y="88"/>
                  <a:pt x="112" y="147"/>
                  <a:pt x="113" y="149"/>
                </a:cubicBezTo>
                <a:lnTo>
                  <a:pt x="0" y="149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1" name=""/>
          <p:cNvSpPr/>
          <p:nvPr/>
        </p:nvSpPr>
        <p:spPr>
          <a:xfrm>
            <a:off x="773280" y="302616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2" name=""/>
          <p:cNvSpPr txBox="1"/>
          <p:nvPr/>
        </p:nvSpPr>
        <p:spPr>
          <a:xfrm>
            <a:off x="1160280" y="2232000"/>
            <a:ext cx="3425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Qué debes entregar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773280" y="344520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0"/>
                </a:lnTo>
                <a:cubicBezTo>
                  <a:pt x="82" y="396"/>
                  <a:pt x="41" y="397"/>
                  <a:pt x="17" y="423"/>
                </a:cubicBezTo>
                <a:cubicBezTo>
                  <a:pt x="-7" y="449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5"/>
                  <a:pt x="348" y="716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4" name=""/>
          <p:cNvSpPr txBox="1"/>
          <p:nvPr/>
        </p:nvSpPr>
        <p:spPr>
          <a:xfrm>
            <a:off x="1065240" y="2968920"/>
            <a:ext cx="3610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Tu código Java del simulador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5" name=""/>
          <p:cNvSpPr/>
          <p:nvPr/>
        </p:nvSpPr>
        <p:spPr>
          <a:xfrm>
            <a:off x="773280" y="3854880"/>
            <a:ext cx="273240" cy="267840"/>
          </a:xfrm>
          <a:custGeom>
            <a:avLst/>
            <a:gdLst/>
            <a:ahLst/>
            <a:rect l="0" t="0" r="r" b="b"/>
            <a:pathLst>
              <a:path w="759" h="744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0"/>
                  <a:pt x="21" y="514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4"/>
                  <a:pt x="295" y="744"/>
                </a:cubicBezTo>
                <a:cubicBezTo>
                  <a:pt x="316" y="744"/>
                  <a:pt x="336" y="734"/>
                  <a:pt x="348" y="715"/>
                </a:cubicBezTo>
                <a:lnTo>
                  <a:pt x="749" y="99"/>
                </a:lnTo>
                <a:cubicBezTo>
                  <a:pt x="768" y="70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6" name=""/>
          <p:cNvSpPr txBox="1"/>
          <p:nvPr/>
        </p:nvSpPr>
        <p:spPr>
          <a:xfrm>
            <a:off x="1065240" y="3387960"/>
            <a:ext cx="4020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Un programa propio de ejemplo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7" name=""/>
          <p:cNvSpPr/>
          <p:nvPr/>
        </p:nvSpPr>
        <p:spPr>
          <a:xfrm>
            <a:off x="773280" y="4273920"/>
            <a:ext cx="273240" cy="268200"/>
          </a:xfrm>
          <a:custGeom>
            <a:avLst/>
            <a:gdLst/>
            <a:ahLst/>
            <a:rect l="0" t="0" r="r" b="b"/>
            <a:pathLst>
              <a:path w="759" h="745">
                <a:moveTo>
                  <a:pt x="730" y="10"/>
                </a:moveTo>
                <a:cubicBezTo>
                  <a:pt x="700" y="-9"/>
                  <a:pt x="661" y="-1"/>
                  <a:pt x="642" y="29"/>
                </a:cubicBezTo>
                <a:lnTo>
                  <a:pt x="282" y="582"/>
                </a:lnTo>
                <a:lnTo>
                  <a:pt x="108" y="421"/>
                </a:lnTo>
                <a:cubicBezTo>
                  <a:pt x="82" y="397"/>
                  <a:pt x="41" y="398"/>
                  <a:pt x="17" y="424"/>
                </a:cubicBezTo>
                <a:cubicBezTo>
                  <a:pt x="-7" y="450"/>
                  <a:pt x="-5" y="491"/>
                  <a:pt x="21" y="515"/>
                </a:cubicBezTo>
                <a:lnTo>
                  <a:pt x="250" y="727"/>
                </a:lnTo>
                <a:cubicBezTo>
                  <a:pt x="250" y="727"/>
                  <a:pt x="257" y="732"/>
                  <a:pt x="260" y="734"/>
                </a:cubicBezTo>
                <a:cubicBezTo>
                  <a:pt x="271" y="741"/>
                  <a:pt x="283" y="745"/>
                  <a:pt x="295" y="745"/>
                </a:cubicBezTo>
                <a:cubicBezTo>
                  <a:pt x="316" y="745"/>
                  <a:pt x="336" y="734"/>
                  <a:pt x="348" y="715"/>
                </a:cubicBezTo>
                <a:lnTo>
                  <a:pt x="749" y="99"/>
                </a:lnTo>
                <a:cubicBezTo>
                  <a:pt x="768" y="69"/>
                  <a:pt x="760" y="29"/>
                  <a:pt x="730" y="1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065240" y="3797640"/>
            <a:ext cx="4060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Tabla de ejecución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9" name=""/>
          <p:cNvSpPr txBox="1"/>
          <p:nvPr/>
        </p:nvSpPr>
        <p:spPr>
          <a:xfrm>
            <a:off x="1065240" y="4216680"/>
            <a:ext cx="524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(Opcional) Nuevas instrucciones o mejoras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4" name=""/>
          <p:cNvSpPr/>
          <p:nvPr/>
        </p:nvSpPr>
        <p:spPr>
          <a:xfrm>
            <a:off x="790920" y="2250360"/>
            <a:ext cx="251640" cy="245160"/>
          </a:xfrm>
          <a:custGeom>
            <a:avLst/>
            <a:gdLst/>
            <a:ahLst/>
            <a:rect l="0" t="0" r="r" b="b"/>
            <a:pathLst>
              <a:path w="699" h="681">
                <a:moveTo>
                  <a:pt x="0" y="190"/>
                </a:moveTo>
                <a:lnTo>
                  <a:pt x="223" y="0"/>
                </a:lnTo>
                <a:lnTo>
                  <a:pt x="671" y="27"/>
                </a:lnTo>
                <a:lnTo>
                  <a:pt x="699" y="463"/>
                </a:lnTo>
                <a:lnTo>
                  <a:pt x="504" y="681"/>
                </a:lnTo>
                <a:cubicBezTo>
                  <a:pt x="504" y="681"/>
                  <a:pt x="504" y="518"/>
                  <a:pt x="336" y="355"/>
                </a:cubicBezTo>
                <a:cubicBezTo>
                  <a:pt x="168" y="190"/>
                  <a:pt x="0" y="190"/>
                  <a:pt x="0" y="19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5" name=""/>
          <p:cNvSpPr/>
          <p:nvPr/>
        </p:nvSpPr>
        <p:spPr>
          <a:xfrm>
            <a:off x="790560" y="2359800"/>
            <a:ext cx="141480" cy="135720"/>
          </a:xfrm>
          <a:custGeom>
            <a:avLst/>
            <a:gdLst/>
            <a:ahLst/>
            <a:rect l="0" t="0" r="r" b="b"/>
            <a:pathLst>
              <a:path w="393" h="377">
                <a:moveTo>
                  <a:pt x="0" y="377"/>
                </a:moveTo>
                <a:cubicBezTo>
                  <a:pt x="0" y="377"/>
                  <a:pt x="-1" y="160"/>
                  <a:pt x="84" y="78"/>
                </a:cubicBezTo>
                <a:cubicBezTo>
                  <a:pt x="168" y="-5"/>
                  <a:pt x="393" y="0"/>
                  <a:pt x="393" y="0"/>
                </a:cubicBezTo>
                <a:cubicBezTo>
                  <a:pt x="393" y="0"/>
                  <a:pt x="393" y="214"/>
                  <a:pt x="308" y="295"/>
                </a:cubicBezTo>
                <a:cubicBezTo>
                  <a:pt x="224" y="377"/>
                  <a:pt x="0" y="377"/>
                  <a:pt x="0" y="377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831240" y="2377800"/>
            <a:ext cx="80640" cy="78480"/>
          </a:xfrm>
          <a:custGeom>
            <a:avLst/>
            <a:gdLst/>
            <a:ahLst/>
            <a:rect l="0" t="0" r="r" b="b"/>
            <a:pathLst>
              <a:path w="224" h="218">
                <a:moveTo>
                  <a:pt x="224" y="109"/>
                </a:moveTo>
                <a:cubicBezTo>
                  <a:pt x="224" y="124"/>
                  <a:pt x="221" y="138"/>
                  <a:pt x="216" y="151"/>
                </a:cubicBezTo>
                <a:cubicBezTo>
                  <a:pt x="210" y="164"/>
                  <a:pt x="202" y="176"/>
                  <a:pt x="191" y="186"/>
                </a:cubicBezTo>
                <a:cubicBezTo>
                  <a:pt x="181" y="196"/>
                  <a:pt x="169" y="204"/>
                  <a:pt x="155" y="210"/>
                </a:cubicBezTo>
                <a:cubicBezTo>
                  <a:pt x="141" y="215"/>
                  <a:pt x="127" y="218"/>
                  <a:pt x="112" y="218"/>
                </a:cubicBezTo>
                <a:cubicBezTo>
                  <a:pt x="98" y="218"/>
                  <a:pt x="83" y="215"/>
                  <a:pt x="70" y="210"/>
                </a:cubicBezTo>
                <a:cubicBezTo>
                  <a:pt x="56" y="204"/>
                  <a:pt x="44" y="196"/>
                  <a:pt x="32" y="186"/>
                </a:cubicBezTo>
                <a:cubicBezTo>
                  <a:pt x="22" y="176"/>
                  <a:pt x="14" y="164"/>
                  <a:pt x="8" y="151"/>
                </a:cubicBezTo>
                <a:cubicBezTo>
                  <a:pt x="3" y="138"/>
                  <a:pt x="0" y="124"/>
                  <a:pt x="0" y="109"/>
                </a:cubicBezTo>
                <a:cubicBezTo>
                  <a:pt x="0" y="95"/>
                  <a:pt x="3" y="81"/>
                  <a:pt x="8" y="68"/>
                </a:cubicBezTo>
                <a:cubicBezTo>
                  <a:pt x="14" y="54"/>
                  <a:pt x="22" y="43"/>
                  <a:pt x="32" y="32"/>
                </a:cubicBezTo>
                <a:cubicBezTo>
                  <a:pt x="44" y="22"/>
                  <a:pt x="56" y="13"/>
                  <a:pt x="70" y="8"/>
                </a:cubicBezTo>
                <a:cubicBezTo>
                  <a:pt x="83" y="2"/>
                  <a:pt x="98" y="0"/>
                  <a:pt x="112" y="0"/>
                </a:cubicBezTo>
                <a:cubicBezTo>
                  <a:pt x="127" y="0"/>
                  <a:pt x="141" y="2"/>
                  <a:pt x="155" y="8"/>
                </a:cubicBezTo>
                <a:cubicBezTo>
                  <a:pt x="169" y="13"/>
                  <a:pt x="181" y="22"/>
                  <a:pt x="191" y="32"/>
                </a:cubicBezTo>
                <a:cubicBezTo>
                  <a:pt x="202" y="43"/>
                  <a:pt x="210" y="54"/>
                  <a:pt x="216" y="68"/>
                </a:cubicBezTo>
                <a:cubicBezTo>
                  <a:pt x="221" y="81"/>
                  <a:pt x="224" y="95"/>
                  <a:pt x="224" y="109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7" name=""/>
          <p:cNvSpPr/>
          <p:nvPr/>
        </p:nvSpPr>
        <p:spPr>
          <a:xfrm>
            <a:off x="869400" y="2152440"/>
            <a:ext cx="273600" cy="266400"/>
          </a:xfrm>
          <a:custGeom>
            <a:avLst/>
            <a:gdLst/>
            <a:ahLst/>
            <a:rect l="0" t="0" r="r" b="b"/>
            <a:pathLst>
              <a:path w="760" h="740">
                <a:moveTo>
                  <a:pt x="760" y="0"/>
                </a:moveTo>
                <a:cubicBezTo>
                  <a:pt x="760" y="0"/>
                  <a:pt x="481" y="0"/>
                  <a:pt x="145" y="272"/>
                </a:cubicBezTo>
                <a:cubicBezTo>
                  <a:pt x="-23" y="409"/>
                  <a:pt x="-23" y="654"/>
                  <a:pt x="33" y="708"/>
                </a:cubicBezTo>
                <a:cubicBezTo>
                  <a:pt x="89" y="762"/>
                  <a:pt x="342" y="762"/>
                  <a:pt x="481" y="599"/>
                </a:cubicBezTo>
                <a:cubicBezTo>
                  <a:pt x="760" y="272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015560" y="2201400"/>
            <a:ext cx="77400" cy="75240"/>
          </a:xfrm>
          <a:custGeom>
            <a:avLst/>
            <a:gdLst/>
            <a:ahLst/>
            <a:rect l="0" t="0" r="r" b="b"/>
            <a:pathLst>
              <a:path w="215" h="209">
                <a:moveTo>
                  <a:pt x="103" y="0"/>
                </a:moveTo>
                <a:cubicBezTo>
                  <a:pt x="58" y="0"/>
                  <a:pt x="18" y="26"/>
                  <a:pt x="0" y="64"/>
                </a:cubicBezTo>
                <a:cubicBezTo>
                  <a:pt x="14" y="58"/>
                  <a:pt x="30" y="54"/>
                  <a:pt x="46" y="54"/>
                </a:cubicBezTo>
                <a:cubicBezTo>
                  <a:pt x="109" y="54"/>
                  <a:pt x="159" y="103"/>
                  <a:pt x="159" y="163"/>
                </a:cubicBezTo>
                <a:cubicBezTo>
                  <a:pt x="159" y="179"/>
                  <a:pt x="155" y="194"/>
                  <a:pt x="149" y="209"/>
                </a:cubicBezTo>
                <a:cubicBezTo>
                  <a:pt x="188" y="191"/>
                  <a:pt x="215" y="153"/>
                  <a:pt x="215" y="109"/>
                </a:cubicBezTo>
                <a:cubicBezTo>
                  <a:pt x="215" y="49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9" name=""/>
          <p:cNvSpPr/>
          <p:nvPr/>
        </p:nvSpPr>
        <p:spPr>
          <a:xfrm>
            <a:off x="861480" y="2279160"/>
            <a:ext cx="151560" cy="147600"/>
          </a:xfrm>
          <a:custGeom>
            <a:avLst/>
            <a:gdLst/>
            <a:ahLst/>
            <a:rect l="0" t="0" r="r" b="b"/>
            <a:pathLst>
              <a:path w="421" h="410">
                <a:moveTo>
                  <a:pt x="0" y="410"/>
                </a:moveTo>
                <a:cubicBezTo>
                  <a:pt x="0" y="410"/>
                  <a:pt x="0" y="302"/>
                  <a:pt x="27" y="275"/>
                </a:cubicBezTo>
                <a:cubicBezTo>
                  <a:pt x="55" y="247"/>
                  <a:pt x="392" y="-26"/>
                  <a:pt x="419" y="2"/>
                </a:cubicBezTo>
                <a:cubicBezTo>
                  <a:pt x="447" y="30"/>
                  <a:pt x="167" y="356"/>
                  <a:pt x="139" y="383"/>
                </a:cubicBezTo>
                <a:cubicBezTo>
                  <a:pt x="111" y="410"/>
                  <a:pt x="0" y="410"/>
                  <a:pt x="0" y="410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0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1160280" y="2089080"/>
            <a:ext cx="2704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¡Acepta el reto!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2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300320" y="2826000"/>
            <a:ext cx="507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¿Puedes simular un pequeño procesador?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4" name=""/>
          <p:cNvSpPr/>
          <p:nvPr/>
        </p:nvSpPr>
        <p:spPr>
          <a:xfrm>
            <a:off x="1047600" y="39430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5"/>
                  <a:pt x="115" y="0"/>
                  <a:pt x="133" y="0"/>
                </a:cubicBezTo>
                <a:cubicBezTo>
                  <a:pt x="151" y="0"/>
                  <a:pt x="168" y="5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5" name=""/>
          <p:cNvSpPr txBox="1"/>
          <p:nvPr/>
        </p:nvSpPr>
        <p:spPr>
          <a:xfrm>
            <a:off x="1300320" y="3312000"/>
            <a:ext cx="5339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¿Cómo evitas errores como bucles infinitos?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825120" y="4601880"/>
            <a:ext cx="215280" cy="84600"/>
          </a:xfrm>
          <a:custGeom>
            <a:avLst/>
            <a:gdLst/>
            <a:ahLst/>
            <a:rect l="0" t="0" r="r" b="b"/>
            <a:pathLst>
              <a:path w="598" h="235">
                <a:moveTo>
                  <a:pt x="598" y="235"/>
                </a:moveTo>
                <a:lnTo>
                  <a:pt x="598" y="127"/>
                </a:lnTo>
                <a:cubicBezTo>
                  <a:pt x="598" y="57"/>
                  <a:pt x="540" y="0"/>
                  <a:pt x="470" y="0"/>
                </a:cubicBezTo>
                <a:lnTo>
                  <a:pt x="128" y="0"/>
                </a:lnTo>
                <a:cubicBezTo>
                  <a:pt x="57" y="0"/>
                  <a:pt x="0" y="57"/>
                  <a:pt x="0" y="127"/>
                </a:cubicBezTo>
                <a:lnTo>
                  <a:pt x="0" y="235"/>
                </a:lnTo>
                <a:lnTo>
                  <a:pt x="598" y="235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898920" y="4573080"/>
            <a:ext cx="67680" cy="45000"/>
          </a:xfrm>
          <a:custGeom>
            <a:avLst/>
            <a:gdLst/>
            <a:ahLst/>
            <a:rect l="0" t="0" r="r" b="b"/>
            <a:pathLst>
              <a:path w="188" h="125">
                <a:moveTo>
                  <a:pt x="0" y="83"/>
                </a:moveTo>
                <a:cubicBezTo>
                  <a:pt x="0" y="102"/>
                  <a:pt x="52" y="125"/>
                  <a:pt x="94" y="125"/>
                </a:cubicBezTo>
                <a:cubicBezTo>
                  <a:pt x="137" y="125"/>
                  <a:pt x="188" y="102"/>
                  <a:pt x="188" y="83"/>
                </a:cubicBezTo>
                <a:lnTo>
                  <a:pt x="188" y="0"/>
                </a:lnTo>
                <a:lnTo>
                  <a:pt x="0" y="0"/>
                </a:lnTo>
                <a:lnTo>
                  <a:pt x="0" y="83"/>
                </a:ln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898920" y="4559400"/>
            <a:ext cx="67320" cy="40680"/>
          </a:xfrm>
          <a:custGeom>
            <a:avLst/>
            <a:gdLst/>
            <a:ahLst/>
            <a:rect l="0" t="0" r="r" b="b"/>
            <a:pathLst>
              <a:path w="187" h="113">
                <a:moveTo>
                  <a:pt x="0" y="75"/>
                </a:moveTo>
                <a:cubicBezTo>
                  <a:pt x="27" y="105"/>
                  <a:pt x="59" y="113"/>
                  <a:pt x="94" y="113"/>
                </a:cubicBezTo>
                <a:cubicBezTo>
                  <a:pt x="129" y="113"/>
                  <a:pt x="161" y="105"/>
                  <a:pt x="187" y="75"/>
                </a:cubicBezTo>
                <a:lnTo>
                  <a:pt x="187" y="0"/>
                </a:lnTo>
                <a:lnTo>
                  <a:pt x="0" y="0"/>
                </a:lnTo>
                <a:lnTo>
                  <a:pt x="0" y="75"/>
                </a:lnTo>
                <a:close/>
              </a:path>
            </a:pathLst>
          </a:custGeom>
          <a:solidFill>
            <a:srgbClr val="f9ca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857160" y="4489200"/>
            <a:ext cx="151200" cy="40320"/>
          </a:xfrm>
          <a:custGeom>
            <a:avLst/>
            <a:gdLst/>
            <a:ahLst/>
            <a:rect l="0" t="0" r="r" b="b"/>
            <a:pathLst>
              <a:path w="420" h="112">
                <a:moveTo>
                  <a:pt x="69" y="56"/>
                </a:moveTo>
                <a:cubicBezTo>
                  <a:pt x="69" y="87"/>
                  <a:pt x="54" y="112"/>
                  <a:pt x="35" y="112"/>
                </a:cubicBezTo>
                <a:cubicBezTo>
                  <a:pt x="15" y="112"/>
                  <a:pt x="0" y="87"/>
                  <a:pt x="0" y="56"/>
                </a:cubicBezTo>
                <a:cubicBezTo>
                  <a:pt x="0" y="26"/>
                  <a:pt x="15" y="0"/>
                  <a:pt x="35" y="0"/>
                </a:cubicBezTo>
                <a:cubicBezTo>
                  <a:pt x="54" y="-1"/>
                  <a:pt x="69" y="26"/>
                  <a:pt x="69" y="56"/>
                </a:cubicBezTo>
                <a:moveTo>
                  <a:pt x="420" y="56"/>
                </a:moveTo>
                <a:cubicBezTo>
                  <a:pt x="420" y="87"/>
                  <a:pt x="404" y="112"/>
                  <a:pt x="385" y="112"/>
                </a:cubicBezTo>
                <a:cubicBezTo>
                  <a:pt x="366" y="112"/>
                  <a:pt x="350" y="87"/>
                  <a:pt x="350" y="56"/>
                </a:cubicBezTo>
                <a:cubicBezTo>
                  <a:pt x="350" y="26"/>
                  <a:pt x="366" y="0"/>
                  <a:pt x="385" y="0"/>
                </a:cubicBezTo>
                <a:cubicBezTo>
                  <a:pt x="404" y="-1"/>
                  <a:pt x="420" y="26"/>
                  <a:pt x="420" y="56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867240" y="4439520"/>
            <a:ext cx="131040" cy="155520"/>
          </a:xfrm>
          <a:custGeom>
            <a:avLst/>
            <a:gdLst/>
            <a:ahLst/>
            <a:rect l="0" t="0" r="r" b="b"/>
            <a:pathLst>
              <a:path w="364" h="432">
                <a:moveTo>
                  <a:pt x="0" y="215"/>
                </a:moveTo>
                <a:cubicBezTo>
                  <a:pt x="0" y="96"/>
                  <a:pt x="81" y="0"/>
                  <a:pt x="181" y="0"/>
                </a:cubicBezTo>
                <a:cubicBezTo>
                  <a:pt x="282" y="0"/>
                  <a:pt x="364" y="96"/>
                  <a:pt x="364" y="215"/>
                </a:cubicBezTo>
                <a:cubicBezTo>
                  <a:pt x="364" y="334"/>
                  <a:pt x="282" y="432"/>
                  <a:pt x="181" y="432"/>
                </a:cubicBezTo>
                <a:cubicBezTo>
                  <a:pt x="81" y="432"/>
                  <a:pt x="0" y="334"/>
                  <a:pt x="0" y="215"/>
                </a:cubicBezTo>
                <a:close/>
              </a:path>
            </a:pathLst>
          </a:custGeom>
          <a:solidFill>
            <a:srgbClr val="ffdc5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902160" y="4554360"/>
            <a:ext cx="60840" cy="15480"/>
          </a:xfrm>
          <a:custGeom>
            <a:avLst/>
            <a:gdLst/>
            <a:ahLst/>
            <a:rect l="0" t="0" r="r" b="b"/>
            <a:pathLst>
              <a:path w="169" h="43">
                <a:moveTo>
                  <a:pt x="85" y="43"/>
                </a:moveTo>
                <a:cubicBezTo>
                  <a:pt x="26" y="43"/>
                  <a:pt x="7" y="28"/>
                  <a:pt x="4" y="25"/>
                </a:cubicBezTo>
                <a:cubicBezTo>
                  <a:pt x="-1" y="20"/>
                  <a:pt x="-1" y="10"/>
                  <a:pt x="4" y="4"/>
                </a:cubicBezTo>
                <a:cubicBezTo>
                  <a:pt x="10" y="-1"/>
                  <a:pt x="18" y="-1"/>
                  <a:pt x="24" y="4"/>
                </a:cubicBezTo>
                <a:cubicBezTo>
                  <a:pt x="25" y="5"/>
                  <a:pt x="39" y="15"/>
                  <a:pt x="85" y="15"/>
                </a:cubicBezTo>
                <a:cubicBezTo>
                  <a:pt x="132" y="15"/>
                  <a:pt x="146" y="4"/>
                  <a:pt x="146" y="4"/>
                </a:cubicBezTo>
                <a:cubicBezTo>
                  <a:pt x="151" y="-2"/>
                  <a:pt x="160" y="-1"/>
                  <a:pt x="165" y="4"/>
                </a:cubicBezTo>
                <a:cubicBezTo>
                  <a:pt x="171" y="9"/>
                  <a:pt x="170" y="20"/>
                  <a:pt x="165" y="25"/>
                </a:cubicBezTo>
                <a:cubicBezTo>
                  <a:pt x="162" y="28"/>
                  <a:pt x="144" y="43"/>
                  <a:pt x="85" y="4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862200" y="4410000"/>
            <a:ext cx="141120" cy="93600"/>
          </a:xfrm>
          <a:custGeom>
            <a:avLst/>
            <a:gdLst/>
            <a:ahLst/>
            <a:rect l="0" t="0" r="r" b="b"/>
            <a:pathLst>
              <a:path w="392" h="260">
                <a:moveTo>
                  <a:pt x="196" y="0"/>
                </a:moveTo>
                <a:cubicBezTo>
                  <a:pt x="317" y="0"/>
                  <a:pt x="392" y="100"/>
                  <a:pt x="392" y="174"/>
                </a:cubicBezTo>
                <a:cubicBezTo>
                  <a:pt x="392" y="248"/>
                  <a:pt x="377" y="278"/>
                  <a:pt x="362" y="248"/>
                </a:cubicBezTo>
                <a:lnTo>
                  <a:pt x="332" y="189"/>
                </a:lnTo>
                <a:cubicBezTo>
                  <a:pt x="332" y="189"/>
                  <a:pt x="241" y="189"/>
                  <a:pt x="211" y="159"/>
                </a:cubicBezTo>
                <a:cubicBezTo>
                  <a:pt x="211" y="159"/>
                  <a:pt x="256" y="248"/>
                  <a:pt x="166" y="159"/>
                </a:cubicBezTo>
                <a:cubicBezTo>
                  <a:pt x="166" y="159"/>
                  <a:pt x="181" y="218"/>
                  <a:pt x="90" y="144"/>
                </a:cubicBezTo>
                <a:cubicBezTo>
                  <a:pt x="90" y="144"/>
                  <a:pt x="45" y="174"/>
                  <a:pt x="30" y="248"/>
                </a:cubicBezTo>
                <a:cubicBezTo>
                  <a:pt x="26" y="269"/>
                  <a:pt x="0" y="248"/>
                  <a:pt x="0" y="174"/>
                </a:cubicBezTo>
                <a:cubicBezTo>
                  <a:pt x="0" y="100"/>
                  <a:pt x="60" y="0"/>
                  <a:pt x="196" y="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894240" y="4494240"/>
            <a:ext cx="77040" cy="23400"/>
          </a:xfrm>
          <a:custGeom>
            <a:avLst/>
            <a:gdLst/>
            <a:ahLst/>
            <a:rect l="0" t="0" r="r" b="b"/>
            <a:pathLst>
              <a:path w="214" h="65">
                <a:moveTo>
                  <a:pt x="21" y="65"/>
                </a:moveTo>
                <a:cubicBezTo>
                  <a:pt x="9" y="65"/>
                  <a:pt x="0" y="56"/>
                  <a:pt x="0" y="44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cubicBezTo>
                  <a:pt x="33" y="0"/>
                  <a:pt x="42" y="10"/>
                  <a:pt x="42" y="21"/>
                </a:cubicBezTo>
                <a:lnTo>
                  <a:pt x="42" y="44"/>
                </a:lnTo>
                <a:cubicBezTo>
                  <a:pt x="42" y="56"/>
                  <a:pt x="33" y="65"/>
                  <a:pt x="21" y="65"/>
                </a:cubicBezTo>
                <a:moveTo>
                  <a:pt x="192" y="65"/>
                </a:moveTo>
                <a:cubicBezTo>
                  <a:pt x="181" y="65"/>
                  <a:pt x="170" y="56"/>
                  <a:pt x="170" y="44"/>
                </a:cubicBezTo>
                <a:lnTo>
                  <a:pt x="170" y="21"/>
                </a:lnTo>
                <a:cubicBezTo>
                  <a:pt x="170" y="10"/>
                  <a:pt x="181" y="0"/>
                  <a:pt x="192" y="0"/>
                </a:cubicBezTo>
                <a:cubicBezTo>
                  <a:pt x="204" y="0"/>
                  <a:pt x="214" y="10"/>
                  <a:pt x="214" y="21"/>
                </a:cubicBezTo>
                <a:lnTo>
                  <a:pt x="214" y="44"/>
                </a:lnTo>
                <a:cubicBezTo>
                  <a:pt x="214" y="56"/>
                  <a:pt x="204" y="65"/>
                  <a:pt x="192" y="65"/>
                </a:cubicBez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920880" y="4527000"/>
            <a:ext cx="23400" cy="11880"/>
          </a:xfrm>
          <a:custGeom>
            <a:avLst/>
            <a:gdLst/>
            <a:ahLst/>
            <a:rect l="0" t="0" r="r" b="b"/>
            <a:pathLst>
              <a:path w="65" h="33">
                <a:moveTo>
                  <a:pt x="48" y="33"/>
                </a:moveTo>
                <a:lnTo>
                  <a:pt x="16" y="33"/>
                </a:lnTo>
                <a:cubicBezTo>
                  <a:pt x="7" y="33"/>
                  <a:pt x="0" y="25"/>
                  <a:pt x="0" y="16"/>
                </a:cubicBezTo>
                <a:cubicBezTo>
                  <a:pt x="0" y="7"/>
                  <a:pt x="7" y="0"/>
                  <a:pt x="16" y="0"/>
                </a:cubicBezTo>
                <a:lnTo>
                  <a:pt x="48" y="0"/>
                </a:lnTo>
                <a:cubicBezTo>
                  <a:pt x="58" y="0"/>
                  <a:pt x="65" y="7"/>
                  <a:pt x="65" y="16"/>
                </a:cubicBezTo>
                <a:cubicBezTo>
                  <a:pt x="65" y="25"/>
                  <a:pt x="58" y="33"/>
                  <a:pt x="48" y="33"/>
                </a:cubicBez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932400" y="4670640"/>
            <a:ext cx="92520" cy="15840"/>
          </a:xfrm>
          <a:custGeom>
            <a:avLst/>
            <a:gdLst/>
            <a:ahLst/>
            <a:rect l="0" t="0" r="r" b="b"/>
            <a:pathLst>
              <a:path w="257" h="44">
                <a:moveTo>
                  <a:pt x="257" y="22"/>
                </a:moveTo>
                <a:cubicBezTo>
                  <a:pt x="257" y="34"/>
                  <a:pt x="247" y="44"/>
                  <a:pt x="236" y="44"/>
                </a:cubicBezTo>
                <a:lnTo>
                  <a:pt x="22" y="44"/>
                </a:lnTo>
                <a:cubicBezTo>
                  <a:pt x="10" y="44"/>
                  <a:pt x="0" y="34"/>
                  <a:pt x="0" y="22"/>
                </a:cubicBezTo>
                <a:cubicBezTo>
                  <a:pt x="0" y="10"/>
                  <a:pt x="10" y="0"/>
                  <a:pt x="22" y="0"/>
                </a:cubicBezTo>
                <a:lnTo>
                  <a:pt x="236" y="0"/>
                </a:lnTo>
                <a:cubicBezTo>
                  <a:pt x="247" y="0"/>
                  <a:pt x="257" y="10"/>
                  <a:pt x="257" y="2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779040" y="45788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9" y="0"/>
                </a:lnTo>
                <a:cubicBezTo>
                  <a:pt x="26" y="0"/>
                  <a:pt x="-15" y="16"/>
                  <a:pt x="6" y="75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58"/>
                </a:lnTo>
                <a:cubicBezTo>
                  <a:pt x="461" y="30"/>
                  <a:pt x="444" y="0"/>
                  <a:pt x="411" y="0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771480" y="4578840"/>
            <a:ext cx="199800" cy="107640"/>
          </a:xfrm>
          <a:custGeom>
            <a:avLst/>
            <a:gdLst/>
            <a:ahLst/>
            <a:rect l="0" t="0" r="r" b="b"/>
            <a:pathLst>
              <a:path w="555" h="299">
                <a:moveTo>
                  <a:pt x="411" y="0"/>
                </a:moveTo>
                <a:lnTo>
                  <a:pt x="58" y="0"/>
                </a:lnTo>
                <a:cubicBezTo>
                  <a:pt x="26" y="0"/>
                  <a:pt x="-16" y="16"/>
                  <a:pt x="6" y="75"/>
                </a:cubicBezTo>
                <a:lnTo>
                  <a:pt x="71" y="257"/>
                </a:lnTo>
                <a:cubicBezTo>
                  <a:pt x="71" y="257"/>
                  <a:pt x="80" y="299"/>
                  <a:pt x="128" y="299"/>
                </a:cubicBezTo>
                <a:lnTo>
                  <a:pt x="555" y="299"/>
                </a:lnTo>
                <a:lnTo>
                  <a:pt x="470" y="58"/>
                </a:lnTo>
                <a:cubicBezTo>
                  <a:pt x="460" y="30"/>
                  <a:pt x="443" y="0"/>
                  <a:pt x="411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88760" y="4588200"/>
            <a:ext cx="134640" cy="74160"/>
          </a:xfrm>
          <a:custGeom>
            <a:avLst/>
            <a:gdLst/>
            <a:ahLst/>
            <a:rect l="0" t="0" r="r" b="b"/>
            <a:pathLst>
              <a:path w="374" h="206">
                <a:moveTo>
                  <a:pt x="251" y="130"/>
                </a:moveTo>
                <a:cubicBezTo>
                  <a:pt x="263" y="163"/>
                  <a:pt x="254" y="197"/>
                  <a:pt x="231" y="204"/>
                </a:cubicBezTo>
                <a:cubicBezTo>
                  <a:pt x="208" y="212"/>
                  <a:pt x="181" y="190"/>
                  <a:pt x="170" y="157"/>
                </a:cubicBezTo>
                <a:cubicBezTo>
                  <a:pt x="158" y="123"/>
                  <a:pt x="167" y="90"/>
                  <a:pt x="190" y="83"/>
                </a:cubicBezTo>
                <a:cubicBezTo>
                  <a:pt x="212" y="75"/>
                  <a:pt x="240" y="96"/>
                  <a:pt x="251" y="130"/>
                </a:cubicBezTo>
                <a:moveTo>
                  <a:pt x="358" y="33"/>
                </a:moveTo>
                <a:lnTo>
                  <a:pt x="16" y="33"/>
                </a:lnTo>
                <a:cubicBezTo>
                  <a:pt x="7" y="33"/>
                  <a:pt x="0" y="26"/>
                  <a:pt x="0" y="17"/>
                </a:cubicBezTo>
                <a:cubicBezTo>
                  <a:pt x="0" y="8"/>
                  <a:pt x="7" y="0"/>
                  <a:pt x="16" y="0"/>
                </a:cubicBezTo>
                <a:lnTo>
                  <a:pt x="358" y="0"/>
                </a:lnTo>
                <a:cubicBezTo>
                  <a:pt x="366" y="0"/>
                  <a:pt x="374" y="8"/>
                  <a:pt x="374" y="17"/>
                </a:cubicBezTo>
                <a:cubicBezTo>
                  <a:pt x="374" y="26"/>
                  <a:pt x="366" y="33"/>
                  <a:pt x="358" y="33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9" name=""/>
          <p:cNvSpPr txBox="1"/>
          <p:nvPr/>
        </p:nvSpPr>
        <p:spPr>
          <a:xfrm>
            <a:off x="1300320" y="3788280"/>
            <a:ext cx="5529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¿Qué estructura de control es más adecuada?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0" name=""/>
          <p:cNvSpPr txBox="1"/>
          <p:nvPr/>
        </p:nvSpPr>
        <p:spPr>
          <a:xfrm>
            <a:off x="1065240" y="4359600"/>
            <a:ext cx="430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¡Tu simulador, tu lógica, tus reglas!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1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799920" y="1904760"/>
            <a:ext cx="343080" cy="343440"/>
          </a:xfrm>
          <a:custGeom>
            <a:avLst/>
            <a:gdLst/>
            <a:ahLst/>
            <a:rect l="0" t="0" r="r" b="b"/>
            <a:pathLst>
              <a:path w="953" h="954">
                <a:moveTo>
                  <a:pt x="905" y="177"/>
                </a:moveTo>
                <a:lnTo>
                  <a:pt x="828" y="253"/>
                </a:lnTo>
                <a:cubicBezTo>
                  <a:pt x="828" y="253"/>
                  <a:pt x="777" y="279"/>
                  <a:pt x="726" y="228"/>
                </a:cubicBezTo>
                <a:cubicBezTo>
                  <a:pt x="675" y="177"/>
                  <a:pt x="700" y="126"/>
                  <a:pt x="700" y="126"/>
                </a:cubicBezTo>
                <a:lnTo>
                  <a:pt x="777" y="49"/>
                </a:lnTo>
                <a:cubicBezTo>
                  <a:pt x="802" y="24"/>
                  <a:pt x="772" y="0"/>
                  <a:pt x="749" y="0"/>
                </a:cubicBezTo>
                <a:cubicBezTo>
                  <a:pt x="636" y="0"/>
                  <a:pt x="544" y="92"/>
                  <a:pt x="544" y="205"/>
                </a:cubicBezTo>
                <a:cubicBezTo>
                  <a:pt x="544" y="221"/>
                  <a:pt x="546" y="236"/>
                  <a:pt x="549" y="251"/>
                </a:cubicBezTo>
                <a:lnTo>
                  <a:pt x="376" y="424"/>
                </a:lnTo>
                <a:lnTo>
                  <a:pt x="529" y="577"/>
                </a:lnTo>
                <a:lnTo>
                  <a:pt x="702" y="404"/>
                </a:lnTo>
                <a:cubicBezTo>
                  <a:pt x="717" y="408"/>
                  <a:pt x="733" y="410"/>
                  <a:pt x="749" y="410"/>
                </a:cubicBezTo>
                <a:cubicBezTo>
                  <a:pt x="862" y="410"/>
                  <a:pt x="953" y="318"/>
                  <a:pt x="953" y="205"/>
                </a:cubicBezTo>
                <a:cubicBezTo>
                  <a:pt x="953" y="182"/>
                  <a:pt x="930" y="151"/>
                  <a:pt x="905" y="177"/>
                </a:cubicBezTo>
                <a:moveTo>
                  <a:pt x="373" y="429"/>
                </a:moveTo>
                <a:lnTo>
                  <a:pt x="32" y="770"/>
                </a:lnTo>
                <a:cubicBezTo>
                  <a:pt x="-10" y="811"/>
                  <a:pt x="-10" y="879"/>
                  <a:pt x="32" y="922"/>
                </a:cubicBezTo>
                <a:cubicBezTo>
                  <a:pt x="74" y="964"/>
                  <a:pt x="141" y="964"/>
                  <a:pt x="184" y="922"/>
                </a:cubicBezTo>
                <a:lnTo>
                  <a:pt x="524" y="581"/>
                </a:lnTo>
                <a:lnTo>
                  <a:pt x="373" y="429"/>
                </a:lnTo>
                <a:moveTo>
                  <a:pt x="108" y="889"/>
                </a:moveTo>
                <a:cubicBezTo>
                  <a:pt x="85" y="889"/>
                  <a:pt x="67" y="871"/>
                  <a:pt x="67" y="848"/>
                </a:cubicBezTo>
                <a:cubicBezTo>
                  <a:pt x="67" y="825"/>
                  <a:pt x="85" y="807"/>
                  <a:pt x="108" y="807"/>
                </a:cubicBezTo>
                <a:cubicBezTo>
                  <a:pt x="131" y="807"/>
                  <a:pt x="149" y="825"/>
                  <a:pt x="149" y="848"/>
                </a:cubicBezTo>
                <a:cubicBezTo>
                  <a:pt x="149" y="871"/>
                  <a:pt x="131" y="889"/>
                  <a:pt x="108" y="889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847800" y="1956240"/>
            <a:ext cx="292680" cy="292680"/>
          </a:xfrm>
          <a:custGeom>
            <a:avLst/>
            <a:gdLst/>
            <a:ahLst/>
            <a:rect l="0" t="0" r="r" b="b"/>
            <a:pathLst>
              <a:path w="813" h="813">
                <a:moveTo>
                  <a:pt x="676" y="788"/>
                </a:moveTo>
                <a:cubicBezTo>
                  <a:pt x="709" y="820"/>
                  <a:pt x="761" y="822"/>
                  <a:pt x="791" y="791"/>
                </a:cubicBezTo>
                <a:cubicBezTo>
                  <a:pt x="822" y="760"/>
                  <a:pt x="820" y="708"/>
                  <a:pt x="788" y="676"/>
                </a:cubicBezTo>
                <a:lnTo>
                  <a:pt x="137" y="25"/>
                </a:lnTo>
                <a:cubicBezTo>
                  <a:pt x="104" y="-7"/>
                  <a:pt x="53" y="-9"/>
                  <a:pt x="22" y="22"/>
                </a:cubicBezTo>
                <a:cubicBezTo>
                  <a:pt x="-9" y="52"/>
                  <a:pt x="-7" y="104"/>
                  <a:pt x="25" y="137"/>
                </a:cubicBezTo>
                <a:lnTo>
                  <a:pt x="676" y="788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780840" y="1904760"/>
            <a:ext cx="218520" cy="174600"/>
          </a:xfrm>
          <a:custGeom>
            <a:avLst/>
            <a:gdLst/>
            <a:ahLst/>
            <a:rect l="0" t="0" r="r" b="b"/>
            <a:pathLst>
              <a:path w="607" h="485">
                <a:moveTo>
                  <a:pt x="600" y="25"/>
                </a:moveTo>
                <a:cubicBezTo>
                  <a:pt x="600" y="25"/>
                  <a:pt x="431" y="-59"/>
                  <a:pt x="292" y="81"/>
                </a:cubicBezTo>
                <a:lnTo>
                  <a:pt x="96" y="277"/>
                </a:lnTo>
                <a:cubicBezTo>
                  <a:pt x="96" y="277"/>
                  <a:pt x="68" y="249"/>
                  <a:pt x="40" y="277"/>
                </a:cubicBezTo>
                <a:lnTo>
                  <a:pt x="12" y="305"/>
                </a:lnTo>
                <a:cubicBezTo>
                  <a:pt x="12" y="305"/>
                  <a:pt x="0" y="318"/>
                  <a:pt x="0" y="334"/>
                </a:cubicBezTo>
                <a:lnTo>
                  <a:pt x="0" y="335"/>
                </a:lnTo>
                <a:cubicBezTo>
                  <a:pt x="0" y="343"/>
                  <a:pt x="3" y="352"/>
                  <a:pt x="12" y="361"/>
                </a:cubicBezTo>
                <a:lnTo>
                  <a:pt x="124" y="473"/>
                </a:lnTo>
                <a:cubicBezTo>
                  <a:pt x="124" y="473"/>
                  <a:pt x="152" y="501"/>
                  <a:pt x="180" y="473"/>
                </a:cubicBezTo>
                <a:lnTo>
                  <a:pt x="208" y="445"/>
                </a:lnTo>
                <a:cubicBezTo>
                  <a:pt x="208" y="445"/>
                  <a:pt x="236" y="417"/>
                  <a:pt x="208" y="389"/>
                </a:cubicBezTo>
                <a:lnTo>
                  <a:pt x="206" y="387"/>
                </a:lnTo>
                <a:cubicBezTo>
                  <a:pt x="227" y="366"/>
                  <a:pt x="260" y="345"/>
                  <a:pt x="292" y="361"/>
                </a:cubicBezTo>
                <a:lnTo>
                  <a:pt x="403" y="249"/>
                </a:lnTo>
                <a:cubicBezTo>
                  <a:pt x="403" y="249"/>
                  <a:pt x="376" y="165"/>
                  <a:pt x="431" y="109"/>
                </a:cubicBezTo>
                <a:cubicBezTo>
                  <a:pt x="487" y="53"/>
                  <a:pt x="515" y="53"/>
                  <a:pt x="572" y="53"/>
                </a:cubicBezTo>
                <a:cubicBezTo>
                  <a:pt x="628" y="53"/>
                  <a:pt x="600" y="25"/>
                  <a:pt x="600" y="25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1160280" y="1841400"/>
            <a:ext cx="5298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debe hacer tu simulador?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1047600" y="33051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 txBox="1"/>
          <p:nvPr/>
        </p:nvSpPr>
        <p:spPr>
          <a:xfrm>
            <a:off x="747720" y="2578680"/>
            <a:ext cx="3907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Tu programa debe ser capaz de: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7908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300320" y="3150000"/>
            <a:ext cx="4977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Leer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 de instrucciones en texto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42670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3635640"/>
            <a:ext cx="6087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Ejecutarlas en orden (controlado por un contador)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47527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4111920"/>
            <a:ext cx="4327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Usar un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acumulador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como registro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4790880" y="4628880"/>
            <a:ext cx="705240" cy="371880"/>
          </a:xfrm>
          <a:custGeom>
            <a:avLst/>
            <a:gdLst/>
            <a:ahLst/>
            <a:rect l="0" t="0" r="r" b="b"/>
            <a:pathLst>
              <a:path w="1959" h="1033">
                <a:moveTo>
                  <a:pt x="0" y="87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0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800" y="0"/>
                </a:lnTo>
                <a:cubicBezTo>
                  <a:pt x="1811" y="0"/>
                  <a:pt x="1821" y="1"/>
                  <a:pt x="1831" y="3"/>
                </a:cubicBezTo>
                <a:cubicBezTo>
                  <a:pt x="1841" y="5"/>
                  <a:pt x="1851" y="8"/>
                  <a:pt x="1861" y="12"/>
                </a:cubicBezTo>
                <a:cubicBezTo>
                  <a:pt x="1871" y="16"/>
                  <a:pt x="1880" y="21"/>
                  <a:pt x="1888" y="27"/>
                </a:cubicBezTo>
                <a:cubicBezTo>
                  <a:pt x="1897" y="34"/>
                  <a:pt x="1905" y="40"/>
                  <a:pt x="1912" y="48"/>
                </a:cubicBezTo>
                <a:cubicBezTo>
                  <a:pt x="1920" y="55"/>
                  <a:pt x="1926" y="63"/>
                  <a:pt x="1932" y="72"/>
                </a:cubicBezTo>
                <a:cubicBezTo>
                  <a:pt x="1938" y="80"/>
                  <a:pt x="1943" y="90"/>
                  <a:pt x="1947" y="99"/>
                </a:cubicBezTo>
                <a:cubicBezTo>
                  <a:pt x="1951" y="109"/>
                  <a:pt x="1954" y="119"/>
                  <a:pt x="1956" y="129"/>
                </a:cubicBezTo>
                <a:cubicBezTo>
                  <a:pt x="1958" y="139"/>
                  <a:pt x="1959" y="150"/>
                  <a:pt x="1959" y="160"/>
                </a:cubicBezTo>
                <a:lnTo>
                  <a:pt x="1959" y="874"/>
                </a:lnTo>
                <a:cubicBezTo>
                  <a:pt x="1959" y="885"/>
                  <a:pt x="1958" y="895"/>
                  <a:pt x="1956" y="905"/>
                </a:cubicBezTo>
                <a:cubicBezTo>
                  <a:pt x="1954" y="916"/>
                  <a:pt x="1951" y="925"/>
                  <a:pt x="1947" y="935"/>
                </a:cubicBezTo>
                <a:cubicBezTo>
                  <a:pt x="1943" y="945"/>
                  <a:pt x="1938" y="954"/>
                  <a:pt x="1932" y="963"/>
                </a:cubicBezTo>
                <a:cubicBezTo>
                  <a:pt x="1926" y="971"/>
                  <a:pt x="1920" y="979"/>
                  <a:pt x="1912" y="987"/>
                </a:cubicBezTo>
                <a:cubicBezTo>
                  <a:pt x="1905" y="994"/>
                  <a:pt x="1897" y="1001"/>
                  <a:pt x="1888" y="1006"/>
                </a:cubicBezTo>
                <a:cubicBezTo>
                  <a:pt x="1880" y="1012"/>
                  <a:pt x="1871" y="1017"/>
                  <a:pt x="1861" y="1021"/>
                </a:cubicBezTo>
                <a:cubicBezTo>
                  <a:pt x="1851" y="1025"/>
                  <a:pt x="1841" y="1028"/>
                  <a:pt x="1831" y="1030"/>
                </a:cubicBezTo>
                <a:cubicBezTo>
                  <a:pt x="1821" y="1032"/>
                  <a:pt x="1811" y="1033"/>
                  <a:pt x="1800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5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4597920"/>
            <a:ext cx="3516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Terminar correctamente con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4887360" y="472068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752400" y="216216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2390760" y="2162160"/>
            <a:ext cx="4819680" cy="533520"/>
          </a:xfrm>
          <a:custGeom>
            <a:avLst/>
            <a:gdLst/>
            <a:ahLst/>
            <a:rect l="0" t="0" r="r" b="b"/>
            <a:pathLst>
              <a:path w="13388" h="1482">
                <a:moveTo>
                  <a:pt x="0" y="0"/>
                </a:moveTo>
                <a:lnTo>
                  <a:pt x="13388" y="0"/>
                </a:lnTo>
                <a:lnTo>
                  <a:pt x="1338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752400" y="269532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2390760" y="2695320"/>
            <a:ext cx="4819680" cy="543240"/>
          </a:xfrm>
          <a:custGeom>
            <a:avLst/>
            <a:gdLst/>
            <a:ahLst/>
            <a:rect l="0" t="0" r="r" b="b"/>
            <a:pathLst>
              <a:path w="13388" h="1509">
                <a:moveTo>
                  <a:pt x="0" y="0"/>
                </a:moveTo>
                <a:lnTo>
                  <a:pt x="13388" y="0"/>
                </a:lnTo>
                <a:lnTo>
                  <a:pt x="133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52400" y="323820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2390760" y="3238200"/>
            <a:ext cx="4819680" cy="543240"/>
          </a:xfrm>
          <a:custGeom>
            <a:avLst/>
            <a:gdLst/>
            <a:ahLst/>
            <a:rect l="0" t="0" r="r" b="b"/>
            <a:pathLst>
              <a:path w="13388" h="1509">
                <a:moveTo>
                  <a:pt x="0" y="0"/>
                </a:moveTo>
                <a:lnTo>
                  <a:pt x="13388" y="0"/>
                </a:lnTo>
                <a:lnTo>
                  <a:pt x="133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752400" y="3781080"/>
            <a:ext cx="1638720" cy="543600"/>
          </a:xfrm>
          <a:custGeom>
            <a:avLst/>
            <a:gdLst/>
            <a:ahLst/>
            <a:rect l="0" t="0" r="r" b="b"/>
            <a:pathLst>
              <a:path w="4552" h="1510">
                <a:moveTo>
                  <a:pt x="0" y="0"/>
                </a:moveTo>
                <a:lnTo>
                  <a:pt x="4552" y="0"/>
                </a:lnTo>
                <a:lnTo>
                  <a:pt x="455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2390760" y="3781080"/>
            <a:ext cx="4819680" cy="543600"/>
          </a:xfrm>
          <a:custGeom>
            <a:avLst/>
            <a:gdLst/>
            <a:ahLst/>
            <a:rect l="0" t="0" r="r" b="b"/>
            <a:pathLst>
              <a:path w="13388" h="1510">
                <a:moveTo>
                  <a:pt x="0" y="0"/>
                </a:moveTo>
                <a:lnTo>
                  <a:pt x="13388" y="0"/>
                </a:lnTo>
                <a:lnTo>
                  <a:pt x="1338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752400" y="432432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2390760" y="4324320"/>
            <a:ext cx="4819680" cy="543240"/>
          </a:xfrm>
          <a:custGeom>
            <a:avLst/>
            <a:gdLst/>
            <a:ahLst/>
            <a:rect l="0" t="0" r="r" b="b"/>
            <a:pathLst>
              <a:path w="13388" h="1509">
                <a:moveTo>
                  <a:pt x="0" y="0"/>
                </a:moveTo>
                <a:lnTo>
                  <a:pt x="13388" y="0"/>
                </a:lnTo>
                <a:lnTo>
                  <a:pt x="133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752400" y="486720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2390760" y="4867200"/>
            <a:ext cx="4819680" cy="543240"/>
          </a:xfrm>
          <a:custGeom>
            <a:avLst/>
            <a:gdLst/>
            <a:ahLst/>
            <a:rect l="0" t="0" r="r" b="b"/>
            <a:pathLst>
              <a:path w="13388" h="1509">
                <a:moveTo>
                  <a:pt x="0" y="0"/>
                </a:moveTo>
                <a:lnTo>
                  <a:pt x="13388" y="0"/>
                </a:lnTo>
                <a:lnTo>
                  <a:pt x="1338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752400" y="21524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752400" y="215244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2390760" y="21524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/>
          <p:nvPr/>
        </p:nvSpPr>
        <p:spPr>
          <a:xfrm>
            <a:off x="2400120" y="2152440"/>
            <a:ext cx="4820040" cy="10080"/>
          </a:xfrm>
          <a:custGeom>
            <a:avLst/>
            <a:gdLst/>
            <a:ahLst/>
            <a:rect l="0" t="0" r="r" b="b"/>
            <a:pathLst>
              <a:path w="13389" h="28">
                <a:moveTo>
                  <a:pt x="0" y="0"/>
                </a:moveTo>
                <a:lnTo>
                  <a:pt x="13389" y="0"/>
                </a:lnTo>
                <a:lnTo>
                  <a:pt x="133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7210080" y="21524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752400" y="269532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2400120" y="2695320"/>
            <a:ext cx="4820040" cy="10080"/>
          </a:xfrm>
          <a:custGeom>
            <a:avLst/>
            <a:gdLst/>
            <a:ahLst/>
            <a:rect l="0" t="0" r="r" b="b"/>
            <a:pathLst>
              <a:path w="13389" h="28">
                <a:moveTo>
                  <a:pt x="0" y="0"/>
                </a:moveTo>
                <a:lnTo>
                  <a:pt x="13389" y="0"/>
                </a:lnTo>
                <a:lnTo>
                  <a:pt x="133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752400" y="27050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2390760" y="270504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7210080" y="270504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52400" y="3238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752400" y="322884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2390760" y="3238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400120" y="3228840"/>
            <a:ext cx="4820040" cy="9720"/>
          </a:xfrm>
          <a:custGeom>
            <a:avLst/>
            <a:gdLst/>
            <a:ahLst/>
            <a:rect l="0" t="0" r="r" b="b"/>
            <a:pathLst>
              <a:path w="13389" h="27">
                <a:moveTo>
                  <a:pt x="0" y="0"/>
                </a:moveTo>
                <a:lnTo>
                  <a:pt x="13389" y="0"/>
                </a:lnTo>
                <a:lnTo>
                  <a:pt x="133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210080" y="3238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75240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3771720"/>
            <a:ext cx="1648080" cy="9720"/>
          </a:xfrm>
          <a:custGeom>
            <a:avLst/>
            <a:gdLst/>
            <a:ahLst/>
            <a:rect l="0" t="0" r="r" b="b"/>
            <a:pathLst>
              <a:path w="4578" h="27">
                <a:moveTo>
                  <a:pt x="0" y="0"/>
                </a:moveTo>
                <a:lnTo>
                  <a:pt x="4578" y="0"/>
                </a:lnTo>
                <a:lnTo>
                  <a:pt x="457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2390760" y="378108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400120" y="3771720"/>
            <a:ext cx="4820040" cy="9720"/>
          </a:xfrm>
          <a:custGeom>
            <a:avLst/>
            <a:gdLst/>
            <a:ahLst/>
            <a:rect l="0" t="0" r="r" b="b"/>
            <a:pathLst>
              <a:path w="13389" h="27">
                <a:moveTo>
                  <a:pt x="0" y="0"/>
                </a:moveTo>
                <a:lnTo>
                  <a:pt x="13389" y="0"/>
                </a:lnTo>
                <a:lnTo>
                  <a:pt x="13389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7210080" y="378108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431460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39076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2400120" y="4314600"/>
            <a:ext cx="4820040" cy="10080"/>
          </a:xfrm>
          <a:custGeom>
            <a:avLst/>
            <a:gdLst/>
            <a:ahLst/>
            <a:rect l="0" t="0" r="r" b="b"/>
            <a:pathLst>
              <a:path w="13389" h="28">
                <a:moveTo>
                  <a:pt x="0" y="0"/>
                </a:moveTo>
                <a:lnTo>
                  <a:pt x="13389" y="0"/>
                </a:lnTo>
                <a:lnTo>
                  <a:pt x="133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7210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752400" y="4867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485748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2390760" y="486720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400120" y="4857480"/>
            <a:ext cx="4820040" cy="10080"/>
          </a:xfrm>
          <a:custGeom>
            <a:avLst/>
            <a:gdLst/>
            <a:ahLst/>
            <a:rect l="0" t="0" r="r" b="b"/>
            <a:pathLst>
              <a:path w="13389" h="28">
                <a:moveTo>
                  <a:pt x="0" y="0"/>
                </a:moveTo>
                <a:lnTo>
                  <a:pt x="13389" y="0"/>
                </a:lnTo>
                <a:lnTo>
                  <a:pt x="133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7210080" y="486720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752400" y="5400360"/>
            <a:ext cx="1648080" cy="10080"/>
          </a:xfrm>
          <a:custGeom>
            <a:avLst/>
            <a:gdLst/>
            <a:ahLst/>
            <a:rect l="0" t="0" r="r" b="b"/>
            <a:pathLst>
              <a:path w="4578" h="28">
                <a:moveTo>
                  <a:pt x="0" y="0"/>
                </a:moveTo>
                <a:lnTo>
                  <a:pt x="4578" y="0"/>
                </a:lnTo>
                <a:lnTo>
                  <a:pt x="457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2400120" y="5400360"/>
            <a:ext cx="4820040" cy="10080"/>
          </a:xfrm>
          <a:custGeom>
            <a:avLst/>
            <a:gdLst/>
            <a:ahLst/>
            <a:rect l="0" t="0" r="r" b="b"/>
            <a:pathLst>
              <a:path w="13389" h="28">
                <a:moveTo>
                  <a:pt x="0" y="0"/>
                </a:moveTo>
                <a:lnTo>
                  <a:pt x="13389" y="0"/>
                </a:lnTo>
                <a:lnTo>
                  <a:pt x="13389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821160" y="1544040"/>
            <a:ext cx="281880" cy="303840"/>
          </a:xfrm>
          <a:custGeom>
            <a:avLst/>
            <a:gdLst/>
            <a:ahLst/>
            <a:rect l="0" t="0" r="r" b="b"/>
            <a:pathLst>
              <a:path w="783" h="844">
                <a:moveTo>
                  <a:pt x="783" y="790"/>
                </a:moveTo>
                <a:cubicBezTo>
                  <a:pt x="783" y="820"/>
                  <a:pt x="758" y="844"/>
                  <a:pt x="727" y="844"/>
                </a:cubicBezTo>
                <a:lnTo>
                  <a:pt x="56" y="844"/>
                </a:lnTo>
                <a:cubicBezTo>
                  <a:pt x="25" y="844"/>
                  <a:pt x="0" y="820"/>
                  <a:pt x="0" y="790"/>
                </a:cubicBez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727" y="0"/>
                </a:lnTo>
                <a:cubicBezTo>
                  <a:pt x="758" y="0"/>
                  <a:pt x="783" y="25"/>
                  <a:pt x="783" y="55"/>
                </a:cubicBezTo>
                <a:lnTo>
                  <a:pt x="783" y="79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851400" y="1573560"/>
            <a:ext cx="221400" cy="245160"/>
          </a:xfrm>
          <a:custGeom>
            <a:avLst/>
            <a:gdLst/>
            <a:ahLst/>
            <a:rect l="0" t="0" r="r" b="b"/>
            <a:pathLst>
              <a:path w="615" h="681"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lnTo>
                  <a:pt x="0" y="27"/>
                </a:lnTo>
                <a:cubicBezTo>
                  <a:pt x="0" y="12"/>
                  <a:pt x="12" y="0"/>
                  <a:pt x="28" y="0"/>
                </a:cubicBezTo>
                <a:lnTo>
                  <a:pt x="587" y="0"/>
                </a:lnTo>
                <a:cubicBezTo>
                  <a:pt x="603" y="0"/>
                  <a:pt x="615" y="12"/>
                  <a:pt x="615" y="27"/>
                </a:cubicBezTo>
                <a:lnTo>
                  <a:pt x="615" y="654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871200" y="1495080"/>
            <a:ext cx="181440" cy="98280"/>
          </a:xfrm>
          <a:custGeom>
            <a:avLst/>
            <a:gdLst/>
            <a:ahLst/>
            <a:rect l="0" t="0" r="r" b="b"/>
            <a:pathLst>
              <a:path w="504" h="273">
                <a:moveTo>
                  <a:pt x="448" y="83"/>
                </a:moveTo>
                <a:lnTo>
                  <a:pt x="336" y="83"/>
                </a:lnTo>
                <a:cubicBezTo>
                  <a:pt x="336" y="37"/>
                  <a:pt x="298" y="0"/>
                  <a:pt x="252" y="0"/>
                </a:cubicBezTo>
                <a:cubicBezTo>
                  <a:pt x="206" y="0"/>
                  <a:pt x="168" y="37"/>
                  <a:pt x="168" y="83"/>
                </a:cubicBezTo>
                <a:lnTo>
                  <a:pt x="56" y="83"/>
                </a:lnTo>
                <a:cubicBezTo>
                  <a:pt x="25" y="83"/>
                  <a:pt x="0" y="107"/>
                  <a:pt x="0" y="137"/>
                </a:cubicBezTo>
                <a:lnTo>
                  <a:pt x="0" y="273"/>
                </a:lnTo>
                <a:lnTo>
                  <a:pt x="504" y="273"/>
                </a:lnTo>
                <a:lnTo>
                  <a:pt x="504" y="137"/>
                </a:lnTo>
                <a:cubicBezTo>
                  <a:pt x="504" y="107"/>
                  <a:pt x="479" y="83"/>
                  <a:pt x="448" y="8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941760" y="1505160"/>
            <a:ext cx="40680" cy="39240"/>
          </a:xfrm>
          <a:custGeom>
            <a:avLst/>
            <a:gdLst/>
            <a:ahLst/>
            <a:rect l="0" t="0" r="r" b="b"/>
            <a:pathLst>
              <a:path w="113" h="109">
                <a:moveTo>
                  <a:pt x="113" y="54"/>
                </a:moveTo>
                <a:cubicBezTo>
                  <a:pt x="113" y="61"/>
                  <a:pt x="111" y="68"/>
                  <a:pt x="108" y="75"/>
                </a:cubicBezTo>
                <a:cubicBezTo>
                  <a:pt x="106" y="82"/>
                  <a:pt x="101" y="88"/>
                  <a:pt x="95" y="93"/>
                </a:cubicBezTo>
                <a:cubicBezTo>
                  <a:pt x="90" y="99"/>
                  <a:pt x="84" y="103"/>
                  <a:pt x="77" y="105"/>
                </a:cubicBezTo>
                <a:cubicBezTo>
                  <a:pt x="70" y="108"/>
                  <a:pt x="63" y="109"/>
                  <a:pt x="56" y="109"/>
                </a:cubicBezTo>
                <a:cubicBezTo>
                  <a:pt x="48" y="109"/>
                  <a:pt x="41" y="108"/>
                  <a:pt x="34" y="105"/>
                </a:cubicBezTo>
                <a:cubicBezTo>
                  <a:pt x="28" y="103"/>
                  <a:pt x="22" y="99"/>
                  <a:pt x="16" y="93"/>
                </a:cubicBezTo>
                <a:cubicBezTo>
                  <a:pt x="11" y="88"/>
                  <a:pt x="7" y="82"/>
                  <a:pt x="4" y="75"/>
                </a:cubicBezTo>
                <a:cubicBezTo>
                  <a:pt x="1" y="68"/>
                  <a:pt x="0" y="61"/>
                  <a:pt x="0" y="54"/>
                </a:cubicBezTo>
                <a:cubicBezTo>
                  <a:pt x="0" y="47"/>
                  <a:pt x="1" y="40"/>
                  <a:pt x="4" y="33"/>
                </a:cubicBezTo>
                <a:cubicBezTo>
                  <a:pt x="7" y="27"/>
                  <a:pt x="11" y="21"/>
                  <a:pt x="16" y="16"/>
                </a:cubicBezTo>
                <a:cubicBezTo>
                  <a:pt x="22" y="10"/>
                  <a:pt x="28" y="7"/>
                  <a:pt x="34" y="4"/>
                </a:cubicBezTo>
                <a:cubicBezTo>
                  <a:pt x="41" y="1"/>
                  <a:pt x="48" y="0"/>
                  <a:pt x="56" y="0"/>
                </a:cubicBezTo>
                <a:cubicBezTo>
                  <a:pt x="63" y="0"/>
                  <a:pt x="70" y="1"/>
                  <a:pt x="77" y="4"/>
                </a:cubicBezTo>
                <a:cubicBezTo>
                  <a:pt x="84" y="7"/>
                  <a:pt x="90" y="10"/>
                  <a:pt x="95" y="16"/>
                </a:cubicBezTo>
                <a:cubicBezTo>
                  <a:pt x="101" y="21"/>
                  <a:pt x="106" y="27"/>
                  <a:pt x="108" y="33"/>
                </a:cubicBezTo>
                <a:cubicBezTo>
                  <a:pt x="111" y="40"/>
                  <a:pt x="113" y="47"/>
                  <a:pt x="113" y="5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871200" y="1622520"/>
            <a:ext cx="181440" cy="176400"/>
          </a:xfrm>
          <a:custGeom>
            <a:avLst/>
            <a:gdLst/>
            <a:ahLst/>
            <a:rect l="0" t="0" r="r" b="b"/>
            <a:pathLst>
              <a:path w="504" h="490">
                <a:moveTo>
                  <a:pt x="308" y="27"/>
                </a:moveTo>
                <a:cubicBezTo>
                  <a:pt x="308" y="42"/>
                  <a:pt x="295" y="54"/>
                  <a:pt x="280" y="54"/>
                </a:cubicBezTo>
                <a:lnTo>
                  <a:pt x="28" y="54"/>
                </a:lnTo>
                <a:cubicBezTo>
                  <a:pt x="13" y="54"/>
                  <a:pt x="0" y="42"/>
                  <a:pt x="0" y="27"/>
                </a:cubicBezTo>
                <a:cubicBezTo>
                  <a:pt x="0" y="12"/>
                  <a:pt x="13" y="0"/>
                  <a:pt x="28" y="0"/>
                </a:cubicBezTo>
                <a:lnTo>
                  <a:pt x="280" y="0"/>
                </a:lnTo>
                <a:cubicBezTo>
                  <a:pt x="295" y="0"/>
                  <a:pt x="308" y="12"/>
                  <a:pt x="308" y="27"/>
                </a:cubicBezTo>
                <a:moveTo>
                  <a:pt x="504" y="136"/>
                </a:moveTo>
                <a:cubicBezTo>
                  <a:pt x="504" y="152"/>
                  <a:pt x="492" y="164"/>
                  <a:pt x="476" y="164"/>
                </a:cubicBezTo>
                <a:lnTo>
                  <a:pt x="28" y="164"/>
                </a:lnTo>
                <a:cubicBezTo>
                  <a:pt x="13" y="164"/>
                  <a:pt x="0" y="152"/>
                  <a:pt x="0" y="136"/>
                </a:cubicBezTo>
                <a:cubicBezTo>
                  <a:pt x="0" y="121"/>
                  <a:pt x="13" y="109"/>
                  <a:pt x="28" y="109"/>
                </a:cubicBezTo>
                <a:lnTo>
                  <a:pt x="476" y="109"/>
                </a:lnTo>
                <a:cubicBezTo>
                  <a:pt x="492" y="109"/>
                  <a:pt x="504" y="121"/>
                  <a:pt x="504" y="136"/>
                </a:cubicBezTo>
                <a:moveTo>
                  <a:pt x="504" y="246"/>
                </a:moveTo>
                <a:cubicBezTo>
                  <a:pt x="504" y="261"/>
                  <a:pt x="492" y="273"/>
                  <a:pt x="476" y="273"/>
                </a:cubicBezTo>
                <a:lnTo>
                  <a:pt x="28" y="273"/>
                </a:lnTo>
                <a:cubicBezTo>
                  <a:pt x="13" y="273"/>
                  <a:pt x="0" y="261"/>
                  <a:pt x="0" y="246"/>
                </a:cubicBezTo>
                <a:cubicBezTo>
                  <a:pt x="0" y="231"/>
                  <a:pt x="13" y="219"/>
                  <a:pt x="28" y="219"/>
                </a:cubicBezTo>
                <a:lnTo>
                  <a:pt x="476" y="219"/>
                </a:lnTo>
                <a:cubicBezTo>
                  <a:pt x="492" y="219"/>
                  <a:pt x="504" y="231"/>
                  <a:pt x="504" y="246"/>
                </a:cubicBezTo>
                <a:moveTo>
                  <a:pt x="504" y="354"/>
                </a:moveTo>
                <a:cubicBezTo>
                  <a:pt x="504" y="370"/>
                  <a:pt x="492" y="382"/>
                  <a:pt x="476" y="382"/>
                </a:cubicBezTo>
                <a:lnTo>
                  <a:pt x="28" y="382"/>
                </a:lnTo>
                <a:cubicBezTo>
                  <a:pt x="13" y="382"/>
                  <a:pt x="0" y="370"/>
                  <a:pt x="0" y="354"/>
                </a:cubicBezTo>
                <a:cubicBezTo>
                  <a:pt x="0" y="339"/>
                  <a:pt x="13" y="327"/>
                  <a:pt x="28" y="327"/>
                </a:cubicBezTo>
                <a:lnTo>
                  <a:pt x="476" y="327"/>
                </a:lnTo>
                <a:cubicBezTo>
                  <a:pt x="492" y="327"/>
                  <a:pt x="504" y="339"/>
                  <a:pt x="504" y="354"/>
                </a:cubicBezTo>
                <a:moveTo>
                  <a:pt x="504" y="463"/>
                </a:moveTo>
                <a:cubicBezTo>
                  <a:pt x="504" y="478"/>
                  <a:pt x="492" y="490"/>
                  <a:pt x="476" y="490"/>
                </a:cubicBezTo>
                <a:lnTo>
                  <a:pt x="224" y="490"/>
                </a:lnTo>
                <a:cubicBezTo>
                  <a:pt x="208" y="490"/>
                  <a:pt x="196" y="478"/>
                  <a:pt x="196" y="463"/>
                </a:cubicBezTo>
                <a:cubicBezTo>
                  <a:pt x="196" y="448"/>
                  <a:pt x="208" y="436"/>
                  <a:pt x="224" y="436"/>
                </a:cubicBezTo>
                <a:lnTo>
                  <a:pt x="476" y="436"/>
                </a:lnTo>
                <a:cubicBezTo>
                  <a:pt x="492" y="436"/>
                  <a:pt x="504" y="448"/>
                  <a:pt x="504" y="4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1160280" y="1431720"/>
            <a:ext cx="48898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Instrucciones a implementar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880920" y="2235600"/>
            <a:ext cx="143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885600" y="2809800"/>
            <a:ext cx="962280" cy="362160"/>
          </a:xfrm>
          <a:custGeom>
            <a:avLst/>
            <a:gdLst/>
            <a:ahLst/>
            <a:rect l="0" t="0" r="r" b="b"/>
            <a:pathLst>
              <a:path w="2673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4"/>
                  <a:pt x="2641" y="62"/>
                  <a:pt x="2647" y="70"/>
                </a:cubicBezTo>
                <a:cubicBezTo>
                  <a:pt x="2652" y="79"/>
                  <a:pt x="2657" y="88"/>
                  <a:pt x="2661" y="98"/>
                </a:cubicBezTo>
                <a:cubicBezTo>
                  <a:pt x="2665" y="107"/>
                  <a:pt x="2668" y="117"/>
                  <a:pt x="2670" y="127"/>
                </a:cubicBezTo>
                <a:cubicBezTo>
                  <a:pt x="2672" y="138"/>
                  <a:pt x="2673" y="148"/>
                  <a:pt x="2673" y="158"/>
                </a:cubicBezTo>
                <a:lnTo>
                  <a:pt x="2673" y="847"/>
                </a:lnTo>
                <a:cubicBezTo>
                  <a:pt x="2673" y="858"/>
                  <a:pt x="2672" y="868"/>
                  <a:pt x="2670" y="878"/>
                </a:cubicBezTo>
                <a:cubicBezTo>
                  <a:pt x="2668" y="889"/>
                  <a:pt x="2665" y="898"/>
                  <a:pt x="2661" y="908"/>
                </a:cubicBezTo>
                <a:cubicBezTo>
                  <a:pt x="2657" y="918"/>
                  <a:pt x="2652" y="927"/>
                  <a:pt x="2647" y="936"/>
                </a:cubicBezTo>
                <a:cubicBezTo>
                  <a:pt x="2641" y="944"/>
                  <a:pt x="2634" y="952"/>
                  <a:pt x="2627" y="960"/>
                </a:cubicBezTo>
                <a:cubicBezTo>
                  <a:pt x="2620" y="967"/>
                  <a:pt x="2612" y="974"/>
                  <a:pt x="2603" y="979"/>
                </a:cubicBezTo>
                <a:cubicBezTo>
                  <a:pt x="2594" y="985"/>
                  <a:pt x="2585" y="990"/>
                  <a:pt x="2575" y="994"/>
                </a:cubicBezTo>
                <a:cubicBezTo>
                  <a:pt x="2566" y="998"/>
                  <a:pt x="2556" y="1001"/>
                  <a:pt x="2546" y="1003"/>
                </a:cubicBezTo>
                <a:cubicBezTo>
                  <a:pt x="2535" y="1005"/>
                  <a:pt x="2525" y="1006"/>
                  <a:pt x="2515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3796200" y="2235600"/>
            <a:ext cx="2075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Efecto esperado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974880" y="290124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 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3485880" y="2809800"/>
            <a:ext cx="314640" cy="362160"/>
          </a:xfrm>
          <a:custGeom>
            <a:avLst/>
            <a:gdLst/>
            <a:ahLst/>
            <a:rect l="0" t="0" r="r" b="b"/>
            <a:pathLst>
              <a:path w="874" h="1006">
                <a:moveTo>
                  <a:pt x="0" y="847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716" y="0"/>
                </a:lnTo>
                <a:cubicBezTo>
                  <a:pt x="726" y="0"/>
                  <a:pt x="736" y="1"/>
                  <a:pt x="747" y="3"/>
                </a:cubicBezTo>
                <a:cubicBezTo>
                  <a:pt x="757" y="5"/>
                  <a:pt x="767" y="8"/>
                  <a:pt x="776" y="12"/>
                </a:cubicBezTo>
                <a:cubicBezTo>
                  <a:pt x="786" y="16"/>
                  <a:pt x="795" y="21"/>
                  <a:pt x="804" y="26"/>
                </a:cubicBezTo>
                <a:cubicBezTo>
                  <a:pt x="812" y="32"/>
                  <a:pt x="821" y="39"/>
                  <a:pt x="828" y="46"/>
                </a:cubicBezTo>
                <a:cubicBezTo>
                  <a:pt x="835" y="54"/>
                  <a:pt x="842" y="62"/>
                  <a:pt x="848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7"/>
                  <a:pt x="869" y="117"/>
                  <a:pt x="871" y="127"/>
                </a:cubicBezTo>
                <a:cubicBezTo>
                  <a:pt x="873" y="138"/>
                  <a:pt x="874" y="148"/>
                  <a:pt x="874" y="158"/>
                </a:cubicBezTo>
                <a:lnTo>
                  <a:pt x="874" y="847"/>
                </a:lnTo>
                <a:cubicBezTo>
                  <a:pt x="874" y="858"/>
                  <a:pt x="873" y="868"/>
                  <a:pt x="871" y="878"/>
                </a:cubicBezTo>
                <a:cubicBezTo>
                  <a:pt x="869" y="889"/>
                  <a:pt x="866" y="898"/>
                  <a:pt x="862" y="908"/>
                </a:cubicBezTo>
                <a:cubicBezTo>
                  <a:pt x="858" y="918"/>
                  <a:pt x="853" y="927"/>
                  <a:pt x="848" y="936"/>
                </a:cubicBezTo>
                <a:cubicBezTo>
                  <a:pt x="842" y="944"/>
                  <a:pt x="835" y="952"/>
                  <a:pt x="828" y="960"/>
                </a:cubicBezTo>
                <a:cubicBezTo>
                  <a:pt x="821" y="967"/>
                  <a:pt x="812" y="974"/>
                  <a:pt x="804" y="979"/>
                </a:cubicBezTo>
                <a:cubicBezTo>
                  <a:pt x="795" y="985"/>
                  <a:pt x="786" y="990"/>
                  <a:pt x="776" y="994"/>
                </a:cubicBezTo>
                <a:cubicBezTo>
                  <a:pt x="767" y="998"/>
                  <a:pt x="757" y="1001"/>
                  <a:pt x="747" y="1003"/>
                </a:cubicBezTo>
                <a:cubicBezTo>
                  <a:pt x="736" y="1005"/>
                  <a:pt x="726" y="1006"/>
                  <a:pt x="716" y="1006"/>
                </a:cubicBezTo>
                <a:lnTo>
                  <a:pt x="159" y="1006"/>
                </a:lnTo>
                <a:cubicBezTo>
                  <a:pt x="149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9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8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 txBox="1"/>
          <p:nvPr/>
        </p:nvSpPr>
        <p:spPr>
          <a:xfrm>
            <a:off x="2520360" y="2778480"/>
            <a:ext cx="960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3575520" y="29012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885600" y="335268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2"/>
                  <a:pt x="2249" y="39"/>
                  <a:pt x="2257" y="46"/>
                </a:cubicBezTo>
                <a:cubicBezTo>
                  <a:pt x="2264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7"/>
                </a:lnTo>
                <a:cubicBezTo>
                  <a:pt x="2303" y="858"/>
                  <a:pt x="2302" y="868"/>
                  <a:pt x="2300" y="878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2"/>
                  <a:pt x="2257" y="960"/>
                </a:cubicBezTo>
                <a:cubicBezTo>
                  <a:pt x="2249" y="967"/>
                  <a:pt x="2241" y="974"/>
                  <a:pt x="2232" y="979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3798720" y="2778480"/>
            <a:ext cx="218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el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974880" y="34444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ADD 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3276360" y="3352680"/>
            <a:ext cx="314640" cy="362160"/>
          </a:xfrm>
          <a:custGeom>
            <a:avLst/>
            <a:gdLst/>
            <a:ahLst/>
            <a:rect l="0" t="0" r="r" b="b"/>
            <a:pathLst>
              <a:path w="874" h="1006">
                <a:moveTo>
                  <a:pt x="0" y="847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2" y="27"/>
                </a:cubicBezTo>
                <a:cubicBezTo>
                  <a:pt x="80" y="21"/>
                  <a:pt x="90" y="16"/>
                  <a:pt x="99" y="12"/>
                </a:cubicBezTo>
                <a:cubicBezTo>
                  <a:pt x="109" y="8"/>
                  <a:pt x="119" y="5"/>
                  <a:pt x="129" y="3"/>
                </a:cubicBezTo>
                <a:cubicBezTo>
                  <a:pt x="139" y="1"/>
                  <a:pt x="149" y="0"/>
                  <a:pt x="160" y="0"/>
                </a:cubicBezTo>
                <a:lnTo>
                  <a:pt x="716" y="0"/>
                </a:lnTo>
                <a:cubicBezTo>
                  <a:pt x="726" y="0"/>
                  <a:pt x="736" y="1"/>
                  <a:pt x="747" y="3"/>
                </a:cubicBezTo>
                <a:cubicBezTo>
                  <a:pt x="757" y="5"/>
                  <a:pt x="767" y="8"/>
                  <a:pt x="776" y="12"/>
                </a:cubicBezTo>
                <a:cubicBezTo>
                  <a:pt x="786" y="16"/>
                  <a:pt x="795" y="21"/>
                  <a:pt x="804" y="27"/>
                </a:cubicBezTo>
                <a:cubicBezTo>
                  <a:pt x="812" y="32"/>
                  <a:pt x="820" y="39"/>
                  <a:pt x="828" y="46"/>
                </a:cubicBezTo>
                <a:cubicBezTo>
                  <a:pt x="835" y="54"/>
                  <a:pt x="842" y="62"/>
                  <a:pt x="848" y="70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7"/>
                  <a:pt x="869" y="117"/>
                  <a:pt x="871" y="128"/>
                </a:cubicBezTo>
                <a:cubicBezTo>
                  <a:pt x="873" y="138"/>
                  <a:pt x="874" y="148"/>
                  <a:pt x="874" y="159"/>
                </a:cubicBezTo>
                <a:lnTo>
                  <a:pt x="874" y="847"/>
                </a:lnTo>
                <a:cubicBezTo>
                  <a:pt x="874" y="858"/>
                  <a:pt x="873" y="868"/>
                  <a:pt x="871" y="878"/>
                </a:cubicBezTo>
                <a:cubicBezTo>
                  <a:pt x="869" y="889"/>
                  <a:pt x="866" y="899"/>
                  <a:pt x="862" y="908"/>
                </a:cubicBezTo>
                <a:cubicBezTo>
                  <a:pt x="858" y="918"/>
                  <a:pt x="853" y="927"/>
                  <a:pt x="848" y="936"/>
                </a:cubicBezTo>
                <a:cubicBezTo>
                  <a:pt x="842" y="944"/>
                  <a:pt x="835" y="952"/>
                  <a:pt x="828" y="960"/>
                </a:cubicBezTo>
                <a:cubicBezTo>
                  <a:pt x="820" y="967"/>
                  <a:pt x="812" y="974"/>
                  <a:pt x="804" y="979"/>
                </a:cubicBezTo>
                <a:cubicBezTo>
                  <a:pt x="795" y="985"/>
                  <a:pt x="786" y="990"/>
                  <a:pt x="776" y="994"/>
                </a:cubicBezTo>
                <a:cubicBezTo>
                  <a:pt x="767" y="998"/>
                  <a:pt x="757" y="1001"/>
                  <a:pt x="747" y="1003"/>
                </a:cubicBezTo>
                <a:cubicBezTo>
                  <a:pt x="736" y="1005"/>
                  <a:pt x="726" y="1006"/>
                  <a:pt x="716" y="1006"/>
                </a:cubicBezTo>
                <a:lnTo>
                  <a:pt x="160" y="1006"/>
                </a:lnTo>
                <a:cubicBezTo>
                  <a:pt x="149" y="1006"/>
                  <a:pt x="139" y="1005"/>
                  <a:pt x="129" y="1003"/>
                </a:cubicBezTo>
                <a:cubicBezTo>
                  <a:pt x="119" y="1001"/>
                  <a:pt x="109" y="998"/>
                  <a:pt x="99" y="994"/>
                </a:cubicBezTo>
                <a:cubicBezTo>
                  <a:pt x="90" y="990"/>
                  <a:pt x="80" y="985"/>
                  <a:pt x="72" y="979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2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8"/>
                </a:cubicBezTo>
                <a:cubicBezTo>
                  <a:pt x="1" y="868"/>
                  <a:pt x="0" y="858"/>
                  <a:pt x="0" y="847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2520360" y="3312000"/>
            <a:ext cx="756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Suma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3371400" y="344448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85600" y="389556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7" y="46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8"/>
                  <a:pt x="2300" y="879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4"/>
                  <a:pt x="2264" y="953"/>
                  <a:pt x="2257" y="960"/>
                </a:cubicBezTo>
                <a:cubicBezTo>
                  <a:pt x="2249" y="967"/>
                  <a:pt x="2241" y="974"/>
                  <a:pt x="2232" y="980"/>
                </a:cubicBezTo>
                <a:cubicBezTo>
                  <a:pt x="2224" y="985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5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3594600" y="3312000"/>
            <a:ext cx="1803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974880" y="398736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JMP 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/>
          <p:nvPr/>
        </p:nvSpPr>
        <p:spPr>
          <a:xfrm>
            <a:off x="6114960" y="3895560"/>
            <a:ext cx="314640" cy="362160"/>
          </a:xfrm>
          <a:custGeom>
            <a:avLst/>
            <a:gdLst/>
            <a:ahLst/>
            <a:rect l="0" t="0" r="r" b="b"/>
            <a:pathLst>
              <a:path w="874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2" y="62"/>
                  <a:pt x="40" y="54"/>
                  <a:pt x="47" y="46"/>
                </a:cubicBezTo>
                <a:cubicBezTo>
                  <a:pt x="55" y="39"/>
                  <a:pt x="63" y="33"/>
                  <a:pt x="71" y="27"/>
                </a:cubicBezTo>
                <a:cubicBezTo>
                  <a:pt x="80" y="21"/>
                  <a:pt x="89" y="16"/>
                  <a:pt x="99" y="12"/>
                </a:cubicBezTo>
                <a:cubicBezTo>
                  <a:pt x="108" y="8"/>
                  <a:pt x="118" y="5"/>
                  <a:pt x="129" y="3"/>
                </a:cubicBezTo>
                <a:cubicBezTo>
                  <a:pt x="139" y="1"/>
                  <a:pt x="149" y="0"/>
                  <a:pt x="159" y="0"/>
                </a:cubicBezTo>
                <a:lnTo>
                  <a:pt x="715" y="0"/>
                </a:lnTo>
                <a:cubicBezTo>
                  <a:pt x="726" y="0"/>
                  <a:pt x="736" y="1"/>
                  <a:pt x="746" y="3"/>
                </a:cubicBezTo>
                <a:cubicBezTo>
                  <a:pt x="756" y="5"/>
                  <a:pt x="766" y="8"/>
                  <a:pt x="776" y="12"/>
                </a:cubicBezTo>
                <a:cubicBezTo>
                  <a:pt x="786" y="16"/>
                  <a:pt x="795" y="21"/>
                  <a:pt x="803" y="27"/>
                </a:cubicBezTo>
                <a:cubicBezTo>
                  <a:pt x="812" y="33"/>
                  <a:pt x="820" y="39"/>
                  <a:pt x="827" y="46"/>
                </a:cubicBezTo>
                <a:cubicBezTo>
                  <a:pt x="835" y="54"/>
                  <a:pt x="841" y="62"/>
                  <a:pt x="847" y="71"/>
                </a:cubicBezTo>
                <a:cubicBezTo>
                  <a:pt x="853" y="79"/>
                  <a:pt x="858" y="88"/>
                  <a:pt x="862" y="98"/>
                </a:cubicBezTo>
                <a:cubicBezTo>
                  <a:pt x="866" y="108"/>
                  <a:pt x="869" y="118"/>
                  <a:pt x="871" y="128"/>
                </a:cubicBezTo>
                <a:cubicBezTo>
                  <a:pt x="873" y="138"/>
                  <a:pt x="874" y="148"/>
                  <a:pt x="874" y="159"/>
                </a:cubicBezTo>
                <a:lnTo>
                  <a:pt x="874" y="848"/>
                </a:lnTo>
                <a:cubicBezTo>
                  <a:pt x="874" y="858"/>
                  <a:pt x="873" y="868"/>
                  <a:pt x="871" y="879"/>
                </a:cubicBezTo>
                <a:cubicBezTo>
                  <a:pt x="869" y="889"/>
                  <a:pt x="866" y="899"/>
                  <a:pt x="862" y="908"/>
                </a:cubicBezTo>
                <a:cubicBezTo>
                  <a:pt x="858" y="918"/>
                  <a:pt x="853" y="927"/>
                  <a:pt x="847" y="936"/>
                </a:cubicBezTo>
                <a:cubicBezTo>
                  <a:pt x="841" y="944"/>
                  <a:pt x="835" y="953"/>
                  <a:pt x="827" y="960"/>
                </a:cubicBezTo>
                <a:cubicBezTo>
                  <a:pt x="820" y="967"/>
                  <a:pt x="812" y="974"/>
                  <a:pt x="803" y="980"/>
                </a:cubicBezTo>
                <a:cubicBezTo>
                  <a:pt x="795" y="985"/>
                  <a:pt x="786" y="990"/>
                  <a:pt x="776" y="994"/>
                </a:cubicBezTo>
                <a:cubicBezTo>
                  <a:pt x="766" y="998"/>
                  <a:pt x="756" y="1001"/>
                  <a:pt x="746" y="1003"/>
                </a:cubicBezTo>
                <a:cubicBezTo>
                  <a:pt x="736" y="1005"/>
                  <a:pt x="726" y="1006"/>
                  <a:pt x="715" y="1006"/>
                </a:cubicBezTo>
                <a:lnTo>
                  <a:pt x="159" y="1006"/>
                </a:lnTo>
                <a:cubicBezTo>
                  <a:pt x="149" y="1006"/>
                  <a:pt x="139" y="1005"/>
                  <a:pt x="129" y="1003"/>
                </a:cubicBezTo>
                <a:cubicBezTo>
                  <a:pt x="118" y="1001"/>
                  <a:pt x="108" y="998"/>
                  <a:pt x="99" y="994"/>
                </a:cubicBezTo>
                <a:cubicBezTo>
                  <a:pt x="89" y="990"/>
                  <a:pt x="80" y="985"/>
                  <a:pt x="71" y="980"/>
                </a:cubicBezTo>
                <a:cubicBezTo>
                  <a:pt x="63" y="974"/>
                  <a:pt x="55" y="967"/>
                  <a:pt x="47" y="960"/>
                </a:cubicBezTo>
                <a:cubicBezTo>
                  <a:pt x="40" y="953"/>
                  <a:pt x="32" y="944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2520360" y="3854880"/>
            <a:ext cx="358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Salta a la instrucción número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/>
          <p:nvPr/>
        </p:nvSpPr>
        <p:spPr>
          <a:xfrm>
            <a:off x="885600" y="4438440"/>
            <a:ext cx="829080" cy="362160"/>
          </a:xfrm>
          <a:custGeom>
            <a:avLst/>
            <a:gdLst/>
            <a:ahLst/>
            <a:rect l="0" t="0" r="r" b="b"/>
            <a:pathLst>
              <a:path w="2303" h="1006">
                <a:moveTo>
                  <a:pt x="0" y="848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7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48"/>
                </a:lnTo>
                <a:cubicBezTo>
                  <a:pt x="2303" y="858"/>
                  <a:pt x="2302" y="868"/>
                  <a:pt x="2300" y="879"/>
                </a:cubicBezTo>
                <a:cubicBezTo>
                  <a:pt x="2298" y="889"/>
                  <a:pt x="2295" y="899"/>
                  <a:pt x="2291" y="908"/>
                </a:cubicBezTo>
                <a:cubicBezTo>
                  <a:pt x="2287" y="918"/>
                  <a:pt x="2282" y="927"/>
                  <a:pt x="2276" y="936"/>
                </a:cubicBezTo>
                <a:cubicBezTo>
                  <a:pt x="2270" y="945"/>
                  <a:pt x="2264" y="953"/>
                  <a:pt x="2257" y="960"/>
                </a:cubicBezTo>
                <a:cubicBezTo>
                  <a:pt x="2249" y="967"/>
                  <a:pt x="2241" y="974"/>
                  <a:pt x="2232" y="980"/>
                </a:cubicBezTo>
                <a:cubicBezTo>
                  <a:pt x="2224" y="986"/>
                  <a:pt x="2215" y="990"/>
                  <a:pt x="2205" y="994"/>
                </a:cubicBezTo>
                <a:cubicBezTo>
                  <a:pt x="2195" y="998"/>
                  <a:pt x="2185" y="1001"/>
                  <a:pt x="2175" y="1003"/>
                </a:cubicBezTo>
                <a:cubicBezTo>
                  <a:pt x="2165" y="1005"/>
                  <a:pt x="2155" y="1006"/>
                  <a:pt x="2144" y="1006"/>
                </a:cubicBezTo>
                <a:lnTo>
                  <a:pt x="159" y="1006"/>
                </a:lnTo>
                <a:cubicBezTo>
                  <a:pt x="148" y="1006"/>
                  <a:pt x="138" y="1005"/>
                  <a:pt x="128" y="1003"/>
                </a:cubicBezTo>
                <a:cubicBezTo>
                  <a:pt x="118" y="1001"/>
                  <a:pt x="108" y="998"/>
                  <a:pt x="98" y="994"/>
                </a:cubicBezTo>
                <a:cubicBezTo>
                  <a:pt x="88" y="990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8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8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6208560" y="398736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974880" y="45302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PRINT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85600" y="4981320"/>
            <a:ext cx="695880" cy="362520"/>
          </a:xfrm>
          <a:custGeom>
            <a:avLst/>
            <a:gdLst/>
            <a:ahLst/>
            <a:rect l="0" t="0" r="r" b="b"/>
            <a:pathLst>
              <a:path w="1933" h="1007">
                <a:moveTo>
                  <a:pt x="0" y="848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774" y="0"/>
                </a:lnTo>
                <a:cubicBezTo>
                  <a:pt x="1784" y="0"/>
                  <a:pt x="1795" y="1"/>
                  <a:pt x="1805" y="3"/>
                </a:cubicBezTo>
                <a:cubicBezTo>
                  <a:pt x="1815" y="5"/>
                  <a:pt x="1825" y="8"/>
                  <a:pt x="1835" y="12"/>
                </a:cubicBezTo>
                <a:cubicBezTo>
                  <a:pt x="1844" y="16"/>
                  <a:pt x="1853" y="21"/>
                  <a:pt x="1862" y="27"/>
                </a:cubicBezTo>
                <a:cubicBezTo>
                  <a:pt x="1871" y="33"/>
                  <a:pt x="1879" y="39"/>
                  <a:pt x="1886" y="47"/>
                </a:cubicBezTo>
                <a:cubicBezTo>
                  <a:pt x="1893" y="54"/>
                  <a:pt x="1900" y="62"/>
                  <a:pt x="1906" y="71"/>
                </a:cubicBezTo>
                <a:cubicBezTo>
                  <a:pt x="1912" y="79"/>
                  <a:pt x="1917" y="89"/>
                  <a:pt x="1920" y="98"/>
                </a:cubicBezTo>
                <a:cubicBezTo>
                  <a:pt x="1924" y="108"/>
                  <a:pt x="1927" y="118"/>
                  <a:pt x="1930" y="128"/>
                </a:cubicBezTo>
                <a:cubicBezTo>
                  <a:pt x="1932" y="138"/>
                  <a:pt x="1933" y="149"/>
                  <a:pt x="1933" y="159"/>
                </a:cubicBezTo>
                <a:lnTo>
                  <a:pt x="1933" y="848"/>
                </a:lnTo>
                <a:cubicBezTo>
                  <a:pt x="1933" y="858"/>
                  <a:pt x="1932" y="869"/>
                  <a:pt x="1930" y="879"/>
                </a:cubicBezTo>
                <a:cubicBezTo>
                  <a:pt x="1927" y="889"/>
                  <a:pt x="1924" y="899"/>
                  <a:pt x="1920" y="909"/>
                </a:cubicBezTo>
                <a:cubicBezTo>
                  <a:pt x="1917" y="918"/>
                  <a:pt x="1912" y="927"/>
                  <a:pt x="1906" y="936"/>
                </a:cubicBezTo>
                <a:cubicBezTo>
                  <a:pt x="1900" y="945"/>
                  <a:pt x="1893" y="953"/>
                  <a:pt x="1886" y="960"/>
                </a:cubicBezTo>
                <a:cubicBezTo>
                  <a:pt x="1879" y="967"/>
                  <a:pt x="1871" y="974"/>
                  <a:pt x="1862" y="980"/>
                </a:cubicBezTo>
                <a:cubicBezTo>
                  <a:pt x="1853" y="986"/>
                  <a:pt x="1844" y="991"/>
                  <a:pt x="1835" y="995"/>
                </a:cubicBezTo>
                <a:cubicBezTo>
                  <a:pt x="1825" y="999"/>
                  <a:pt x="1815" y="1002"/>
                  <a:pt x="1805" y="1004"/>
                </a:cubicBezTo>
                <a:cubicBezTo>
                  <a:pt x="1795" y="1006"/>
                  <a:pt x="1784" y="1007"/>
                  <a:pt x="1774" y="1007"/>
                </a:cubicBezTo>
                <a:lnTo>
                  <a:pt x="159" y="1007"/>
                </a:lnTo>
                <a:cubicBezTo>
                  <a:pt x="148" y="1007"/>
                  <a:pt x="138" y="1006"/>
                  <a:pt x="128" y="1004"/>
                </a:cubicBezTo>
                <a:cubicBezTo>
                  <a:pt x="118" y="1002"/>
                  <a:pt x="108" y="999"/>
                  <a:pt x="98" y="995"/>
                </a:cubicBezTo>
                <a:cubicBezTo>
                  <a:pt x="88" y="991"/>
                  <a:pt x="79" y="986"/>
                  <a:pt x="71" y="980"/>
                </a:cubicBezTo>
                <a:cubicBezTo>
                  <a:pt x="62" y="974"/>
                  <a:pt x="54" y="967"/>
                  <a:pt x="47" y="960"/>
                </a:cubicBezTo>
                <a:cubicBezTo>
                  <a:pt x="39" y="953"/>
                  <a:pt x="33" y="945"/>
                  <a:pt x="27" y="936"/>
                </a:cubicBezTo>
                <a:cubicBezTo>
                  <a:pt x="21" y="927"/>
                  <a:pt x="16" y="918"/>
                  <a:pt x="12" y="909"/>
                </a:cubicBezTo>
                <a:cubicBezTo>
                  <a:pt x="8" y="899"/>
                  <a:pt x="5" y="889"/>
                  <a:pt x="3" y="879"/>
                </a:cubicBezTo>
                <a:cubicBezTo>
                  <a:pt x="1" y="869"/>
                  <a:pt x="0" y="858"/>
                  <a:pt x="0" y="848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2520360" y="4407480"/>
            <a:ext cx="455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Muestra el contenido del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974880" y="5073120"/>
            <a:ext cx="516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HALT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520360" y="4950360"/>
            <a:ext cx="2406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Finaliza la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57080" y="2118960"/>
            <a:ext cx="10687320" cy="2753280"/>
          </a:xfrm>
          <a:custGeom>
            <a:avLst/>
            <a:gdLst/>
            <a:ahLst/>
            <a:rect l="0" t="0" r="r" b="b"/>
            <a:pathLst>
              <a:path w="29687" h="7648">
                <a:moveTo>
                  <a:pt x="0" y="7502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2"/>
                </a:cubicBezTo>
                <a:cubicBezTo>
                  <a:pt x="29606" y="15"/>
                  <a:pt x="29615" y="20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8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7502"/>
                </a:lnTo>
                <a:cubicBezTo>
                  <a:pt x="29687" y="7512"/>
                  <a:pt x="29686" y="7521"/>
                  <a:pt x="29684" y="7531"/>
                </a:cubicBezTo>
                <a:cubicBezTo>
                  <a:pt x="29683" y="7540"/>
                  <a:pt x="29680" y="7549"/>
                  <a:pt x="29676" y="7558"/>
                </a:cubicBezTo>
                <a:cubicBezTo>
                  <a:pt x="29672" y="7567"/>
                  <a:pt x="29668" y="7575"/>
                  <a:pt x="29663" y="7583"/>
                </a:cubicBezTo>
                <a:cubicBezTo>
                  <a:pt x="29657" y="7591"/>
                  <a:pt x="29651" y="7599"/>
                  <a:pt x="29645" y="7605"/>
                </a:cubicBezTo>
                <a:cubicBezTo>
                  <a:pt x="29638" y="7612"/>
                  <a:pt x="29630" y="7618"/>
                  <a:pt x="29623" y="7623"/>
                </a:cubicBezTo>
                <a:cubicBezTo>
                  <a:pt x="29615" y="7629"/>
                  <a:pt x="29606" y="7633"/>
                  <a:pt x="29597" y="7637"/>
                </a:cubicBezTo>
                <a:cubicBezTo>
                  <a:pt x="29589" y="7641"/>
                  <a:pt x="29579" y="7643"/>
                  <a:pt x="29570" y="7645"/>
                </a:cubicBezTo>
                <a:cubicBezTo>
                  <a:pt x="29561" y="7647"/>
                  <a:pt x="29551" y="7648"/>
                  <a:pt x="29542" y="7648"/>
                </a:cubicBezTo>
                <a:lnTo>
                  <a:pt x="145" y="7648"/>
                </a:lnTo>
                <a:cubicBezTo>
                  <a:pt x="136" y="7648"/>
                  <a:pt x="126" y="7647"/>
                  <a:pt x="117" y="7645"/>
                </a:cubicBezTo>
                <a:cubicBezTo>
                  <a:pt x="108" y="7643"/>
                  <a:pt x="99" y="7641"/>
                  <a:pt x="90" y="7637"/>
                </a:cubicBezTo>
                <a:cubicBezTo>
                  <a:pt x="81" y="7633"/>
                  <a:pt x="73" y="7629"/>
                  <a:pt x="65" y="7623"/>
                </a:cubicBezTo>
                <a:cubicBezTo>
                  <a:pt x="57" y="7618"/>
                  <a:pt x="49" y="7612"/>
                  <a:pt x="43" y="7605"/>
                </a:cubicBezTo>
                <a:cubicBezTo>
                  <a:pt x="36" y="7599"/>
                  <a:pt x="30" y="7591"/>
                  <a:pt x="24" y="7583"/>
                </a:cubicBezTo>
                <a:cubicBezTo>
                  <a:pt x="19" y="7575"/>
                  <a:pt x="15" y="7567"/>
                  <a:pt x="11" y="7558"/>
                </a:cubicBezTo>
                <a:cubicBezTo>
                  <a:pt x="7" y="7549"/>
                  <a:pt x="5" y="7540"/>
                  <a:pt x="3" y="7531"/>
                </a:cubicBezTo>
                <a:cubicBezTo>
                  <a:pt x="1" y="7521"/>
                  <a:pt x="0" y="7512"/>
                  <a:pt x="0" y="7502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757080" y="2118960"/>
            <a:ext cx="10687320" cy="2753280"/>
          </a:xfrm>
          <a:custGeom>
            <a:avLst/>
            <a:gdLst/>
            <a:ahLst/>
            <a:rect l="0" t="0" r="r" b="b"/>
            <a:pathLst>
              <a:path fill="none" w="29687" h="7648">
                <a:moveTo>
                  <a:pt x="0" y="7502"/>
                </a:moveTo>
                <a:lnTo>
                  <a:pt x="0" y="146"/>
                </a:lnTo>
                <a:cubicBezTo>
                  <a:pt x="0" y="136"/>
                  <a:pt x="1" y="127"/>
                  <a:pt x="3" y="118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50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20"/>
                  <a:pt x="81" y="15"/>
                  <a:pt x="90" y="12"/>
                </a:cubicBezTo>
                <a:cubicBezTo>
                  <a:pt x="99" y="8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8"/>
                  <a:pt x="29597" y="12"/>
                </a:cubicBezTo>
                <a:cubicBezTo>
                  <a:pt x="29606" y="15"/>
                  <a:pt x="29615" y="20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50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8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7502"/>
                </a:lnTo>
                <a:cubicBezTo>
                  <a:pt x="29687" y="7512"/>
                  <a:pt x="29686" y="7521"/>
                  <a:pt x="29684" y="7531"/>
                </a:cubicBezTo>
                <a:cubicBezTo>
                  <a:pt x="29683" y="7540"/>
                  <a:pt x="29680" y="7549"/>
                  <a:pt x="29676" y="7558"/>
                </a:cubicBezTo>
                <a:cubicBezTo>
                  <a:pt x="29672" y="7567"/>
                  <a:pt x="29668" y="7575"/>
                  <a:pt x="29663" y="7583"/>
                </a:cubicBezTo>
                <a:cubicBezTo>
                  <a:pt x="29657" y="7591"/>
                  <a:pt x="29651" y="7599"/>
                  <a:pt x="29645" y="7605"/>
                </a:cubicBezTo>
                <a:cubicBezTo>
                  <a:pt x="29638" y="7612"/>
                  <a:pt x="29630" y="7618"/>
                  <a:pt x="29623" y="7623"/>
                </a:cubicBezTo>
                <a:cubicBezTo>
                  <a:pt x="29615" y="7629"/>
                  <a:pt x="29606" y="7633"/>
                  <a:pt x="29597" y="7637"/>
                </a:cubicBezTo>
                <a:cubicBezTo>
                  <a:pt x="29589" y="7641"/>
                  <a:pt x="29579" y="7643"/>
                  <a:pt x="29570" y="7645"/>
                </a:cubicBezTo>
                <a:cubicBezTo>
                  <a:pt x="29561" y="7647"/>
                  <a:pt x="29551" y="7648"/>
                  <a:pt x="29542" y="7648"/>
                </a:cubicBezTo>
                <a:lnTo>
                  <a:pt x="145" y="7648"/>
                </a:lnTo>
                <a:cubicBezTo>
                  <a:pt x="136" y="7648"/>
                  <a:pt x="126" y="7647"/>
                  <a:pt x="117" y="7645"/>
                </a:cubicBezTo>
                <a:cubicBezTo>
                  <a:pt x="108" y="7643"/>
                  <a:pt x="99" y="7641"/>
                  <a:pt x="90" y="7637"/>
                </a:cubicBezTo>
                <a:cubicBezTo>
                  <a:pt x="81" y="7633"/>
                  <a:pt x="73" y="7629"/>
                  <a:pt x="65" y="7623"/>
                </a:cubicBezTo>
                <a:cubicBezTo>
                  <a:pt x="57" y="7618"/>
                  <a:pt x="49" y="7612"/>
                  <a:pt x="43" y="7605"/>
                </a:cubicBezTo>
                <a:cubicBezTo>
                  <a:pt x="36" y="7599"/>
                  <a:pt x="30" y="7591"/>
                  <a:pt x="24" y="7583"/>
                </a:cubicBezTo>
                <a:cubicBezTo>
                  <a:pt x="19" y="7575"/>
                  <a:pt x="15" y="7567"/>
                  <a:pt x="11" y="7558"/>
                </a:cubicBezTo>
                <a:cubicBezTo>
                  <a:pt x="7" y="7549"/>
                  <a:pt x="5" y="7540"/>
                  <a:pt x="3" y="7531"/>
                </a:cubicBezTo>
                <a:cubicBezTo>
                  <a:pt x="1" y="7521"/>
                  <a:pt x="0" y="7512"/>
                  <a:pt x="0" y="7502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752400" y="5028840"/>
            <a:ext cx="66960" cy="419760"/>
          </a:xfrm>
          <a:custGeom>
            <a:avLst/>
            <a:gdLst/>
            <a:ahLst/>
            <a:rect l="0" t="0" r="r" b="b"/>
            <a:pathLst>
              <a:path w="186" h="1166">
                <a:moveTo>
                  <a:pt x="0" y="0"/>
                </a:moveTo>
                <a:lnTo>
                  <a:pt x="186" y="0"/>
                </a:lnTo>
                <a:lnTo>
                  <a:pt x="186" y="1166"/>
                </a:lnTo>
                <a:lnTo>
                  <a:pt x="0" y="116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51400" y="1458720"/>
            <a:ext cx="221400" cy="279000"/>
          </a:xfrm>
          <a:custGeom>
            <a:avLst/>
            <a:gdLst/>
            <a:ahLst/>
            <a:rect l="0" t="0" r="r" b="b"/>
            <a:pathLst>
              <a:path w="615" h="775">
                <a:moveTo>
                  <a:pt x="615" y="306"/>
                </a:moveTo>
                <a:cubicBezTo>
                  <a:pt x="615" y="485"/>
                  <a:pt x="475" y="513"/>
                  <a:pt x="475" y="681"/>
                </a:cubicBezTo>
                <a:cubicBezTo>
                  <a:pt x="475" y="767"/>
                  <a:pt x="387" y="775"/>
                  <a:pt x="321" y="775"/>
                </a:cubicBezTo>
                <a:cubicBezTo>
                  <a:pt x="263" y="775"/>
                  <a:pt x="137" y="753"/>
                  <a:pt x="137" y="681"/>
                </a:cubicBezTo>
                <a:cubicBezTo>
                  <a:pt x="137" y="513"/>
                  <a:pt x="0" y="485"/>
                  <a:pt x="0" y="306"/>
                </a:cubicBezTo>
                <a:cubicBezTo>
                  <a:pt x="0" y="136"/>
                  <a:pt x="147" y="0"/>
                  <a:pt x="309" y="0"/>
                </a:cubicBezTo>
                <a:cubicBezTo>
                  <a:pt x="472" y="0"/>
                  <a:pt x="615" y="136"/>
                  <a:pt x="615" y="306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919800" y="1778400"/>
            <a:ext cx="84240" cy="31320"/>
          </a:xfrm>
          <a:custGeom>
            <a:avLst/>
            <a:gdLst/>
            <a:ahLst/>
            <a:rect l="0" t="0" r="r" b="b"/>
            <a:pathLst>
              <a:path w="234" h="87">
                <a:moveTo>
                  <a:pt x="234" y="16"/>
                </a:moveTo>
                <a:cubicBezTo>
                  <a:pt x="234" y="40"/>
                  <a:pt x="172" y="87"/>
                  <a:pt x="118" y="87"/>
                </a:cubicBezTo>
                <a:cubicBezTo>
                  <a:pt x="63" y="87"/>
                  <a:pt x="0" y="40"/>
                  <a:pt x="0" y="16"/>
                </a:cubicBezTo>
                <a:cubicBezTo>
                  <a:pt x="0" y="-7"/>
                  <a:pt x="63" y="2"/>
                  <a:pt x="118" y="2"/>
                </a:cubicBezTo>
                <a:cubicBezTo>
                  <a:pt x="172" y="2"/>
                  <a:pt x="234" y="-7"/>
                  <a:pt x="234" y="16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911520" y="1557720"/>
            <a:ext cx="101160" cy="171360"/>
          </a:xfrm>
          <a:custGeom>
            <a:avLst/>
            <a:gdLst/>
            <a:ahLst/>
            <a:rect l="0" t="0" r="r" b="b"/>
            <a:pathLst>
              <a:path w="281" h="476">
                <a:moveTo>
                  <a:pt x="272" y="8"/>
                </a:moveTo>
                <a:cubicBezTo>
                  <a:pt x="261" y="-3"/>
                  <a:pt x="244" y="-3"/>
                  <a:pt x="233" y="8"/>
                </a:cubicBezTo>
                <a:lnTo>
                  <a:pt x="141" y="100"/>
                </a:lnTo>
                <a:lnTo>
                  <a:pt x="48" y="8"/>
                </a:lnTo>
                <a:cubicBezTo>
                  <a:pt x="37" y="-3"/>
                  <a:pt x="19" y="-3"/>
                  <a:pt x="8" y="8"/>
                </a:cubicBezTo>
                <a:cubicBezTo>
                  <a:pt x="-3" y="19"/>
                  <a:pt x="-3" y="37"/>
                  <a:pt x="8" y="48"/>
                </a:cubicBezTo>
                <a:lnTo>
                  <a:pt x="112" y="151"/>
                </a:lnTo>
                <a:lnTo>
                  <a:pt x="112" y="448"/>
                </a:lnTo>
                <a:cubicBezTo>
                  <a:pt x="112" y="463"/>
                  <a:pt x="125" y="476"/>
                  <a:pt x="141" y="476"/>
                </a:cubicBezTo>
                <a:cubicBezTo>
                  <a:pt x="156" y="476"/>
                  <a:pt x="169" y="463"/>
                  <a:pt x="169" y="448"/>
                </a:cubicBezTo>
                <a:lnTo>
                  <a:pt x="169" y="151"/>
                </a:lnTo>
                <a:lnTo>
                  <a:pt x="272" y="48"/>
                </a:lnTo>
                <a:cubicBezTo>
                  <a:pt x="283" y="37"/>
                  <a:pt x="283" y="19"/>
                  <a:pt x="272" y="8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901440" y="1708560"/>
            <a:ext cx="120960" cy="80640"/>
          </a:xfrm>
          <a:custGeom>
            <a:avLst/>
            <a:gdLst/>
            <a:ahLst/>
            <a:rect l="0" t="0" r="r" b="b"/>
            <a:pathLst>
              <a:path w="336" h="224">
                <a:moveTo>
                  <a:pt x="336" y="168"/>
                </a:moveTo>
                <a:cubicBezTo>
                  <a:pt x="336" y="199"/>
                  <a:pt x="311" y="224"/>
                  <a:pt x="281" y="224"/>
                </a:cubicBezTo>
                <a:lnTo>
                  <a:pt x="57" y="224"/>
                </a:lnTo>
                <a:cubicBezTo>
                  <a:pt x="26" y="224"/>
                  <a:pt x="0" y="199"/>
                  <a:pt x="0" y="168"/>
                </a:cubicBezTo>
                <a:lnTo>
                  <a:pt x="0" y="0"/>
                </a:lnTo>
                <a:lnTo>
                  <a:pt x="336" y="0"/>
                </a:lnTo>
                <a:lnTo>
                  <a:pt x="336" y="168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891360" y="1698480"/>
            <a:ext cx="141120" cy="80640"/>
          </a:xfrm>
          <a:custGeom>
            <a:avLst/>
            <a:gdLst/>
            <a:ahLst/>
            <a:rect l="0" t="0" r="r" b="b"/>
            <a:pathLst>
              <a:path w="392" h="224">
                <a:moveTo>
                  <a:pt x="28" y="224"/>
                </a:moveTo>
                <a:cubicBezTo>
                  <a:pt x="15" y="224"/>
                  <a:pt x="3" y="215"/>
                  <a:pt x="1" y="201"/>
                </a:cubicBezTo>
                <a:cubicBezTo>
                  <a:pt x="-2" y="186"/>
                  <a:pt x="8" y="171"/>
                  <a:pt x="24" y="169"/>
                </a:cubicBezTo>
                <a:lnTo>
                  <a:pt x="360" y="113"/>
                </a:lnTo>
                <a:cubicBezTo>
                  <a:pt x="375" y="110"/>
                  <a:pt x="389" y="121"/>
                  <a:pt x="392" y="136"/>
                </a:cubicBezTo>
                <a:cubicBezTo>
                  <a:pt x="394" y="151"/>
                  <a:pt x="384" y="166"/>
                  <a:pt x="369" y="168"/>
                </a:cubicBezTo>
                <a:lnTo>
                  <a:pt x="33" y="224"/>
                </a:lnTo>
                <a:cubicBezTo>
                  <a:pt x="31" y="224"/>
                  <a:pt x="30" y="224"/>
                  <a:pt x="28" y="224"/>
                </a:cubicBezTo>
                <a:moveTo>
                  <a:pt x="28" y="113"/>
                </a:moveTo>
                <a:cubicBezTo>
                  <a:pt x="15" y="113"/>
                  <a:pt x="3" y="103"/>
                  <a:pt x="1" y="89"/>
                </a:cubicBezTo>
                <a:cubicBezTo>
                  <a:pt x="-2" y="73"/>
                  <a:pt x="8" y="59"/>
                  <a:pt x="24" y="56"/>
                </a:cubicBezTo>
                <a:lnTo>
                  <a:pt x="360" y="0"/>
                </a:lnTo>
                <a:cubicBezTo>
                  <a:pt x="375" y="-2"/>
                  <a:pt x="389" y="8"/>
                  <a:pt x="392" y="23"/>
                </a:cubicBezTo>
                <a:cubicBezTo>
                  <a:pt x="394" y="38"/>
                  <a:pt x="384" y="53"/>
                  <a:pt x="369" y="55"/>
                </a:cubicBezTo>
                <a:lnTo>
                  <a:pt x="33" y="112"/>
                </a:lnTo>
                <a:cubicBezTo>
                  <a:pt x="31" y="113"/>
                  <a:pt x="30" y="113"/>
                  <a:pt x="28" y="11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160280" y="1393560"/>
            <a:ext cx="4221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Fragmento inicial (pista)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914400" y="2311560"/>
            <a:ext cx="15480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int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acc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=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0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914400" y="2578320"/>
            <a:ext cx="14191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int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pc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=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0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914400" y="3121200"/>
            <a:ext cx="2581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String[] program = {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914400" y="3387960"/>
            <a:ext cx="1419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"LOAD 5"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914400" y="366408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"ADD 3"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914400" y="393084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"PRINT"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914400" y="4197600"/>
            <a:ext cx="1033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"HALT"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914400" y="447372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};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090440" y="5045400"/>
            <a:ext cx="728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¿Cómo harías que el programa lea cada instrucción y actúe?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757080" y="2395440"/>
            <a:ext cx="10687320" cy="2210040"/>
          </a:xfrm>
          <a:custGeom>
            <a:avLst/>
            <a:gdLst/>
            <a:ahLst/>
            <a:rect l="0" t="0" r="r" b="b"/>
            <a:pathLst>
              <a:path w="29687" h="6139">
                <a:moveTo>
                  <a:pt x="0" y="599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5994"/>
                </a:lnTo>
                <a:cubicBezTo>
                  <a:pt x="29687" y="6003"/>
                  <a:pt x="29686" y="6013"/>
                  <a:pt x="29684" y="6022"/>
                </a:cubicBezTo>
                <a:cubicBezTo>
                  <a:pt x="29683" y="6031"/>
                  <a:pt x="29680" y="6040"/>
                  <a:pt x="29676" y="6049"/>
                </a:cubicBezTo>
                <a:cubicBezTo>
                  <a:pt x="29672" y="6058"/>
                  <a:pt x="29668" y="6066"/>
                  <a:pt x="29663" y="6074"/>
                </a:cubicBezTo>
                <a:cubicBezTo>
                  <a:pt x="29657" y="6082"/>
                  <a:pt x="29651" y="6090"/>
                  <a:pt x="29645" y="6096"/>
                </a:cubicBezTo>
                <a:cubicBezTo>
                  <a:pt x="29638" y="6103"/>
                  <a:pt x="29630" y="6109"/>
                  <a:pt x="29623" y="6115"/>
                </a:cubicBezTo>
                <a:cubicBezTo>
                  <a:pt x="29615" y="6120"/>
                  <a:pt x="29606" y="6124"/>
                  <a:pt x="29597" y="6128"/>
                </a:cubicBezTo>
                <a:cubicBezTo>
                  <a:pt x="29589" y="6132"/>
                  <a:pt x="29579" y="6134"/>
                  <a:pt x="29570" y="6136"/>
                </a:cubicBezTo>
                <a:cubicBezTo>
                  <a:pt x="29561" y="6138"/>
                  <a:pt x="29551" y="6139"/>
                  <a:pt x="29542" y="6139"/>
                </a:cubicBezTo>
                <a:lnTo>
                  <a:pt x="145" y="6139"/>
                </a:lnTo>
                <a:cubicBezTo>
                  <a:pt x="136" y="6139"/>
                  <a:pt x="126" y="6138"/>
                  <a:pt x="117" y="6136"/>
                </a:cubicBezTo>
                <a:cubicBezTo>
                  <a:pt x="108" y="6134"/>
                  <a:pt x="99" y="6132"/>
                  <a:pt x="90" y="6128"/>
                </a:cubicBezTo>
                <a:cubicBezTo>
                  <a:pt x="81" y="6124"/>
                  <a:pt x="73" y="6120"/>
                  <a:pt x="65" y="6115"/>
                </a:cubicBezTo>
                <a:cubicBezTo>
                  <a:pt x="57" y="6109"/>
                  <a:pt x="49" y="6103"/>
                  <a:pt x="43" y="6096"/>
                </a:cubicBezTo>
                <a:cubicBezTo>
                  <a:pt x="36" y="6090"/>
                  <a:pt x="30" y="6082"/>
                  <a:pt x="24" y="6074"/>
                </a:cubicBezTo>
                <a:cubicBezTo>
                  <a:pt x="19" y="6066"/>
                  <a:pt x="15" y="6058"/>
                  <a:pt x="11" y="6049"/>
                </a:cubicBezTo>
                <a:cubicBezTo>
                  <a:pt x="7" y="6040"/>
                  <a:pt x="5" y="6031"/>
                  <a:pt x="3" y="6022"/>
                </a:cubicBezTo>
                <a:cubicBezTo>
                  <a:pt x="1" y="6013"/>
                  <a:pt x="0" y="6003"/>
                  <a:pt x="0" y="5994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757080" y="2395440"/>
            <a:ext cx="10687320" cy="2210040"/>
          </a:xfrm>
          <a:custGeom>
            <a:avLst/>
            <a:gdLst/>
            <a:ahLst/>
            <a:rect l="0" t="0" r="r" b="b"/>
            <a:pathLst>
              <a:path fill="none" w="29687" h="6139">
                <a:moveTo>
                  <a:pt x="0" y="5994"/>
                </a:moveTo>
                <a:lnTo>
                  <a:pt x="0" y="145"/>
                </a:lnTo>
                <a:cubicBezTo>
                  <a:pt x="0" y="136"/>
                  <a:pt x="1" y="126"/>
                  <a:pt x="3" y="117"/>
                </a:cubicBezTo>
                <a:cubicBezTo>
                  <a:pt x="5" y="108"/>
                  <a:pt x="7" y="98"/>
                  <a:pt x="11" y="90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6"/>
                  <a:pt x="57" y="30"/>
                  <a:pt x="65" y="24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4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5"/>
                  <a:pt x="29615" y="19"/>
                  <a:pt x="29623" y="24"/>
                </a:cubicBezTo>
                <a:cubicBezTo>
                  <a:pt x="29630" y="30"/>
                  <a:pt x="29638" y="36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90"/>
                </a:cubicBezTo>
                <a:cubicBezTo>
                  <a:pt x="29680" y="98"/>
                  <a:pt x="29683" y="108"/>
                  <a:pt x="29684" y="117"/>
                </a:cubicBezTo>
                <a:cubicBezTo>
                  <a:pt x="29686" y="126"/>
                  <a:pt x="29687" y="136"/>
                  <a:pt x="29687" y="145"/>
                </a:cubicBezTo>
                <a:lnTo>
                  <a:pt x="29687" y="5994"/>
                </a:lnTo>
                <a:cubicBezTo>
                  <a:pt x="29687" y="6003"/>
                  <a:pt x="29686" y="6013"/>
                  <a:pt x="29684" y="6022"/>
                </a:cubicBezTo>
                <a:cubicBezTo>
                  <a:pt x="29683" y="6031"/>
                  <a:pt x="29680" y="6040"/>
                  <a:pt x="29676" y="6049"/>
                </a:cubicBezTo>
                <a:cubicBezTo>
                  <a:pt x="29672" y="6058"/>
                  <a:pt x="29668" y="6066"/>
                  <a:pt x="29663" y="6074"/>
                </a:cubicBezTo>
                <a:cubicBezTo>
                  <a:pt x="29657" y="6082"/>
                  <a:pt x="29651" y="6090"/>
                  <a:pt x="29645" y="6096"/>
                </a:cubicBezTo>
                <a:cubicBezTo>
                  <a:pt x="29638" y="6103"/>
                  <a:pt x="29630" y="6109"/>
                  <a:pt x="29623" y="6115"/>
                </a:cubicBezTo>
                <a:cubicBezTo>
                  <a:pt x="29615" y="6120"/>
                  <a:pt x="29606" y="6124"/>
                  <a:pt x="29597" y="6128"/>
                </a:cubicBezTo>
                <a:cubicBezTo>
                  <a:pt x="29589" y="6132"/>
                  <a:pt x="29579" y="6134"/>
                  <a:pt x="29570" y="6136"/>
                </a:cubicBezTo>
                <a:cubicBezTo>
                  <a:pt x="29561" y="6138"/>
                  <a:pt x="29551" y="6139"/>
                  <a:pt x="29542" y="6139"/>
                </a:cubicBezTo>
                <a:lnTo>
                  <a:pt x="145" y="6139"/>
                </a:lnTo>
                <a:cubicBezTo>
                  <a:pt x="136" y="6139"/>
                  <a:pt x="126" y="6138"/>
                  <a:pt x="117" y="6136"/>
                </a:cubicBezTo>
                <a:cubicBezTo>
                  <a:pt x="108" y="6134"/>
                  <a:pt x="99" y="6132"/>
                  <a:pt x="90" y="6128"/>
                </a:cubicBezTo>
                <a:cubicBezTo>
                  <a:pt x="81" y="6124"/>
                  <a:pt x="73" y="6120"/>
                  <a:pt x="65" y="6115"/>
                </a:cubicBezTo>
                <a:cubicBezTo>
                  <a:pt x="57" y="6109"/>
                  <a:pt x="49" y="6103"/>
                  <a:pt x="43" y="6096"/>
                </a:cubicBezTo>
                <a:cubicBezTo>
                  <a:pt x="36" y="6090"/>
                  <a:pt x="30" y="6082"/>
                  <a:pt x="24" y="6074"/>
                </a:cubicBezTo>
                <a:cubicBezTo>
                  <a:pt x="19" y="6066"/>
                  <a:pt x="15" y="6058"/>
                  <a:pt x="11" y="6049"/>
                </a:cubicBezTo>
                <a:cubicBezTo>
                  <a:pt x="7" y="6040"/>
                  <a:pt x="5" y="6031"/>
                  <a:pt x="3" y="6022"/>
                </a:cubicBezTo>
                <a:cubicBezTo>
                  <a:pt x="1" y="6013"/>
                  <a:pt x="0" y="6003"/>
                  <a:pt x="0" y="5994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52400" y="476244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780840" y="1723680"/>
            <a:ext cx="362160" cy="362520"/>
          </a:xfrm>
          <a:custGeom>
            <a:avLst/>
            <a:gdLst/>
            <a:ahLst/>
            <a:rect l="0" t="0" r="r" b="b"/>
            <a:pathLst>
              <a:path w="1006" h="1007">
                <a:moveTo>
                  <a:pt x="951" y="419"/>
                </a:moveTo>
                <a:lnTo>
                  <a:pt x="857" y="419"/>
                </a:lnTo>
                <a:cubicBezTo>
                  <a:pt x="848" y="381"/>
                  <a:pt x="833" y="345"/>
                  <a:pt x="813" y="313"/>
                </a:cubicBezTo>
                <a:lnTo>
                  <a:pt x="879" y="246"/>
                </a:lnTo>
                <a:cubicBezTo>
                  <a:pt x="901" y="225"/>
                  <a:pt x="901" y="189"/>
                  <a:pt x="879" y="167"/>
                </a:cubicBezTo>
                <a:lnTo>
                  <a:pt x="840" y="128"/>
                </a:lnTo>
                <a:cubicBezTo>
                  <a:pt x="818" y="106"/>
                  <a:pt x="782" y="106"/>
                  <a:pt x="761" y="128"/>
                </a:cubicBezTo>
                <a:lnTo>
                  <a:pt x="694" y="194"/>
                </a:lnTo>
                <a:cubicBezTo>
                  <a:pt x="662" y="174"/>
                  <a:pt x="626" y="159"/>
                  <a:pt x="588" y="150"/>
                </a:cubicBezTo>
                <a:lnTo>
                  <a:pt x="588" y="56"/>
                </a:lnTo>
                <a:cubicBezTo>
                  <a:pt x="588" y="25"/>
                  <a:pt x="563" y="0"/>
                  <a:pt x="532" y="0"/>
                </a:cubicBezTo>
                <a:lnTo>
                  <a:pt x="476" y="0"/>
                </a:lnTo>
                <a:cubicBezTo>
                  <a:pt x="445" y="0"/>
                  <a:pt x="420" y="25"/>
                  <a:pt x="420" y="56"/>
                </a:cubicBezTo>
                <a:lnTo>
                  <a:pt x="420" y="150"/>
                </a:lnTo>
                <a:cubicBezTo>
                  <a:pt x="382" y="159"/>
                  <a:pt x="346" y="174"/>
                  <a:pt x="312" y="194"/>
                </a:cubicBezTo>
                <a:lnTo>
                  <a:pt x="246" y="128"/>
                </a:lnTo>
                <a:cubicBezTo>
                  <a:pt x="224" y="106"/>
                  <a:pt x="189" y="106"/>
                  <a:pt x="167" y="128"/>
                </a:cubicBezTo>
                <a:lnTo>
                  <a:pt x="128" y="167"/>
                </a:lnTo>
                <a:cubicBezTo>
                  <a:pt x="106" y="189"/>
                  <a:pt x="106" y="225"/>
                  <a:pt x="128" y="246"/>
                </a:cubicBezTo>
                <a:lnTo>
                  <a:pt x="194" y="313"/>
                </a:lnTo>
                <a:cubicBezTo>
                  <a:pt x="174" y="345"/>
                  <a:pt x="159" y="381"/>
                  <a:pt x="150" y="419"/>
                </a:cubicBezTo>
                <a:lnTo>
                  <a:pt x="56" y="419"/>
                </a:lnTo>
                <a:cubicBezTo>
                  <a:pt x="25" y="419"/>
                  <a:pt x="0" y="444"/>
                  <a:pt x="0" y="475"/>
                </a:cubicBezTo>
                <a:lnTo>
                  <a:pt x="0" y="531"/>
                </a:lnTo>
                <a:cubicBezTo>
                  <a:pt x="0" y="562"/>
                  <a:pt x="25" y="587"/>
                  <a:pt x="56" y="587"/>
                </a:cubicBezTo>
                <a:lnTo>
                  <a:pt x="150" y="587"/>
                </a:lnTo>
                <a:cubicBezTo>
                  <a:pt x="159" y="625"/>
                  <a:pt x="174" y="661"/>
                  <a:pt x="194" y="693"/>
                </a:cubicBezTo>
                <a:lnTo>
                  <a:pt x="128" y="761"/>
                </a:lnTo>
                <a:cubicBezTo>
                  <a:pt x="106" y="783"/>
                  <a:pt x="106" y="818"/>
                  <a:pt x="128" y="840"/>
                </a:cubicBezTo>
                <a:lnTo>
                  <a:pt x="167" y="879"/>
                </a:lnTo>
                <a:cubicBezTo>
                  <a:pt x="189" y="901"/>
                  <a:pt x="224" y="901"/>
                  <a:pt x="246" y="879"/>
                </a:cubicBezTo>
                <a:lnTo>
                  <a:pt x="313" y="813"/>
                </a:lnTo>
                <a:cubicBezTo>
                  <a:pt x="346" y="833"/>
                  <a:pt x="382" y="848"/>
                  <a:pt x="420" y="857"/>
                </a:cubicBezTo>
                <a:lnTo>
                  <a:pt x="420" y="951"/>
                </a:lnTo>
                <a:cubicBezTo>
                  <a:pt x="420" y="982"/>
                  <a:pt x="445" y="1007"/>
                  <a:pt x="476" y="1007"/>
                </a:cubicBezTo>
                <a:lnTo>
                  <a:pt x="532" y="1007"/>
                </a:lnTo>
                <a:cubicBezTo>
                  <a:pt x="563" y="1007"/>
                  <a:pt x="588" y="982"/>
                  <a:pt x="588" y="951"/>
                </a:cubicBezTo>
                <a:lnTo>
                  <a:pt x="588" y="857"/>
                </a:lnTo>
                <a:cubicBezTo>
                  <a:pt x="626" y="848"/>
                  <a:pt x="662" y="833"/>
                  <a:pt x="694" y="813"/>
                </a:cubicBezTo>
                <a:lnTo>
                  <a:pt x="761" y="879"/>
                </a:lnTo>
                <a:cubicBezTo>
                  <a:pt x="782" y="901"/>
                  <a:pt x="818" y="901"/>
                  <a:pt x="840" y="879"/>
                </a:cubicBezTo>
                <a:lnTo>
                  <a:pt x="879" y="840"/>
                </a:lnTo>
                <a:cubicBezTo>
                  <a:pt x="901" y="818"/>
                  <a:pt x="901" y="783"/>
                  <a:pt x="879" y="761"/>
                </a:cubicBezTo>
                <a:lnTo>
                  <a:pt x="813" y="693"/>
                </a:lnTo>
                <a:cubicBezTo>
                  <a:pt x="833" y="661"/>
                  <a:pt x="848" y="625"/>
                  <a:pt x="857" y="587"/>
                </a:cubicBezTo>
                <a:lnTo>
                  <a:pt x="951" y="587"/>
                </a:lnTo>
                <a:cubicBezTo>
                  <a:pt x="981" y="587"/>
                  <a:pt x="1006" y="562"/>
                  <a:pt x="1006" y="531"/>
                </a:cubicBezTo>
                <a:lnTo>
                  <a:pt x="1006" y="475"/>
                </a:lnTo>
                <a:cubicBezTo>
                  <a:pt x="1006" y="444"/>
                  <a:pt x="981" y="419"/>
                  <a:pt x="951" y="419"/>
                </a:cubicBezTo>
                <a:moveTo>
                  <a:pt x="504" y="727"/>
                </a:moveTo>
                <a:cubicBezTo>
                  <a:pt x="380" y="727"/>
                  <a:pt x="279" y="627"/>
                  <a:pt x="279" y="503"/>
                </a:cubicBezTo>
                <a:cubicBezTo>
                  <a:pt x="279" y="380"/>
                  <a:pt x="380" y="280"/>
                  <a:pt x="504" y="280"/>
                </a:cubicBezTo>
                <a:cubicBezTo>
                  <a:pt x="627" y="280"/>
                  <a:pt x="727" y="380"/>
                  <a:pt x="727" y="503"/>
                </a:cubicBezTo>
                <a:cubicBezTo>
                  <a:pt x="727" y="627"/>
                  <a:pt x="627" y="727"/>
                  <a:pt x="504" y="727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60280" y="1660320"/>
            <a:ext cx="64087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Pista: estructura general de ejecución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914400" y="2587680"/>
            <a:ext cx="3742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while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(pc &lt; program.length) {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914400" y="2854440"/>
            <a:ext cx="54201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String[] parts = program[pc].split(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 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);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914400" y="3130560"/>
            <a:ext cx="32263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String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inst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=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parts[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0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];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 txBox="1"/>
          <p:nvPr/>
        </p:nvSpPr>
        <p:spPr>
          <a:xfrm>
            <a:off x="914400" y="3397320"/>
            <a:ext cx="73558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// ¿Cómo interpretas y ejecutas según el valor de inst?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914400" y="3940200"/>
            <a:ext cx="4388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pc++;  </a:t>
            </a:r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// ¡Solo si no hay salto!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914400" y="420696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}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4714560" y="4809960"/>
            <a:ext cx="581400" cy="371880"/>
          </a:xfrm>
          <a:custGeom>
            <a:avLst/>
            <a:gdLst/>
            <a:ahLst/>
            <a:rect l="0" t="0" r="r" b="b"/>
            <a:pathLst>
              <a:path w="161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1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57" y="0"/>
                </a:lnTo>
                <a:cubicBezTo>
                  <a:pt x="1467" y="0"/>
                  <a:pt x="1477" y="1"/>
                  <a:pt x="1488" y="3"/>
                </a:cubicBezTo>
                <a:cubicBezTo>
                  <a:pt x="1498" y="5"/>
                  <a:pt x="1508" y="8"/>
                  <a:pt x="1517" y="12"/>
                </a:cubicBezTo>
                <a:cubicBezTo>
                  <a:pt x="1527" y="16"/>
                  <a:pt x="1536" y="21"/>
                  <a:pt x="1545" y="27"/>
                </a:cubicBezTo>
                <a:cubicBezTo>
                  <a:pt x="1553" y="33"/>
                  <a:pt x="1561" y="39"/>
                  <a:pt x="1569" y="46"/>
                </a:cubicBezTo>
                <a:cubicBezTo>
                  <a:pt x="1576" y="54"/>
                  <a:pt x="1583" y="62"/>
                  <a:pt x="1589" y="71"/>
                </a:cubicBezTo>
                <a:cubicBezTo>
                  <a:pt x="1594" y="79"/>
                  <a:pt x="1599" y="88"/>
                  <a:pt x="1603" y="98"/>
                </a:cubicBezTo>
                <a:cubicBezTo>
                  <a:pt x="1607" y="108"/>
                  <a:pt x="1610" y="118"/>
                  <a:pt x="1612" y="128"/>
                </a:cubicBezTo>
                <a:cubicBezTo>
                  <a:pt x="1614" y="138"/>
                  <a:pt x="1615" y="148"/>
                  <a:pt x="1615" y="159"/>
                </a:cubicBezTo>
                <a:lnTo>
                  <a:pt x="1615" y="874"/>
                </a:lnTo>
                <a:cubicBezTo>
                  <a:pt x="1615" y="885"/>
                  <a:pt x="1614" y="895"/>
                  <a:pt x="1612" y="905"/>
                </a:cubicBezTo>
                <a:cubicBezTo>
                  <a:pt x="1610" y="915"/>
                  <a:pt x="1607" y="925"/>
                  <a:pt x="1603" y="935"/>
                </a:cubicBezTo>
                <a:cubicBezTo>
                  <a:pt x="1599" y="944"/>
                  <a:pt x="1594" y="954"/>
                  <a:pt x="1589" y="962"/>
                </a:cubicBezTo>
                <a:cubicBezTo>
                  <a:pt x="1583" y="971"/>
                  <a:pt x="1576" y="979"/>
                  <a:pt x="1569" y="986"/>
                </a:cubicBezTo>
                <a:cubicBezTo>
                  <a:pt x="1561" y="994"/>
                  <a:pt x="1553" y="1000"/>
                  <a:pt x="1545" y="1006"/>
                </a:cubicBezTo>
                <a:cubicBezTo>
                  <a:pt x="1536" y="1012"/>
                  <a:pt x="1527" y="1017"/>
                  <a:pt x="1517" y="1021"/>
                </a:cubicBezTo>
                <a:cubicBezTo>
                  <a:pt x="1508" y="1025"/>
                  <a:pt x="1498" y="1028"/>
                  <a:pt x="1488" y="1030"/>
                </a:cubicBezTo>
                <a:cubicBezTo>
                  <a:pt x="1477" y="1032"/>
                  <a:pt x="1467" y="1033"/>
                  <a:pt x="1457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4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090440" y="4778640"/>
            <a:ext cx="3623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¿Qué pasa si la instrucción es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4811760" y="490176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JMP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5293080" y="47786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752400" y="2705040"/>
            <a:ext cx="838440" cy="543240"/>
          </a:xfrm>
          <a:custGeom>
            <a:avLst/>
            <a:gdLst/>
            <a:ahLst/>
            <a:rect l="0" t="0" r="r" b="b"/>
            <a:pathLst>
              <a:path w="2329" h="1509">
                <a:moveTo>
                  <a:pt x="0" y="0"/>
                </a:moveTo>
                <a:lnTo>
                  <a:pt x="2329" y="0"/>
                </a:lnTo>
                <a:lnTo>
                  <a:pt x="232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/>
          <p:nvPr/>
        </p:nvSpPr>
        <p:spPr>
          <a:xfrm>
            <a:off x="1590480" y="2705040"/>
            <a:ext cx="590760" cy="543240"/>
          </a:xfrm>
          <a:custGeom>
            <a:avLst/>
            <a:gdLst/>
            <a:ahLst/>
            <a:rect l="0" t="0" r="r" b="b"/>
            <a:pathLst>
              <a:path w="1641" h="1509">
                <a:moveTo>
                  <a:pt x="0" y="0"/>
                </a:moveTo>
                <a:lnTo>
                  <a:pt x="1641" y="0"/>
                </a:lnTo>
                <a:lnTo>
                  <a:pt x="1641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2180880" y="2705040"/>
            <a:ext cx="1638720" cy="543240"/>
          </a:xfrm>
          <a:custGeom>
            <a:avLst/>
            <a:gdLst/>
            <a:ahLst/>
            <a:rect l="0" t="0" r="r" b="b"/>
            <a:pathLst>
              <a:path w="4552" h="1509">
                <a:moveTo>
                  <a:pt x="0" y="0"/>
                </a:moveTo>
                <a:lnTo>
                  <a:pt x="4552" y="0"/>
                </a:lnTo>
                <a:lnTo>
                  <a:pt x="4552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3819240" y="2705040"/>
            <a:ext cx="1524600" cy="543240"/>
          </a:xfrm>
          <a:custGeom>
            <a:avLst/>
            <a:gdLst/>
            <a:ahLst/>
            <a:rect l="0" t="0" r="r" b="b"/>
            <a:pathLst>
              <a:path w="4235" h="1509">
                <a:moveTo>
                  <a:pt x="0" y="0"/>
                </a:moveTo>
                <a:lnTo>
                  <a:pt x="4235" y="0"/>
                </a:lnTo>
                <a:lnTo>
                  <a:pt x="4235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5343480" y="2705040"/>
            <a:ext cx="1876680" cy="543240"/>
          </a:xfrm>
          <a:custGeom>
            <a:avLst/>
            <a:gdLst/>
            <a:ahLst/>
            <a:rect l="0" t="0" r="r" b="b"/>
            <a:pathLst>
              <a:path w="5213" h="1509">
                <a:moveTo>
                  <a:pt x="0" y="0"/>
                </a:moveTo>
                <a:lnTo>
                  <a:pt x="5213" y="0"/>
                </a:lnTo>
                <a:lnTo>
                  <a:pt x="5213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752400" y="3247920"/>
            <a:ext cx="838440" cy="533520"/>
          </a:xfrm>
          <a:custGeom>
            <a:avLst/>
            <a:gdLst/>
            <a:ahLst/>
            <a:rect l="0" t="0" r="r" b="b"/>
            <a:pathLst>
              <a:path w="2329" h="1482">
                <a:moveTo>
                  <a:pt x="0" y="0"/>
                </a:moveTo>
                <a:lnTo>
                  <a:pt x="2329" y="0"/>
                </a:lnTo>
                <a:lnTo>
                  <a:pt x="23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590480" y="3247920"/>
            <a:ext cx="590760" cy="533520"/>
          </a:xfrm>
          <a:custGeom>
            <a:avLst/>
            <a:gdLst/>
            <a:ahLst/>
            <a:rect l="0" t="0" r="r" b="b"/>
            <a:pathLst>
              <a:path w="1641" h="1482">
                <a:moveTo>
                  <a:pt x="0" y="0"/>
                </a:moveTo>
                <a:lnTo>
                  <a:pt x="1641" y="0"/>
                </a:lnTo>
                <a:lnTo>
                  <a:pt x="164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2180880" y="324792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3819240" y="3247920"/>
            <a:ext cx="1524600" cy="533520"/>
          </a:xfrm>
          <a:custGeom>
            <a:avLst/>
            <a:gdLst/>
            <a:ahLst/>
            <a:rect l="0" t="0" r="r" b="b"/>
            <a:pathLst>
              <a:path w="4235" h="1482">
                <a:moveTo>
                  <a:pt x="0" y="0"/>
                </a:moveTo>
                <a:lnTo>
                  <a:pt x="4235" y="0"/>
                </a:lnTo>
                <a:lnTo>
                  <a:pt x="42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5343480" y="3247920"/>
            <a:ext cx="1876680" cy="533520"/>
          </a:xfrm>
          <a:custGeom>
            <a:avLst/>
            <a:gdLst/>
            <a:ahLst/>
            <a:rect l="0" t="0" r="r" b="b"/>
            <a:pathLst>
              <a:path w="5213" h="1482">
                <a:moveTo>
                  <a:pt x="0" y="0"/>
                </a:moveTo>
                <a:lnTo>
                  <a:pt x="5213" y="0"/>
                </a:lnTo>
                <a:lnTo>
                  <a:pt x="52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752400" y="3781080"/>
            <a:ext cx="838440" cy="543600"/>
          </a:xfrm>
          <a:custGeom>
            <a:avLst/>
            <a:gdLst/>
            <a:ahLst/>
            <a:rect l="0" t="0" r="r" b="b"/>
            <a:pathLst>
              <a:path w="2329" h="1510">
                <a:moveTo>
                  <a:pt x="0" y="0"/>
                </a:moveTo>
                <a:lnTo>
                  <a:pt x="2329" y="0"/>
                </a:lnTo>
                <a:lnTo>
                  <a:pt x="2329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590480" y="3781080"/>
            <a:ext cx="590760" cy="543600"/>
          </a:xfrm>
          <a:custGeom>
            <a:avLst/>
            <a:gdLst/>
            <a:ahLst/>
            <a:rect l="0" t="0" r="r" b="b"/>
            <a:pathLst>
              <a:path w="1641" h="1510">
                <a:moveTo>
                  <a:pt x="0" y="0"/>
                </a:moveTo>
                <a:lnTo>
                  <a:pt x="1641" y="0"/>
                </a:lnTo>
                <a:lnTo>
                  <a:pt x="1641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2180880" y="3781080"/>
            <a:ext cx="1638720" cy="543600"/>
          </a:xfrm>
          <a:custGeom>
            <a:avLst/>
            <a:gdLst/>
            <a:ahLst/>
            <a:rect l="0" t="0" r="r" b="b"/>
            <a:pathLst>
              <a:path w="4552" h="1510">
                <a:moveTo>
                  <a:pt x="0" y="0"/>
                </a:moveTo>
                <a:lnTo>
                  <a:pt x="4552" y="0"/>
                </a:lnTo>
                <a:lnTo>
                  <a:pt x="4552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3819240" y="3781080"/>
            <a:ext cx="1524600" cy="543600"/>
          </a:xfrm>
          <a:custGeom>
            <a:avLst/>
            <a:gdLst/>
            <a:ahLst/>
            <a:rect l="0" t="0" r="r" b="b"/>
            <a:pathLst>
              <a:path w="4235" h="1510">
                <a:moveTo>
                  <a:pt x="0" y="0"/>
                </a:moveTo>
                <a:lnTo>
                  <a:pt x="4235" y="0"/>
                </a:lnTo>
                <a:lnTo>
                  <a:pt x="4235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/>
          <p:nvPr/>
        </p:nvSpPr>
        <p:spPr>
          <a:xfrm>
            <a:off x="5343480" y="3781080"/>
            <a:ext cx="1876680" cy="543600"/>
          </a:xfrm>
          <a:custGeom>
            <a:avLst/>
            <a:gdLst/>
            <a:ahLst/>
            <a:rect l="0" t="0" r="r" b="b"/>
            <a:pathLst>
              <a:path w="5213" h="1510">
                <a:moveTo>
                  <a:pt x="0" y="0"/>
                </a:moveTo>
                <a:lnTo>
                  <a:pt x="5213" y="0"/>
                </a:lnTo>
                <a:lnTo>
                  <a:pt x="5213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752400" y="4324320"/>
            <a:ext cx="838440" cy="533520"/>
          </a:xfrm>
          <a:custGeom>
            <a:avLst/>
            <a:gdLst/>
            <a:ahLst/>
            <a:rect l="0" t="0" r="r" b="b"/>
            <a:pathLst>
              <a:path w="2329" h="1482">
                <a:moveTo>
                  <a:pt x="0" y="0"/>
                </a:moveTo>
                <a:lnTo>
                  <a:pt x="2329" y="0"/>
                </a:lnTo>
                <a:lnTo>
                  <a:pt x="2329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590480" y="4324320"/>
            <a:ext cx="590760" cy="533520"/>
          </a:xfrm>
          <a:custGeom>
            <a:avLst/>
            <a:gdLst/>
            <a:ahLst/>
            <a:rect l="0" t="0" r="r" b="b"/>
            <a:pathLst>
              <a:path w="1641" h="1482">
                <a:moveTo>
                  <a:pt x="0" y="0"/>
                </a:moveTo>
                <a:lnTo>
                  <a:pt x="1641" y="0"/>
                </a:lnTo>
                <a:lnTo>
                  <a:pt x="1641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2180880" y="4324320"/>
            <a:ext cx="1638720" cy="533520"/>
          </a:xfrm>
          <a:custGeom>
            <a:avLst/>
            <a:gdLst/>
            <a:ahLst/>
            <a:rect l="0" t="0" r="r" b="b"/>
            <a:pathLst>
              <a:path w="4552" h="1482">
                <a:moveTo>
                  <a:pt x="0" y="0"/>
                </a:moveTo>
                <a:lnTo>
                  <a:pt x="4552" y="0"/>
                </a:lnTo>
                <a:lnTo>
                  <a:pt x="4552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3819240" y="4324320"/>
            <a:ext cx="1524600" cy="533520"/>
          </a:xfrm>
          <a:custGeom>
            <a:avLst/>
            <a:gdLst/>
            <a:ahLst/>
            <a:rect l="0" t="0" r="r" b="b"/>
            <a:pathLst>
              <a:path w="4235" h="1482">
                <a:moveTo>
                  <a:pt x="0" y="0"/>
                </a:moveTo>
                <a:lnTo>
                  <a:pt x="4235" y="0"/>
                </a:lnTo>
                <a:lnTo>
                  <a:pt x="4235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5343480" y="4324320"/>
            <a:ext cx="1876680" cy="533520"/>
          </a:xfrm>
          <a:custGeom>
            <a:avLst/>
            <a:gdLst/>
            <a:ahLst/>
            <a:rect l="0" t="0" r="r" b="b"/>
            <a:pathLst>
              <a:path w="5213" h="1482">
                <a:moveTo>
                  <a:pt x="0" y="0"/>
                </a:moveTo>
                <a:lnTo>
                  <a:pt x="5213" y="0"/>
                </a:lnTo>
                <a:lnTo>
                  <a:pt x="5213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75240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752400" y="2705040"/>
            <a:ext cx="847800" cy="9720"/>
          </a:xfrm>
          <a:custGeom>
            <a:avLst/>
            <a:gdLst/>
            <a:ahLst/>
            <a:rect l="0" t="0" r="r" b="b"/>
            <a:pathLst>
              <a:path w="2355" h="27">
                <a:moveTo>
                  <a:pt x="0" y="0"/>
                </a:moveTo>
                <a:lnTo>
                  <a:pt x="2355" y="0"/>
                </a:lnTo>
                <a:lnTo>
                  <a:pt x="2355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590480" y="270504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599840" y="2705040"/>
            <a:ext cx="591120" cy="9720"/>
          </a:xfrm>
          <a:custGeom>
            <a:avLst/>
            <a:gdLst/>
            <a:ahLst/>
            <a:rect l="0" t="0" r="r" b="b"/>
            <a:pathLst>
              <a:path w="1642" h="27">
                <a:moveTo>
                  <a:pt x="0" y="0"/>
                </a:moveTo>
                <a:lnTo>
                  <a:pt x="1642" y="0"/>
                </a:lnTo>
                <a:lnTo>
                  <a:pt x="1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21808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2190600" y="2705040"/>
            <a:ext cx="1638720" cy="9720"/>
          </a:xfrm>
          <a:custGeom>
            <a:avLst/>
            <a:gdLst/>
            <a:ahLst/>
            <a:rect l="0" t="0" r="r" b="b"/>
            <a:pathLst>
              <a:path w="4552" h="27">
                <a:moveTo>
                  <a:pt x="0" y="0"/>
                </a:moveTo>
                <a:lnTo>
                  <a:pt x="4552" y="0"/>
                </a:lnTo>
                <a:lnTo>
                  <a:pt x="455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/>
          <p:nvPr/>
        </p:nvSpPr>
        <p:spPr>
          <a:xfrm>
            <a:off x="381924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3828960" y="2705040"/>
            <a:ext cx="1514880" cy="9720"/>
          </a:xfrm>
          <a:custGeom>
            <a:avLst/>
            <a:gdLst/>
            <a:ahLst/>
            <a:rect l="0" t="0" r="r" b="b"/>
            <a:pathLst>
              <a:path w="4208" h="27">
                <a:moveTo>
                  <a:pt x="0" y="0"/>
                </a:moveTo>
                <a:lnTo>
                  <a:pt x="4208" y="0"/>
                </a:lnTo>
                <a:lnTo>
                  <a:pt x="4208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533376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5343480" y="2705040"/>
            <a:ext cx="1876680" cy="9720"/>
          </a:xfrm>
          <a:custGeom>
            <a:avLst/>
            <a:gdLst/>
            <a:ahLst/>
            <a:rect l="0" t="0" r="r" b="b"/>
            <a:pathLst>
              <a:path w="5213" h="27">
                <a:moveTo>
                  <a:pt x="0" y="0"/>
                </a:moveTo>
                <a:lnTo>
                  <a:pt x="5213" y="0"/>
                </a:lnTo>
                <a:lnTo>
                  <a:pt x="521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7210080" y="270504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752400" y="3238200"/>
            <a:ext cx="847800" cy="10080"/>
          </a:xfrm>
          <a:custGeom>
            <a:avLst/>
            <a:gdLst/>
            <a:ahLst/>
            <a:rect l="0" t="0" r="r" b="b"/>
            <a:pathLst>
              <a:path w="2355" h="28">
                <a:moveTo>
                  <a:pt x="0" y="0"/>
                </a:moveTo>
                <a:lnTo>
                  <a:pt x="2355" y="0"/>
                </a:lnTo>
                <a:lnTo>
                  <a:pt x="23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/>
          <p:nvPr/>
        </p:nvSpPr>
        <p:spPr>
          <a:xfrm>
            <a:off x="1599840" y="3238200"/>
            <a:ext cx="591120" cy="10080"/>
          </a:xfrm>
          <a:custGeom>
            <a:avLst/>
            <a:gdLst/>
            <a:ahLst/>
            <a:rect l="0" t="0" r="r" b="b"/>
            <a:pathLst>
              <a:path w="1642" h="28">
                <a:moveTo>
                  <a:pt x="0" y="0"/>
                </a:moveTo>
                <a:lnTo>
                  <a:pt x="1642" y="0"/>
                </a:lnTo>
                <a:lnTo>
                  <a:pt x="16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2190600" y="3238200"/>
            <a:ext cx="1638720" cy="10080"/>
          </a:xfrm>
          <a:custGeom>
            <a:avLst/>
            <a:gdLst/>
            <a:ahLst/>
            <a:rect l="0" t="0" r="r" b="b"/>
            <a:pathLst>
              <a:path w="4552" h="28">
                <a:moveTo>
                  <a:pt x="0" y="0"/>
                </a:moveTo>
                <a:lnTo>
                  <a:pt x="4552" y="0"/>
                </a:lnTo>
                <a:lnTo>
                  <a:pt x="45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/>
          <p:nvPr/>
        </p:nvSpPr>
        <p:spPr>
          <a:xfrm>
            <a:off x="3828960" y="323820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/>
          <p:nvPr/>
        </p:nvSpPr>
        <p:spPr>
          <a:xfrm>
            <a:off x="5343480" y="3238200"/>
            <a:ext cx="1876680" cy="10080"/>
          </a:xfrm>
          <a:custGeom>
            <a:avLst/>
            <a:gdLst/>
            <a:ahLst/>
            <a:rect l="0" t="0" r="r" b="b"/>
            <a:pathLst>
              <a:path w="5213" h="28">
                <a:moveTo>
                  <a:pt x="0" y="0"/>
                </a:moveTo>
                <a:lnTo>
                  <a:pt x="5213" y="0"/>
                </a:lnTo>
                <a:lnTo>
                  <a:pt x="52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5904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21808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381924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/>
          <p:nvPr/>
        </p:nvSpPr>
        <p:spPr>
          <a:xfrm>
            <a:off x="53337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/>
          <p:nvPr/>
        </p:nvSpPr>
        <p:spPr>
          <a:xfrm>
            <a:off x="721008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752400" y="3781080"/>
            <a:ext cx="847800" cy="10080"/>
          </a:xfrm>
          <a:custGeom>
            <a:avLst/>
            <a:gdLst/>
            <a:ahLst/>
            <a:rect l="0" t="0" r="r" b="b"/>
            <a:pathLst>
              <a:path w="2355" h="28">
                <a:moveTo>
                  <a:pt x="0" y="0"/>
                </a:moveTo>
                <a:lnTo>
                  <a:pt x="2355" y="0"/>
                </a:lnTo>
                <a:lnTo>
                  <a:pt x="23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15904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1599840" y="3781080"/>
            <a:ext cx="591120" cy="10080"/>
          </a:xfrm>
          <a:custGeom>
            <a:avLst/>
            <a:gdLst/>
            <a:ahLst/>
            <a:rect l="0" t="0" r="r" b="b"/>
            <a:pathLst>
              <a:path w="1642" h="28">
                <a:moveTo>
                  <a:pt x="0" y="0"/>
                </a:moveTo>
                <a:lnTo>
                  <a:pt x="1642" y="0"/>
                </a:lnTo>
                <a:lnTo>
                  <a:pt x="16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21808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2190600" y="3781080"/>
            <a:ext cx="1638720" cy="10080"/>
          </a:xfrm>
          <a:custGeom>
            <a:avLst/>
            <a:gdLst/>
            <a:ahLst/>
            <a:rect l="0" t="0" r="r" b="b"/>
            <a:pathLst>
              <a:path w="4552" h="28">
                <a:moveTo>
                  <a:pt x="0" y="0"/>
                </a:moveTo>
                <a:lnTo>
                  <a:pt x="4552" y="0"/>
                </a:lnTo>
                <a:lnTo>
                  <a:pt x="45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381924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/>
          <p:nvPr/>
        </p:nvSpPr>
        <p:spPr>
          <a:xfrm>
            <a:off x="3828960" y="378108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53337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/>
          <p:nvPr/>
        </p:nvSpPr>
        <p:spPr>
          <a:xfrm>
            <a:off x="5343480" y="3781080"/>
            <a:ext cx="1876680" cy="10080"/>
          </a:xfrm>
          <a:custGeom>
            <a:avLst/>
            <a:gdLst/>
            <a:ahLst/>
            <a:rect l="0" t="0" r="r" b="b"/>
            <a:pathLst>
              <a:path w="5213" h="28">
                <a:moveTo>
                  <a:pt x="0" y="0"/>
                </a:moveTo>
                <a:lnTo>
                  <a:pt x="5213" y="0"/>
                </a:lnTo>
                <a:lnTo>
                  <a:pt x="52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721008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752400" y="4314600"/>
            <a:ext cx="847800" cy="10080"/>
          </a:xfrm>
          <a:custGeom>
            <a:avLst/>
            <a:gdLst/>
            <a:ahLst/>
            <a:rect l="0" t="0" r="r" b="b"/>
            <a:pathLst>
              <a:path w="2355" h="28">
                <a:moveTo>
                  <a:pt x="0" y="0"/>
                </a:moveTo>
                <a:lnTo>
                  <a:pt x="2355" y="0"/>
                </a:lnTo>
                <a:lnTo>
                  <a:pt x="23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/>
          <p:nvPr/>
        </p:nvSpPr>
        <p:spPr>
          <a:xfrm>
            <a:off x="15904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599840" y="4314600"/>
            <a:ext cx="591120" cy="10080"/>
          </a:xfrm>
          <a:custGeom>
            <a:avLst/>
            <a:gdLst/>
            <a:ahLst/>
            <a:rect l="0" t="0" r="r" b="b"/>
            <a:pathLst>
              <a:path w="1642" h="28">
                <a:moveTo>
                  <a:pt x="0" y="0"/>
                </a:moveTo>
                <a:lnTo>
                  <a:pt x="1642" y="0"/>
                </a:lnTo>
                <a:lnTo>
                  <a:pt x="16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21808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2190600" y="4314600"/>
            <a:ext cx="1638720" cy="10080"/>
          </a:xfrm>
          <a:custGeom>
            <a:avLst/>
            <a:gdLst/>
            <a:ahLst/>
            <a:rect l="0" t="0" r="r" b="b"/>
            <a:pathLst>
              <a:path w="4552" h="28">
                <a:moveTo>
                  <a:pt x="0" y="0"/>
                </a:moveTo>
                <a:lnTo>
                  <a:pt x="4552" y="0"/>
                </a:lnTo>
                <a:lnTo>
                  <a:pt x="45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/>
          <p:nvPr/>
        </p:nvSpPr>
        <p:spPr>
          <a:xfrm>
            <a:off x="381924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3828960" y="431460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/>
          <p:nvPr/>
        </p:nvSpPr>
        <p:spPr>
          <a:xfrm>
            <a:off x="53337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5343480" y="4314600"/>
            <a:ext cx="1876680" cy="10080"/>
          </a:xfrm>
          <a:custGeom>
            <a:avLst/>
            <a:gdLst/>
            <a:ahLst/>
            <a:rect l="0" t="0" r="r" b="b"/>
            <a:pathLst>
              <a:path w="5213" h="28">
                <a:moveTo>
                  <a:pt x="0" y="0"/>
                </a:moveTo>
                <a:lnTo>
                  <a:pt x="5213" y="0"/>
                </a:lnTo>
                <a:lnTo>
                  <a:pt x="52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721008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752400" y="4857480"/>
            <a:ext cx="847800" cy="10080"/>
          </a:xfrm>
          <a:custGeom>
            <a:avLst/>
            <a:gdLst/>
            <a:ahLst/>
            <a:rect l="0" t="0" r="r" b="b"/>
            <a:pathLst>
              <a:path w="2355" h="28">
                <a:moveTo>
                  <a:pt x="0" y="0"/>
                </a:moveTo>
                <a:lnTo>
                  <a:pt x="2355" y="0"/>
                </a:lnTo>
                <a:lnTo>
                  <a:pt x="2355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1599840" y="4857480"/>
            <a:ext cx="591120" cy="10080"/>
          </a:xfrm>
          <a:custGeom>
            <a:avLst/>
            <a:gdLst/>
            <a:ahLst/>
            <a:rect l="0" t="0" r="r" b="b"/>
            <a:pathLst>
              <a:path w="1642" h="28">
                <a:moveTo>
                  <a:pt x="0" y="0"/>
                </a:moveTo>
                <a:lnTo>
                  <a:pt x="1642" y="0"/>
                </a:lnTo>
                <a:lnTo>
                  <a:pt x="16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2190600" y="4857480"/>
            <a:ext cx="1638720" cy="10080"/>
          </a:xfrm>
          <a:custGeom>
            <a:avLst/>
            <a:gdLst/>
            <a:ahLst/>
            <a:rect l="0" t="0" r="r" b="b"/>
            <a:pathLst>
              <a:path w="4552" h="28">
                <a:moveTo>
                  <a:pt x="0" y="0"/>
                </a:moveTo>
                <a:lnTo>
                  <a:pt x="4552" y="0"/>
                </a:lnTo>
                <a:lnTo>
                  <a:pt x="455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3828960" y="4857480"/>
            <a:ext cx="1514880" cy="10080"/>
          </a:xfrm>
          <a:custGeom>
            <a:avLst/>
            <a:gdLst/>
            <a:ahLst/>
            <a:rect l="0" t="0" r="r" b="b"/>
            <a:pathLst>
              <a:path w="4208" h="28">
                <a:moveTo>
                  <a:pt x="0" y="0"/>
                </a:moveTo>
                <a:lnTo>
                  <a:pt x="4208" y="0"/>
                </a:lnTo>
                <a:lnTo>
                  <a:pt x="4208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5343480" y="4857480"/>
            <a:ext cx="1876680" cy="10080"/>
          </a:xfrm>
          <a:custGeom>
            <a:avLst/>
            <a:gdLst/>
            <a:ahLst/>
            <a:rect l="0" t="0" r="r" b="b"/>
            <a:pathLst>
              <a:path w="5213" h="28">
                <a:moveTo>
                  <a:pt x="0" y="0"/>
                </a:moveTo>
                <a:lnTo>
                  <a:pt x="5213" y="0"/>
                </a:lnTo>
                <a:lnTo>
                  <a:pt x="52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752400" y="501948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78120" y="1674360"/>
            <a:ext cx="78480" cy="78480"/>
          </a:xfrm>
          <a:custGeom>
            <a:avLst/>
            <a:gdLst/>
            <a:ahLst/>
            <a:rect l="0" t="0" r="r" b="b"/>
            <a:pathLst>
              <a:path w="218" h="218">
                <a:moveTo>
                  <a:pt x="218" y="139"/>
                </a:moveTo>
                <a:lnTo>
                  <a:pt x="138" y="218"/>
                </a:lnTo>
                <a:lnTo>
                  <a:pt x="0" y="79"/>
                </a:lnTo>
                <a:lnTo>
                  <a:pt x="79" y="0"/>
                </a:lnTo>
                <a:lnTo>
                  <a:pt x="218" y="139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1007640" y="1703880"/>
            <a:ext cx="133920" cy="133920"/>
          </a:xfrm>
          <a:custGeom>
            <a:avLst/>
            <a:gdLst/>
            <a:ahLst/>
            <a:rect l="0" t="0" r="r" b="b"/>
            <a:pathLst>
              <a:path w="372" h="372">
                <a:moveTo>
                  <a:pt x="339" y="181"/>
                </a:moveTo>
                <a:lnTo>
                  <a:pt x="175" y="16"/>
                </a:lnTo>
                <a:cubicBezTo>
                  <a:pt x="153" y="-5"/>
                  <a:pt x="117" y="-5"/>
                  <a:pt x="96" y="16"/>
                </a:cubicBezTo>
                <a:lnTo>
                  <a:pt x="17" y="95"/>
                </a:lnTo>
                <a:cubicBezTo>
                  <a:pt x="-5" y="117"/>
                  <a:pt x="-5" y="152"/>
                  <a:pt x="17" y="174"/>
                </a:cubicBezTo>
                <a:lnTo>
                  <a:pt x="181" y="339"/>
                </a:lnTo>
                <a:cubicBezTo>
                  <a:pt x="224" y="383"/>
                  <a:pt x="295" y="383"/>
                  <a:pt x="339" y="339"/>
                </a:cubicBezTo>
                <a:cubicBezTo>
                  <a:pt x="383" y="296"/>
                  <a:pt x="383" y="224"/>
                  <a:pt x="339" y="181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781560" y="1477800"/>
            <a:ext cx="272160" cy="271800"/>
          </a:xfrm>
          <a:custGeom>
            <a:avLst/>
            <a:gdLst/>
            <a:ahLst/>
            <a:rect l="0" t="0" r="r" b="b"/>
            <a:pathLst>
              <a:path w="756" h="755">
                <a:moveTo>
                  <a:pt x="756" y="378"/>
                </a:moveTo>
                <a:cubicBezTo>
                  <a:pt x="756" y="403"/>
                  <a:pt x="753" y="428"/>
                  <a:pt x="748" y="452"/>
                </a:cubicBezTo>
                <a:cubicBezTo>
                  <a:pt x="743" y="476"/>
                  <a:pt x="736" y="500"/>
                  <a:pt x="727" y="523"/>
                </a:cubicBezTo>
                <a:cubicBezTo>
                  <a:pt x="717" y="545"/>
                  <a:pt x="706" y="567"/>
                  <a:pt x="692" y="588"/>
                </a:cubicBezTo>
                <a:cubicBezTo>
                  <a:pt x="678" y="608"/>
                  <a:pt x="663" y="627"/>
                  <a:pt x="645" y="645"/>
                </a:cubicBezTo>
                <a:cubicBezTo>
                  <a:pt x="628" y="662"/>
                  <a:pt x="609" y="678"/>
                  <a:pt x="588" y="692"/>
                </a:cubicBezTo>
                <a:cubicBezTo>
                  <a:pt x="567" y="706"/>
                  <a:pt x="546" y="717"/>
                  <a:pt x="523" y="727"/>
                </a:cubicBezTo>
                <a:cubicBezTo>
                  <a:pt x="500" y="736"/>
                  <a:pt x="476" y="743"/>
                  <a:pt x="451" y="748"/>
                </a:cubicBezTo>
                <a:cubicBezTo>
                  <a:pt x="427" y="753"/>
                  <a:pt x="402" y="755"/>
                  <a:pt x="378" y="755"/>
                </a:cubicBezTo>
                <a:cubicBezTo>
                  <a:pt x="353" y="755"/>
                  <a:pt x="328" y="753"/>
                  <a:pt x="304" y="748"/>
                </a:cubicBezTo>
                <a:cubicBezTo>
                  <a:pt x="280" y="743"/>
                  <a:pt x="256" y="736"/>
                  <a:pt x="233" y="727"/>
                </a:cubicBezTo>
                <a:cubicBezTo>
                  <a:pt x="210" y="717"/>
                  <a:pt x="189" y="706"/>
                  <a:pt x="168" y="692"/>
                </a:cubicBezTo>
                <a:cubicBezTo>
                  <a:pt x="147" y="678"/>
                  <a:pt x="128" y="662"/>
                  <a:pt x="111" y="645"/>
                </a:cubicBezTo>
                <a:cubicBezTo>
                  <a:pt x="93" y="627"/>
                  <a:pt x="78" y="608"/>
                  <a:pt x="64" y="588"/>
                </a:cubicBezTo>
                <a:cubicBezTo>
                  <a:pt x="50" y="567"/>
                  <a:pt x="39" y="545"/>
                  <a:pt x="29" y="523"/>
                </a:cubicBezTo>
                <a:cubicBezTo>
                  <a:pt x="20" y="500"/>
                  <a:pt x="13" y="476"/>
                  <a:pt x="8" y="452"/>
                </a:cubicBezTo>
                <a:cubicBezTo>
                  <a:pt x="3" y="428"/>
                  <a:pt x="0" y="403"/>
                  <a:pt x="0" y="378"/>
                </a:cubicBezTo>
                <a:cubicBezTo>
                  <a:pt x="0" y="354"/>
                  <a:pt x="3" y="329"/>
                  <a:pt x="8" y="305"/>
                </a:cubicBezTo>
                <a:cubicBezTo>
                  <a:pt x="13" y="280"/>
                  <a:pt x="20" y="257"/>
                  <a:pt x="29" y="234"/>
                </a:cubicBezTo>
                <a:cubicBezTo>
                  <a:pt x="39" y="211"/>
                  <a:pt x="50" y="189"/>
                  <a:pt x="64" y="169"/>
                </a:cubicBezTo>
                <a:cubicBezTo>
                  <a:pt x="78" y="148"/>
                  <a:pt x="93" y="129"/>
                  <a:pt x="111" y="112"/>
                </a:cubicBezTo>
                <a:cubicBezTo>
                  <a:pt x="128" y="94"/>
                  <a:pt x="147" y="79"/>
                  <a:pt x="168" y="65"/>
                </a:cubicBezTo>
                <a:cubicBezTo>
                  <a:pt x="189" y="51"/>
                  <a:pt x="210" y="38"/>
                  <a:pt x="233" y="29"/>
                </a:cubicBezTo>
                <a:cubicBezTo>
                  <a:pt x="256" y="19"/>
                  <a:pt x="280" y="12"/>
                  <a:pt x="304" y="8"/>
                </a:cubicBezTo>
                <a:cubicBezTo>
                  <a:pt x="328" y="3"/>
                  <a:pt x="353" y="0"/>
                  <a:pt x="378" y="0"/>
                </a:cubicBezTo>
                <a:cubicBezTo>
                  <a:pt x="402" y="0"/>
                  <a:pt x="427" y="3"/>
                  <a:pt x="451" y="8"/>
                </a:cubicBezTo>
                <a:cubicBezTo>
                  <a:pt x="476" y="12"/>
                  <a:pt x="500" y="19"/>
                  <a:pt x="523" y="29"/>
                </a:cubicBezTo>
                <a:cubicBezTo>
                  <a:pt x="546" y="38"/>
                  <a:pt x="567" y="51"/>
                  <a:pt x="588" y="65"/>
                </a:cubicBezTo>
                <a:cubicBezTo>
                  <a:pt x="609" y="79"/>
                  <a:pt x="628" y="94"/>
                  <a:pt x="645" y="112"/>
                </a:cubicBezTo>
                <a:cubicBezTo>
                  <a:pt x="663" y="129"/>
                  <a:pt x="678" y="148"/>
                  <a:pt x="692" y="169"/>
                </a:cubicBezTo>
                <a:cubicBezTo>
                  <a:pt x="706" y="189"/>
                  <a:pt x="717" y="211"/>
                  <a:pt x="727" y="234"/>
                </a:cubicBezTo>
                <a:cubicBezTo>
                  <a:pt x="736" y="257"/>
                  <a:pt x="743" y="280"/>
                  <a:pt x="748" y="305"/>
                </a:cubicBezTo>
                <a:cubicBezTo>
                  <a:pt x="753" y="329"/>
                  <a:pt x="756" y="354"/>
                  <a:pt x="756" y="378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821880" y="1518120"/>
            <a:ext cx="191520" cy="191520"/>
          </a:xfrm>
          <a:custGeom>
            <a:avLst/>
            <a:gdLst/>
            <a:ahLst/>
            <a:rect l="0" t="0" r="r" b="b"/>
            <a:pathLst>
              <a:path w="532" h="532">
                <a:moveTo>
                  <a:pt x="532" y="265"/>
                </a:moveTo>
                <a:cubicBezTo>
                  <a:pt x="532" y="283"/>
                  <a:pt x="530" y="301"/>
                  <a:pt x="527" y="318"/>
                </a:cubicBezTo>
                <a:cubicBezTo>
                  <a:pt x="523" y="335"/>
                  <a:pt x="518" y="352"/>
                  <a:pt x="512" y="368"/>
                </a:cubicBezTo>
                <a:cubicBezTo>
                  <a:pt x="505" y="384"/>
                  <a:pt x="497" y="399"/>
                  <a:pt x="487" y="414"/>
                </a:cubicBezTo>
                <a:cubicBezTo>
                  <a:pt x="477" y="428"/>
                  <a:pt x="466" y="442"/>
                  <a:pt x="454" y="454"/>
                </a:cubicBezTo>
                <a:cubicBezTo>
                  <a:pt x="442" y="466"/>
                  <a:pt x="428" y="477"/>
                  <a:pt x="414" y="487"/>
                </a:cubicBezTo>
                <a:cubicBezTo>
                  <a:pt x="399" y="497"/>
                  <a:pt x="384" y="505"/>
                  <a:pt x="368" y="511"/>
                </a:cubicBezTo>
                <a:cubicBezTo>
                  <a:pt x="352" y="518"/>
                  <a:pt x="335" y="523"/>
                  <a:pt x="318" y="527"/>
                </a:cubicBezTo>
                <a:cubicBezTo>
                  <a:pt x="301" y="530"/>
                  <a:pt x="284" y="532"/>
                  <a:pt x="267" y="532"/>
                </a:cubicBezTo>
                <a:cubicBezTo>
                  <a:pt x="249" y="532"/>
                  <a:pt x="232" y="530"/>
                  <a:pt x="215" y="527"/>
                </a:cubicBezTo>
                <a:cubicBezTo>
                  <a:pt x="198" y="523"/>
                  <a:pt x="181" y="518"/>
                  <a:pt x="165" y="511"/>
                </a:cubicBezTo>
                <a:cubicBezTo>
                  <a:pt x="149" y="505"/>
                  <a:pt x="134" y="497"/>
                  <a:pt x="119" y="487"/>
                </a:cubicBezTo>
                <a:cubicBezTo>
                  <a:pt x="105" y="477"/>
                  <a:pt x="90" y="466"/>
                  <a:pt x="78" y="454"/>
                </a:cubicBezTo>
                <a:cubicBezTo>
                  <a:pt x="66" y="442"/>
                  <a:pt x="55" y="428"/>
                  <a:pt x="45" y="414"/>
                </a:cubicBezTo>
                <a:cubicBezTo>
                  <a:pt x="35" y="399"/>
                  <a:pt x="27" y="384"/>
                  <a:pt x="20" y="368"/>
                </a:cubicBezTo>
                <a:cubicBezTo>
                  <a:pt x="14" y="352"/>
                  <a:pt x="9" y="335"/>
                  <a:pt x="5" y="318"/>
                </a:cubicBezTo>
                <a:cubicBezTo>
                  <a:pt x="2" y="301"/>
                  <a:pt x="0" y="283"/>
                  <a:pt x="0" y="265"/>
                </a:cubicBezTo>
                <a:cubicBezTo>
                  <a:pt x="0" y="248"/>
                  <a:pt x="2" y="231"/>
                  <a:pt x="5" y="214"/>
                </a:cubicBezTo>
                <a:cubicBezTo>
                  <a:pt x="9" y="196"/>
                  <a:pt x="14" y="180"/>
                  <a:pt x="20" y="164"/>
                </a:cubicBezTo>
                <a:cubicBezTo>
                  <a:pt x="27" y="148"/>
                  <a:pt x="35" y="132"/>
                  <a:pt x="45" y="118"/>
                </a:cubicBezTo>
                <a:cubicBezTo>
                  <a:pt x="55" y="103"/>
                  <a:pt x="66" y="90"/>
                  <a:pt x="78" y="78"/>
                </a:cubicBezTo>
                <a:cubicBezTo>
                  <a:pt x="90" y="65"/>
                  <a:pt x="105" y="54"/>
                  <a:pt x="119" y="45"/>
                </a:cubicBezTo>
                <a:cubicBezTo>
                  <a:pt x="134" y="35"/>
                  <a:pt x="149" y="27"/>
                  <a:pt x="165" y="20"/>
                </a:cubicBezTo>
                <a:cubicBezTo>
                  <a:pt x="181" y="14"/>
                  <a:pt x="198" y="8"/>
                  <a:pt x="215" y="5"/>
                </a:cubicBezTo>
                <a:cubicBezTo>
                  <a:pt x="232" y="2"/>
                  <a:pt x="249" y="0"/>
                  <a:pt x="267" y="0"/>
                </a:cubicBezTo>
                <a:cubicBezTo>
                  <a:pt x="284" y="0"/>
                  <a:pt x="301" y="2"/>
                  <a:pt x="318" y="5"/>
                </a:cubicBezTo>
                <a:cubicBezTo>
                  <a:pt x="335" y="8"/>
                  <a:pt x="352" y="14"/>
                  <a:pt x="368" y="20"/>
                </a:cubicBezTo>
                <a:cubicBezTo>
                  <a:pt x="384" y="27"/>
                  <a:pt x="399" y="35"/>
                  <a:pt x="414" y="45"/>
                </a:cubicBezTo>
                <a:cubicBezTo>
                  <a:pt x="428" y="54"/>
                  <a:pt x="442" y="65"/>
                  <a:pt x="454" y="78"/>
                </a:cubicBezTo>
                <a:cubicBezTo>
                  <a:pt x="466" y="90"/>
                  <a:pt x="477" y="103"/>
                  <a:pt x="487" y="118"/>
                </a:cubicBezTo>
                <a:cubicBezTo>
                  <a:pt x="497" y="132"/>
                  <a:pt x="505" y="148"/>
                  <a:pt x="512" y="164"/>
                </a:cubicBezTo>
                <a:cubicBezTo>
                  <a:pt x="518" y="180"/>
                  <a:pt x="523" y="196"/>
                  <a:pt x="527" y="214"/>
                </a:cubicBezTo>
                <a:cubicBezTo>
                  <a:pt x="530" y="231"/>
                  <a:pt x="532" y="248"/>
                  <a:pt x="532" y="265"/>
                </a:cubicBezTo>
                <a:close/>
              </a:path>
            </a:pathLst>
          </a:custGeom>
          <a:solidFill>
            <a:srgbClr val="bbddf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9" name=""/>
          <p:cNvSpPr txBox="1"/>
          <p:nvPr/>
        </p:nvSpPr>
        <p:spPr>
          <a:xfrm>
            <a:off x="1160280" y="1412640"/>
            <a:ext cx="25149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Reto adicional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 txBox="1"/>
          <p:nvPr/>
        </p:nvSpPr>
        <p:spPr>
          <a:xfrm>
            <a:off x="747720" y="2149920"/>
            <a:ext cx="678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Haz una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tabla de ejecución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 tu programa como esta: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 txBox="1"/>
          <p:nvPr/>
        </p:nvSpPr>
        <p:spPr>
          <a:xfrm>
            <a:off x="880920" y="2788200"/>
            <a:ext cx="608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 txBox="1"/>
          <p:nvPr/>
        </p:nvSpPr>
        <p:spPr>
          <a:xfrm>
            <a:off x="1720080" y="2788200"/>
            <a:ext cx="34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PC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 txBox="1"/>
          <p:nvPr/>
        </p:nvSpPr>
        <p:spPr>
          <a:xfrm>
            <a:off x="2310120" y="2788200"/>
            <a:ext cx="1438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 txBox="1"/>
          <p:nvPr/>
        </p:nvSpPr>
        <p:spPr>
          <a:xfrm>
            <a:off x="3949560" y="2788200"/>
            <a:ext cx="1308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 antes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 txBox="1"/>
          <p:nvPr/>
        </p:nvSpPr>
        <p:spPr>
          <a:xfrm>
            <a:off x="5469120" y="2788200"/>
            <a:ext cx="1665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 después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 txBox="1"/>
          <p:nvPr/>
        </p:nvSpPr>
        <p:spPr>
          <a:xfrm>
            <a:off x="880920" y="3321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720080" y="3321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 txBox="1"/>
          <p:nvPr/>
        </p:nvSpPr>
        <p:spPr>
          <a:xfrm>
            <a:off x="2310120" y="3321360"/>
            <a:ext cx="934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LOAD 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3949560" y="3321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0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 txBox="1"/>
          <p:nvPr/>
        </p:nvSpPr>
        <p:spPr>
          <a:xfrm>
            <a:off x="5469120" y="33213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88092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 txBox="1"/>
          <p:nvPr/>
        </p:nvSpPr>
        <p:spPr>
          <a:xfrm>
            <a:off x="172008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2310120" y="3864240"/>
            <a:ext cx="78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ADD 3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 txBox="1"/>
          <p:nvPr/>
        </p:nvSpPr>
        <p:spPr>
          <a:xfrm>
            <a:off x="394956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5469120" y="386424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88092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 txBox="1"/>
          <p:nvPr/>
        </p:nvSpPr>
        <p:spPr>
          <a:xfrm>
            <a:off x="231012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 txBox="1"/>
          <p:nvPr/>
        </p:nvSpPr>
        <p:spPr>
          <a:xfrm>
            <a:off x="394956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 txBox="1"/>
          <p:nvPr/>
        </p:nvSpPr>
        <p:spPr>
          <a:xfrm>
            <a:off x="5469120" y="43977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...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1090440" y="5036040"/>
            <a:ext cx="5447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Te ayudará a depurar y razonar tu simulador.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757080" y="2681280"/>
            <a:ext cx="10687320" cy="2210040"/>
          </a:xfrm>
          <a:custGeom>
            <a:avLst/>
            <a:gdLst/>
            <a:ahLst/>
            <a:rect l="0" t="0" r="r" b="b"/>
            <a:pathLst>
              <a:path w="29687" h="6139">
                <a:moveTo>
                  <a:pt x="0" y="5993"/>
                </a:moveTo>
                <a:lnTo>
                  <a:pt x="0" y="145"/>
                </a:lnTo>
                <a:cubicBezTo>
                  <a:pt x="0" y="135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0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0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5"/>
                  <a:pt x="29687" y="145"/>
                </a:cubicBezTo>
                <a:lnTo>
                  <a:pt x="29687" y="5993"/>
                </a:lnTo>
                <a:cubicBezTo>
                  <a:pt x="29687" y="6003"/>
                  <a:pt x="29686" y="6012"/>
                  <a:pt x="29684" y="6022"/>
                </a:cubicBezTo>
                <a:cubicBezTo>
                  <a:pt x="29683" y="6031"/>
                  <a:pt x="29680" y="6040"/>
                  <a:pt x="29676" y="6049"/>
                </a:cubicBezTo>
                <a:cubicBezTo>
                  <a:pt x="29672" y="6058"/>
                  <a:pt x="29668" y="6066"/>
                  <a:pt x="29663" y="6074"/>
                </a:cubicBezTo>
                <a:cubicBezTo>
                  <a:pt x="29657" y="6082"/>
                  <a:pt x="29651" y="6089"/>
                  <a:pt x="29645" y="6096"/>
                </a:cubicBezTo>
                <a:cubicBezTo>
                  <a:pt x="29638" y="6103"/>
                  <a:pt x="29630" y="6109"/>
                  <a:pt x="29623" y="6114"/>
                </a:cubicBezTo>
                <a:cubicBezTo>
                  <a:pt x="29615" y="6120"/>
                  <a:pt x="29606" y="6124"/>
                  <a:pt x="29597" y="6128"/>
                </a:cubicBezTo>
                <a:cubicBezTo>
                  <a:pt x="29589" y="6131"/>
                  <a:pt x="29579" y="6134"/>
                  <a:pt x="29570" y="6136"/>
                </a:cubicBezTo>
                <a:cubicBezTo>
                  <a:pt x="29561" y="6138"/>
                  <a:pt x="29551" y="6139"/>
                  <a:pt x="29542" y="6139"/>
                </a:cubicBezTo>
                <a:lnTo>
                  <a:pt x="145" y="6139"/>
                </a:lnTo>
                <a:cubicBezTo>
                  <a:pt x="136" y="6139"/>
                  <a:pt x="126" y="6138"/>
                  <a:pt x="117" y="6136"/>
                </a:cubicBezTo>
                <a:cubicBezTo>
                  <a:pt x="108" y="6134"/>
                  <a:pt x="99" y="6131"/>
                  <a:pt x="90" y="6128"/>
                </a:cubicBezTo>
                <a:cubicBezTo>
                  <a:pt x="81" y="6124"/>
                  <a:pt x="73" y="6120"/>
                  <a:pt x="65" y="6114"/>
                </a:cubicBezTo>
                <a:cubicBezTo>
                  <a:pt x="57" y="6109"/>
                  <a:pt x="49" y="6103"/>
                  <a:pt x="43" y="6096"/>
                </a:cubicBezTo>
                <a:cubicBezTo>
                  <a:pt x="36" y="6089"/>
                  <a:pt x="30" y="6082"/>
                  <a:pt x="24" y="6074"/>
                </a:cubicBezTo>
                <a:cubicBezTo>
                  <a:pt x="19" y="6066"/>
                  <a:pt x="15" y="6058"/>
                  <a:pt x="11" y="6049"/>
                </a:cubicBezTo>
                <a:cubicBezTo>
                  <a:pt x="7" y="6040"/>
                  <a:pt x="5" y="6031"/>
                  <a:pt x="3" y="6022"/>
                </a:cubicBezTo>
                <a:cubicBezTo>
                  <a:pt x="1" y="6012"/>
                  <a:pt x="0" y="6003"/>
                  <a:pt x="0" y="599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757080" y="2681280"/>
            <a:ext cx="10687320" cy="2210040"/>
          </a:xfrm>
          <a:custGeom>
            <a:avLst/>
            <a:gdLst/>
            <a:ahLst/>
            <a:rect l="0" t="0" r="r" b="b"/>
            <a:pathLst>
              <a:path fill="none" w="29687" h="6139">
                <a:moveTo>
                  <a:pt x="0" y="5993"/>
                </a:moveTo>
                <a:lnTo>
                  <a:pt x="0" y="145"/>
                </a:lnTo>
                <a:cubicBezTo>
                  <a:pt x="0" y="135"/>
                  <a:pt x="1" y="126"/>
                  <a:pt x="3" y="117"/>
                </a:cubicBezTo>
                <a:cubicBezTo>
                  <a:pt x="5" y="107"/>
                  <a:pt x="7" y="98"/>
                  <a:pt x="11" y="89"/>
                </a:cubicBezTo>
                <a:cubicBezTo>
                  <a:pt x="15" y="81"/>
                  <a:pt x="19" y="72"/>
                  <a:pt x="24" y="64"/>
                </a:cubicBezTo>
                <a:cubicBezTo>
                  <a:pt x="30" y="56"/>
                  <a:pt x="36" y="49"/>
                  <a:pt x="43" y="42"/>
                </a:cubicBezTo>
                <a:cubicBezTo>
                  <a:pt x="49" y="35"/>
                  <a:pt x="57" y="29"/>
                  <a:pt x="65" y="24"/>
                </a:cubicBezTo>
                <a:cubicBezTo>
                  <a:pt x="73" y="19"/>
                  <a:pt x="81" y="14"/>
                  <a:pt x="90" y="11"/>
                </a:cubicBezTo>
                <a:cubicBezTo>
                  <a:pt x="99" y="7"/>
                  <a:pt x="108" y="4"/>
                  <a:pt x="117" y="2"/>
                </a:cubicBezTo>
                <a:cubicBezTo>
                  <a:pt x="126" y="0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0"/>
                  <a:pt x="29570" y="2"/>
                </a:cubicBezTo>
                <a:cubicBezTo>
                  <a:pt x="29579" y="4"/>
                  <a:pt x="29589" y="7"/>
                  <a:pt x="29597" y="11"/>
                </a:cubicBezTo>
                <a:cubicBezTo>
                  <a:pt x="29606" y="14"/>
                  <a:pt x="29615" y="19"/>
                  <a:pt x="29623" y="24"/>
                </a:cubicBezTo>
                <a:cubicBezTo>
                  <a:pt x="29630" y="29"/>
                  <a:pt x="29638" y="35"/>
                  <a:pt x="29645" y="42"/>
                </a:cubicBezTo>
                <a:cubicBezTo>
                  <a:pt x="29651" y="49"/>
                  <a:pt x="29657" y="56"/>
                  <a:pt x="29663" y="64"/>
                </a:cubicBezTo>
                <a:cubicBezTo>
                  <a:pt x="29668" y="72"/>
                  <a:pt x="29672" y="81"/>
                  <a:pt x="29676" y="89"/>
                </a:cubicBezTo>
                <a:cubicBezTo>
                  <a:pt x="29680" y="98"/>
                  <a:pt x="29683" y="107"/>
                  <a:pt x="29684" y="117"/>
                </a:cubicBezTo>
                <a:cubicBezTo>
                  <a:pt x="29686" y="126"/>
                  <a:pt x="29687" y="135"/>
                  <a:pt x="29687" y="145"/>
                </a:cubicBezTo>
                <a:lnTo>
                  <a:pt x="29687" y="5993"/>
                </a:lnTo>
                <a:cubicBezTo>
                  <a:pt x="29687" y="6003"/>
                  <a:pt x="29686" y="6012"/>
                  <a:pt x="29684" y="6022"/>
                </a:cubicBezTo>
                <a:cubicBezTo>
                  <a:pt x="29683" y="6031"/>
                  <a:pt x="29680" y="6040"/>
                  <a:pt x="29676" y="6049"/>
                </a:cubicBezTo>
                <a:cubicBezTo>
                  <a:pt x="29672" y="6058"/>
                  <a:pt x="29668" y="6066"/>
                  <a:pt x="29663" y="6074"/>
                </a:cubicBezTo>
                <a:cubicBezTo>
                  <a:pt x="29657" y="6082"/>
                  <a:pt x="29651" y="6089"/>
                  <a:pt x="29645" y="6096"/>
                </a:cubicBezTo>
                <a:cubicBezTo>
                  <a:pt x="29638" y="6103"/>
                  <a:pt x="29630" y="6109"/>
                  <a:pt x="29623" y="6114"/>
                </a:cubicBezTo>
                <a:cubicBezTo>
                  <a:pt x="29615" y="6120"/>
                  <a:pt x="29606" y="6124"/>
                  <a:pt x="29597" y="6128"/>
                </a:cubicBezTo>
                <a:cubicBezTo>
                  <a:pt x="29589" y="6131"/>
                  <a:pt x="29579" y="6134"/>
                  <a:pt x="29570" y="6136"/>
                </a:cubicBezTo>
                <a:cubicBezTo>
                  <a:pt x="29561" y="6138"/>
                  <a:pt x="29551" y="6139"/>
                  <a:pt x="29542" y="6139"/>
                </a:cubicBezTo>
                <a:lnTo>
                  <a:pt x="145" y="6139"/>
                </a:lnTo>
                <a:cubicBezTo>
                  <a:pt x="136" y="6139"/>
                  <a:pt x="126" y="6138"/>
                  <a:pt x="117" y="6136"/>
                </a:cubicBezTo>
                <a:cubicBezTo>
                  <a:pt x="108" y="6134"/>
                  <a:pt x="99" y="6131"/>
                  <a:pt x="90" y="6128"/>
                </a:cubicBezTo>
                <a:cubicBezTo>
                  <a:pt x="81" y="6124"/>
                  <a:pt x="73" y="6120"/>
                  <a:pt x="65" y="6114"/>
                </a:cubicBezTo>
                <a:cubicBezTo>
                  <a:pt x="57" y="6109"/>
                  <a:pt x="49" y="6103"/>
                  <a:pt x="43" y="6096"/>
                </a:cubicBezTo>
                <a:cubicBezTo>
                  <a:pt x="36" y="6089"/>
                  <a:pt x="30" y="6082"/>
                  <a:pt x="24" y="6074"/>
                </a:cubicBezTo>
                <a:cubicBezTo>
                  <a:pt x="19" y="6066"/>
                  <a:pt x="15" y="6058"/>
                  <a:pt x="11" y="6049"/>
                </a:cubicBezTo>
                <a:cubicBezTo>
                  <a:pt x="7" y="6040"/>
                  <a:pt x="5" y="6031"/>
                  <a:pt x="3" y="6022"/>
                </a:cubicBezTo>
                <a:cubicBezTo>
                  <a:pt x="1" y="6012"/>
                  <a:pt x="0" y="6003"/>
                  <a:pt x="0" y="5993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/>
          <p:nvPr/>
        </p:nvSpPr>
        <p:spPr>
          <a:xfrm>
            <a:off x="752400" y="5047920"/>
            <a:ext cx="66960" cy="410040"/>
          </a:xfrm>
          <a:custGeom>
            <a:avLst/>
            <a:gdLst/>
            <a:ahLst/>
            <a:rect l="0" t="0" r="r" b="b"/>
            <a:pathLst>
              <a:path w="186" h="1139">
                <a:moveTo>
                  <a:pt x="0" y="0"/>
                </a:moveTo>
                <a:lnTo>
                  <a:pt x="186" y="0"/>
                </a:lnTo>
                <a:lnTo>
                  <a:pt x="18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85880" y="1455120"/>
            <a:ext cx="352080" cy="344880"/>
          </a:xfrm>
          <a:custGeom>
            <a:avLst/>
            <a:gdLst/>
            <a:ahLst/>
            <a:rect l="0" t="0" r="r" b="b"/>
            <a:pathLst>
              <a:path w="978" h="958">
                <a:moveTo>
                  <a:pt x="60" y="958"/>
                </a:moveTo>
                <a:cubicBezTo>
                  <a:pt x="9" y="958"/>
                  <a:pt x="-14" y="920"/>
                  <a:pt x="10" y="875"/>
                </a:cubicBezTo>
                <a:lnTo>
                  <a:pt x="447" y="34"/>
                </a:lnTo>
                <a:cubicBezTo>
                  <a:pt x="470" y="-11"/>
                  <a:pt x="509" y="-11"/>
                  <a:pt x="533" y="34"/>
                </a:cubicBezTo>
                <a:lnTo>
                  <a:pt x="969" y="875"/>
                </a:lnTo>
                <a:cubicBezTo>
                  <a:pt x="993" y="920"/>
                  <a:pt x="970" y="958"/>
                  <a:pt x="918" y="958"/>
                </a:cubicBezTo>
                <a:lnTo>
                  <a:pt x="60" y="958"/>
                </a:ln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37440" y="1533600"/>
            <a:ext cx="48960" cy="229680"/>
          </a:xfrm>
          <a:custGeom>
            <a:avLst/>
            <a:gdLst/>
            <a:ahLst/>
            <a:rect l="0" t="0" r="r" b="b"/>
            <a:pathLst>
              <a:path w="136" h="638">
                <a:moveTo>
                  <a:pt x="0" y="571"/>
                </a:moveTo>
                <a:cubicBezTo>
                  <a:pt x="0" y="534"/>
                  <a:pt x="32" y="502"/>
                  <a:pt x="69" y="502"/>
                </a:cubicBezTo>
                <a:cubicBezTo>
                  <a:pt x="106" y="502"/>
                  <a:pt x="136" y="534"/>
                  <a:pt x="136" y="571"/>
                </a:cubicBezTo>
                <a:cubicBezTo>
                  <a:pt x="136" y="608"/>
                  <a:pt x="106" y="638"/>
                  <a:pt x="69" y="638"/>
                </a:cubicBezTo>
                <a:cubicBezTo>
                  <a:pt x="32" y="638"/>
                  <a:pt x="0" y="608"/>
                  <a:pt x="0" y="571"/>
                </a:cubicBezTo>
                <a:moveTo>
                  <a:pt x="5" y="59"/>
                </a:moveTo>
                <a:cubicBezTo>
                  <a:pt x="5" y="23"/>
                  <a:pt x="33" y="0"/>
                  <a:pt x="69" y="0"/>
                </a:cubicBezTo>
                <a:cubicBezTo>
                  <a:pt x="103" y="0"/>
                  <a:pt x="131" y="23"/>
                  <a:pt x="131" y="59"/>
                </a:cubicBezTo>
                <a:lnTo>
                  <a:pt x="131" y="392"/>
                </a:lnTo>
                <a:cubicBezTo>
                  <a:pt x="131" y="428"/>
                  <a:pt x="103" y="451"/>
                  <a:pt x="69" y="451"/>
                </a:cubicBezTo>
                <a:cubicBezTo>
                  <a:pt x="33" y="451"/>
                  <a:pt x="5" y="429"/>
                  <a:pt x="5" y="392"/>
                </a:cubicBezTo>
                <a:lnTo>
                  <a:pt x="5" y="5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 txBox="1"/>
          <p:nvPr/>
        </p:nvSpPr>
        <p:spPr>
          <a:xfrm>
            <a:off x="1160280" y="1384200"/>
            <a:ext cx="3223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¿Qué puede fallar?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 txBox="1"/>
          <p:nvPr/>
        </p:nvSpPr>
        <p:spPr>
          <a:xfrm>
            <a:off x="747720" y="2121480"/>
            <a:ext cx="412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Prueba esto y analiza el resultado: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914400" y="2873520"/>
            <a:ext cx="25815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String[] program = {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 txBox="1"/>
          <p:nvPr/>
        </p:nvSpPr>
        <p:spPr>
          <a:xfrm>
            <a:off x="914400" y="3140280"/>
            <a:ext cx="1419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"LOAD 2"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 txBox="1"/>
          <p:nvPr/>
        </p:nvSpPr>
        <p:spPr>
          <a:xfrm>
            <a:off x="914400" y="3416400"/>
            <a:ext cx="1419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"ADD 10"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 txBox="1"/>
          <p:nvPr/>
        </p:nvSpPr>
        <p:spPr>
          <a:xfrm>
            <a:off x="914400" y="3683160"/>
            <a:ext cx="1290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"PRINT"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 txBox="1"/>
          <p:nvPr/>
        </p:nvSpPr>
        <p:spPr>
          <a:xfrm>
            <a:off x="914400" y="3949920"/>
            <a:ext cx="43880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"JMP 10"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,   </a:t>
            </a:r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// &lt;- línea inválida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914400" y="4226040"/>
            <a:ext cx="1033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"HALT"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 txBox="1"/>
          <p:nvPr/>
        </p:nvSpPr>
        <p:spPr>
          <a:xfrm>
            <a:off x="914400" y="449280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};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 txBox="1"/>
          <p:nvPr/>
        </p:nvSpPr>
        <p:spPr>
          <a:xfrm>
            <a:off x="1090440" y="5064480"/>
            <a:ext cx="497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¿Cómo podrías evitar errores como este?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752400" y="2714400"/>
            <a:ext cx="2343240" cy="533880"/>
          </a:xfrm>
          <a:custGeom>
            <a:avLst/>
            <a:gdLst/>
            <a:ahLst/>
            <a:rect l="0" t="0" r="r" b="b"/>
            <a:pathLst>
              <a:path w="6509" h="1483">
                <a:moveTo>
                  <a:pt x="0" y="0"/>
                </a:moveTo>
                <a:lnTo>
                  <a:pt x="6509" y="0"/>
                </a:lnTo>
                <a:lnTo>
                  <a:pt x="6509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3095280" y="2714400"/>
            <a:ext cx="5534640" cy="533880"/>
          </a:xfrm>
          <a:custGeom>
            <a:avLst/>
            <a:gdLst/>
            <a:ahLst/>
            <a:rect l="0" t="0" r="r" b="b"/>
            <a:pathLst>
              <a:path w="15374" h="1483">
                <a:moveTo>
                  <a:pt x="0" y="0"/>
                </a:moveTo>
                <a:lnTo>
                  <a:pt x="15374" y="0"/>
                </a:lnTo>
                <a:lnTo>
                  <a:pt x="1537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752400" y="3247920"/>
            <a:ext cx="2343240" cy="543240"/>
          </a:xfrm>
          <a:custGeom>
            <a:avLst/>
            <a:gdLst/>
            <a:ahLst/>
            <a:rect l="0" t="0" r="r" b="b"/>
            <a:pathLst>
              <a:path w="6509" h="1509">
                <a:moveTo>
                  <a:pt x="0" y="0"/>
                </a:moveTo>
                <a:lnTo>
                  <a:pt x="6509" y="0"/>
                </a:lnTo>
                <a:lnTo>
                  <a:pt x="65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3095280" y="3247920"/>
            <a:ext cx="5534640" cy="543240"/>
          </a:xfrm>
          <a:custGeom>
            <a:avLst/>
            <a:gdLst/>
            <a:ahLst/>
            <a:rect l="0" t="0" r="r" b="b"/>
            <a:pathLst>
              <a:path w="15374" h="1509">
                <a:moveTo>
                  <a:pt x="0" y="0"/>
                </a:moveTo>
                <a:lnTo>
                  <a:pt x="15374" y="0"/>
                </a:lnTo>
                <a:lnTo>
                  <a:pt x="1537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752400" y="3790800"/>
            <a:ext cx="2343240" cy="543240"/>
          </a:xfrm>
          <a:custGeom>
            <a:avLst/>
            <a:gdLst/>
            <a:ahLst/>
            <a:rect l="0" t="0" r="r" b="b"/>
            <a:pathLst>
              <a:path w="6509" h="1509">
                <a:moveTo>
                  <a:pt x="0" y="0"/>
                </a:moveTo>
                <a:lnTo>
                  <a:pt x="6509" y="0"/>
                </a:lnTo>
                <a:lnTo>
                  <a:pt x="65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3095280" y="3790800"/>
            <a:ext cx="5534640" cy="543240"/>
          </a:xfrm>
          <a:custGeom>
            <a:avLst/>
            <a:gdLst/>
            <a:ahLst/>
            <a:rect l="0" t="0" r="r" b="b"/>
            <a:pathLst>
              <a:path w="15374" h="1509">
                <a:moveTo>
                  <a:pt x="0" y="0"/>
                </a:moveTo>
                <a:lnTo>
                  <a:pt x="15374" y="0"/>
                </a:lnTo>
                <a:lnTo>
                  <a:pt x="1537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752400" y="4333680"/>
            <a:ext cx="2343240" cy="543240"/>
          </a:xfrm>
          <a:custGeom>
            <a:avLst/>
            <a:gdLst/>
            <a:ahLst/>
            <a:rect l="0" t="0" r="r" b="b"/>
            <a:pathLst>
              <a:path w="6509" h="1509">
                <a:moveTo>
                  <a:pt x="0" y="0"/>
                </a:moveTo>
                <a:lnTo>
                  <a:pt x="6509" y="0"/>
                </a:lnTo>
                <a:lnTo>
                  <a:pt x="65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3095280" y="4333680"/>
            <a:ext cx="5534640" cy="543240"/>
          </a:xfrm>
          <a:custGeom>
            <a:avLst/>
            <a:gdLst/>
            <a:ahLst/>
            <a:rect l="0" t="0" r="r" b="b"/>
            <a:pathLst>
              <a:path w="15374" h="1509">
                <a:moveTo>
                  <a:pt x="0" y="0"/>
                </a:moveTo>
                <a:lnTo>
                  <a:pt x="15374" y="0"/>
                </a:lnTo>
                <a:lnTo>
                  <a:pt x="1537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752400" y="4876560"/>
            <a:ext cx="2343240" cy="543240"/>
          </a:xfrm>
          <a:custGeom>
            <a:avLst/>
            <a:gdLst/>
            <a:ahLst/>
            <a:rect l="0" t="0" r="r" b="b"/>
            <a:pathLst>
              <a:path w="6509" h="1509">
                <a:moveTo>
                  <a:pt x="0" y="0"/>
                </a:moveTo>
                <a:lnTo>
                  <a:pt x="6509" y="0"/>
                </a:lnTo>
                <a:lnTo>
                  <a:pt x="6509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3095280" y="4876560"/>
            <a:ext cx="5534640" cy="543240"/>
          </a:xfrm>
          <a:custGeom>
            <a:avLst/>
            <a:gdLst/>
            <a:ahLst/>
            <a:rect l="0" t="0" r="r" b="b"/>
            <a:pathLst>
              <a:path w="15374" h="1509">
                <a:moveTo>
                  <a:pt x="0" y="0"/>
                </a:moveTo>
                <a:lnTo>
                  <a:pt x="15374" y="0"/>
                </a:lnTo>
                <a:lnTo>
                  <a:pt x="1537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752400" y="27050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752400" y="2705040"/>
            <a:ext cx="2352960" cy="9720"/>
          </a:xfrm>
          <a:custGeom>
            <a:avLst/>
            <a:gdLst/>
            <a:ahLst/>
            <a:rect l="0" t="0" r="r" b="b"/>
            <a:pathLst>
              <a:path w="6536" h="27">
                <a:moveTo>
                  <a:pt x="0" y="0"/>
                </a:moveTo>
                <a:lnTo>
                  <a:pt x="6536" y="0"/>
                </a:lnTo>
                <a:lnTo>
                  <a:pt x="65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3095280" y="270504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3105000" y="2705040"/>
            <a:ext cx="5534280" cy="9720"/>
          </a:xfrm>
          <a:custGeom>
            <a:avLst/>
            <a:gdLst/>
            <a:ahLst/>
            <a:rect l="0" t="0" r="r" b="b"/>
            <a:pathLst>
              <a:path w="15373" h="27">
                <a:moveTo>
                  <a:pt x="0" y="0"/>
                </a:moveTo>
                <a:lnTo>
                  <a:pt x="15373" y="0"/>
                </a:lnTo>
                <a:lnTo>
                  <a:pt x="15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8629560" y="270504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752400" y="3247920"/>
            <a:ext cx="2352960" cy="9720"/>
          </a:xfrm>
          <a:custGeom>
            <a:avLst/>
            <a:gdLst/>
            <a:ahLst/>
            <a:rect l="0" t="0" r="r" b="b"/>
            <a:pathLst>
              <a:path w="6536" h="27">
                <a:moveTo>
                  <a:pt x="0" y="0"/>
                </a:moveTo>
                <a:lnTo>
                  <a:pt x="6536" y="0"/>
                </a:lnTo>
                <a:lnTo>
                  <a:pt x="65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3105000" y="3247920"/>
            <a:ext cx="5534280" cy="9720"/>
          </a:xfrm>
          <a:custGeom>
            <a:avLst/>
            <a:gdLst/>
            <a:ahLst/>
            <a:rect l="0" t="0" r="r" b="b"/>
            <a:pathLst>
              <a:path w="15373" h="27">
                <a:moveTo>
                  <a:pt x="0" y="0"/>
                </a:moveTo>
                <a:lnTo>
                  <a:pt x="15373" y="0"/>
                </a:lnTo>
                <a:lnTo>
                  <a:pt x="15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752400" y="3257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3095280" y="3257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/>
          <p:nvPr/>
        </p:nvSpPr>
        <p:spPr>
          <a:xfrm>
            <a:off x="8629560" y="3257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5240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752400" y="3790800"/>
            <a:ext cx="2352960" cy="9720"/>
          </a:xfrm>
          <a:custGeom>
            <a:avLst/>
            <a:gdLst/>
            <a:ahLst/>
            <a:rect l="0" t="0" r="r" b="b"/>
            <a:pathLst>
              <a:path w="6536" h="27">
                <a:moveTo>
                  <a:pt x="0" y="0"/>
                </a:moveTo>
                <a:lnTo>
                  <a:pt x="6536" y="0"/>
                </a:lnTo>
                <a:lnTo>
                  <a:pt x="65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3095280" y="380016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/>
          <p:nvPr/>
        </p:nvSpPr>
        <p:spPr>
          <a:xfrm>
            <a:off x="3105000" y="3790800"/>
            <a:ext cx="5534280" cy="9720"/>
          </a:xfrm>
          <a:custGeom>
            <a:avLst/>
            <a:gdLst/>
            <a:ahLst/>
            <a:rect l="0" t="0" r="r" b="b"/>
            <a:pathLst>
              <a:path w="15373" h="27">
                <a:moveTo>
                  <a:pt x="0" y="0"/>
                </a:moveTo>
                <a:lnTo>
                  <a:pt x="15373" y="0"/>
                </a:lnTo>
                <a:lnTo>
                  <a:pt x="15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/>
          <p:nvPr/>
        </p:nvSpPr>
        <p:spPr>
          <a:xfrm>
            <a:off x="8629560" y="380016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/>
          <p:nvPr/>
        </p:nvSpPr>
        <p:spPr>
          <a:xfrm>
            <a:off x="75240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0" name=""/>
          <p:cNvSpPr/>
          <p:nvPr/>
        </p:nvSpPr>
        <p:spPr>
          <a:xfrm>
            <a:off x="752400" y="4333680"/>
            <a:ext cx="2352960" cy="9720"/>
          </a:xfrm>
          <a:custGeom>
            <a:avLst/>
            <a:gdLst/>
            <a:ahLst/>
            <a:rect l="0" t="0" r="r" b="b"/>
            <a:pathLst>
              <a:path w="6536" h="27">
                <a:moveTo>
                  <a:pt x="0" y="0"/>
                </a:moveTo>
                <a:lnTo>
                  <a:pt x="6536" y="0"/>
                </a:lnTo>
                <a:lnTo>
                  <a:pt x="653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3095280" y="4343040"/>
            <a:ext cx="10080" cy="543600"/>
          </a:xfrm>
          <a:custGeom>
            <a:avLst/>
            <a:gdLst/>
            <a:ahLst/>
            <a:rect l="0" t="0" r="r" b="b"/>
            <a:pathLst>
              <a:path w="28" h="1510">
                <a:moveTo>
                  <a:pt x="0" y="0"/>
                </a:moveTo>
                <a:lnTo>
                  <a:pt x="28" y="0"/>
                </a:lnTo>
                <a:lnTo>
                  <a:pt x="28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3105000" y="4333680"/>
            <a:ext cx="5534280" cy="9720"/>
          </a:xfrm>
          <a:custGeom>
            <a:avLst/>
            <a:gdLst/>
            <a:ahLst/>
            <a:rect l="0" t="0" r="r" b="b"/>
            <a:pathLst>
              <a:path w="15373" h="27">
                <a:moveTo>
                  <a:pt x="0" y="0"/>
                </a:moveTo>
                <a:lnTo>
                  <a:pt x="15373" y="0"/>
                </a:lnTo>
                <a:lnTo>
                  <a:pt x="1537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8629560" y="4343040"/>
            <a:ext cx="9720" cy="543600"/>
          </a:xfrm>
          <a:custGeom>
            <a:avLst/>
            <a:gdLst/>
            <a:ahLst/>
            <a:rect l="0" t="0" r="r" b="b"/>
            <a:pathLst>
              <a:path w="27" h="1510">
                <a:moveTo>
                  <a:pt x="0" y="0"/>
                </a:moveTo>
                <a:lnTo>
                  <a:pt x="27" y="0"/>
                </a:lnTo>
                <a:lnTo>
                  <a:pt x="27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52400" y="4886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752400" y="4876560"/>
            <a:ext cx="2352960" cy="10080"/>
          </a:xfrm>
          <a:custGeom>
            <a:avLst/>
            <a:gdLst/>
            <a:ahLst/>
            <a:rect l="0" t="0" r="r" b="b"/>
            <a:pathLst>
              <a:path w="6536" h="28">
                <a:moveTo>
                  <a:pt x="0" y="0"/>
                </a:moveTo>
                <a:lnTo>
                  <a:pt x="6536" y="0"/>
                </a:lnTo>
                <a:lnTo>
                  <a:pt x="65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3095280" y="488628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3105000" y="4876560"/>
            <a:ext cx="5534280" cy="10080"/>
          </a:xfrm>
          <a:custGeom>
            <a:avLst/>
            <a:gdLst/>
            <a:ahLst/>
            <a:rect l="0" t="0" r="r" b="b"/>
            <a:pathLst>
              <a:path w="15373" h="28">
                <a:moveTo>
                  <a:pt x="0" y="0"/>
                </a:moveTo>
                <a:lnTo>
                  <a:pt x="15373" y="0"/>
                </a:lnTo>
                <a:lnTo>
                  <a:pt x="1537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629560" y="488628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752400" y="5419440"/>
            <a:ext cx="2352960" cy="10080"/>
          </a:xfrm>
          <a:custGeom>
            <a:avLst/>
            <a:gdLst/>
            <a:ahLst/>
            <a:rect l="0" t="0" r="r" b="b"/>
            <a:pathLst>
              <a:path w="6536" h="28">
                <a:moveTo>
                  <a:pt x="0" y="0"/>
                </a:moveTo>
                <a:lnTo>
                  <a:pt x="6536" y="0"/>
                </a:lnTo>
                <a:lnTo>
                  <a:pt x="653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3105000" y="5419440"/>
            <a:ext cx="5534280" cy="10080"/>
          </a:xfrm>
          <a:custGeom>
            <a:avLst/>
            <a:gdLst/>
            <a:ahLst/>
            <a:rect l="0" t="0" r="r" b="b"/>
            <a:pathLst>
              <a:path w="15373" h="28">
                <a:moveTo>
                  <a:pt x="0" y="0"/>
                </a:moveTo>
                <a:lnTo>
                  <a:pt x="15373" y="0"/>
                </a:lnTo>
                <a:lnTo>
                  <a:pt x="1537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/>
          <p:nvPr/>
        </p:nvSpPr>
        <p:spPr>
          <a:xfrm>
            <a:off x="803160" y="1476360"/>
            <a:ext cx="318600" cy="305280"/>
          </a:xfrm>
          <a:custGeom>
            <a:avLst/>
            <a:gdLst/>
            <a:ahLst/>
            <a:rect l="0" t="0" r="r" b="b"/>
            <a:pathLst>
              <a:path w="885" h="848">
                <a:moveTo>
                  <a:pt x="744" y="492"/>
                </a:moveTo>
                <a:cubicBezTo>
                  <a:pt x="716" y="521"/>
                  <a:pt x="698" y="579"/>
                  <a:pt x="703" y="619"/>
                </a:cubicBezTo>
                <a:lnTo>
                  <a:pt x="728" y="799"/>
                </a:lnTo>
                <a:cubicBezTo>
                  <a:pt x="734" y="838"/>
                  <a:pt x="709" y="857"/>
                  <a:pt x="673" y="840"/>
                </a:cubicBezTo>
                <a:lnTo>
                  <a:pt x="509" y="761"/>
                </a:lnTo>
                <a:cubicBezTo>
                  <a:pt x="473" y="744"/>
                  <a:pt x="414" y="744"/>
                  <a:pt x="378" y="762"/>
                </a:cubicBezTo>
                <a:lnTo>
                  <a:pt x="215" y="841"/>
                </a:lnTo>
                <a:cubicBezTo>
                  <a:pt x="179" y="859"/>
                  <a:pt x="154" y="841"/>
                  <a:pt x="159" y="801"/>
                </a:cubicBezTo>
                <a:lnTo>
                  <a:pt x="183" y="621"/>
                </a:lnTo>
                <a:cubicBezTo>
                  <a:pt x="188" y="581"/>
                  <a:pt x="169" y="523"/>
                  <a:pt x="142" y="495"/>
                </a:cubicBezTo>
                <a:lnTo>
                  <a:pt x="16" y="364"/>
                </a:lnTo>
                <a:cubicBezTo>
                  <a:pt x="-12" y="335"/>
                  <a:pt x="-2" y="305"/>
                  <a:pt x="37" y="298"/>
                </a:cubicBezTo>
                <a:lnTo>
                  <a:pt x="215" y="264"/>
                </a:lnTo>
                <a:cubicBezTo>
                  <a:pt x="254" y="257"/>
                  <a:pt x="302" y="222"/>
                  <a:pt x="321" y="186"/>
                </a:cubicBezTo>
                <a:lnTo>
                  <a:pt x="406" y="26"/>
                </a:lnTo>
                <a:cubicBezTo>
                  <a:pt x="425" y="-9"/>
                  <a:pt x="456" y="-9"/>
                  <a:pt x="475" y="26"/>
                </a:cubicBezTo>
                <a:lnTo>
                  <a:pt x="562" y="186"/>
                </a:lnTo>
                <a:cubicBezTo>
                  <a:pt x="581" y="221"/>
                  <a:pt x="629" y="256"/>
                  <a:pt x="668" y="263"/>
                </a:cubicBezTo>
                <a:lnTo>
                  <a:pt x="846" y="294"/>
                </a:lnTo>
                <a:cubicBezTo>
                  <a:pt x="887" y="301"/>
                  <a:pt x="897" y="331"/>
                  <a:pt x="869" y="360"/>
                </a:cubicBezTo>
                <a:lnTo>
                  <a:pt x="744" y="492"/>
                </a:ln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780840" y="1483920"/>
            <a:ext cx="362160" cy="354600"/>
          </a:xfrm>
          <a:custGeom>
            <a:avLst/>
            <a:gdLst/>
            <a:ahLst/>
            <a:rect l="0" t="0" r="r" b="b"/>
            <a:pathLst>
              <a:path w="1006" h="985">
                <a:moveTo>
                  <a:pt x="273" y="39"/>
                </a:moveTo>
                <a:cubicBezTo>
                  <a:pt x="302" y="79"/>
                  <a:pt x="342" y="177"/>
                  <a:pt x="321" y="192"/>
                </a:cubicBezTo>
                <a:cubicBezTo>
                  <a:pt x="301" y="206"/>
                  <a:pt x="221" y="138"/>
                  <a:pt x="192" y="99"/>
                </a:cubicBezTo>
                <a:cubicBezTo>
                  <a:pt x="163" y="59"/>
                  <a:pt x="166" y="24"/>
                  <a:pt x="188" y="8"/>
                </a:cubicBezTo>
                <a:cubicBezTo>
                  <a:pt x="211" y="-8"/>
                  <a:pt x="245" y="0"/>
                  <a:pt x="273" y="39"/>
                </a:cubicBezTo>
                <a:moveTo>
                  <a:pt x="815" y="99"/>
                </a:moveTo>
                <a:cubicBezTo>
                  <a:pt x="786" y="138"/>
                  <a:pt x="706" y="206"/>
                  <a:pt x="685" y="192"/>
                </a:cubicBezTo>
                <a:cubicBezTo>
                  <a:pt x="665" y="177"/>
                  <a:pt x="705" y="79"/>
                  <a:pt x="733" y="39"/>
                </a:cubicBezTo>
                <a:cubicBezTo>
                  <a:pt x="762" y="0"/>
                  <a:pt x="796" y="-9"/>
                  <a:pt x="818" y="8"/>
                </a:cubicBezTo>
                <a:cubicBezTo>
                  <a:pt x="841" y="24"/>
                  <a:pt x="843" y="59"/>
                  <a:pt x="815" y="99"/>
                </a:cubicBezTo>
                <a:moveTo>
                  <a:pt x="465" y="909"/>
                </a:moveTo>
                <a:cubicBezTo>
                  <a:pt x="465" y="861"/>
                  <a:pt x="490" y="758"/>
                  <a:pt x="516" y="758"/>
                </a:cubicBezTo>
                <a:cubicBezTo>
                  <a:pt x="541" y="758"/>
                  <a:pt x="566" y="861"/>
                  <a:pt x="566" y="909"/>
                </a:cubicBezTo>
                <a:cubicBezTo>
                  <a:pt x="566" y="958"/>
                  <a:pt x="543" y="985"/>
                  <a:pt x="516" y="985"/>
                </a:cubicBezTo>
                <a:cubicBezTo>
                  <a:pt x="488" y="985"/>
                  <a:pt x="465" y="958"/>
                  <a:pt x="465" y="909"/>
                </a:cubicBezTo>
                <a:moveTo>
                  <a:pt x="917" y="651"/>
                </a:moveTo>
                <a:cubicBezTo>
                  <a:pt x="871" y="636"/>
                  <a:pt x="782" y="580"/>
                  <a:pt x="789" y="556"/>
                </a:cubicBezTo>
                <a:cubicBezTo>
                  <a:pt x="797" y="532"/>
                  <a:pt x="902" y="540"/>
                  <a:pt x="948" y="555"/>
                </a:cubicBezTo>
                <a:cubicBezTo>
                  <a:pt x="986" y="567"/>
                  <a:pt x="1006" y="589"/>
                  <a:pt x="1006" y="612"/>
                </a:cubicBezTo>
                <a:lnTo>
                  <a:pt x="1006" y="615"/>
                </a:lnTo>
                <a:cubicBezTo>
                  <a:pt x="1006" y="618"/>
                  <a:pt x="1006" y="622"/>
                  <a:pt x="1004" y="626"/>
                </a:cubicBezTo>
                <a:cubicBezTo>
                  <a:pt x="996" y="653"/>
                  <a:pt x="963" y="666"/>
                  <a:pt x="917" y="651"/>
                </a:cubicBezTo>
                <a:moveTo>
                  <a:pt x="58" y="555"/>
                </a:moveTo>
                <a:cubicBezTo>
                  <a:pt x="104" y="540"/>
                  <a:pt x="209" y="532"/>
                  <a:pt x="217" y="556"/>
                </a:cubicBezTo>
                <a:cubicBezTo>
                  <a:pt x="225" y="580"/>
                  <a:pt x="136" y="636"/>
                  <a:pt x="89" y="651"/>
                </a:cubicBezTo>
                <a:cubicBezTo>
                  <a:pt x="43" y="666"/>
                  <a:pt x="11" y="653"/>
                  <a:pt x="2" y="626"/>
                </a:cubicBezTo>
                <a:cubicBezTo>
                  <a:pt x="1" y="622"/>
                  <a:pt x="0" y="618"/>
                  <a:pt x="0" y="614"/>
                </a:cubicBezTo>
                <a:lnTo>
                  <a:pt x="0" y="613"/>
                </a:lnTo>
                <a:cubicBezTo>
                  <a:pt x="0" y="590"/>
                  <a:pt x="19" y="567"/>
                  <a:pt x="58" y="555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160280" y="1412640"/>
            <a:ext cx="3565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Ampliación opcional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747720" y="2159280"/>
            <a:ext cx="422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¿Te animas a extender el lenguaje?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880920" y="2788200"/>
            <a:ext cx="218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Instrucción extra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885600" y="336204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144" y="0"/>
                </a:lnTo>
                <a:cubicBezTo>
                  <a:pt x="2155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5" y="16"/>
                  <a:pt x="2224" y="21"/>
                  <a:pt x="2232" y="27"/>
                </a:cubicBezTo>
                <a:cubicBezTo>
                  <a:pt x="2241" y="33"/>
                  <a:pt x="2249" y="39"/>
                  <a:pt x="2257" y="47"/>
                </a:cubicBezTo>
                <a:cubicBezTo>
                  <a:pt x="2264" y="54"/>
                  <a:pt x="2270" y="62"/>
                  <a:pt x="2276" y="71"/>
                </a:cubicBezTo>
                <a:cubicBezTo>
                  <a:pt x="2282" y="80"/>
                  <a:pt x="2287" y="89"/>
                  <a:pt x="2291" y="98"/>
                </a:cubicBezTo>
                <a:cubicBezTo>
                  <a:pt x="2295" y="108"/>
                  <a:pt x="2298" y="118"/>
                  <a:pt x="2300" y="128"/>
                </a:cubicBezTo>
                <a:cubicBezTo>
                  <a:pt x="2302" y="138"/>
                  <a:pt x="2303" y="149"/>
                  <a:pt x="2303" y="159"/>
                </a:cubicBezTo>
                <a:lnTo>
                  <a:pt x="2303" y="874"/>
                </a:lnTo>
                <a:cubicBezTo>
                  <a:pt x="2303" y="885"/>
                  <a:pt x="2302" y="895"/>
                  <a:pt x="2300" y="905"/>
                </a:cubicBezTo>
                <a:cubicBezTo>
                  <a:pt x="2298" y="916"/>
                  <a:pt x="2295" y="926"/>
                  <a:pt x="2291" y="935"/>
                </a:cubicBezTo>
                <a:cubicBezTo>
                  <a:pt x="2287" y="945"/>
                  <a:pt x="2282" y="954"/>
                  <a:pt x="2276" y="963"/>
                </a:cubicBezTo>
                <a:cubicBezTo>
                  <a:pt x="2270" y="971"/>
                  <a:pt x="2264" y="979"/>
                  <a:pt x="2257" y="987"/>
                </a:cubicBezTo>
                <a:cubicBezTo>
                  <a:pt x="2249" y="994"/>
                  <a:pt x="2241" y="1001"/>
                  <a:pt x="2232" y="1006"/>
                </a:cubicBezTo>
                <a:cubicBezTo>
                  <a:pt x="2224" y="1012"/>
                  <a:pt x="2215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5" y="1033"/>
                  <a:pt x="2144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1"/>
                  <a:pt x="54" y="994"/>
                  <a:pt x="47" y="987"/>
                </a:cubicBezTo>
                <a:cubicBezTo>
                  <a:pt x="39" y="979"/>
                  <a:pt x="33" y="971"/>
                  <a:pt x="27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5444640" y="2788200"/>
            <a:ext cx="87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974880" y="345384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SUB 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3952800" y="3362040"/>
            <a:ext cx="324000" cy="371880"/>
          </a:xfrm>
          <a:custGeom>
            <a:avLst/>
            <a:gdLst/>
            <a:ahLst/>
            <a:rect l="0" t="0" r="r" b="b"/>
            <a:pathLst>
              <a:path w="900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742" y="0"/>
                </a:lnTo>
                <a:cubicBezTo>
                  <a:pt x="752" y="0"/>
                  <a:pt x="762" y="1"/>
                  <a:pt x="773" y="3"/>
                </a:cubicBezTo>
                <a:cubicBezTo>
                  <a:pt x="783" y="5"/>
                  <a:pt x="793" y="8"/>
                  <a:pt x="802" y="12"/>
                </a:cubicBezTo>
                <a:cubicBezTo>
                  <a:pt x="812" y="16"/>
                  <a:pt x="821" y="21"/>
                  <a:pt x="830" y="27"/>
                </a:cubicBezTo>
                <a:cubicBezTo>
                  <a:pt x="838" y="33"/>
                  <a:pt x="846" y="39"/>
                  <a:pt x="854" y="47"/>
                </a:cubicBezTo>
                <a:cubicBezTo>
                  <a:pt x="861" y="54"/>
                  <a:pt x="868" y="62"/>
                  <a:pt x="874" y="71"/>
                </a:cubicBezTo>
                <a:cubicBezTo>
                  <a:pt x="879" y="80"/>
                  <a:pt x="884" y="89"/>
                  <a:pt x="888" y="98"/>
                </a:cubicBezTo>
                <a:cubicBezTo>
                  <a:pt x="892" y="108"/>
                  <a:pt x="895" y="118"/>
                  <a:pt x="897" y="128"/>
                </a:cubicBezTo>
                <a:cubicBezTo>
                  <a:pt x="899" y="138"/>
                  <a:pt x="900" y="149"/>
                  <a:pt x="900" y="159"/>
                </a:cubicBezTo>
                <a:lnTo>
                  <a:pt x="900" y="874"/>
                </a:lnTo>
                <a:cubicBezTo>
                  <a:pt x="900" y="885"/>
                  <a:pt x="899" y="895"/>
                  <a:pt x="897" y="905"/>
                </a:cubicBezTo>
                <a:cubicBezTo>
                  <a:pt x="895" y="916"/>
                  <a:pt x="892" y="926"/>
                  <a:pt x="888" y="935"/>
                </a:cubicBezTo>
                <a:cubicBezTo>
                  <a:pt x="884" y="945"/>
                  <a:pt x="879" y="954"/>
                  <a:pt x="874" y="963"/>
                </a:cubicBezTo>
                <a:cubicBezTo>
                  <a:pt x="868" y="971"/>
                  <a:pt x="861" y="979"/>
                  <a:pt x="854" y="987"/>
                </a:cubicBezTo>
                <a:cubicBezTo>
                  <a:pt x="846" y="994"/>
                  <a:pt x="838" y="1001"/>
                  <a:pt x="830" y="1006"/>
                </a:cubicBezTo>
                <a:cubicBezTo>
                  <a:pt x="821" y="1012"/>
                  <a:pt x="812" y="1017"/>
                  <a:pt x="802" y="1021"/>
                </a:cubicBezTo>
                <a:cubicBezTo>
                  <a:pt x="793" y="1025"/>
                  <a:pt x="783" y="1028"/>
                  <a:pt x="773" y="1030"/>
                </a:cubicBezTo>
                <a:cubicBezTo>
                  <a:pt x="762" y="1032"/>
                  <a:pt x="752" y="1033"/>
                  <a:pt x="742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7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1"/>
                  <a:pt x="54" y="994"/>
                  <a:pt x="46" y="987"/>
                </a:cubicBezTo>
                <a:cubicBezTo>
                  <a:pt x="39" y="979"/>
                  <a:pt x="32" y="971"/>
                  <a:pt x="26" y="963"/>
                </a:cubicBezTo>
                <a:cubicBezTo>
                  <a:pt x="21" y="954"/>
                  <a:pt x="16" y="945"/>
                  <a:pt x="12" y="935"/>
                </a:cubicBezTo>
                <a:cubicBezTo>
                  <a:pt x="8" y="926"/>
                  <a:pt x="5" y="916"/>
                  <a:pt x="3" y="905"/>
                </a:cubicBezTo>
                <a:cubicBezTo>
                  <a:pt x="1" y="895"/>
                  <a:pt x="0" y="885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3227760" y="3331080"/>
            <a:ext cx="73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Resta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4050360" y="345384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85600" y="3904920"/>
            <a:ext cx="1219680" cy="371880"/>
          </a:xfrm>
          <a:custGeom>
            <a:avLst/>
            <a:gdLst/>
            <a:ahLst/>
            <a:rect l="0" t="0" r="r" b="b"/>
            <a:pathLst>
              <a:path w="3388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3229" y="0"/>
                </a:lnTo>
                <a:cubicBezTo>
                  <a:pt x="3239" y="0"/>
                  <a:pt x="3250" y="1"/>
                  <a:pt x="3260" y="3"/>
                </a:cubicBezTo>
                <a:cubicBezTo>
                  <a:pt x="3270" y="5"/>
                  <a:pt x="3280" y="9"/>
                  <a:pt x="3290" y="12"/>
                </a:cubicBezTo>
                <a:cubicBezTo>
                  <a:pt x="3299" y="16"/>
                  <a:pt x="3309" y="21"/>
                  <a:pt x="3317" y="27"/>
                </a:cubicBezTo>
                <a:cubicBezTo>
                  <a:pt x="3326" y="33"/>
                  <a:pt x="3334" y="40"/>
                  <a:pt x="3341" y="47"/>
                </a:cubicBezTo>
                <a:cubicBezTo>
                  <a:pt x="3349" y="54"/>
                  <a:pt x="3355" y="62"/>
                  <a:pt x="3361" y="71"/>
                </a:cubicBezTo>
                <a:cubicBezTo>
                  <a:pt x="3367" y="80"/>
                  <a:pt x="3372" y="89"/>
                  <a:pt x="3376" y="98"/>
                </a:cubicBezTo>
                <a:cubicBezTo>
                  <a:pt x="3380" y="108"/>
                  <a:pt x="3383" y="118"/>
                  <a:pt x="3385" y="128"/>
                </a:cubicBezTo>
                <a:cubicBezTo>
                  <a:pt x="3387" y="138"/>
                  <a:pt x="3388" y="149"/>
                  <a:pt x="3388" y="159"/>
                </a:cubicBezTo>
                <a:lnTo>
                  <a:pt x="3388" y="874"/>
                </a:lnTo>
                <a:cubicBezTo>
                  <a:pt x="3388" y="884"/>
                  <a:pt x="3387" y="894"/>
                  <a:pt x="3385" y="905"/>
                </a:cubicBezTo>
                <a:cubicBezTo>
                  <a:pt x="3383" y="915"/>
                  <a:pt x="3380" y="925"/>
                  <a:pt x="3376" y="934"/>
                </a:cubicBezTo>
                <a:cubicBezTo>
                  <a:pt x="3372" y="944"/>
                  <a:pt x="3367" y="953"/>
                  <a:pt x="3361" y="962"/>
                </a:cubicBezTo>
                <a:cubicBezTo>
                  <a:pt x="3355" y="970"/>
                  <a:pt x="3349" y="978"/>
                  <a:pt x="3341" y="986"/>
                </a:cubicBezTo>
                <a:cubicBezTo>
                  <a:pt x="3334" y="993"/>
                  <a:pt x="3326" y="1000"/>
                  <a:pt x="3317" y="1006"/>
                </a:cubicBezTo>
                <a:cubicBezTo>
                  <a:pt x="3309" y="1012"/>
                  <a:pt x="3299" y="1017"/>
                  <a:pt x="3290" y="1021"/>
                </a:cubicBezTo>
                <a:cubicBezTo>
                  <a:pt x="3280" y="1025"/>
                  <a:pt x="3270" y="1028"/>
                  <a:pt x="3260" y="1030"/>
                </a:cubicBezTo>
                <a:cubicBezTo>
                  <a:pt x="3250" y="1032"/>
                  <a:pt x="3239" y="1033"/>
                  <a:pt x="322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4273200" y="3331080"/>
            <a:ext cx="1969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974880" y="39967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IFZERO 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/>
          <p:nvPr/>
        </p:nvSpPr>
        <p:spPr>
          <a:xfrm>
            <a:off x="4105080" y="3904920"/>
            <a:ext cx="324360" cy="371880"/>
          </a:xfrm>
          <a:custGeom>
            <a:avLst/>
            <a:gdLst/>
            <a:ahLst/>
            <a:rect l="0" t="0" r="r" b="b"/>
            <a:pathLst>
              <a:path w="901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742" y="0"/>
                </a:lnTo>
                <a:cubicBezTo>
                  <a:pt x="752" y="0"/>
                  <a:pt x="763" y="1"/>
                  <a:pt x="773" y="3"/>
                </a:cubicBezTo>
                <a:cubicBezTo>
                  <a:pt x="783" y="5"/>
                  <a:pt x="793" y="9"/>
                  <a:pt x="803" y="12"/>
                </a:cubicBezTo>
                <a:cubicBezTo>
                  <a:pt x="812" y="16"/>
                  <a:pt x="821" y="21"/>
                  <a:pt x="830" y="27"/>
                </a:cubicBezTo>
                <a:cubicBezTo>
                  <a:pt x="839" y="33"/>
                  <a:pt x="847" y="40"/>
                  <a:pt x="854" y="47"/>
                </a:cubicBezTo>
                <a:cubicBezTo>
                  <a:pt x="861" y="54"/>
                  <a:pt x="868" y="62"/>
                  <a:pt x="874" y="71"/>
                </a:cubicBezTo>
                <a:cubicBezTo>
                  <a:pt x="880" y="80"/>
                  <a:pt x="885" y="89"/>
                  <a:pt x="889" y="98"/>
                </a:cubicBezTo>
                <a:cubicBezTo>
                  <a:pt x="893" y="108"/>
                  <a:pt x="896" y="118"/>
                  <a:pt x="898" y="128"/>
                </a:cubicBezTo>
                <a:cubicBezTo>
                  <a:pt x="900" y="138"/>
                  <a:pt x="901" y="149"/>
                  <a:pt x="901" y="159"/>
                </a:cubicBezTo>
                <a:lnTo>
                  <a:pt x="901" y="874"/>
                </a:lnTo>
                <a:cubicBezTo>
                  <a:pt x="901" y="884"/>
                  <a:pt x="900" y="894"/>
                  <a:pt x="898" y="905"/>
                </a:cubicBezTo>
                <a:cubicBezTo>
                  <a:pt x="896" y="915"/>
                  <a:pt x="893" y="925"/>
                  <a:pt x="889" y="934"/>
                </a:cubicBezTo>
                <a:cubicBezTo>
                  <a:pt x="885" y="944"/>
                  <a:pt x="880" y="953"/>
                  <a:pt x="874" y="962"/>
                </a:cubicBezTo>
                <a:cubicBezTo>
                  <a:pt x="868" y="970"/>
                  <a:pt x="861" y="978"/>
                  <a:pt x="854" y="986"/>
                </a:cubicBezTo>
                <a:cubicBezTo>
                  <a:pt x="847" y="993"/>
                  <a:pt x="839" y="1000"/>
                  <a:pt x="830" y="1006"/>
                </a:cubicBezTo>
                <a:cubicBezTo>
                  <a:pt x="821" y="1012"/>
                  <a:pt x="812" y="1017"/>
                  <a:pt x="803" y="1021"/>
                </a:cubicBezTo>
                <a:cubicBezTo>
                  <a:pt x="793" y="1025"/>
                  <a:pt x="783" y="1028"/>
                  <a:pt x="773" y="1030"/>
                </a:cubicBezTo>
                <a:cubicBezTo>
                  <a:pt x="763" y="1032"/>
                  <a:pt x="752" y="1033"/>
                  <a:pt x="742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8" y="1017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8"/>
                  <a:pt x="33" y="970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3227760" y="3873960"/>
            <a:ext cx="87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Salta a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4201920" y="3996720"/>
            <a:ext cx="2343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x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8" name=""/>
          <p:cNvSpPr/>
          <p:nvPr/>
        </p:nvSpPr>
        <p:spPr>
          <a:xfrm>
            <a:off x="885600" y="4448160"/>
            <a:ext cx="1086120" cy="371520"/>
          </a:xfrm>
          <a:custGeom>
            <a:avLst/>
            <a:gdLst/>
            <a:ahLst/>
            <a:rect l="0" t="0" r="r" b="b"/>
            <a:pathLst>
              <a:path w="3017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9" y="0"/>
                </a:lnTo>
                <a:cubicBezTo>
                  <a:pt x="2869" y="0"/>
                  <a:pt x="2879" y="1"/>
                  <a:pt x="2890" y="3"/>
                </a:cubicBezTo>
                <a:cubicBezTo>
                  <a:pt x="2900" y="5"/>
                  <a:pt x="2910" y="8"/>
                  <a:pt x="2919" y="12"/>
                </a:cubicBezTo>
                <a:cubicBezTo>
                  <a:pt x="2929" y="16"/>
                  <a:pt x="2938" y="21"/>
                  <a:pt x="2947" y="26"/>
                </a:cubicBezTo>
                <a:cubicBezTo>
                  <a:pt x="2955" y="32"/>
                  <a:pt x="2964" y="39"/>
                  <a:pt x="2971" y="46"/>
                </a:cubicBezTo>
                <a:cubicBezTo>
                  <a:pt x="2978" y="53"/>
                  <a:pt x="2985" y="61"/>
                  <a:pt x="2991" y="70"/>
                </a:cubicBezTo>
                <a:cubicBezTo>
                  <a:pt x="2996" y="79"/>
                  <a:pt x="3001" y="88"/>
                  <a:pt x="3005" y="98"/>
                </a:cubicBezTo>
                <a:cubicBezTo>
                  <a:pt x="3009" y="107"/>
                  <a:pt x="3012" y="117"/>
                  <a:pt x="3014" y="127"/>
                </a:cubicBezTo>
                <a:cubicBezTo>
                  <a:pt x="3016" y="138"/>
                  <a:pt x="3017" y="148"/>
                  <a:pt x="3017" y="158"/>
                </a:cubicBezTo>
                <a:lnTo>
                  <a:pt x="3017" y="874"/>
                </a:lnTo>
                <a:cubicBezTo>
                  <a:pt x="3017" y="884"/>
                  <a:pt x="3016" y="894"/>
                  <a:pt x="3014" y="905"/>
                </a:cubicBezTo>
                <a:cubicBezTo>
                  <a:pt x="3012" y="915"/>
                  <a:pt x="3009" y="925"/>
                  <a:pt x="3005" y="934"/>
                </a:cubicBezTo>
                <a:cubicBezTo>
                  <a:pt x="3001" y="944"/>
                  <a:pt x="2996" y="953"/>
                  <a:pt x="2991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4" y="993"/>
                  <a:pt x="2955" y="1000"/>
                  <a:pt x="2947" y="1006"/>
                </a:cubicBezTo>
                <a:cubicBezTo>
                  <a:pt x="2938" y="1011"/>
                  <a:pt x="2929" y="1016"/>
                  <a:pt x="2919" y="1020"/>
                </a:cubicBezTo>
                <a:cubicBezTo>
                  <a:pt x="2910" y="1024"/>
                  <a:pt x="2900" y="1027"/>
                  <a:pt x="2890" y="1029"/>
                </a:cubicBezTo>
                <a:cubicBezTo>
                  <a:pt x="2879" y="1031"/>
                  <a:pt x="2869" y="1032"/>
                  <a:pt x="2859" y="1032"/>
                </a:cubicBezTo>
                <a:lnTo>
                  <a:pt x="159" y="1032"/>
                </a:lnTo>
                <a:cubicBezTo>
                  <a:pt x="148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9" name=""/>
          <p:cNvSpPr txBox="1"/>
          <p:nvPr/>
        </p:nvSpPr>
        <p:spPr>
          <a:xfrm>
            <a:off x="4425120" y="3873960"/>
            <a:ext cx="3008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 el acumulador es cero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0" name=""/>
          <p:cNvSpPr txBox="1"/>
          <p:nvPr/>
        </p:nvSpPr>
        <p:spPr>
          <a:xfrm>
            <a:off x="974880" y="453960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STORE 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5524200" y="4448160"/>
            <a:ext cx="962640" cy="371520"/>
          </a:xfrm>
          <a:custGeom>
            <a:avLst/>
            <a:gdLst/>
            <a:ahLst/>
            <a:rect l="0" t="0" r="r" b="b"/>
            <a:pathLst>
              <a:path w="2674" h="1032">
                <a:moveTo>
                  <a:pt x="0" y="874"/>
                </a:moveTo>
                <a:lnTo>
                  <a:pt x="0" y="158"/>
                </a:lnTo>
                <a:cubicBezTo>
                  <a:pt x="0" y="148"/>
                  <a:pt x="1" y="138"/>
                  <a:pt x="3" y="127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1"/>
                  <a:pt x="39" y="53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515" y="0"/>
                </a:lnTo>
                <a:cubicBezTo>
                  <a:pt x="2525" y="0"/>
                  <a:pt x="2536" y="1"/>
                  <a:pt x="2546" y="3"/>
                </a:cubicBezTo>
                <a:cubicBezTo>
                  <a:pt x="2556" y="5"/>
                  <a:pt x="2566" y="8"/>
                  <a:pt x="2576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2" y="32"/>
                  <a:pt x="2620" y="39"/>
                  <a:pt x="2627" y="46"/>
                </a:cubicBezTo>
                <a:cubicBezTo>
                  <a:pt x="2634" y="53"/>
                  <a:pt x="2641" y="61"/>
                  <a:pt x="2647" y="70"/>
                </a:cubicBezTo>
                <a:cubicBezTo>
                  <a:pt x="2653" y="79"/>
                  <a:pt x="2658" y="88"/>
                  <a:pt x="2662" y="98"/>
                </a:cubicBezTo>
                <a:cubicBezTo>
                  <a:pt x="2666" y="107"/>
                  <a:pt x="2669" y="117"/>
                  <a:pt x="2671" y="127"/>
                </a:cubicBezTo>
                <a:cubicBezTo>
                  <a:pt x="2673" y="138"/>
                  <a:pt x="2674" y="148"/>
                  <a:pt x="2674" y="158"/>
                </a:cubicBezTo>
                <a:lnTo>
                  <a:pt x="2674" y="874"/>
                </a:lnTo>
                <a:cubicBezTo>
                  <a:pt x="2674" y="884"/>
                  <a:pt x="2673" y="894"/>
                  <a:pt x="2671" y="905"/>
                </a:cubicBezTo>
                <a:cubicBezTo>
                  <a:pt x="2669" y="915"/>
                  <a:pt x="2666" y="925"/>
                  <a:pt x="2662" y="934"/>
                </a:cubicBezTo>
                <a:cubicBezTo>
                  <a:pt x="2658" y="944"/>
                  <a:pt x="2653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2" y="1000"/>
                  <a:pt x="2603" y="1006"/>
                </a:cubicBezTo>
                <a:cubicBezTo>
                  <a:pt x="2594" y="1011"/>
                  <a:pt x="2585" y="1016"/>
                  <a:pt x="2576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6" y="1031"/>
                  <a:pt x="2525" y="1032"/>
                  <a:pt x="2515" y="1032"/>
                </a:cubicBezTo>
                <a:lnTo>
                  <a:pt x="159" y="1032"/>
                </a:lnTo>
                <a:cubicBezTo>
                  <a:pt x="149" y="1032"/>
                  <a:pt x="138" y="1031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9" y="1016"/>
                  <a:pt x="80" y="1011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4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4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3227760" y="4416840"/>
            <a:ext cx="2295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Guarda el valor en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3" name=""/>
          <p:cNvSpPr/>
          <p:nvPr/>
        </p:nvSpPr>
        <p:spPr>
          <a:xfrm>
            <a:off x="885600" y="4991040"/>
            <a:ext cx="1086120" cy="371880"/>
          </a:xfrm>
          <a:custGeom>
            <a:avLst/>
            <a:gdLst/>
            <a:ahLst/>
            <a:rect l="0" t="0" r="r" b="b"/>
            <a:pathLst>
              <a:path w="3017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859" y="0"/>
                </a:lnTo>
                <a:cubicBezTo>
                  <a:pt x="2869" y="0"/>
                  <a:pt x="2879" y="1"/>
                  <a:pt x="2890" y="3"/>
                </a:cubicBezTo>
                <a:cubicBezTo>
                  <a:pt x="2900" y="5"/>
                  <a:pt x="2910" y="8"/>
                  <a:pt x="2919" y="12"/>
                </a:cubicBezTo>
                <a:cubicBezTo>
                  <a:pt x="2929" y="16"/>
                  <a:pt x="2938" y="21"/>
                  <a:pt x="2947" y="26"/>
                </a:cubicBezTo>
                <a:cubicBezTo>
                  <a:pt x="2955" y="32"/>
                  <a:pt x="2964" y="39"/>
                  <a:pt x="2971" y="46"/>
                </a:cubicBezTo>
                <a:cubicBezTo>
                  <a:pt x="2978" y="54"/>
                  <a:pt x="2985" y="63"/>
                  <a:pt x="2991" y="71"/>
                </a:cubicBezTo>
                <a:cubicBezTo>
                  <a:pt x="2996" y="80"/>
                  <a:pt x="3001" y="89"/>
                  <a:pt x="3005" y="99"/>
                </a:cubicBezTo>
                <a:cubicBezTo>
                  <a:pt x="3009" y="108"/>
                  <a:pt x="3012" y="118"/>
                  <a:pt x="3014" y="128"/>
                </a:cubicBezTo>
                <a:cubicBezTo>
                  <a:pt x="3016" y="139"/>
                  <a:pt x="3017" y="149"/>
                  <a:pt x="3017" y="159"/>
                </a:cubicBezTo>
                <a:lnTo>
                  <a:pt x="3017" y="874"/>
                </a:lnTo>
                <a:cubicBezTo>
                  <a:pt x="3017" y="884"/>
                  <a:pt x="3016" y="895"/>
                  <a:pt x="3014" y="905"/>
                </a:cubicBezTo>
                <a:cubicBezTo>
                  <a:pt x="3012" y="915"/>
                  <a:pt x="3009" y="925"/>
                  <a:pt x="3005" y="935"/>
                </a:cubicBezTo>
                <a:cubicBezTo>
                  <a:pt x="3001" y="944"/>
                  <a:pt x="2996" y="953"/>
                  <a:pt x="2991" y="962"/>
                </a:cubicBezTo>
                <a:cubicBezTo>
                  <a:pt x="2985" y="971"/>
                  <a:pt x="2978" y="979"/>
                  <a:pt x="2971" y="986"/>
                </a:cubicBezTo>
                <a:cubicBezTo>
                  <a:pt x="2964" y="993"/>
                  <a:pt x="2955" y="1000"/>
                  <a:pt x="2947" y="1006"/>
                </a:cubicBezTo>
                <a:cubicBezTo>
                  <a:pt x="2938" y="1012"/>
                  <a:pt x="2929" y="1016"/>
                  <a:pt x="2919" y="1020"/>
                </a:cubicBezTo>
                <a:cubicBezTo>
                  <a:pt x="2910" y="1024"/>
                  <a:pt x="2900" y="1027"/>
                  <a:pt x="2890" y="1029"/>
                </a:cubicBezTo>
                <a:cubicBezTo>
                  <a:pt x="2879" y="1032"/>
                  <a:pt x="2869" y="1033"/>
                  <a:pt x="2859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5619600" y="453960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mem[y]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5" name=""/>
          <p:cNvSpPr txBox="1"/>
          <p:nvPr/>
        </p:nvSpPr>
        <p:spPr>
          <a:xfrm>
            <a:off x="974880" y="5082480"/>
            <a:ext cx="903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LOADM y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6" name=""/>
          <p:cNvSpPr/>
          <p:nvPr/>
        </p:nvSpPr>
        <p:spPr>
          <a:xfrm>
            <a:off x="5352840" y="4991040"/>
            <a:ext cx="962280" cy="371880"/>
          </a:xfrm>
          <a:custGeom>
            <a:avLst/>
            <a:gdLst/>
            <a:ahLst/>
            <a:rect l="0" t="0" r="r" b="b"/>
            <a:pathLst>
              <a:path w="2673" h="1033">
                <a:moveTo>
                  <a:pt x="0" y="874"/>
                </a:moveTo>
                <a:lnTo>
                  <a:pt x="0" y="159"/>
                </a:lnTo>
                <a:cubicBezTo>
                  <a:pt x="0" y="149"/>
                  <a:pt x="1" y="139"/>
                  <a:pt x="3" y="128"/>
                </a:cubicBezTo>
                <a:cubicBezTo>
                  <a:pt x="5" y="118"/>
                  <a:pt x="8" y="108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3"/>
                  <a:pt x="39" y="54"/>
                  <a:pt x="47" y="46"/>
                </a:cubicBezTo>
                <a:cubicBezTo>
                  <a:pt x="54" y="39"/>
                  <a:pt x="62" y="32"/>
                  <a:pt x="71" y="26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2515" y="0"/>
                </a:lnTo>
                <a:cubicBezTo>
                  <a:pt x="2525" y="0"/>
                  <a:pt x="2535" y="1"/>
                  <a:pt x="2546" y="3"/>
                </a:cubicBezTo>
                <a:cubicBezTo>
                  <a:pt x="2556" y="5"/>
                  <a:pt x="2566" y="8"/>
                  <a:pt x="2575" y="12"/>
                </a:cubicBezTo>
                <a:cubicBezTo>
                  <a:pt x="2585" y="16"/>
                  <a:pt x="2594" y="21"/>
                  <a:pt x="2603" y="26"/>
                </a:cubicBezTo>
                <a:cubicBezTo>
                  <a:pt x="2611" y="32"/>
                  <a:pt x="2620" y="39"/>
                  <a:pt x="2627" y="46"/>
                </a:cubicBezTo>
                <a:cubicBezTo>
                  <a:pt x="2634" y="54"/>
                  <a:pt x="2641" y="63"/>
                  <a:pt x="2647" y="71"/>
                </a:cubicBezTo>
                <a:cubicBezTo>
                  <a:pt x="2652" y="80"/>
                  <a:pt x="2657" y="89"/>
                  <a:pt x="2661" y="99"/>
                </a:cubicBezTo>
                <a:cubicBezTo>
                  <a:pt x="2665" y="108"/>
                  <a:pt x="2668" y="118"/>
                  <a:pt x="2670" y="128"/>
                </a:cubicBezTo>
                <a:cubicBezTo>
                  <a:pt x="2672" y="139"/>
                  <a:pt x="2673" y="149"/>
                  <a:pt x="2673" y="159"/>
                </a:cubicBezTo>
                <a:lnTo>
                  <a:pt x="2673" y="874"/>
                </a:lnTo>
                <a:cubicBezTo>
                  <a:pt x="2673" y="884"/>
                  <a:pt x="2672" y="895"/>
                  <a:pt x="2670" y="905"/>
                </a:cubicBezTo>
                <a:cubicBezTo>
                  <a:pt x="2668" y="915"/>
                  <a:pt x="2665" y="925"/>
                  <a:pt x="2661" y="935"/>
                </a:cubicBezTo>
                <a:cubicBezTo>
                  <a:pt x="2657" y="944"/>
                  <a:pt x="2652" y="953"/>
                  <a:pt x="2647" y="962"/>
                </a:cubicBezTo>
                <a:cubicBezTo>
                  <a:pt x="2641" y="971"/>
                  <a:pt x="2634" y="979"/>
                  <a:pt x="2627" y="986"/>
                </a:cubicBezTo>
                <a:cubicBezTo>
                  <a:pt x="2620" y="993"/>
                  <a:pt x="2611" y="1000"/>
                  <a:pt x="2603" y="1006"/>
                </a:cubicBezTo>
                <a:cubicBezTo>
                  <a:pt x="2594" y="1012"/>
                  <a:pt x="2585" y="1016"/>
                  <a:pt x="2575" y="1020"/>
                </a:cubicBezTo>
                <a:cubicBezTo>
                  <a:pt x="2566" y="1024"/>
                  <a:pt x="2556" y="1027"/>
                  <a:pt x="2546" y="1029"/>
                </a:cubicBezTo>
                <a:cubicBezTo>
                  <a:pt x="2535" y="1032"/>
                  <a:pt x="2525" y="1033"/>
                  <a:pt x="2515" y="1033"/>
                </a:cubicBezTo>
                <a:lnTo>
                  <a:pt x="159" y="1033"/>
                </a:lnTo>
                <a:cubicBezTo>
                  <a:pt x="148" y="1033"/>
                  <a:pt x="138" y="1032"/>
                  <a:pt x="128" y="1029"/>
                </a:cubicBezTo>
                <a:cubicBezTo>
                  <a:pt x="118" y="1027"/>
                  <a:pt x="108" y="1024"/>
                  <a:pt x="98" y="1020"/>
                </a:cubicBezTo>
                <a:cubicBezTo>
                  <a:pt x="88" y="1016"/>
                  <a:pt x="79" y="1012"/>
                  <a:pt x="71" y="1006"/>
                </a:cubicBezTo>
                <a:cubicBezTo>
                  <a:pt x="62" y="1000"/>
                  <a:pt x="54" y="993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67" name=""/>
          <p:cNvSpPr txBox="1"/>
          <p:nvPr/>
        </p:nvSpPr>
        <p:spPr>
          <a:xfrm>
            <a:off x="3227760" y="4959720"/>
            <a:ext cx="212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Carga el valor de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5451120" y="5082480"/>
            <a:ext cx="77508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mem[y]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6319800" y="4959720"/>
            <a:ext cx="2183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 el acumulador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9f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757080" y="1985760"/>
            <a:ext cx="10687320" cy="3019680"/>
          </a:xfrm>
          <a:custGeom>
            <a:avLst/>
            <a:gdLst/>
            <a:ahLst/>
            <a:rect l="0" t="0" r="r" b="b"/>
            <a:pathLst>
              <a:path w="29687" h="8388">
                <a:moveTo>
                  <a:pt x="0" y="824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8243"/>
                </a:lnTo>
                <a:cubicBezTo>
                  <a:pt x="29687" y="8252"/>
                  <a:pt x="29686" y="8262"/>
                  <a:pt x="29684" y="8271"/>
                </a:cubicBezTo>
                <a:cubicBezTo>
                  <a:pt x="29683" y="8281"/>
                  <a:pt x="29680" y="8290"/>
                  <a:pt x="29676" y="8299"/>
                </a:cubicBezTo>
                <a:cubicBezTo>
                  <a:pt x="29672" y="8307"/>
                  <a:pt x="29668" y="8316"/>
                  <a:pt x="29663" y="8324"/>
                </a:cubicBezTo>
                <a:cubicBezTo>
                  <a:pt x="29657" y="8332"/>
                  <a:pt x="29651" y="8339"/>
                  <a:pt x="29645" y="8346"/>
                </a:cubicBezTo>
                <a:cubicBezTo>
                  <a:pt x="29638" y="8352"/>
                  <a:pt x="29630" y="8359"/>
                  <a:pt x="29623" y="8364"/>
                </a:cubicBezTo>
                <a:cubicBezTo>
                  <a:pt x="29615" y="8369"/>
                  <a:pt x="29606" y="8374"/>
                  <a:pt x="29597" y="8377"/>
                </a:cubicBezTo>
                <a:cubicBezTo>
                  <a:pt x="29589" y="8381"/>
                  <a:pt x="29579" y="8384"/>
                  <a:pt x="29570" y="8386"/>
                </a:cubicBezTo>
                <a:cubicBezTo>
                  <a:pt x="29561" y="8387"/>
                  <a:pt x="29551" y="8388"/>
                  <a:pt x="29542" y="8388"/>
                </a:cubicBezTo>
                <a:lnTo>
                  <a:pt x="145" y="8388"/>
                </a:lnTo>
                <a:cubicBezTo>
                  <a:pt x="136" y="8388"/>
                  <a:pt x="126" y="8387"/>
                  <a:pt x="117" y="8386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9"/>
                  <a:pt x="49" y="8352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9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2"/>
                  <a:pt x="0" y="8243"/>
                </a:cubicBez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757080" y="1985760"/>
            <a:ext cx="10687320" cy="3019680"/>
          </a:xfrm>
          <a:custGeom>
            <a:avLst/>
            <a:gdLst/>
            <a:ahLst/>
            <a:rect l="0" t="0" r="r" b="b"/>
            <a:pathLst>
              <a:path fill="none" w="29687" h="8388">
                <a:moveTo>
                  <a:pt x="0" y="8243"/>
                </a:moveTo>
                <a:lnTo>
                  <a:pt x="0" y="146"/>
                </a:lnTo>
                <a:cubicBezTo>
                  <a:pt x="0" y="136"/>
                  <a:pt x="1" y="127"/>
                  <a:pt x="3" y="117"/>
                </a:cubicBezTo>
                <a:cubicBezTo>
                  <a:pt x="5" y="108"/>
                  <a:pt x="7" y="99"/>
                  <a:pt x="11" y="90"/>
                </a:cubicBezTo>
                <a:cubicBezTo>
                  <a:pt x="15" y="81"/>
                  <a:pt x="19" y="73"/>
                  <a:pt x="24" y="65"/>
                </a:cubicBezTo>
                <a:cubicBezTo>
                  <a:pt x="30" y="57"/>
                  <a:pt x="36" y="49"/>
                  <a:pt x="43" y="43"/>
                </a:cubicBezTo>
                <a:cubicBezTo>
                  <a:pt x="49" y="36"/>
                  <a:pt x="57" y="30"/>
                  <a:pt x="65" y="25"/>
                </a:cubicBezTo>
                <a:cubicBezTo>
                  <a:pt x="73" y="19"/>
                  <a:pt x="81" y="15"/>
                  <a:pt x="90" y="11"/>
                </a:cubicBezTo>
                <a:cubicBezTo>
                  <a:pt x="99" y="7"/>
                  <a:pt x="108" y="5"/>
                  <a:pt x="117" y="3"/>
                </a:cubicBezTo>
                <a:cubicBezTo>
                  <a:pt x="126" y="1"/>
                  <a:pt x="136" y="0"/>
                  <a:pt x="145" y="0"/>
                </a:cubicBezTo>
                <a:lnTo>
                  <a:pt x="29542" y="0"/>
                </a:lnTo>
                <a:cubicBezTo>
                  <a:pt x="29551" y="0"/>
                  <a:pt x="29561" y="1"/>
                  <a:pt x="29570" y="3"/>
                </a:cubicBezTo>
                <a:cubicBezTo>
                  <a:pt x="29579" y="5"/>
                  <a:pt x="29589" y="7"/>
                  <a:pt x="29597" y="11"/>
                </a:cubicBezTo>
                <a:cubicBezTo>
                  <a:pt x="29606" y="15"/>
                  <a:pt x="29615" y="19"/>
                  <a:pt x="29623" y="25"/>
                </a:cubicBezTo>
                <a:cubicBezTo>
                  <a:pt x="29630" y="30"/>
                  <a:pt x="29638" y="36"/>
                  <a:pt x="29645" y="43"/>
                </a:cubicBezTo>
                <a:cubicBezTo>
                  <a:pt x="29651" y="49"/>
                  <a:pt x="29657" y="57"/>
                  <a:pt x="29663" y="65"/>
                </a:cubicBezTo>
                <a:cubicBezTo>
                  <a:pt x="29668" y="73"/>
                  <a:pt x="29672" y="81"/>
                  <a:pt x="29676" y="90"/>
                </a:cubicBezTo>
                <a:cubicBezTo>
                  <a:pt x="29680" y="99"/>
                  <a:pt x="29683" y="108"/>
                  <a:pt x="29684" y="117"/>
                </a:cubicBezTo>
                <a:cubicBezTo>
                  <a:pt x="29686" y="127"/>
                  <a:pt x="29687" y="136"/>
                  <a:pt x="29687" y="146"/>
                </a:cubicBezTo>
                <a:lnTo>
                  <a:pt x="29687" y="8243"/>
                </a:lnTo>
                <a:cubicBezTo>
                  <a:pt x="29687" y="8252"/>
                  <a:pt x="29686" y="8262"/>
                  <a:pt x="29684" y="8271"/>
                </a:cubicBezTo>
                <a:cubicBezTo>
                  <a:pt x="29683" y="8281"/>
                  <a:pt x="29680" y="8290"/>
                  <a:pt x="29676" y="8299"/>
                </a:cubicBezTo>
                <a:cubicBezTo>
                  <a:pt x="29672" y="8307"/>
                  <a:pt x="29668" y="8316"/>
                  <a:pt x="29663" y="8324"/>
                </a:cubicBezTo>
                <a:cubicBezTo>
                  <a:pt x="29657" y="8332"/>
                  <a:pt x="29651" y="8339"/>
                  <a:pt x="29645" y="8346"/>
                </a:cubicBezTo>
                <a:cubicBezTo>
                  <a:pt x="29638" y="8352"/>
                  <a:pt x="29630" y="8359"/>
                  <a:pt x="29623" y="8364"/>
                </a:cubicBezTo>
                <a:cubicBezTo>
                  <a:pt x="29615" y="8369"/>
                  <a:pt x="29606" y="8374"/>
                  <a:pt x="29597" y="8377"/>
                </a:cubicBezTo>
                <a:cubicBezTo>
                  <a:pt x="29589" y="8381"/>
                  <a:pt x="29579" y="8384"/>
                  <a:pt x="29570" y="8386"/>
                </a:cubicBezTo>
                <a:cubicBezTo>
                  <a:pt x="29561" y="8387"/>
                  <a:pt x="29551" y="8388"/>
                  <a:pt x="29542" y="8388"/>
                </a:cubicBezTo>
                <a:lnTo>
                  <a:pt x="145" y="8388"/>
                </a:lnTo>
                <a:cubicBezTo>
                  <a:pt x="136" y="8388"/>
                  <a:pt x="126" y="8387"/>
                  <a:pt x="117" y="8386"/>
                </a:cubicBezTo>
                <a:cubicBezTo>
                  <a:pt x="108" y="8384"/>
                  <a:pt x="99" y="8381"/>
                  <a:pt x="90" y="8377"/>
                </a:cubicBezTo>
                <a:cubicBezTo>
                  <a:pt x="81" y="8374"/>
                  <a:pt x="73" y="8369"/>
                  <a:pt x="65" y="8364"/>
                </a:cubicBezTo>
                <a:cubicBezTo>
                  <a:pt x="57" y="8359"/>
                  <a:pt x="49" y="8352"/>
                  <a:pt x="43" y="8346"/>
                </a:cubicBezTo>
                <a:cubicBezTo>
                  <a:pt x="36" y="8339"/>
                  <a:pt x="30" y="8332"/>
                  <a:pt x="24" y="8324"/>
                </a:cubicBezTo>
                <a:cubicBezTo>
                  <a:pt x="19" y="8316"/>
                  <a:pt x="15" y="8307"/>
                  <a:pt x="11" y="8299"/>
                </a:cubicBezTo>
                <a:cubicBezTo>
                  <a:pt x="7" y="8290"/>
                  <a:pt x="5" y="8281"/>
                  <a:pt x="3" y="8271"/>
                </a:cubicBezTo>
                <a:cubicBezTo>
                  <a:pt x="1" y="8262"/>
                  <a:pt x="0" y="8252"/>
                  <a:pt x="0" y="8243"/>
                </a:cubicBezTo>
              </a:path>
            </a:pathLst>
          </a:custGeom>
          <a:ln w="9360">
            <a:solidFill>
              <a:srgbClr val="d1d9e0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6" name=""/>
          <p:cNvSpPr/>
          <p:nvPr/>
        </p:nvSpPr>
        <p:spPr>
          <a:xfrm>
            <a:off x="752400" y="5162400"/>
            <a:ext cx="66960" cy="419400"/>
          </a:xfrm>
          <a:custGeom>
            <a:avLst/>
            <a:gdLst/>
            <a:ahLst/>
            <a:rect l="0" t="0" r="r" b="b"/>
            <a:pathLst>
              <a:path w="186" h="1165">
                <a:moveTo>
                  <a:pt x="0" y="0"/>
                </a:moveTo>
                <a:lnTo>
                  <a:pt x="186" y="0"/>
                </a:lnTo>
                <a:lnTo>
                  <a:pt x="186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962640" y="1571400"/>
            <a:ext cx="119160" cy="74160"/>
          </a:xfrm>
          <a:custGeom>
            <a:avLst/>
            <a:gdLst/>
            <a:ahLst/>
            <a:rect l="0" t="0" r="r" b="b"/>
            <a:pathLst>
              <a:path w="331" h="206">
                <a:moveTo>
                  <a:pt x="331" y="58"/>
                </a:moveTo>
                <a:cubicBezTo>
                  <a:pt x="331" y="66"/>
                  <a:pt x="329" y="76"/>
                  <a:pt x="327" y="85"/>
                </a:cubicBezTo>
                <a:cubicBezTo>
                  <a:pt x="312" y="145"/>
                  <a:pt x="246" y="212"/>
                  <a:pt x="154" y="206"/>
                </a:cubicBezTo>
                <a:cubicBezTo>
                  <a:pt x="69" y="200"/>
                  <a:pt x="0" y="160"/>
                  <a:pt x="0" y="103"/>
                </a:cubicBezTo>
                <a:cubicBezTo>
                  <a:pt x="0" y="47"/>
                  <a:pt x="68" y="0"/>
                  <a:pt x="154" y="0"/>
                </a:cubicBezTo>
                <a:cubicBezTo>
                  <a:pt x="238" y="0"/>
                  <a:pt x="330" y="0"/>
                  <a:pt x="331" y="5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8" name=""/>
          <p:cNvSpPr/>
          <p:nvPr/>
        </p:nvSpPr>
        <p:spPr>
          <a:xfrm>
            <a:off x="928440" y="157464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2"/>
                </a:cubicBezTo>
                <a:cubicBezTo>
                  <a:pt x="0" y="88"/>
                  <a:pt x="8" y="102"/>
                  <a:pt x="20" y="113"/>
                </a:cubicBezTo>
                <a:cubicBezTo>
                  <a:pt x="20" y="113"/>
                  <a:pt x="49" y="141"/>
                  <a:pt x="99" y="127"/>
                </a:cubicBezTo>
                <a:cubicBezTo>
                  <a:pt x="121" y="121"/>
                  <a:pt x="157" y="78"/>
                  <a:pt x="222" y="70"/>
                </a:cubicBezTo>
                <a:cubicBezTo>
                  <a:pt x="253" y="66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786600" y="136296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0"/>
                  <a:pt x="915" y="600"/>
                </a:cubicBezTo>
                <a:cubicBezTo>
                  <a:pt x="959" y="542"/>
                  <a:pt x="953" y="480"/>
                  <a:pt x="953" y="480"/>
                </a:cubicBezTo>
                <a:cubicBezTo>
                  <a:pt x="998" y="396"/>
                  <a:pt x="939" y="318"/>
                  <a:pt x="939" y="318"/>
                </a:cubicBezTo>
                <a:cubicBezTo>
                  <a:pt x="933" y="229"/>
                  <a:pt x="879" y="193"/>
                  <a:pt x="879" y="193"/>
                </a:cubicBezTo>
                <a:cubicBezTo>
                  <a:pt x="843" y="108"/>
                  <a:pt x="765" y="86"/>
                  <a:pt x="765" y="86"/>
                </a:cubicBezTo>
                <a:cubicBezTo>
                  <a:pt x="703" y="13"/>
                  <a:pt x="594" y="16"/>
                  <a:pt x="594" y="16"/>
                </a:cubicBezTo>
                <a:cubicBezTo>
                  <a:pt x="594" y="16"/>
                  <a:pt x="491" y="-23"/>
                  <a:pt x="350" y="20"/>
                </a:cubicBezTo>
                <a:cubicBezTo>
                  <a:pt x="327" y="27"/>
                  <a:pt x="249" y="44"/>
                  <a:pt x="191" y="79"/>
                </a:cubicBezTo>
                <a:cubicBezTo>
                  <a:pt x="11" y="189"/>
                  <a:pt x="-2" y="360"/>
                  <a:pt x="0" y="388"/>
                </a:cubicBezTo>
                <a:cubicBezTo>
                  <a:pt x="14" y="544"/>
                  <a:pt x="124" y="572"/>
                  <a:pt x="194" y="588"/>
                </a:cubicBezTo>
                <a:cubicBezTo>
                  <a:pt x="210" y="632"/>
                  <a:pt x="271" y="715"/>
                  <a:pt x="378" y="684"/>
                </a:cubicBezTo>
                <a:cubicBezTo>
                  <a:pt x="511" y="660"/>
                  <a:pt x="567" y="621"/>
                  <a:pt x="600" y="621"/>
                </a:cubicBezTo>
                <a:cubicBezTo>
                  <a:pt x="632" y="621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0" name=""/>
          <p:cNvSpPr/>
          <p:nvPr/>
        </p:nvSpPr>
        <p:spPr>
          <a:xfrm>
            <a:off x="806040" y="138600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2"/>
                  <a:pt x="586" y="322"/>
                </a:cubicBezTo>
                <a:cubicBezTo>
                  <a:pt x="641" y="320"/>
                  <a:pt x="686" y="297"/>
                  <a:pt x="707" y="274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0"/>
                  <a:pt x="685" y="256"/>
                </a:cubicBezTo>
                <a:cubicBezTo>
                  <a:pt x="669" y="273"/>
                  <a:pt x="632" y="293"/>
                  <a:pt x="585" y="294"/>
                </a:cubicBezTo>
                <a:cubicBezTo>
                  <a:pt x="577" y="294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4"/>
                  <a:pt x="362" y="148"/>
                </a:cubicBezTo>
                <a:cubicBezTo>
                  <a:pt x="369" y="144"/>
                  <a:pt x="371" y="135"/>
                  <a:pt x="368" y="129"/>
                </a:cubicBezTo>
                <a:cubicBezTo>
                  <a:pt x="364" y="122"/>
                  <a:pt x="355" y="120"/>
                  <a:pt x="349" y="123"/>
                </a:cubicBezTo>
                <a:cubicBezTo>
                  <a:pt x="331" y="134"/>
                  <a:pt x="307" y="128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6"/>
                </a:cubicBezTo>
                <a:cubicBezTo>
                  <a:pt x="279" y="136"/>
                  <a:pt x="289" y="144"/>
                  <a:pt x="299" y="149"/>
                </a:cubicBezTo>
                <a:cubicBezTo>
                  <a:pt x="285" y="178"/>
                  <a:pt x="257" y="257"/>
                  <a:pt x="309" y="344"/>
                </a:cubicBezTo>
                <a:cubicBezTo>
                  <a:pt x="272" y="348"/>
                  <a:pt x="235" y="353"/>
                  <a:pt x="206" y="372"/>
                </a:cubicBezTo>
                <a:cubicBezTo>
                  <a:pt x="188" y="384"/>
                  <a:pt x="169" y="401"/>
                  <a:pt x="154" y="422"/>
                </a:cubicBezTo>
                <a:cubicBezTo>
                  <a:pt x="136" y="419"/>
                  <a:pt x="72" y="403"/>
                  <a:pt x="61" y="331"/>
                </a:cubicBezTo>
                <a:cubicBezTo>
                  <a:pt x="68" y="326"/>
                  <a:pt x="74" y="319"/>
                  <a:pt x="77" y="310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89"/>
                  <a:pt x="54" y="292"/>
                  <a:pt x="51" y="300"/>
                </a:cubicBezTo>
                <a:cubicBezTo>
                  <a:pt x="49" y="306"/>
                  <a:pt x="44" y="311"/>
                  <a:pt x="38" y="313"/>
                </a:cubicBezTo>
                <a:cubicBezTo>
                  <a:pt x="33" y="315"/>
                  <a:pt x="26" y="314"/>
                  <a:pt x="20" y="311"/>
                </a:cubicBezTo>
                <a:cubicBezTo>
                  <a:pt x="14" y="307"/>
                  <a:pt x="5" y="309"/>
                  <a:pt x="1" y="316"/>
                </a:cubicBezTo>
                <a:cubicBezTo>
                  <a:pt x="-2" y="323"/>
                  <a:pt x="0" y="331"/>
                  <a:pt x="7" y="335"/>
                </a:cubicBezTo>
                <a:cubicBezTo>
                  <a:pt x="15" y="339"/>
                  <a:pt x="23" y="342"/>
                  <a:pt x="32" y="342"/>
                </a:cubicBezTo>
                <a:cubicBezTo>
                  <a:pt x="33" y="342"/>
                  <a:pt x="34" y="341"/>
                  <a:pt x="35" y="341"/>
                </a:cubicBezTo>
                <a:cubicBezTo>
                  <a:pt x="48" y="409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6"/>
                </a:lnTo>
                <a:cubicBezTo>
                  <a:pt x="151" y="496"/>
                  <a:pt x="157" y="490"/>
                  <a:pt x="158" y="483"/>
                </a:cubicBezTo>
                <a:cubicBezTo>
                  <a:pt x="161" y="449"/>
                  <a:pt x="193" y="414"/>
                  <a:pt x="222" y="395"/>
                </a:cubicBezTo>
                <a:cubicBezTo>
                  <a:pt x="249" y="378"/>
                  <a:pt x="288" y="374"/>
                  <a:pt x="326" y="370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7"/>
                </a:moveTo>
                <a:cubicBezTo>
                  <a:pt x="782" y="314"/>
                  <a:pt x="785" y="322"/>
                  <a:pt x="791" y="326"/>
                </a:cubicBezTo>
                <a:cubicBezTo>
                  <a:pt x="793" y="327"/>
                  <a:pt x="796" y="328"/>
                  <a:pt x="798" y="328"/>
                </a:cubicBezTo>
                <a:cubicBezTo>
                  <a:pt x="803" y="328"/>
                  <a:pt x="808" y="325"/>
                  <a:pt x="810" y="320"/>
                </a:cubicBezTo>
                <a:cubicBezTo>
                  <a:pt x="811" y="319"/>
                  <a:pt x="862" y="224"/>
                  <a:pt x="766" y="159"/>
                </a:cubicBezTo>
                <a:cubicBezTo>
                  <a:pt x="760" y="155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3"/>
                  <a:pt x="787" y="304"/>
                  <a:pt x="786" y="307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8"/>
                  <a:pt x="314" y="38"/>
                  <a:pt x="316" y="39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5"/>
                  <a:pt x="191" y="73"/>
                  <a:pt x="198" y="78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0"/>
                </a:cubicBezTo>
                <a:cubicBezTo>
                  <a:pt x="665" y="74"/>
                  <a:pt x="670" y="77"/>
                  <a:pt x="675" y="77"/>
                </a:cubicBezTo>
                <a:cubicBezTo>
                  <a:pt x="677" y="77"/>
                  <a:pt x="680" y="76"/>
                  <a:pt x="682" y="75"/>
                </a:cubicBezTo>
                <a:cubicBezTo>
                  <a:pt x="688" y="71"/>
                  <a:pt x="691" y="62"/>
                  <a:pt x="687" y="56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1"/>
                  <a:pt x="555" y="7"/>
                  <a:pt x="556" y="15"/>
                </a:cubicBezTo>
                <a:cubicBezTo>
                  <a:pt x="557" y="23"/>
                  <a:pt x="564" y="28"/>
                  <a:pt x="571" y="28"/>
                </a:cubicBezTo>
                <a:moveTo>
                  <a:pt x="828" y="437"/>
                </a:moveTo>
                <a:cubicBezTo>
                  <a:pt x="821" y="436"/>
                  <a:pt x="813" y="442"/>
                  <a:pt x="812" y="450"/>
                </a:cubicBezTo>
                <a:cubicBezTo>
                  <a:pt x="812" y="450"/>
                  <a:pt x="808" y="498"/>
                  <a:pt x="759" y="514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1"/>
                  <a:pt x="768" y="540"/>
                </a:cubicBezTo>
                <a:cubicBezTo>
                  <a:pt x="834" y="518"/>
                  <a:pt x="840" y="455"/>
                  <a:pt x="840" y="452"/>
                </a:cubicBezTo>
                <a:cubicBezTo>
                  <a:pt x="841" y="444"/>
                  <a:pt x="835" y="437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1" name=""/>
          <p:cNvSpPr/>
          <p:nvPr/>
        </p:nvSpPr>
        <p:spPr>
          <a:xfrm>
            <a:off x="851040" y="138924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2"/>
                </a:moveTo>
                <a:cubicBezTo>
                  <a:pt x="9" y="300"/>
                  <a:pt x="14" y="307"/>
                  <a:pt x="21" y="309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299"/>
                </a:cubicBezTo>
                <a:cubicBezTo>
                  <a:pt x="44" y="280"/>
                  <a:pt x="64" y="267"/>
                  <a:pt x="84" y="271"/>
                </a:cubicBezTo>
                <a:cubicBezTo>
                  <a:pt x="92" y="273"/>
                  <a:pt x="99" y="268"/>
                  <a:pt x="101" y="260"/>
                </a:cubicBezTo>
                <a:cubicBezTo>
                  <a:pt x="102" y="253"/>
                  <a:pt x="98" y="245"/>
                  <a:pt x="90" y="244"/>
                </a:cubicBezTo>
                <a:cubicBezTo>
                  <a:pt x="78" y="241"/>
                  <a:pt x="66" y="242"/>
                  <a:pt x="55" y="246"/>
                </a:cubicBezTo>
                <a:cubicBezTo>
                  <a:pt x="23" y="190"/>
                  <a:pt x="29" y="136"/>
                  <a:pt x="29" y="135"/>
                </a:cubicBezTo>
                <a:cubicBezTo>
                  <a:pt x="30" y="127"/>
                  <a:pt x="25" y="120"/>
                  <a:pt x="17" y="119"/>
                </a:cubicBezTo>
                <a:cubicBezTo>
                  <a:pt x="10" y="118"/>
                  <a:pt x="2" y="124"/>
                  <a:pt x="1" y="131"/>
                </a:cubicBezTo>
                <a:cubicBezTo>
                  <a:pt x="1" y="134"/>
                  <a:pt x="-6" y="196"/>
                  <a:pt x="31" y="260"/>
                </a:cubicBezTo>
                <a:cubicBezTo>
                  <a:pt x="22" y="268"/>
                  <a:pt x="15" y="279"/>
                  <a:pt x="11" y="292"/>
                </a:cubicBezTo>
                <a:moveTo>
                  <a:pt x="323" y="223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6"/>
                  <a:pt x="370" y="228"/>
                  <a:pt x="374" y="228"/>
                </a:cubicBezTo>
                <a:cubicBezTo>
                  <a:pt x="378" y="228"/>
                  <a:pt x="381" y="226"/>
                  <a:pt x="384" y="223"/>
                </a:cubicBezTo>
                <a:cubicBezTo>
                  <a:pt x="389" y="218"/>
                  <a:pt x="389" y="209"/>
                  <a:pt x="384" y="204"/>
                </a:cubicBezTo>
                <a:cubicBezTo>
                  <a:pt x="377" y="197"/>
                  <a:pt x="369" y="193"/>
                  <a:pt x="361" y="191"/>
                </a:cubicBezTo>
                <a:cubicBezTo>
                  <a:pt x="370" y="162"/>
                  <a:pt x="366" y="150"/>
                  <a:pt x="359" y="126"/>
                </a:cubicBezTo>
                <a:cubicBezTo>
                  <a:pt x="357" y="122"/>
                  <a:pt x="356" y="117"/>
                  <a:pt x="354" y="112"/>
                </a:cubicBezTo>
                <a:lnTo>
                  <a:pt x="353" y="109"/>
                </a:lnTo>
                <a:cubicBezTo>
                  <a:pt x="343" y="76"/>
                  <a:pt x="337" y="52"/>
                  <a:pt x="356" y="21"/>
                </a:cubicBezTo>
                <a:cubicBezTo>
                  <a:pt x="360" y="14"/>
                  <a:pt x="358" y="6"/>
                  <a:pt x="351" y="2"/>
                </a:cubicBezTo>
                <a:cubicBezTo>
                  <a:pt x="345" y="-2"/>
                  <a:pt x="336" y="0"/>
                  <a:pt x="332" y="6"/>
                </a:cubicBezTo>
                <a:cubicBezTo>
                  <a:pt x="306" y="48"/>
                  <a:pt x="316" y="81"/>
                  <a:pt x="327" y="117"/>
                </a:cubicBezTo>
                <a:lnTo>
                  <a:pt x="328" y="120"/>
                </a:lnTo>
                <a:cubicBezTo>
                  <a:pt x="329" y="126"/>
                  <a:pt x="331" y="130"/>
                  <a:pt x="332" y="135"/>
                </a:cubicBezTo>
                <a:cubicBezTo>
                  <a:pt x="339" y="156"/>
                  <a:pt x="341" y="163"/>
                  <a:pt x="333" y="189"/>
                </a:cubicBezTo>
                <a:cubicBezTo>
                  <a:pt x="322" y="191"/>
                  <a:pt x="312" y="195"/>
                  <a:pt x="304" y="203"/>
                </a:cubicBezTo>
                <a:cubicBezTo>
                  <a:pt x="299" y="208"/>
                  <a:pt x="298" y="217"/>
                  <a:pt x="304" y="222"/>
                </a:cubicBezTo>
                <a:cubicBezTo>
                  <a:pt x="309" y="228"/>
                  <a:pt x="318" y="228"/>
                  <a:pt x="323" y="223"/>
                </a:cubicBezTo>
                <a:moveTo>
                  <a:pt x="502" y="140"/>
                </a:moveTo>
                <a:cubicBezTo>
                  <a:pt x="510" y="140"/>
                  <a:pt x="519" y="138"/>
                  <a:pt x="526" y="134"/>
                </a:cubicBezTo>
                <a:cubicBezTo>
                  <a:pt x="533" y="131"/>
                  <a:pt x="536" y="123"/>
                  <a:pt x="533" y="116"/>
                </a:cubicBezTo>
                <a:cubicBezTo>
                  <a:pt x="530" y="109"/>
                  <a:pt x="521" y="106"/>
                  <a:pt x="514" y="109"/>
                </a:cubicBezTo>
                <a:cubicBezTo>
                  <a:pt x="500" y="116"/>
                  <a:pt x="482" y="110"/>
                  <a:pt x="475" y="96"/>
                </a:cubicBezTo>
                <a:cubicBezTo>
                  <a:pt x="471" y="90"/>
                  <a:pt x="463" y="87"/>
                  <a:pt x="456" y="91"/>
                </a:cubicBezTo>
                <a:cubicBezTo>
                  <a:pt x="449" y="94"/>
                  <a:pt x="446" y="103"/>
                  <a:pt x="450" y="110"/>
                </a:cubicBezTo>
                <a:cubicBezTo>
                  <a:pt x="455" y="119"/>
                  <a:pt x="463" y="126"/>
                  <a:pt x="471" y="132"/>
                </a:cubicBezTo>
                <a:cubicBezTo>
                  <a:pt x="456" y="168"/>
                  <a:pt x="465" y="207"/>
                  <a:pt x="472" y="227"/>
                </a:cubicBezTo>
                <a:cubicBezTo>
                  <a:pt x="474" y="233"/>
                  <a:pt x="479" y="237"/>
                  <a:pt x="485" y="237"/>
                </a:cubicBezTo>
                <a:cubicBezTo>
                  <a:pt x="486" y="237"/>
                  <a:pt x="488" y="236"/>
                  <a:pt x="489" y="236"/>
                </a:cubicBezTo>
                <a:cubicBezTo>
                  <a:pt x="498" y="234"/>
                  <a:pt x="502" y="226"/>
                  <a:pt x="499" y="218"/>
                </a:cubicBezTo>
                <a:cubicBezTo>
                  <a:pt x="495" y="204"/>
                  <a:pt x="484" y="169"/>
                  <a:pt x="499" y="139"/>
                </a:cubicBezTo>
                <a:cubicBezTo>
                  <a:pt x="500" y="139"/>
                  <a:pt x="501" y="140"/>
                  <a:pt x="502" y="140"/>
                </a:cubicBezTo>
                <a:moveTo>
                  <a:pt x="636" y="403"/>
                </a:moveTo>
                <a:cubicBezTo>
                  <a:pt x="636" y="395"/>
                  <a:pt x="629" y="389"/>
                  <a:pt x="621" y="390"/>
                </a:cubicBezTo>
                <a:cubicBezTo>
                  <a:pt x="593" y="392"/>
                  <a:pt x="569" y="371"/>
                  <a:pt x="567" y="343"/>
                </a:cubicBezTo>
                <a:cubicBezTo>
                  <a:pt x="566" y="335"/>
                  <a:pt x="560" y="329"/>
                  <a:pt x="552" y="330"/>
                </a:cubicBezTo>
                <a:cubicBezTo>
                  <a:pt x="544" y="330"/>
                  <a:pt x="539" y="337"/>
                  <a:pt x="539" y="344"/>
                </a:cubicBezTo>
                <a:cubicBezTo>
                  <a:pt x="540" y="361"/>
                  <a:pt x="547" y="376"/>
                  <a:pt x="556" y="388"/>
                </a:cubicBezTo>
                <a:cubicBezTo>
                  <a:pt x="534" y="414"/>
                  <a:pt x="504" y="422"/>
                  <a:pt x="487" y="424"/>
                </a:cubicBezTo>
                <a:cubicBezTo>
                  <a:pt x="472" y="425"/>
                  <a:pt x="460" y="424"/>
                  <a:pt x="445" y="422"/>
                </a:cubicBezTo>
                <a:cubicBezTo>
                  <a:pt x="432" y="421"/>
                  <a:pt x="416" y="419"/>
                  <a:pt x="398" y="419"/>
                </a:cubicBezTo>
                <a:lnTo>
                  <a:pt x="397" y="420"/>
                </a:lnTo>
                <a:cubicBezTo>
                  <a:pt x="397" y="412"/>
                  <a:pt x="395" y="400"/>
                  <a:pt x="389" y="390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0"/>
                  <a:pt x="361" y="398"/>
                  <a:pt x="365" y="405"/>
                </a:cubicBezTo>
                <a:cubicBezTo>
                  <a:pt x="369" y="411"/>
                  <a:pt x="370" y="421"/>
                  <a:pt x="370" y="425"/>
                </a:cubicBezTo>
                <a:cubicBezTo>
                  <a:pt x="356" y="430"/>
                  <a:pt x="343" y="438"/>
                  <a:pt x="332" y="445"/>
                </a:cubicBezTo>
                <a:cubicBezTo>
                  <a:pt x="313" y="458"/>
                  <a:pt x="297" y="468"/>
                  <a:pt x="274" y="463"/>
                </a:cubicBezTo>
                <a:cubicBezTo>
                  <a:pt x="253" y="458"/>
                  <a:pt x="232" y="457"/>
                  <a:pt x="214" y="459"/>
                </a:cubicBezTo>
                <a:cubicBezTo>
                  <a:pt x="211" y="452"/>
                  <a:pt x="207" y="444"/>
                  <a:pt x="200" y="437"/>
                </a:cubicBezTo>
                <a:cubicBezTo>
                  <a:pt x="194" y="432"/>
                  <a:pt x="185" y="432"/>
                  <a:pt x="180" y="438"/>
                </a:cubicBezTo>
                <a:cubicBezTo>
                  <a:pt x="175" y="444"/>
                  <a:pt x="175" y="452"/>
                  <a:pt x="181" y="458"/>
                </a:cubicBezTo>
                <a:cubicBezTo>
                  <a:pt x="183" y="460"/>
                  <a:pt x="185" y="463"/>
                  <a:pt x="186" y="467"/>
                </a:cubicBezTo>
                <a:cubicBezTo>
                  <a:pt x="156" y="479"/>
                  <a:pt x="140" y="500"/>
                  <a:pt x="139" y="502"/>
                </a:cubicBezTo>
                <a:cubicBezTo>
                  <a:pt x="135" y="508"/>
                  <a:pt x="136" y="516"/>
                  <a:pt x="143" y="521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7"/>
                  <a:pt x="208" y="489"/>
                </a:cubicBezTo>
                <a:cubicBezTo>
                  <a:pt x="224" y="484"/>
                  <a:pt x="246" y="485"/>
                  <a:pt x="268" y="490"/>
                </a:cubicBezTo>
                <a:cubicBezTo>
                  <a:pt x="274" y="491"/>
                  <a:pt x="280" y="492"/>
                  <a:pt x="285" y="492"/>
                </a:cubicBezTo>
                <a:cubicBezTo>
                  <a:pt x="288" y="498"/>
                  <a:pt x="289" y="505"/>
                  <a:pt x="289" y="508"/>
                </a:cubicBezTo>
                <a:cubicBezTo>
                  <a:pt x="289" y="515"/>
                  <a:pt x="295" y="521"/>
                  <a:pt x="303" y="521"/>
                </a:cubicBezTo>
                <a:lnTo>
                  <a:pt x="304" y="521"/>
                </a:lnTo>
                <a:cubicBezTo>
                  <a:pt x="311" y="520"/>
                  <a:pt x="317" y="514"/>
                  <a:pt x="317" y="506"/>
                </a:cubicBezTo>
                <a:cubicBezTo>
                  <a:pt x="317" y="505"/>
                  <a:pt x="316" y="497"/>
                  <a:pt x="313" y="487"/>
                </a:cubicBezTo>
                <a:cubicBezTo>
                  <a:pt x="326" y="482"/>
                  <a:pt x="337" y="475"/>
                  <a:pt x="348" y="468"/>
                </a:cubicBezTo>
                <a:cubicBezTo>
                  <a:pt x="364" y="458"/>
                  <a:pt x="379" y="448"/>
                  <a:pt x="399" y="447"/>
                </a:cubicBezTo>
                <a:cubicBezTo>
                  <a:pt x="415" y="447"/>
                  <a:pt x="429" y="448"/>
                  <a:pt x="442" y="450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8"/>
                  <a:pt x="484" y="471"/>
                </a:cubicBezTo>
                <a:cubicBezTo>
                  <a:pt x="484" y="479"/>
                  <a:pt x="489" y="486"/>
                  <a:pt x="498" y="487"/>
                </a:cubicBezTo>
                <a:lnTo>
                  <a:pt x="499" y="487"/>
                </a:lnTo>
                <a:cubicBezTo>
                  <a:pt x="506" y="487"/>
                  <a:pt x="512" y="482"/>
                  <a:pt x="513" y="475"/>
                </a:cubicBezTo>
                <a:cubicBezTo>
                  <a:pt x="513" y="473"/>
                  <a:pt x="515" y="461"/>
                  <a:pt x="511" y="448"/>
                </a:cubicBezTo>
                <a:cubicBezTo>
                  <a:pt x="532" y="442"/>
                  <a:pt x="556" y="430"/>
                  <a:pt x="577" y="406"/>
                </a:cubicBezTo>
                <a:cubicBezTo>
                  <a:pt x="589" y="414"/>
                  <a:pt x="603" y="418"/>
                  <a:pt x="618" y="418"/>
                </a:cubicBezTo>
                <a:cubicBezTo>
                  <a:pt x="620" y="418"/>
                  <a:pt x="621" y="418"/>
                  <a:pt x="623" y="418"/>
                </a:cubicBezTo>
                <a:cubicBezTo>
                  <a:pt x="631" y="417"/>
                  <a:pt x="637" y="411"/>
                  <a:pt x="636" y="403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160280" y="1260360"/>
            <a:ext cx="45507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Pista para añadir memoria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3" name=""/>
          <p:cNvSpPr txBox="1"/>
          <p:nvPr/>
        </p:nvSpPr>
        <p:spPr>
          <a:xfrm>
            <a:off x="914400" y="2178360"/>
            <a:ext cx="64519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int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[] mem = </a:t>
            </a:r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new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6639ba"/>
                </a:solidFill>
                <a:effectLst/>
                <a:uFillTx/>
                <a:latin typeface="Consolas"/>
                <a:ea typeface="Consolas"/>
              </a:rPr>
              <a:t>int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[</a:t>
            </a:r>
            <a:r>
              <a:rPr b="0" lang="es-ES" sz="1850" strike="noStrike" u="none">
                <a:solidFill>
                  <a:srgbClr val="0550ae"/>
                </a:solidFill>
                <a:effectLst/>
                <a:uFillTx/>
                <a:latin typeface="Consolas"/>
                <a:ea typeface="Consolas"/>
              </a:rPr>
              <a:t>10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];  </a:t>
            </a:r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// Simulación de memoria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914400" y="2721240"/>
            <a:ext cx="1420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59636e"/>
                </a:solidFill>
                <a:effectLst/>
                <a:uFillTx/>
                <a:latin typeface="Consolas"/>
                <a:ea typeface="Consolas"/>
              </a:rPr>
              <a:t>// Ejemplo: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5" name=""/>
          <p:cNvSpPr txBox="1"/>
          <p:nvPr/>
        </p:nvSpPr>
        <p:spPr>
          <a:xfrm>
            <a:off x="914400" y="2988000"/>
            <a:ext cx="1677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case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"STORE"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914400" y="3254400"/>
            <a:ext cx="2194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mem[arg] = acc;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914400" y="353088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break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8" name=""/>
          <p:cNvSpPr txBox="1"/>
          <p:nvPr/>
        </p:nvSpPr>
        <p:spPr>
          <a:xfrm>
            <a:off x="914400" y="4064040"/>
            <a:ext cx="167796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case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</a:t>
            </a:r>
            <a:r>
              <a:rPr b="0" lang="es-ES" sz="1850" strike="noStrike" u="none">
                <a:solidFill>
                  <a:srgbClr val="0a3069"/>
                </a:solidFill>
                <a:effectLst/>
                <a:uFillTx/>
                <a:latin typeface="Consolas"/>
                <a:ea typeface="Consolas"/>
              </a:rPr>
              <a:t>"LOADM"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: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914400" y="4340520"/>
            <a:ext cx="219420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acc = mem[arg];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914400" y="4606920"/>
            <a:ext cx="1032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  </a:t>
            </a:r>
            <a:r>
              <a:rPr b="0" lang="es-ES" sz="1850" strike="noStrike" u="none">
                <a:solidFill>
                  <a:srgbClr val="cf222e"/>
                </a:solidFill>
                <a:effectLst/>
                <a:uFillTx/>
                <a:latin typeface="Consolas"/>
                <a:ea typeface="Consolas"/>
              </a:rPr>
              <a:t>break</a:t>
            </a:r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;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1090440" y="5178960"/>
            <a:ext cx="7273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59636e"/>
                </a:solidFill>
                <a:effectLst/>
                <a:uFillTx/>
                <a:latin typeface="SegoeUI"/>
                <a:ea typeface="SegoeUI"/>
              </a:rPr>
              <a:t>¡Piensa cómo leer o guardar datos más allá del acumulador!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