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26692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1082"/>
                </a:moveTo>
                <a:cubicBezTo>
                  <a:pt x="1244" y="1157"/>
                  <a:pt x="1182" y="1218"/>
                  <a:pt x="1106" y="1218"/>
                </a:cubicBezTo>
                <a:lnTo>
                  <a:pt x="138" y="1218"/>
                </a:lnTo>
                <a:cubicBezTo>
                  <a:pt x="61" y="1218"/>
                  <a:pt x="0" y="1157"/>
                  <a:pt x="0" y="1082"/>
                </a:cubicBezTo>
                <a:lnTo>
                  <a:pt x="0" y="135"/>
                </a:lnTo>
                <a:cubicBezTo>
                  <a:pt x="0" y="60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0"/>
                  <a:pt x="1244" y="135"/>
                </a:cubicBezTo>
                <a:lnTo>
                  <a:pt x="1244" y="108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339280"/>
            <a:ext cx="307800" cy="295920"/>
          </a:xfrm>
          <a:custGeom>
            <a:avLst/>
            <a:gdLst/>
            <a:ahLst/>
            <a:rect l="0" t="0" r="r" b="b"/>
            <a:pathLst>
              <a:path w="855" h="822">
                <a:moveTo>
                  <a:pt x="815" y="14"/>
                </a:moveTo>
                <a:cubicBezTo>
                  <a:pt x="775" y="-12"/>
                  <a:pt x="722" y="-1"/>
                  <a:pt x="696" y="39"/>
                </a:cubicBezTo>
                <a:lnTo>
                  <a:pt x="318" y="607"/>
                </a:lnTo>
                <a:lnTo>
                  <a:pt x="145" y="449"/>
                </a:lnTo>
                <a:cubicBezTo>
                  <a:pt x="110" y="417"/>
                  <a:pt x="55" y="419"/>
                  <a:pt x="23" y="453"/>
                </a:cubicBezTo>
                <a:cubicBezTo>
                  <a:pt x="-10" y="489"/>
                  <a:pt x="-8" y="542"/>
                  <a:pt x="28" y="574"/>
                </a:cubicBezTo>
                <a:lnTo>
                  <a:pt x="277" y="799"/>
                </a:lnTo>
                <a:cubicBezTo>
                  <a:pt x="293" y="814"/>
                  <a:pt x="314" y="822"/>
                  <a:pt x="335" y="822"/>
                </a:cubicBezTo>
                <a:cubicBezTo>
                  <a:pt x="358" y="822"/>
                  <a:pt x="388" y="812"/>
                  <a:pt x="408" y="783"/>
                </a:cubicBezTo>
                <a:cubicBezTo>
                  <a:pt x="419" y="766"/>
                  <a:pt x="840" y="131"/>
                  <a:pt x="840" y="131"/>
                </a:cubicBezTo>
                <a:cubicBezTo>
                  <a:pt x="866" y="91"/>
                  <a:pt x="855" y="39"/>
                  <a:pt x="815" y="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218052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771480" y="3895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0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0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06040" y="39301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32680" y="39567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2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2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63280" y="39877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86320" y="40107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0"/>
                  <a:pt x="124" y="88"/>
                </a:cubicBezTo>
                <a:cubicBezTo>
                  <a:pt x="121" y="96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6"/>
                  <a:pt x="5" y="88"/>
                </a:cubicBezTo>
                <a:cubicBezTo>
                  <a:pt x="2" y="80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06120" y="40359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03960" y="40215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54360" y="3895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10800" y="39200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3098520"/>
            <a:ext cx="8522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2.8 – Simulador de Instrucciones en Java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065240" y="3845160"/>
            <a:ext cx="1013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para evaluar el desarrollo, lógica, presentación y creatividad del simulador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4254840"/>
            <a:ext cx="220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 ensamblador.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752400" y="2295360"/>
            <a:ext cx="1352880" cy="533880"/>
          </a:xfrm>
          <a:custGeom>
            <a:avLst/>
            <a:gdLst/>
            <a:ahLst/>
            <a:rect l="0" t="0" r="r" b="b"/>
            <a:pathLst>
              <a:path w="3758" h="1483">
                <a:moveTo>
                  <a:pt x="0" y="0"/>
                </a:moveTo>
                <a:lnTo>
                  <a:pt x="3758" y="0"/>
                </a:lnTo>
                <a:lnTo>
                  <a:pt x="375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2104920" y="2295360"/>
            <a:ext cx="9334800" cy="533880"/>
          </a:xfrm>
          <a:custGeom>
            <a:avLst/>
            <a:gdLst/>
            <a:ahLst/>
            <a:rect l="0" t="0" r="r" b="b"/>
            <a:pathLst>
              <a:path w="25930" h="1483">
                <a:moveTo>
                  <a:pt x="0" y="0"/>
                </a:moveTo>
                <a:lnTo>
                  <a:pt x="25930" y="0"/>
                </a:lnTo>
                <a:lnTo>
                  <a:pt x="2593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52400" y="2828880"/>
            <a:ext cx="1352880" cy="543240"/>
          </a:xfrm>
          <a:custGeom>
            <a:avLst/>
            <a:gdLst/>
            <a:ahLst/>
            <a:rect l="0" t="0" r="r" b="b"/>
            <a:pathLst>
              <a:path w="3758" h="1509">
                <a:moveTo>
                  <a:pt x="0" y="0"/>
                </a:moveTo>
                <a:lnTo>
                  <a:pt x="3758" y="0"/>
                </a:lnTo>
                <a:lnTo>
                  <a:pt x="37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2104920" y="2828880"/>
            <a:ext cx="9334800" cy="543240"/>
          </a:xfrm>
          <a:custGeom>
            <a:avLst/>
            <a:gdLst/>
            <a:ahLst/>
            <a:rect l="0" t="0" r="r" b="b"/>
            <a:pathLst>
              <a:path w="25930" h="1509">
                <a:moveTo>
                  <a:pt x="0" y="0"/>
                </a:moveTo>
                <a:lnTo>
                  <a:pt x="25930" y="0"/>
                </a:lnTo>
                <a:lnTo>
                  <a:pt x="2593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752400" y="3371760"/>
            <a:ext cx="1352880" cy="952920"/>
          </a:xfrm>
          <a:custGeom>
            <a:avLst/>
            <a:gdLst/>
            <a:ahLst/>
            <a:rect l="0" t="0" r="r" b="b"/>
            <a:pathLst>
              <a:path w="3758" h="2647">
                <a:moveTo>
                  <a:pt x="0" y="0"/>
                </a:moveTo>
                <a:lnTo>
                  <a:pt x="3758" y="0"/>
                </a:lnTo>
                <a:lnTo>
                  <a:pt x="375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2104920" y="3371760"/>
            <a:ext cx="9334800" cy="952920"/>
          </a:xfrm>
          <a:custGeom>
            <a:avLst/>
            <a:gdLst/>
            <a:ahLst/>
            <a:rect l="0" t="0" r="r" b="b"/>
            <a:pathLst>
              <a:path w="25930" h="2647">
                <a:moveTo>
                  <a:pt x="0" y="0"/>
                </a:moveTo>
                <a:lnTo>
                  <a:pt x="25930" y="0"/>
                </a:lnTo>
                <a:lnTo>
                  <a:pt x="2593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52400" y="4324320"/>
            <a:ext cx="1352880" cy="952560"/>
          </a:xfrm>
          <a:custGeom>
            <a:avLst/>
            <a:gdLst/>
            <a:ahLst/>
            <a:rect l="0" t="0" r="r" b="b"/>
            <a:pathLst>
              <a:path w="3758" h="2646">
                <a:moveTo>
                  <a:pt x="0" y="0"/>
                </a:moveTo>
                <a:lnTo>
                  <a:pt x="3758" y="0"/>
                </a:lnTo>
                <a:lnTo>
                  <a:pt x="375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2104920" y="4324320"/>
            <a:ext cx="9334800" cy="952560"/>
          </a:xfrm>
          <a:custGeom>
            <a:avLst/>
            <a:gdLst/>
            <a:ahLst/>
            <a:rect l="0" t="0" r="r" b="b"/>
            <a:pathLst>
              <a:path w="25930" h="2646">
                <a:moveTo>
                  <a:pt x="0" y="0"/>
                </a:moveTo>
                <a:lnTo>
                  <a:pt x="25930" y="0"/>
                </a:lnTo>
                <a:lnTo>
                  <a:pt x="2593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52400" y="228564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2095200" y="2285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2104920" y="2285640"/>
            <a:ext cx="9344160" cy="10080"/>
          </a:xfrm>
          <a:custGeom>
            <a:avLst/>
            <a:gdLst/>
            <a:ahLst/>
            <a:rect l="0" t="0" r="r" b="b"/>
            <a:pathLst>
              <a:path w="25956" h="28">
                <a:moveTo>
                  <a:pt x="0" y="0"/>
                </a:moveTo>
                <a:lnTo>
                  <a:pt x="25956" y="0"/>
                </a:lnTo>
                <a:lnTo>
                  <a:pt x="259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752400" y="2828880"/>
            <a:ext cx="1352880" cy="9720"/>
          </a:xfrm>
          <a:custGeom>
            <a:avLst/>
            <a:gdLst/>
            <a:ahLst/>
            <a:rect l="0" t="0" r="r" b="b"/>
            <a:pathLst>
              <a:path w="3758" h="27">
                <a:moveTo>
                  <a:pt x="0" y="0"/>
                </a:moveTo>
                <a:lnTo>
                  <a:pt x="3758" y="0"/>
                </a:lnTo>
                <a:lnTo>
                  <a:pt x="37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2104920" y="2828880"/>
            <a:ext cx="9344160" cy="9720"/>
          </a:xfrm>
          <a:custGeom>
            <a:avLst/>
            <a:gdLst/>
            <a:ahLst/>
            <a:rect l="0" t="0" r="r" b="b"/>
            <a:pathLst>
              <a:path w="25956" h="27">
                <a:moveTo>
                  <a:pt x="0" y="0"/>
                </a:moveTo>
                <a:lnTo>
                  <a:pt x="25956" y="0"/>
                </a:lnTo>
                <a:lnTo>
                  <a:pt x="259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2095200" y="28382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752400" y="336204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2095200" y="33717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2104920" y="3362040"/>
            <a:ext cx="9344160" cy="10080"/>
          </a:xfrm>
          <a:custGeom>
            <a:avLst/>
            <a:gdLst/>
            <a:ahLst/>
            <a:rect l="0" t="0" r="r" b="b"/>
            <a:pathLst>
              <a:path w="25956" h="28">
                <a:moveTo>
                  <a:pt x="0" y="0"/>
                </a:moveTo>
                <a:lnTo>
                  <a:pt x="25956" y="0"/>
                </a:lnTo>
                <a:lnTo>
                  <a:pt x="259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752400" y="431460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2095200" y="43243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2104920" y="4314600"/>
            <a:ext cx="9344160" cy="10080"/>
          </a:xfrm>
          <a:custGeom>
            <a:avLst/>
            <a:gdLst/>
            <a:ahLst/>
            <a:rect l="0" t="0" r="r" b="b"/>
            <a:pathLst>
              <a:path w="25956" h="28">
                <a:moveTo>
                  <a:pt x="0" y="0"/>
                </a:moveTo>
                <a:lnTo>
                  <a:pt x="25956" y="0"/>
                </a:lnTo>
                <a:lnTo>
                  <a:pt x="259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752400" y="5267160"/>
            <a:ext cx="1352880" cy="9720"/>
          </a:xfrm>
          <a:custGeom>
            <a:avLst/>
            <a:gdLst/>
            <a:ahLst/>
            <a:rect l="0" t="0" r="r" b="b"/>
            <a:pathLst>
              <a:path w="3758" h="27">
                <a:moveTo>
                  <a:pt x="0" y="0"/>
                </a:moveTo>
                <a:lnTo>
                  <a:pt x="3758" y="0"/>
                </a:lnTo>
                <a:lnTo>
                  <a:pt x="37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2104920" y="5267160"/>
            <a:ext cx="9344160" cy="9720"/>
          </a:xfrm>
          <a:custGeom>
            <a:avLst/>
            <a:gdLst/>
            <a:ahLst/>
            <a:rect l="0" t="0" r="r" b="b"/>
            <a:pathLst>
              <a:path w="25956" h="27">
                <a:moveTo>
                  <a:pt x="0" y="0"/>
                </a:moveTo>
                <a:lnTo>
                  <a:pt x="25956" y="0"/>
                </a:lnTo>
                <a:lnTo>
                  <a:pt x="259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927360" y="1663920"/>
            <a:ext cx="180000" cy="180000"/>
          </a:xfrm>
          <a:custGeom>
            <a:avLst/>
            <a:gdLst/>
            <a:ahLst/>
            <a:rect l="0" t="0" r="r" b="b"/>
            <a:pathLst>
              <a:path w="500" h="500">
                <a:moveTo>
                  <a:pt x="0" y="305"/>
                </a:moveTo>
                <a:lnTo>
                  <a:pt x="305" y="0"/>
                </a:lnTo>
                <a:lnTo>
                  <a:pt x="500" y="195"/>
                </a:lnTo>
                <a:lnTo>
                  <a:pt x="195" y="500"/>
                </a:lnTo>
                <a:lnTo>
                  <a:pt x="0" y="30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797040" y="1743120"/>
            <a:ext cx="282960" cy="231840"/>
          </a:xfrm>
          <a:custGeom>
            <a:avLst/>
            <a:gdLst/>
            <a:ahLst/>
            <a:rect l="0" t="0" r="r" b="b"/>
            <a:pathLst>
              <a:path w="786" h="644">
                <a:moveTo>
                  <a:pt x="180" y="644"/>
                </a:moveTo>
                <a:cubicBezTo>
                  <a:pt x="24" y="632"/>
                  <a:pt x="-4" y="521"/>
                  <a:pt x="0" y="462"/>
                </a:cubicBezTo>
                <a:cubicBezTo>
                  <a:pt x="9" y="320"/>
                  <a:pt x="435" y="0"/>
                  <a:pt x="435" y="0"/>
                </a:cubicBezTo>
                <a:lnTo>
                  <a:pt x="786" y="54"/>
                </a:lnTo>
                <a:cubicBezTo>
                  <a:pt x="786" y="54"/>
                  <a:pt x="299" y="652"/>
                  <a:pt x="180" y="644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781920" y="1629720"/>
            <a:ext cx="360360" cy="36036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901" y="100"/>
                </a:moveTo>
                <a:cubicBezTo>
                  <a:pt x="819" y="19"/>
                  <a:pt x="727" y="-21"/>
                  <a:pt x="695" y="11"/>
                </a:cubicBezTo>
                <a:lnTo>
                  <a:pt x="694" y="12"/>
                </a:lnTo>
                <a:lnTo>
                  <a:pt x="693" y="13"/>
                </a:lnTo>
                <a:lnTo>
                  <a:pt x="61" y="644"/>
                </a:lnTo>
                <a:cubicBezTo>
                  <a:pt x="22" y="683"/>
                  <a:pt x="0" y="736"/>
                  <a:pt x="0" y="791"/>
                </a:cubicBezTo>
                <a:cubicBezTo>
                  <a:pt x="0" y="847"/>
                  <a:pt x="22" y="900"/>
                  <a:pt x="61" y="939"/>
                </a:cubicBezTo>
                <a:cubicBezTo>
                  <a:pt x="101" y="980"/>
                  <a:pt x="153" y="1001"/>
                  <a:pt x="209" y="1001"/>
                </a:cubicBezTo>
                <a:cubicBezTo>
                  <a:pt x="265" y="1001"/>
                  <a:pt x="317" y="980"/>
                  <a:pt x="358" y="939"/>
                </a:cubicBezTo>
                <a:lnTo>
                  <a:pt x="989" y="308"/>
                </a:lnTo>
                <a:lnTo>
                  <a:pt x="989" y="307"/>
                </a:lnTo>
                <a:cubicBezTo>
                  <a:pt x="990" y="307"/>
                  <a:pt x="990" y="307"/>
                  <a:pt x="990" y="306"/>
                </a:cubicBezTo>
                <a:cubicBezTo>
                  <a:pt x="1023" y="274"/>
                  <a:pt x="982" y="182"/>
                  <a:pt x="901" y="100"/>
                </a:cubicBezTo>
                <a:moveTo>
                  <a:pt x="297" y="880"/>
                </a:moveTo>
                <a:cubicBezTo>
                  <a:pt x="274" y="904"/>
                  <a:pt x="242" y="917"/>
                  <a:pt x="209" y="917"/>
                </a:cubicBezTo>
                <a:cubicBezTo>
                  <a:pt x="175" y="917"/>
                  <a:pt x="144" y="904"/>
                  <a:pt x="120" y="880"/>
                </a:cubicBezTo>
                <a:cubicBezTo>
                  <a:pt x="97" y="856"/>
                  <a:pt x="84" y="825"/>
                  <a:pt x="84" y="791"/>
                </a:cubicBezTo>
                <a:cubicBezTo>
                  <a:pt x="84" y="758"/>
                  <a:pt x="97" y="727"/>
                  <a:pt x="120" y="703"/>
                </a:cubicBezTo>
                <a:lnTo>
                  <a:pt x="708" y="117"/>
                </a:lnTo>
                <a:cubicBezTo>
                  <a:pt x="725" y="149"/>
                  <a:pt x="751" y="184"/>
                  <a:pt x="785" y="217"/>
                </a:cubicBezTo>
                <a:cubicBezTo>
                  <a:pt x="818" y="250"/>
                  <a:pt x="853" y="276"/>
                  <a:pt x="885" y="294"/>
                </a:cubicBezTo>
                <a:lnTo>
                  <a:pt x="297" y="880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845640" y="1740240"/>
            <a:ext cx="229320" cy="188640"/>
          </a:xfrm>
          <a:custGeom>
            <a:avLst/>
            <a:gdLst/>
            <a:ahLst/>
            <a:rect l="0" t="0" r="r" b="b"/>
            <a:pathLst>
              <a:path w="637" h="524">
                <a:moveTo>
                  <a:pt x="637" y="57"/>
                </a:moveTo>
                <a:cubicBezTo>
                  <a:pt x="636" y="68"/>
                  <a:pt x="564" y="78"/>
                  <a:pt x="478" y="67"/>
                </a:cubicBezTo>
                <a:cubicBezTo>
                  <a:pt x="392" y="55"/>
                  <a:pt x="324" y="32"/>
                  <a:pt x="327" y="16"/>
                </a:cubicBezTo>
                <a:cubicBezTo>
                  <a:pt x="329" y="-1"/>
                  <a:pt x="400" y="-5"/>
                  <a:pt x="486" y="6"/>
                </a:cubicBezTo>
                <a:cubicBezTo>
                  <a:pt x="572" y="18"/>
                  <a:pt x="640" y="40"/>
                  <a:pt x="637" y="57"/>
                </a:cubicBezTo>
                <a:moveTo>
                  <a:pt x="124" y="340"/>
                </a:moveTo>
                <a:cubicBezTo>
                  <a:pt x="115" y="349"/>
                  <a:pt x="101" y="349"/>
                  <a:pt x="92" y="340"/>
                </a:cubicBezTo>
                <a:cubicBezTo>
                  <a:pt x="84" y="331"/>
                  <a:pt x="84" y="317"/>
                  <a:pt x="92" y="309"/>
                </a:cubicBezTo>
                <a:cubicBezTo>
                  <a:pt x="101" y="300"/>
                  <a:pt x="115" y="300"/>
                  <a:pt x="124" y="309"/>
                </a:cubicBezTo>
                <a:cubicBezTo>
                  <a:pt x="132" y="317"/>
                  <a:pt x="132" y="331"/>
                  <a:pt x="124" y="340"/>
                </a:cubicBezTo>
                <a:moveTo>
                  <a:pt x="216" y="413"/>
                </a:moveTo>
                <a:cubicBezTo>
                  <a:pt x="202" y="427"/>
                  <a:pt x="179" y="427"/>
                  <a:pt x="165" y="413"/>
                </a:cubicBezTo>
                <a:cubicBezTo>
                  <a:pt x="151" y="399"/>
                  <a:pt x="151" y="376"/>
                  <a:pt x="165" y="362"/>
                </a:cubicBezTo>
                <a:cubicBezTo>
                  <a:pt x="179" y="348"/>
                  <a:pt x="202" y="348"/>
                  <a:pt x="216" y="362"/>
                </a:cubicBezTo>
                <a:cubicBezTo>
                  <a:pt x="231" y="376"/>
                  <a:pt x="231" y="399"/>
                  <a:pt x="216" y="413"/>
                </a:cubicBezTo>
                <a:moveTo>
                  <a:pt x="263" y="264"/>
                </a:moveTo>
                <a:cubicBezTo>
                  <a:pt x="250" y="278"/>
                  <a:pt x="228" y="278"/>
                  <a:pt x="215" y="264"/>
                </a:cubicBezTo>
                <a:cubicBezTo>
                  <a:pt x="202" y="251"/>
                  <a:pt x="202" y="230"/>
                  <a:pt x="215" y="216"/>
                </a:cubicBezTo>
                <a:cubicBezTo>
                  <a:pt x="228" y="203"/>
                  <a:pt x="250" y="203"/>
                  <a:pt x="263" y="216"/>
                </a:cubicBezTo>
                <a:cubicBezTo>
                  <a:pt x="277" y="230"/>
                  <a:pt x="277" y="251"/>
                  <a:pt x="263" y="264"/>
                </a:cubicBezTo>
                <a:moveTo>
                  <a:pt x="71" y="512"/>
                </a:moveTo>
                <a:cubicBezTo>
                  <a:pt x="55" y="528"/>
                  <a:pt x="29" y="528"/>
                  <a:pt x="13" y="512"/>
                </a:cubicBezTo>
                <a:cubicBezTo>
                  <a:pt x="-4" y="496"/>
                  <a:pt x="-4" y="469"/>
                  <a:pt x="13" y="453"/>
                </a:cubicBezTo>
                <a:cubicBezTo>
                  <a:pt x="29" y="437"/>
                  <a:pt x="55" y="437"/>
                  <a:pt x="71" y="453"/>
                </a:cubicBezTo>
                <a:cubicBezTo>
                  <a:pt x="88" y="469"/>
                  <a:pt x="88" y="496"/>
                  <a:pt x="71" y="512"/>
                </a:cubicBezTo>
                <a:moveTo>
                  <a:pt x="390" y="256"/>
                </a:moveTo>
                <a:cubicBezTo>
                  <a:pt x="378" y="268"/>
                  <a:pt x="360" y="268"/>
                  <a:pt x="348" y="256"/>
                </a:cubicBezTo>
                <a:cubicBezTo>
                  <a:pt x="336" y="245"/>
                  <a:pt x="336" y="226"/>
                  <a:pt x="348" y="214"/>
                </a:cubicBezTo>
                <a:cubicBezTo>
                  <a:pt x="360" y="203"/>
                  <a:pt x="378" y="203"/>
                  <a:pt x="390" y="214"/>
                </a:cubicBezTo>
                <a:cubicBezTo>
                  <a:pt x="401" y="226"/>
                  <a:pt x="401" y="245"/>
                  <a:pt x="390" y="256"/>
                </a:cubicBezTo>
                <a:moveTo>
                  <a:pt x="356" y="136"/>
                </a:moveTo>
                <a:cubicBezTo>
                  <a:pt x="349" y="144"/>
                  <a:pt x="336" y="144"/>
                  <a:pt x="329" y="136"/>
                </a:cubicBezTo>
                <a:cubicBezTo>
                  <a:pt x="321" y="128"/>
                  <a:pt x="321" y="116"/>
                  <a:pt x="329" y="108"/>
                </a:cubicBezTo>
                <a:cubicBezTo>
                  <a:pt x="336" y="100"/>
                  <a:pt x="348" y="100"/>
                  <a:pt x="356" y="108"/>
                </a:cubicBezTo>
                <a:cubicBezTo>
                  <a:pt x="364" y="116"/>
                  <a:pt x="364" y="128"/>
                  <a:pt x="356" y="136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1055160" y="1645560"/>
            <a:ext cx="71280" cy="71280"/>
          </a:xfrm>
          <a:custGeom>
            <a:avLst/>
            <a:gdLst/>
            <a:ahLst/>
            <a:rect l="0" t="0" r="r" b="b"/>
            <a:pathLst>
              <a:path w="198" h="198">
                <a:moveTo>
                  <a:pt x="122" y="76"/>
                </a:moveTo>
                <a:cubicBezTo>
                  <a:pt x="136" y="89"/>
                  <a:pt x="147" y="102"/>
                  <a:pt x="158" y="115"/>
                </a:cubicBezTo>
                <a:cubicBezTo>
                  <a:pt x="169" y="128"/>
                  <a:pt x="177" y="140"/>
                  <a:pt x="184" y="151"/>
                </a:cubicBezTo>
                <a:cubicBezTo>
                  <a:pt x="191" y="162"/>
                  <a:pt x="195" y="172"/>
                  <a:pt x="197" y="179"/>
                </a:cubicBezTo>
                <a:cubicBezTo>
                  <a:pt x="199" y="187"/>
                  <a:pt x="199" y="192"/>
                  <a:pt x="195" y="195"/>
                </a:cubicBezTo>
                <a:cubicBezTo>
                  <a:pt x="192" y="199"/>
                  <a:pt x="187" y="199"/>
                  <a:pt x="179" y="197"/>
                </a:cubicBezTo>
                <a:cubicBezTo>
                  <a:pt x="172" y="195"/>
                  <a:pt x="162" y="191"/>
                  <a:pt x="151" y="184"/>
                </a:cubicBezTo>
                <a:cubicBezTo>
                  <a:pt x="140" y="177"/>
                  <a:pt x="128" y="169"/>
                  <a:pt x="114" y="158"/>
                </a:cubicBezTo>
                <a:cubicBezTo>
                  <a:pt x="101" y="147"/>
                  <a:pt x="88" y="136"/>
                  <a:pt x="75" y="123"/>
                </a:cubicBezTo>
                <a:cubicBezTo>
                  <a:pt x="63" y="110"/>
                  <a:pt x="51" y="98"/>
                  <a:pt x="41" y="85"/>
                </a:cubicBezTo>
                <a:cubicBezTo>
                  <a:pt x="30" y="72"/>
                  <a:pt x="21" y="60"/>
                  <a:pt x="15" y="48"/>
                </a:cubicBezTo>
                <a:cubicBezTo>
                  <a:pt x="8" y="36"/>
                  <a:pt x="3" y="27"/>
                  <a:pt x="1" y="19"/>
                </a:cubicBezTo>
                <a:cubicBezTo>
                  <a:pt x="-1" y="12"/>
                  <a:pt x="0" y="6"/>
                  <a:pt x="3" y="3"/>
                </a:cubicBezTo>
                <a:cubicBezTo>
                  <a:pt x="6" y="0"/>
                  <a:pt x="12" y="-1"/>
                  <a:pt x="19" y="1"/>
                </a:cubicBezTo>
                <a:cubicBezTo>
                  <a:pt x="27" y="3"/>
                  <a:pt x="36" y="8"/>
                  <a:pt x="48" y="15"/>
                </a:cubicBezTo>
                <a:cubicBezTo>
                  <a:pt x="59" y="21"/>
                  <a:pt x="71" y="30"/>
                  <a:pt x="84" y="41"/>
                </a:cubicBezTo>
                <a:cubicBezTo>
                  <a:pt x="97" y="51"/>
                  <a:pt x="109" y="64"/>
                  <a:pt x="122" y="7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1160280" y="1565280"/>
            <a:ext cx="4281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Creatividad y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110808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604080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2233440" y="2912040"/>
            <a:ext cx="313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 elementos adicionales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2233440" y="3654720"/>
            <a:ext cx="666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alguna mejora (menú, interacción, visualización)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2233440" y="4397760"/>
            <a:ext cx="879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Ampliaciones relevantes: memoria simulada, GUI, animaciones, editor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2233440" y="4816800"/>
            <a:ext cx="214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instrucciones,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752400" y="427644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790920" y="2219040"/>
            <a:ext cx="302040" cy="362520"/>
          </a:xfrm>
          <a:custGeom>
            <a:avLst/>
            <a:gdLst/>
            <a:ahLst/>
            <a:rect l="0" t="0" r="r" b="b"/>
            <a:pathLst>
              <a:path w="839" h="1007">
                <a:moveTo>
                  <a:pt x="839" y="895"/>
                </a:moveTo>
                <a:cubicBezTo>
                  <a:pt x="839" y="957"/>
                  <a:pt x="789" y="1007"/>
                  <a:pt x="726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50"/>
                  <a:pt x="839" y="112"/>
                </a:cubicBezTo>
                <a:lnTo>
                  <a:pt x="839" y="89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831240" y="2289600"/>
            <a:ext cx="221400" cy="221400"/>
          </a:xfrm>
          <a:custGeom>
            <a:avLst/>
            <a:gdLst/>
            <a:ahLst/>
            <a:rect l="0" t="0" r="r" b="b"/>
            <a:pathLst>
              <a:path w="615" h="615">
                <a:moveTo>
                  <a:pt x="615" y="476"/>
                </a:moveTo>
                <a:cubicBezTo>
                  <a:pt x="615" y="491"/>
                  <a:pt x="603" y="503"/>
                  <a:pt x="587" y="503"/>
                </a:cubicBezTo>
                <a:lnTo>
                  <a:pt x="28" y="503"/>
                </a:lnTo>
                <a:cubicBezTo>
                  <a:pt x="12" y="503"/>
                  <a:pt x="0" y="491"/>
                  <a:pt x="0" y="476"/>
                </a:cubicBezTo>
                <a:cubicBezTo>
                  <a:pt x="0" y="460"/>
                  <a:pt x="12" y="448"/>
                  <a:pt x="28" y="448"/>
                </a:cubicBezTo>
                <a:lnTo>
                  <a:pt x="587" y="448"/>
                </a:lnTo>
                <a:cubicBezTo>
                  <a:pt x="603" y="448"/>
                  <a:pt x="615" y="460"/>
                  <a:pt x="615" y="476"/>
                </a:cubicBezTo>
                <a:moveTo>
                  <a:pt x="167" y="587"/>
                </a:moveTo>
                <a:cubicBezTo>
                  <a:pt x="167" y="603"/>
                  <a:pt x="155" y="615"/>
                  <a:pt x="139" y="615"/>
                </a:cubicBezTo>
                <a:lnTo>
                  <a:pt x="28" y="615"/>
                </a:lnTo>
                <a:cubicBezTo>
                  <a:pt x="12" y="615"/>
                  <a:pt x="0" y="603"/>
                  <a:pt x="0" y="587"/>
                </a:cubicBezTo>
                <a:cubicBezTo>
                  <a:pt x="0" y="572"/>
                  <a:pt x="12" y="559"/>
                  <a:pt x="28" y="559"/>
                </a:cubicBezTo>
                <a:lnTo>
                  <a:pt x="139" y="559"/>
                </a:lnTo>
                <a:cubicBezTo>
                  <a:pt x="155" y="559"/>
                  <a:pt x="167" y="572"/>
                  <a:pt x="167" y="587"/>
                </a:cubicBezTo>
                <a:moveTo>
                  <a:pt x="615" y="28"/>
                </a:moveTo>
                <a:cubicBezTo>
                  <a:pt x="615" y="43"/>
                  <a:pt x="603" y="56"/>
                  <a:pt x="587" y="56"/>
                </a:cubicBezTo>
                <a:lnTo>
                  <a:pt x="28" y="56"/>
                </a:lnTo>
                <a:cubicBezTo>
                  <a:pt x="12" y="56"/>
                  <a:pt x="0" y="43"/>
                  <a:pt x="0" y="28"/>
                </a:cubicBez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8"/>
                </a:cubicBezTo>
                <a:moveTo>
                  <a:pt x="615" y="140"/>
                </a:moveTo>
                <a:cubicBezTo>
                  <a:pt x="615" y="156"/>
                  <a:pt x="603" y="168"/>
                  <a:pt x="587" y="168"/>
                </a:cubicBezTo>
                <a:lnTo>
                  <a:pt x="28" y="168"/>
                </a:lnTo>
                <a:cubicBezTo>
                  <a:pt x="12" y="168"/>
                  <a:pt x="0" y="156"/>
                  <a:pt x="0" y="140"/>
                </a:cubicBezTo>
                <a:cubicBezTo>
                  <a:pt x="0" y="125"/>
                  <a:pt x="12" y="113"/>
                  <a:pt x="28" y="113"/>
                </a:cubicBezTo>
                <a:lnTo>
                  <a:pt x="587" y="113"/>
                </a:lnTo>
                <a:cubicBezTo>
                  <a:pt x="603" y="113"/>
                  <a:pt x="615" y="125"/>
                  <a:pt x="615" y="140"/>
                </a:cubicBezTo>
                <a:moveTo>
                  <a:pt x="615" y="252"/>
                </a:moveTo>
                <a:cubicBezTo>
                  <a:pt x="615" y="268"/>
                  <a:pt x="603" y="280"/>
                  <a:pt x="587" y="280"/>
                </a:cubicBezTo>
                <a:lnTo>
                  <a:pt x="28" y="280"/>
                </a:lnTo>
                <a:cubicBezTo>
                  <a:pt x="12" y="280"/>
                  <a:pt x="0" y="268"/>
                  <a:pt x="0" y="252"/>
                </a:cubicBezTo>
                <a:cubicBezTo>
                  <a:pt x="0" y="237"/>
                  <a:pt x="12" y="224"/>
                  <a:pt x="28" y="224"/>
                </a:cubicBezTo>
                <a:lnTo>
                  <a:pt x="587" y="224"/>
                </a:lnTo>
                <a:cubicBezTo>
                  <a:pt x="603" y="224"/>
                  <a:pt x="615" y="237"/>
                  <a:pt x="615" y="252"/>
                </a:cubicBezTo>
                <a:moveTo>
                  <a:pt x="615" y="364"/>
                </a:moveTo>
                <a:cubicBezTo>
                  <a:pt x="615" y="379"/>
                  <a:pt x="603" y="392"/>
                  <a:pt x="587" y="392"/>
                </a:cubicBezTo>
                <a:lnTo>
                  <a:pt x="28" y="392"/>
                </a:lnTo>
                <a:cubicBezTo>
                  <a:pt x="12" y="392"/>
                  <a:pt x="0" y="379"/>
                  <a:pt x="0" y="364"/>
                </a:cubicBezTo>
                <a:cubicBezTo>
                  <a:pt x="0" y="348"/>
                  <a:pt x="12" y="336"/>
                  <a:pt x="28" y="336"/>
                </a:cubicBezTo>
                <a:lnTo>
                  <a:pt x="587" y="336"/>
                </a:lnTo>
                <a:cubicBezTo>
                  <a:pt x="603" y="336"/>
                  <a:pt x="615" y="348"/>
                  <a:pt x="615" y="36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866520" y="2278080"/>
            <a:ext cx="226440" cy="233280"/>
          </a:xfrm>
          <a:custGeom>
            <a:avLst/>
            <a:gdLst/>
            <a:ahLst/>
            <a:rect l="0" t="0" r="r" b="b"/>
            <a:pathLst>
              <a:path w="629" h="648">
                <a:moveTo>
                  <a:pt x="629" y="11"/>
                </a:moveTo>
                <a:cubicBezTo>
                  <a:pt x="606" y="-3"/>
                  <a:pt x="578" y="-5"/>
                  <a:pt x="558" y="11"/>
                </a:cubicBezTo>
                <a:lnTo>
                  <a:pt x="536" y="29"/>
                </a:lnTo>
                <a:lnTo>
                  <a:pt x="495" y="63"/>
                </a:lnTo>
                <a:lnTo>
                  <a:pt x="492" y="65"/>
                </a:lnTo>
                <a:lnTo>
                  <a:pt x="426" y="119"/>
                </a:lnTo>
                <a:lnTo>
                  <a:pt x="93" y="390"/>
                </a:lnTo>
                <a:cubicBezTo>
                  <a:pt x="81" y="400"/>
                  <a:pt x="71" y="424"/>
                  <a:pt x="60" y="447"/>
                </a:cubicBezTo>
                <a:cubicBezTo>
                  <a:pt x="50" y="472"/>
                  <a:pt x="33" y="528"/>
                  <a:pt x="20" y="571"/>
                </a:cubicBezTo>
                <a:cubicBezTo>
                  <a:pt x="16" y="578"/>
                  <a:pt x="-10" y="623"/>
                  <a:pt x="5" y="640"/>
                </a:cubicBezTo>
                <a:cubicBezTo>
                  <a:pt x="19" y="657"/>
                  <a:pt x="70" y="640"/>
                  <a:pt x="76" y="637"/>
                </a:cubicBezTo>
                <a:cubicBezTo>
                  <a:pt x="122" y="633"/>
                  <a:pt x="180" y="627"/>
                  <a:pt x="206" y="621"/>
                </a:cubicBezTo>
                <a:cubicBezTo>
                  <a:pt x="232" y="615"/>
                  <a:pt x="258" y="610"/>
                  <a:pt x="270" y="600"/>
                </a:cubicBezTo>
                <a:lnTo>
                  <a:pt x="271" y="600"/>
                </a:lnTo>
                <a:lnTo>
                  <a:pt x="603" y="329"/>
                </a:lnTo>
                <a:lnTo>
                  <a:pt x="625" y="311"/>
                </a:lnTo>
                <a:lnTo>
                  <a:pt x="629" y="307"/>
                </a:lnTo>
                <a:lnTo>
                  <a:pt x="629" y="11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870480" y="2395080"/>
            <a:ext cx="96840" cy="96840"/>
          </a:xfrm>
          <a:custGeom>
            <a:avLst/>
            <a:gdLst/>
            <a:ahLst/>
            <a:rect l="0" t="0" r="r" b="b"/>
            <a:pathLst>
              <a:path w="269" h="269">
                <a:moveTo>
                  <a:pt x="259" y="140"/>
                </a:moveTo>
                <a:cubicBezTo>
                  <a:pt x="259" y="140"/>
                  <a:pt x="223" y="88"/>
                  <a:pt x="200" y="69"/>
                </a:cubicBezTo>
                <a:cubicBezTo>
                  <a:pt x="181" y="46"/>
                  <a:pt x="129" y="10"/>
                  <a:pt x="129" y="10"/>
                </a:cubicBezTo>
                <a:cubicBezTo>
                  <a:pt x="115" y="-2"/>
                  <a:pt x="94" y="-3"/>
                  <a:pt x="82" y="9"/>
                </a:cubicBezTo>
                <a:cubicBezTo>
                  <a:pt x="70" y="21"/>
                  <a:pt x="60" y="47"/>
                  <a:pt x="49" y="73"/>
                </a:cubicBezTo>
                <a:cubicBezTo>
                  <a:pt x="36" y="105"/>
                  <a:pt x="14" y="190"/>
                  <a:pt x="0" y="234"/>
                </a:cubicBezTo>
                <a:cubicBezTo>
                  <a:pt x="-2" y="242"/>
                  <a:pt x="14" y="222"/>
                  <a:pt x="14" y="229"/>
                </a:cubicBezTo>
                <a:cubicBezTo>
                  <a:pt x="14" y="234"/>
                  <a:pt x="15" y="240"/>
                  <a:pt x="16" y="245"/>
                </a:cubicBezTo>
                <a:lnTo>
                  <a:pt x="12" y="249"/>
                </a:lnTo>
                <a:lnTo>
                  <a:pt x="18" y="251"/>
                </a:lnTo>
                <a:cubicBezTo>
                  <a:pt x="18" y="253"/>
                  <a:pt x="19" y="255"/>
                  <a:pt x="20" y="257"/>
                </a:cubicBezTo>
                <a:lnTo>
                  <a:pt x="24" y="253"/>
                </a:lnTo>
                <a:cubicBezTo>
                  <a:pt x="29" y="254"/>
                  <a:pt x="35" y="255"/>
                  <a:pt x="40" y="255"/>
                </a:cubicBezTo>
                <a:cubicBezTo>
                  <a:pt x="47" y="255"/>
                  <a:pt x="27" y="271"/>
                  <a:pt x="34" y="269"/>
                </a:cubicBezTo>
                <a:cubicBezTo>
                  <a:pt x="79" y="255"/>
                  <a:pt x="164" y="233"/>
                  <a:pt x="196" y="220"/>
                </a:cubicBezTo>
                <a:cubicBezTo>
                  <a:pt x="222" y="209"/>
                  <a:pt x="248" y="199"/>
                  <a:pt x="260" y="187"/>
                </a:cubicBezTo>
                <a:cubicBezTo>
                  <a:pt x="272" y="174"/>
                  <a:pt x="271" y="153"/>
                  <a:pt x="259" y="140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1028880" y="2224440"/>
            <a:ext cx="109080" cy="109080"/>
          </a:xfrm>
          <a:custGeom>
            <a:avLst/>
            <a:gdLst/>
            <a:ahLst/>
            <a:rect l="0" t="0" r="r" b="b"/>
            <a:pathLst>
              <a:path w="303" h="303">
                <a:moveTo>
                  <a:pt x="19" y="108"/>
                </a:moveTo>
                <a:cubicBezTo>
                  <a:pt x="-6" y="132"/>
                  <a:pt x="-6" y="172"/>
                  <a:pt x="19" y="196"/>
                </a:cubicBezTo>
                <a:lnTo>
                  <a:pt x="107" y="285"/>
                </a:lnTo>
                <a:cubicBezTo>
                  <a:pt x="132" y="309"/>
                  <a:pt x="172" y="309"/>
                  <a:pt x="196" y="285"/>
                </a:cubicBezTo>
                <a:lnTo>
                  <a:pt x="284" y="196"/>
                </a:lnTo>
                <a:cubicBezTo>
                  <a:pt x="309" y="172"/>
                  <a:pt x="309" y="132"/>
                  <a:pt x="284" y="108"/>
                </a:cubicBezTo>
                <a:lnTo>
                  <a:pt x="196" y="19"/>
                </a:lnTo>
                <a:cubicBezTo>
                  <a:pt x="172" y="-6"/>
                  <a:pt x="132" y="-6"/>
                  <a:pt x="107" y="19"/>
                </a:cubicBezTo>
                <a:lnTo>
                  <a:pt x="19" y="108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900000" y="2278800"/>
            <a:ext cx="183600" cy="183600"/>
          </a:xfrm>
          <a:custGeom>
            <a:avLst/>
            <a:gdLst/>
            <a:ahLst/>
            <a:rect l="0" t="0" r="r" b="b"/>
            <a:pathLst>
              <a:path w="510" h="510">
                <a:moveTo>
                  <a:pt x="0" y="333"/>
                </a:moveTo>
                <a:lnTo>
                  <a:pt x="89" y="421"/>
                </a:lnTo>
                <a:lnTo>
                  <a:pt x="177" y="510"/>
                </a:lnTo>
                <a:lnTo>
                  <a:pt x="510" y="178"/>
                </a:lnTo>
                <a:lnTo>
                  <a:pt x="333" y="0"/>
                </a:lnTo>
                <a:lnTo>
                  <a:pt x="0" y="333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866520" y="246744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78" y="58"/>
                </a:moveTo>
                <a:cubicBezTo>
                  <a:pt x="78" y="58"/>
                  <a:pt x="20" y="90"/>
                  <a:pt x="4" y="74"/>
                </a:cubicBezTo>
                <a:cubicBezTo>
                  <a:pt x="-12" y="59"/>
                  <a:pt x="21" y="0"/>
                  <a:pt x="21" y="0"/>
                </a:cubicBezTo>
                <a:cubicBezTo>
                  <a:pt x="21" y="0"/>
                  <a:pt x="75" y="1"/>
                  <a:pt x="78" y="5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1019520" y="2238840"/>
            <a:ext cx="103680" cy="104040"/>
          </a:xfrm>
          <a:custGeom>
            <a:avLst/>
            <a:gdLst/>
            <a:ahLst/>
            <a:rect l="0" t="0" r="r" b="b"/>
            <a:pathLst>
              <a:path w="288" h="289">
                <a:moveTo>
                  <a:pt x="0" y="111"/>
                </a:moveTo>
                <a:lnTo>
                  <a:pt x="110" y="0"/>
                </a:lnTo>
                <a:lnTo>
                  <a:pt x="288" y="177"/>
                </a:lnTo>
                <a:lnTo>
                  <a:pt x="177" y="289"/>
                </a:lnTo>
                <a:lnTo>
                  <a:pt x="0" y="11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1027440" y="2247120"/>
            <a:ext cx="87840" cy="87840"/>
          </a:xfrm>
          <a:custGeom>
            <a:avLst/>
            <a:gdLst/>
            <a:ahLst/>
            <a:rect l="0" t="0" r="r" b="b"/>
            <a:pathLst>
              <a:path w="244" h="244">
                <a:moveTo>
                  <a:pt x="44" y="22"/>
                </a:moveTo>
                <a:lnTo>
                  <a:pt x="66" y="0"/>
                </a:lnTo>
                <a:lnTo>
                  <a:pt x="244" y="176"/>
                </a:lnTo>
                <a:lnTo>
                  <a:pt x="222" y="200"/>
                </a:lnTo>
                <a:lnTo>
                  <a:pt x="44" y="22"/>
                </a:lnTo>
                <a:moveTo>
                  <a:pt x="0" y="66"/>
                </a:moveTo>
                <a:lnTo>
                  <a:pt x="22" y="44"/>
                </a:lnTo>
                <a:lnTo>
                  <a:pt x="200" y="222"/>
                </a:lnTo>
                <a:lnTo>
                  <a:pt x="177" y="244"/>
                </a:lnTo>
                <a:lnTo>
                  <a:pt x="0" y="66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773280" y="29498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1"/>
                </a:lnTo>
                <a:cubicBezTo>
                  <a:pt x="82" y="397"/>
                  <a:pt x="41" y="399"/>
                  <a:pt x="17" y="425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1160280" y="2155680"/>
            <a:ext cx="651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Reflexión o autoevaluación (opcional)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773280" y="33688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1065240" y="2892960"/>
            <a:ext cx="844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¿Has probado tu programa con distintos conjuntos de instrucciones?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773280" y="37785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065240" y="3312000"/>
            <a:ext cx="518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errores has encontrado y corregido?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1114200" y="4350960"/>
            <a:ext cx="276480" cy="261000"/>
          </a:xfrm>
          <a:custGeom>
            <a:avLst/>
            <a:gdLst/>
            <a:ahLst/>
            <a:rect l="0" t="0" r="r" b="b"/>
            <a:pathLst>
              <a:path w="768" h="725">
                <a:moveTo>
                  <a:pt x="385" y="0"/>
                </a:moveTo>
                <a:cubicBezTo>
                  <a:pt x="172" y="0"/>
                  <a:pt x="0" y="133"/>
                  <a:pt x="0" y="298"/>
                </a:cubicBezTo>
                <a:cubicBezTo>
                  <a:pt x="0" y="391"/>
                  <a:pt x="55" y="474"/>
                  <a:pt x="141" y="529"/>
                </a:cubicBezTo>
                <a:cubicBezTo>
                  <a:pt x="130" y="578"/>
                  <a:pt x="104" y="652"/>
                  <a:pt x="43" y="725"/>
                </a:cubicBezTo>
                <a:cubicBezTo>
                  <a:pt x="165" y="705"/>
                  <a:pt x="244" y="645"/>
                  <a:pt x="292" y="589"/>
                </a:cubicBezTo>
                <a:cubicBezTo>
                  <a:pt x="322" y="594"/>
                  <a:pt x="352" y="598"/>
                  <a:pt x="385" y="598"/>
                </a:cubicBezTo>
                <a:cubicBezTo>
                  <a:pt x="597" y="598"/>
                  <a:pt x="768" y="463"/>
                  <a:pt x="768" y="298"/>
                </a:cubicBezTo>
                <a:cubicBezTo>
                  <a:pt x="768" y="133"/>
                  <a:pt x="597" y="0"/>
                  <a:pt x="385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1236960" y="444312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9"/>
                  <a:pt x="85" y="54"/>
                  <a:pt x="83" y="60"/>
                </a:cubicBezTo>
                <a:cubicBezTo>
                  <a:pt x="81" y="65"/>
                  <a:pt x="78" y="69"/>
                  <a:pt x="74" y="73"/>
                </a:cubicBezTo>
                <a:cubicBezTo>
                  <a:pt x="70" y="77"/>
                  <a:pt x="65" y="80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2" y="80"/>
                  <a:pt x="18" y="77"/>
                  <a:pt x="14" y="73"/>
                </a:cubicBezTo>
                <a:cubicBezTo>
                  <a:pt x="10" y="69"/>
                  <a:pt x="6" y="65"/>
                  <a:pt x="3" y="60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8"/>
                  <a:pt x="1" y="32"/>
                  <a:pt x="3" y="27"/>
                </a:cubicBezTo>
                <a:cubicBezTo>
                  <a:pt x="6" y="21"/>
                  <a:pt x="10" y="16"/>
                  <a:pt x="14" y="12"/>
                </a:cubicBezTo>
                <a:cubicBezTo>
                  <a:pt x="18" y="8"/>
                  <a:pt x="22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7"/>
                </a:cubicBezTo>
                <a:cubicBezTo>
                  <a:pt x="85" y="32"/>
                  <a:pt x="86" y="38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1298520" y="444312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9"/>
                  <a:pt x="85" y="54"/>
                  <a:pt x="83" y="60"/>
                </a:cubicBezTo>
                <a:cubicBezTo>
                  <a:pt x="80" y="65"/>
                  <a:pt x="77" y="69"/>
                  <a:pt x="73" y="73"/>
                </a:cubicBezTo>
                <a:cubicBezTo>
                  <a:pt x="69" y="77"/>
                  <a:pt x="65" y="80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2" y="80"/>
                  <a:pt x="17" y="77"/>
                  <a:pt x="13" y="73"/>
                </a:cubicBezTo>
                <a:cubicBezTo>
                  <a:pt x="9" y="69"/>
                  <a:pt x="5" y="65"/>
                  <a:pt x="3" y="60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8"/>
                  <a:pt x="1" y="32"/>
                  <a:pt x="3" y="27"/>
                </a:cubicBezTo>
                <a:cubicBezTo>
                  <a:pt x="5" y="21"/>
                  <a:pt x="9" y="16"/>
                  <a:pt x="13" y="12"/>
                </a:cubicBezTo>
                <a:cubicBezTo>
                  <a:pt x="17" y="8"/>
                  <a:pt x="22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2"/>
                </a:cubicBezTo>
                <a:cubicBezTo>
                  <a:pt x="77" y="16"/>
                  <a:pt x="80" y="21"/>
                  <a:pt x="83" y="27"/>
                </a:cubicBezTo>
                <a:cubicBezTo>
                  <a:pt x="85" y="32"/>
                  <a:pt x="86" y="38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1175760" y="444312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9"/>
                  <a:pt x="85" y="54"/>
                  <a:pt x="83" y="60"/>
                </a:cubicBezTo>
                <a:cubicBezTo>
                  <a:pt x="80" y="65"/>
                  <a:pt x="77" y="69"/>
                  <a:pt x="73" y="73"/>
                </a:cubicBezTo>
                <a:cubicBezTo>
                  <a:pt x="69" y="77"/>
                  <a:pt x="65" y="80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2" y="80"/>
                  <a:pt x="17" y="77"/>
                  <a:pt x="13" y="73"/>
                </a:cubicBezTo>
                <a:cubicBezTo>
                  <a:pt x="9" y="69"/>
                  <a:pt x="5" y="65"/>
                  <a:pt x="3" y="60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8"/>
                  <a:pt x="1" y="32"/>
                  <a:pt x="3" y="27"/>
                </a:cubicBezTo>
                <a:cubicBezTo>
                  <a:pt x="5" y="21"/>
                  <a:pt x="9" y="16"/>
                  <a:pt x="13" y="12"/>
                </a:cubicBezTo>
                <a:cubicBezTo>
                  <a:pt x="17" y="8"/>
                  <a:pt x="22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2"/>
                </a:cubicBezTo>
                <a:cubicBezTo>
                  <a:pt x="77" y="16"/>
                  <a:pt x="80" y="21"/>
                  <a:pt x="83" y="27"/>
                </a:cubicBezTo>
                <a:cubicBezTo>
                  <a:pt x="85" y="32"/>
                  <a:pt x="86" y="38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065240" y="3721680"/>
            <a:ext cx="478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añadirías si tuvieras más tiempo?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1407960" y="4293000"/>
            <a:ext cx="883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 Esta parte no es obligatoria, pero da valor añadido al trabajo entregado.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780840" y="17236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838440" y="17838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160280" y="166032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773280" y="30261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747720" y="2406960"/>
            <a:ext cx="492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simulador completo debe demostrar: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1065240" y="2968920"/>
            <a:ext cx="533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Ejecución correcta y lógica de instrucciones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1065240" y="3387960"/>
            <a:ext cx="324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Estructura clara y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 txBox="1"/>
          <p:nvPr/>
        </p:nvSpPr>
        <p:spPr>
          <a:xfrm>
            <a:off x="1065240" y="3797640"/>
            <a:ext cx="598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adecuado de bucles y estructuras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771480" y="4829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80"/>
                  <a:pt x="170" y="66"/>
                </a:cubicBezTo>
                <a:cubicBezTo>
                  <a:pt x="191" y="52"/>
                  <a:pt x="213" y="40"/>
                  <a:pt x="236" y="30"/>
                </a:cubicBezTo>
                <a:cubicBezTo>
                  <a:pt x="260" y="20"/>
                  <a:pt x="284" y="13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40"/>
                  <a:pt x="576" y="52"/>
                  <a:pt x="597" y="66"/>
                </a:cubicBezTo>
                <a:cubicBezTo>
                  <a:pt x="618" y="80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806040" y="48636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832680" y="48902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863280" y="49212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4"/>
                  <a:pt x="254" y="161"/>
                  <a:pt x="247" y="176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6"/>
                </a:cubicBezTo>
                <a:cubicBezTo>
                  <a:pt x="4" y="161"/>
                  <a:pt x="0" y="144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886320" y="49442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906120" y="49694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903960" y="49550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954360" y="4829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910800" y="4853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1065240" y="4216680"/>
            <a:ext cx="904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Capacidad de representar paso a paso lo que ocurre en la “CPU simulada”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1065240" y="4778640"/>
            <a:ext cx="535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¡Evalúate, revisa y entrega tu mejor versión!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52400" y="2171520"/>
            <a:ext cx="3610080" cy="533880"/>
          </a:xfrm>
          <a:custGeom>
            <a:avLst/>
            <a:gdLst/>
            <a:ahLst/>
            <a:rect l="0" t="0" r="r" b="b"/>
            <a:pathLst>
              <a:path w="10028" h="1483">
                <a:moveTo>
                  <a:pt x="0" y="0"/>
                </a:moveTo>
                <a:lnTo>
                  <a:pt x="10028" y="0"/>
                </a:lnTo>
                <a:lnTo>
                  <a:pt x="100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362120" y="2171520"/>
            <a:ext cx="2286360" cy="533880"/>
          </a:xfrm>
          <a:custGeom>
            <a:avLst/>
            <a:gdLst/>
            <a:ahLst/>
            <a:rect l="0" t="0" r="r" b="b"/>
            <a:pathLst>
              <a:path w="6351" h="1483">
                <a:moveTo>
                  <a:pt x="0" y="0"/>
                </a:moveTo>
                <a:lnTo>
                  <a:pt x="6351" y="0"/>
                </a:lnTo>
                <a:lnTo>
                  <a:pt x="635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2705040"/>
            <a:ext cx="3610080" cy="543240"/>
          </a:xfrm>
          <a:custGeom>
            <a:avLst/>
            <a:gdLst/>
            <a:ahLst/>
            <a:rect l="0" t="0" r="r" b="b"/>
            <a:pathLst>
              <a:path w="10028" h="1509">
                <a:moveTo>
                  <a:pt x="0" y="0"/>
                </a:moveTo>
                <a:lnTo>
                  <a:pt x="10028" y="0"/>
                </a:lnTo>
                <a:lnTo>
                  <a:pt x="100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4362120" y="2705040"/>
            <a:ext cx="2286360" cy="543240"/>
          </a:xfrm>
          <a:custGeom>
            <a:avLst/>
            <a:gdLst/>
            <a:ahLst/>
            <a:rect l="0" t="0" r="r" b="b"/>
            <a:pathLst>
              <a:path w="6351" h="1509">
                <a:moveTo>
                  <a:pt x="0" y="0"/>
                </a:moveTo>
                <a:lnTo>
                  <a:pt x="6351" y="0"/>
                </a:lnTo>
                <a:lnTo>
                  <a:pt x="6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3247920"/>
            <a:ext cx="3610080" cy="533520"/>
          </a:xfrm>
          <a:custGeom>
            <a:avLst/>
            <a:gdLst/>
            <a:ahLst/>
            <a:rect l="0" t="0" r="r" b="b"/>
            <a:pathLst>
              <a:path w="10028" h="1482">
                <a:moveTo>
                  <a:pt x="0" y="0"/>
                </a:moveTo>
                <a:lnTo>
                  <a:pt x="10028" y="0"/>
                </a:lnTo>
                <a:lnTo>
                  <a:pt x="100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4362120" y="3247920"/>
            <a:ext cx="2286360" cy="533520"/>
          </a:xfrm>
          <a:custGeom>
            <a:avLst/>
            <a:gdLst/>
            <a:ahLst/>
            <a:rect l="0" t="0" r="r" b="b"/>
            <a:pathLst>
              <a:path w="6351" h="1482">
                <a:moveTo>
                  <a:pt x="0" y="0"/>
                </a:moveTo>
                <a:lnTo>
                  <a:pt x="6351" y="0"/>
                </a:lnTo>
                <a:lnTo>
                  <a:pt x="63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3781080"/>
            <a:ext cx="3610080" cy="543600"/>
          </a:xfrm>
          <a:custGeom>
            <a:avLst/>
            <a:gdLst/>
            <a:ahLst/>
            <a:rect l="0" t="0" r="r" b="b"/>
            <a:pathLst>
              <a:path w="10028" h="1510">
                <a:moveTo>
                  <a:pt x="0" y="0"/>
                </a:moveTo>
                <a:lnTo>
                  <a:pt x="10028" y="0"/>
                </a:lnTo>
                <a:lnTo>
                  <a:pt x="100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4362120" y="3781080"/>
            <a:ext cx="2286360" cy="543600"/>
          </a:xfrm>
          <a:custGeom>
            <a:avLst/>
            <a:gdLst/>
            <a:ahLst/>
            <a:rect l="0" t="0" r="r" b="b"/>
            <a:pathLst>
              <a:path w="6351" h="1510">
                <a:moveTo>
                  <a:pt x="0" y="0"/>
                </a:moveTo>
                <a:lnTo>
                  <a:pt x="6351" y="0"/>
                </a:lnTo>
                <a:lnTo>
                  <a:pt x="635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4324320"/>
            <a:ext cx="3610080" cy="533520"/>
          </a:xfrm>
          <a:custGeom>
            <a:avLst/>
            <a:gdLst/>
            <a:ahLst/>
            <a:rect l="0" t="0" r="r" b="b"/>
            <a:pathLst>
              <a:path w="10028" h="1482">
                <a:moveTo>
                  <a:pt x="0" y="0"/>
                </a:moveTo>
                <a:lnTo>
                  <a:pt x="10028" y="0"/>
                </a:lnTo>
                <a:lnTo>
                  <a:pt x="100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4362120" y="4324320"/>
            <a:ext cx="2286360" cy="533520"/>
          </a:xfrm>
          <a:custGeom>
            <a:avLst/>
            <a:gdLst/>
            <a:ahLst/>
            <a:rect l="0" t="0" r="r" b="b"/>
            <a:pathLst>
              <a:path w="6351" h="1482">
                <a:moveTo>
                  <a:pt x="0" y="0"/>
                </a:moveTo>
                <a:lnTo>
                  <a:pt x="6351" y="0"/>
                </a:lnTo>
                <a:lnTo>
                  <a:pt x="63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4857480"/>
            <a:ext cx="3610080" cy="543240"/>
          </a:xfrm>
          <a:custGeom>
            <a:avLst/>
            <a:gdLst/>
            <a:ahLst/>
            <a:rect l="0" t="0" r="r" b="b"/>
            <a:pathLst>
              <a:path w="10028" h="1509">
                <a:moveTo>
                  <a:pt x="0" y="0"/>
                </a:moveTo>
                <a:lnTo>
                  <a:pt x="10028" y="0"/>
                </a:lnTo>
                <a:lnTo>
                  <a:pt x="100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4362120" y="4857480"/>
            <a:ext cx="2286360" cy="543240"/>
          </a:xfrm>
          <a:custGeom>
            <a:avLst/>
            <a:gdLst/>
            <a:ahLst/>
            <a:rect l="0" t="0" r="r" b="b"/>
            <a:pathLst>
              <a:path w="6351" h="1509">
                <a:moveTo>
                  <a:pt x="0" y="0"/>
                </a:moveTo>
                <a:lnTo>
                  <a:pt x="6351" y="0"/>
                </a:lnTo>
                <a:lnTo>
                  <a:pt x="6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52400" y="2162160"/>
            <a:ext cx="3619800" cy="9720"/>
          </a:xfrm>
          <a:custGeom>
            <a:avLst/>
            <a:gdLst/>
            <a:ahLst/>
            <a:rect l="0" t="0" r="r" b="b"/>
            <a:pathLst>
              <a:path w="10055" h="27">
                <a:moveTo>
                  <a:pt x="0" y="0"/>
                </a:moveTo>
                <a:lnTo>
                  <a:pt x="10055" y="0"/>
                </a:lnTo>
                <a:lnTo>
                  <a:pt x="100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4362120" y="21621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4371840" y="2162160"/>
            <a:ext cx="2276640" cy="9720"/>
          </a:xfrm>
          <a:custGeom>
            <a:avLst/>
            <a:gdLst/>
            <a:ahLst/>
            <a:rect l="0" t="0" r="r" b="b"/>
            <a:pathLst>
              <a:path w="6324" h="27">
                <a:moveTo>
                  <a:pt x="0" y="0"/>
                </a:moveTo>
                <a:lnTo>
                  <a:pt x="6324" y="0"/>
                </a:lnTo>
                <a:lnTo>
                  <a:pt x="632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663876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2705040"/>
            <a:ext cx="3619800" cy="9720"/>
          </a:xfrm>
          <a:custGeom>
            <a:avLst/>
            <a:gdLst/>
            <a:ahLst/>
            <a:rect l="0" t="0" r="r" b="b"/>
            <a:pathLst>
              <a:path w="10055" h="27">
                <a:moveTo>
                  <a:pt x="0" y="0"/>
                </a:moveTo>
                <a:lnTo>
                  <a:pt x="10055" y="0"/>
                </a:lnTo>
                <a:lnTo>
                  <a:pt x="100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371840" y="2705040"/>
            <a:ext cx="2276640" cy="9720"/>
          </a:xfrm>
          <a:custGeom>
            <a:avLst/>
            <a:gdLst/>
            <a:ahLst/>
            <a:rect l="0" t="0" r="r" b="b"/>
            <a:pathLst>
              <a:path w="6324" h="27">
                <a:moveTo>
                  <a:pt x="0" y="0"/>
                </a:moveTo>
                <a:lnTo>
                  <a:pt x="6324" y="0"/>
                </a:lnTo>
                <a:lnTo>
                  <a:pt x="632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4362120" y="27144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663876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3238200"/>
            <a:ext cx="3619800" cy="10080"/>
          </a:xfrm>
          <a:custGeom>
            <a:avLst/>
            <a:gdLst/>
            <a:ahLst/>
            <a:rect l="0" t="0" r="r" b="b"/>
            <a:pathLst>
              <a:path w="10055" h="28">
                <a:moveTo>
                  <a:pt x="0" y="0"/>
                </a:moveTo>
                <a:lnTo>
                  <a:pt x="10055" y="0"/>
                </a:lnTo>
                <a:lnTo>
                  <a:pt x="100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436212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4371840" y="3238200"/>
            <a:ext cx="2276640" cy="10080"/>
          </a:xfrm>
          <a:custGeom>
            <a:avLst/>
            <a:gdLst/>
            <a:ahLst/>
            <a:rect l="0" t="0" r="r" b="b"/>
            <a:pathLst>
              <a:path w="6324" h="28">
                <a:moveTo>
                  <a:pt x="0" y="0"/>
                </a:moveTo>
                <a:lnTo>
                  <a:pt x="6324" y="0"/>
                </a:lnTo>
                <a:lnTo>
                  <a:pt x="632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66387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52400" y="3781080"/>
            <a:ext cx="3619800" cy="10080"/>
          </a:xfrm>
          <a:custGeom>
            <a:avLst/>
            <a:gdLst/>
            <a:ahLst/>
            <a:rect l="0" t="0" r="r" b="b"/>
            <a:pathLst>
              <a:path w="10055" h="28">
                <a:moveTo>
                  <a:pt x="0" y="0"/>
                </a:moveTo>
                <a:lnTo>
                  <a:pt x="10055" y="0"/>
                </a:lnTo>
                <a:lnTo>
                  <a:pt x="100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436212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4371840" y="3781080"/>
            <a:ext cx="2276640" cy="10080"/>
          </a:xfrm>
          <a:custGeom>
            <a:avLst/>
            <a:gdLst/>
            <a:ahLst/>
            <a:rect l="0" t="0" r="r" b="b"/>
            <a:pathLst>
              <a:path w="6324" h="28">
                <a:moveTo>
                  <a:pt x="0" y="0"/>
                </a:moveTo>
                <a:lnTo>
                  <a:pt x="6324" y="0"/>
                </a:lnTo>
                <a:lnTo>
                  <a:pt x="632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66387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52400" y="4314600"/>
            <a:ext cx="3619800" cy="10080"/>
          </a:xfrm>
          <a:custGeom>
            <a:avLst/>
            <a:gdLst/>
            <a:ahLst/>
            <a:rect l="0" t="0" r="r" b="b"/>
            <a:pathLst>
              <a:path w="10055" h="28">
                <a:moveTo>
                  <a:pt x="0" y="0"/>
                </a:moveTo>
                <a:lnTo>
                  <a:pt x="10055" y="0"/>
                </a:lnTo>
                <a:lnTo>
                  <a:pt x="100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436212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4371840" y="4314600"/>
            <a:ext cx="2276640" cy="10080"/>
          </a:xfrm>
          <a:custGeom>
            <a:avLst/>
            <a:gdLst/>
            <a:ahLst/>
            <a:rect l="0" t="0" r="r" b="b"/>
            <a:pathLst>
              <a:path w="6324" h="28">
                <a:moveTo>
                  <a:pt x="0" y="0"/>
                </a:moveTo>
                <a:lnTo>
                  <a:pt x="6324" y="0"/>
                </a:lnTo>
                <a:lnTo>
                  <a:pt x="632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66387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52400" y="4857480"/>
            <a:ext cx="3619800" cy="10080"/>
          </a:xfrm>
          <a:custGeom>
            <a:avLst/>
            <a:gdLst/>
            <a:ahLst/>
            <a:rect l="0" t="0" r="r" b="b"/>
            <a:pathLst>
              <a:path w="10055" h="28">
                <a:moveTo>
                  <a:pt x="0" y="0"/>
                </a:moveTo>
                <a:lnTo>
                  <a:pt x="10055" y="0"/>
                </a:lnTo>
                <a:lnTo>
                  <a:pt x="100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4362120" y="48672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4371840" y="4857480"/>
            <a:ext cx="2276640" cy="10080"/>
          </a:xfrm>
          <a:custGeom>
            <a:avLst/>
            <a:gdLst/>
            <a:ahLst/>
            <a:rect l="0" t="0" r="r" b="b"/>
            <a:pathLst>
              <a:path w="6324" h="28">
                <a:moveTo>
                  <a:pt x="0" y="0"/>
                </a:moveTo>
                <a:lnTo>
                  <a:pt x="6324" y="0"/>
                </a:lnTo>
                <a:lnTo>
                  <a:pt x="632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663876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52400" y="5391000"/>
            <a:ext cx="3619800" cy="9720"/>
          </a:xfrm>
          <a:custGeom>
            <a:avLst/>
            <a:gdLst/>
            <a:ahLst/>
            <a:rect l="0" t="0" r="r" b="b"/>
            <a:pathLst>
              <a:path w="10055" h="27">
                <a:moveTo>
                  <a:pt x="0" y="0"/>
                </a:moveTo>
                <a:lnTo>
                  <a:pt x="10055" y="0"/>
                </a:lnTo>
                <a:lnTo>
                  <a:pt x="100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4371840" y="5391000"/>
            <a:ext cx="2276640" cy="9720"/>
          </a:xfrm>
          <a:custGeom>
            <a:avLst/>
            <a:gdLst/>
            <a:ahLst/>
            <a:rect l="0" t="0" r="r" b="b"/>
            <a:pathLst>
              <a:path w="6324" h="27">
                <a:moveTo>
                  <a:pt x="0" y="0"/>
                </a:moveTo>
                <a:lnTo>
                  <a:pt x="6324" y="0"/>
                </a:lnTo>
                <a:lnTo>
                  <a:pt x="632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21160" y="1555200"/>
            <a:ext cx="281880" cy="311760"/>
          </a:xfrm>
          <a:custGeom>
            <a:avLst/>
            <a:gdLst/>
            <a:ahLst/>
            <a:rect l="0" t="0" r="r" b="b"/>
            <a:pathLst>
              <a:path w="783" h="866">
                <a:moveTo>
                  <a:pt x="783" y="810"/>
                </a:moveTo>
                <a:cubicBezTo>
                  <a:pt x="783" y="841"/>
                  <a:pt x="758" y="866"/>
                  <a:pt x="727" y="866"/>
                </a:cubicBezTo>
                <a:lnTo>
                  <a:pt x="56" y="866"/>
                </a:lnTo>
                <a:cubicBezTo>
                  <a:pt x="25" y="866"/>
                  <a:pt x="0" y="841"/>
                  <a:pt x="0" y="81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5"/>
                  <a:pt x="783" y="55"/>
                </a:cubicBezTo>
                <a:lnTo>
                  <a:pt x="783" y="81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51400" y="1585080"/>
            <a:ext cx="221400" cy="252000"/>
          </a:xfrm>
          <a:custGeom>
            <a:avLst/>
            <a:gdLst/>
            <a:ahLst/>
            <a:rect l="0" t="0" r="r" b="b"/>
            <a:pathLst>
              <a:path w="615" h="700">
                <a:moveTo>
                  <a:pt x="615" y="672"/>
                </a:moveTo>
                <a:cubicBezTo>
                  <a:pt x="615" y="687"/>
                  <a:pt x="603" y="700"/>
                  <a:pt x="587" y="700"/>
                </a:cubicBezTo>
                <a:lnTo>
                  <a:pt x="28" y="700"/>
                </a:lnTo>
                <a:cubicBezTo>
                  <a:pt x="12" y="700"/>
                  <a:pt x="0" y="687"/>
                  <a:pt x="0" y="672"/>
                </a:cubicBez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3"/>
                  <a:pt x="615" y="28"/>
                </a:cubicBezTo>
                <a:lnTo>
                  <a:pt x="615" y="67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71200" y="1504800"/>
            <a:ext cx="181440" cy="100800"/>
          </a:xfrm>
          <a:custGeom>
            <a:avLst/>
            <a:gdLst/>
            <a:ahLst/>
            <a:rect l="0" t="0" r="r" b="b"/>
            <a:pathLst>
              <a:path w="504" h="280">
                <a:moveTo>
                  <a:pt x="448" y="84"/>
                </a:moveTo>
                <a:lnTo>
                  <a:pt x="336" y="84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4"/>
                </a:cubicBezTo>
                <a:lnTo>
                  <a:pt x="56" y="84"/>
                </a:lnTo>
                <a:cubicBezTo>
                  <a:pt x="25" y="84"/>
                  <a:pt x="0" y="109"/>
                  <a:pt x="0" y="140"/>
                </a:cubicBezTo>
                <a:lnTo>
                  <a:pt x="0" y="280"/>
                </a:lnTo>
                <a:lnTo>
                  <a:pt x="504" y="280"/>
                </a:lnTo>
                <a:lnTo>
                  <a:pt x="504" y="140"/>
                </a:lnTo>
                <a:cubicBezTo>
                  <a:pt x="504" y="109"/>
                  <a:pt x="479" y="84"/>
                  <a:pt x="448" y="8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941760" y="151488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113" y="56"/>
                </a:moveTo>
                <a:cubicBezTo>
                  <a:pt x="113" y="63"/>
                  <a:pt x="111" y="71"/>
                  <a:pt x="108" y="78"/>
                </a:cubicBezTo>
                <a:cubicBezTo>
                  <a:pt x="106" y="85"/>
                  <a:pt x="101" y="91"/>
                  <a:pt x="95" y="96"/>
                </a:cubicBezTo>
                <a:cubicBezTo>
                  <a:pt x="90" y="101"/>
                  <a:pt x="84" y="105"/>
                  <a:pt x="77" y="108"/>
                </a:cubicBezTo>
                <a:cubicBezTo>
                  <a:pt x="70" y="111"/>
                  <a:pt x="63" y="113"/>
                  <a:pt x="56" y="113"/>
                </a:cubicBezTo>
                <a:cubicBezTo>
                  <a:pt x="48" y="113"/>
                  <a:pt x="41" y="111"/>
                  <a:pt x="34" y="108"/>
                </a:cubicBezTo>
                <a:cubicBezTo>
                  <a:pt x="28" y="105"/>
                  <a:pt x="22" y="101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1" y="71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71200" y="1635480"/>
            <a:ext cx="181440" cy="181440"/>
          </a:xfrm>
          <a:custGeom>
            <a:avLst/>
            <a:gdLst/>
            <a:ahLst/>
            <a:rect l="0" t="0" r="r" b="b"/>
            <a:pathLst>
              <a:path w="504" h="504">
                <a:moveTo>
                  <a:pt x="308" y="28"/>
                </a:moveTo>
                <a:cubicBezTo>
                  <a:pt x="308" y="43"/>
                  <a:pt x="295" y="56"/>
                  <a:pt x="280" y="56"/>
                </a:cubicBezTo>
                <a:lnTo>
                  <a:pt x="28" y="56"/>
                </a:lnTo>
                <a:cubicBezTo>
                  <a:pt x="13" y="56"/>
                  <a:pt x="0" y="43"/>
                  <a:pt x="0" y="28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8"/>
                </a:cubicBezTo>
                <a:moveTo>
                  <a:pt x="504" y="140"/>
                </a:moveTo>
                <a:cubicBezTo>
                  <a:pt x="504" y="155"/>
                  <a:pt x="492" y="168"/>
                  <a:pt x="476" y="168"/>
                </a:cubicBezTo>
                <a:lnTo>
                  <a:pt x="28" y="168"/>
                </a:lnTo>
                <a:cubicBezTo>
                  <a:pt x="13" y="168"/>
                  <a:pt x="0" y="155"/>
                  <a:pt x="0" y="140"/>
                </a:cubicBezTo>
                <a:cubicBezTo>
                  <a:pt x="0" y="124"/>
                  <a:pt x="13" y="112"/>
                  <a:pt x="28" y="112"/>
                </a:cubicBezTo>
                <a:lnTo>
                  <a:pt x="476" y="112"/>
                </a:lnTo>
                <a:cubicBezTo>
                  <a:pt x="492" y="112"/>
                  <a:pt x="504" y="124"/>
                  <a:pt x="504" y="140"/>
                </a:cubicBezTo>
                <a:moveTo>
                  <a:pt x="504" y="252"/>
                </a:moveTo>
                <a:cubicBezTo>
                  <a:pt x="504" y="268"/>
                  <a:pt x="492" y="280"/>
                  <a:pt x="476" y="280"/>
                </a:cubicBezTo>
                <a:lnTo>
                  <a:pt x="28" y="280"/>
                </a:lnTo>
                <a:cubicBezTo>
                  <a:pt x="13" y="280"/>
                  <a:pt x="0" y="268"/>
                  <a:pt x="0" y="252"/>
                </a:cubicBezTo>
                <a:cubicBezTo>
                  <a:pt x="0" y="237"/>
                  <a:pt x="13" y="223"/>
                  <a:pt x="28" y="223"/>
                </a:cubicBezTo>
                <a:lnTo>
                  <a:pt x="476" y="223"/>
                </a:lnTo>
                <a:cubicBezTo>
                  <a:pt x="492" y="223"/>
                  <a:pt x="504" y="237"/>
                  <a:pt x="504" y="252"/>
                </a:cubicBezTo>
                <a:moveTo>
                  <a:pt x="504" y="364"/>
                </a:moveTo>
                <a:cubicBezTo>
                  <a:pt x="504" y="379"/>
                  <a:pt x="492" y="392"/>
                  <a:pt x="476" y="392"/>
                </a:cubicBezTo>
                <a:lnTo>
                  <a:pt x="28" y="392"/>
                </a:lnTo>
                <a:cubicBezTo>
                  <a:pt x="13" y="392"/>
                  <a:pt x="0" y="379"/>
                  <a:pt x="0" y="364"/>
                </a:cubicBezTo>
                <a:cubicBezTo>
                  <a:pt x="0" y="349"/>
                  <a:pt x="13" y="336"/>
                  <a:pt x="28" y="336"/>
                </a:cubicBezTo>
                <a:lnTo>
                  <a:pt x="476" y="336"/>
                </a:lnTo>
                <a:cubicBezTo>
                  <a:pt x="492" y="336"/>
                  <a:pt x="504" y="349"/>
                  <a:pt x="504" y="364"/>
                </a:cubicBezTo>
                <a:moveTo>
                  <a:pt x="504" y="476"/>
                </a:moveTo>
                <a:cubicBezTo>
                  <a:pt x="504" y="491"/>
                  <a:pt x="492" y="504"/>
                  <a:pt x="476" y="504"/>
                </a:cubicBezTo>
                <a:lnTo>
                  <a:pt x="224" y="504"/>
                </a:lnTo>
                <a:cubicBezTo>
                  <a:pt x="208" y="504"/>
                  <a:pt x="196" y="491"/>
                  <a:pt x="196" y="476"/>
                </a:cubicBezTo>
                <a:cubicBezTo>
                  <a:pt x="196" y="460"/>
                  <a:pt x="208" y="448"/>
                  <a:pt x="224" y="448"/>
                </a:cubicBezTo>
                <a:lnTo>
                  <a:pt x="476" y="448"/>
                </a:lnTo>
                <a:cubicBezTo>
                  <a:pt x="492" y="448"/>
                  <a:pt x="504" y="460"/>
                  <a:pt x="504" y="47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160280" y="144144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2093040" y="22449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492440" y="2244960"/>
            <a:ext cx="211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orientativo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880920" y="2788200"/>
            <a:ext cx="298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y funcionamiento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4492440" y="27882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880920" y="3321360"/>
            <a:ext cx="284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bucles y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4492440" y="33213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880920" y="3864240"/>
            <a:ext cx="335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modular (funciones)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4492440" y="38642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880920" y="4397760"/>
            <a:ext cx="243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en la salida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4492440" y="43977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80920" y="4940640"/>
            <a:ext cx="299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Ampliación / Creatividad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492440" y="49406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52400" y="2285640"/>
            <a:ext cx="1362240" cy="543600"/>
          </a:xfrm>
          <a:custGeom>
            <a:avLst/>
            <a:gdLst/>
            <a:ahLst/>
            <a:rect l="0" t="0" r="r" b="b"/>
            <a:pathLst>
              <a:path w="3784" h="1510">
                <a:moveTo>
                  <a:pt x="0" y="0"/>
                </a:moveTo>
                <a:lnTo>
                  <a:pt x="3784" y="0"/>
                </a:lnTo>
                <a:lnTo>
                  <a:pt x="378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2114280" y="2285640"/>
            <a:ext cx="9325440" cy="543600"/>
          </a:xfrm>
          <a:custGeom>
            <a:avLst/>
            <a:gdLst/>
            <a:ahLst/>
            <a:rect l="0" t="0" r="r" b="b"/>
            <a:pathLst>
              <a:path w="25904" h="1510">
                <a:moveTo>
                  <a:pt x="0" y="0"/>
                </a:moveTo>
                <a:lnTo>
                  <a:pt x="25904" y="0"/>
                </a:lnTo>
                <a:lnTo>
                  <a:pt x="2590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52400" y="2828880"/>
            <a:ext cx="1362240" cy="533520"/>
          </a:xfrm>
          <a:custGeom>
            <a:avLst/>
            <a:gdLst/>
            <a:ahLst/>
            <a:rect l="0" t="0" r="r" b="b"/>
            <a:pathLst>
              <a:path w="3784" h="1482">
                <a:moveTo>
                  <a:pt x="0" y="0"/>
                </a:moveTo>
                <a:lnTo>
                  <a:pt x="3784" y="0"/>
                </a:lnTo>
                <a:lnTo>
                  <a:pt x="378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2114280" y="2828880"/>
            <a:ext cx="9325440" cy="533520"/>
          </a:xfrm>
          <a:custGeom>
            <a:avLst/>
            <a:gdLst/>
            <a:ahLst/>
            <a:rect l="0" t="0" r="r" b="b"/>
            <a:pathLst>
              <a:path w="25904" h="1482">
                <a:moveTo>
                  <a:pt x="0" y="0"/>
                </a:moveTo>
                <a:lnTo>
                  <a:pt x="25904" y="0"/>
                </a:lnTo>
                <a:lnTo>
                  <a:pt x="2590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52400" y="3362040"/>
            <a:ext cx="1362240" cy="952920"/>
          </a:xfrm>
          <a:custGeom>
            <a:avLst/>
            <a:gdLst/>
            <a:ahLst/>
            <a:rect l="0" t="0" r="r" b="b"/>
            <a:pathLst>
              <a:path w="3784" h="2647">
                <a:moveTo>
                  <a:pt x="0" y="0"/>
                </a:moveTo>
                <a:lnTo>
                  <a:pt x="3784" y="0"/>
                </a:lnTo>
                <a:lnTo>
                  <a:pt x="378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2114280" y="3362040"/>
            <a:ext cx="9325440" cy="952920"/>
          </a:xfrm>
          <a:custGeom>
            <a:avLst/>
            <a:gdLst/>
            <a:ahLst/>
            <a:rect l="0" t="0" r="r" b="b"/>
            <a:pathLst>
              <a:path w="25904" h="2647">
                <a:moveTo>
                  <a:pt x="0" y="0"/>
                </a:moveTo>
                <a:lnTo>
                  <a:pt x="25904" y="0"/>
                </a:lnTo>
                <a:lnTo>
                  <a:pt x="2590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52400" y="4314600"/>
            <a:ext cx="1362240" cy="962280"/>
          </a:xfrm>
          <a:custGeom>
            <a:avLst/>
            <a:gdLst/>
            <a:ahLst/>
            <a:rect l="0" t="0" r="r" b="b"/>
            <a:pathLst>
              <a:path w="3784" h="2673">
                <a:moveTo>
                  <a:pt x="0" y="0"/>
                </a:moveTo>
                <a:lnTo>
                  <a:pt x="3784" y="0"/>
                </a:lnTo>
                <a:lnTo>
                  <a:pt x="3784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114280" y="4314600"/>
            <a:ext cx="9325440" cy="962280"/>
          </a:xfrm>
          <a:custGeom>
            <a:avLst/>
            <a:gdLst/>
            <a:ahLst/>
            <a:rect l="0" t="0" r="r" b="b"/>
            <a:pathLst>
              <a:path w="25904" h="2673">
                <a:moveTo>
                  <a:pt x="0" y="0"/>
                </a:moveTo>
                <a:lnTo>
                  <a:pt x="25904" y="0"/>
                </a:lnTo>
                <a:lnTo>
                  <a:pt x="25904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5240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52400" y="228564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210492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114280" y="228564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143936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52400" y="281916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2114280" y="281916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10492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143936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52400" y="336204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10492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2114280" y="336204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431460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10492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114280" y="431460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52400" y="526716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2114280" y="5267160"/>
            <a:ext cx="9334800" cy="9720"/>
          </a:xfrm>
          <a:custGeom>
            <a:avLst/>
            <a:gdLst/>
            <a:ahLst/>
            <a:rect l="0" t="0" r="r" b="b"/>
            <a:pathLst>
              <a:path w="25930" h="27">
                <a:moveTo>
                  <a:pt x="0" y="0"/>
                </a:moveTo>
                <a:lnTo>
                  <a:pt x="25930" y="0"/>
                </a:lnTo>
                <a:lnTo>
                  <a:pt x="259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80840" y="16286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951" y="408"/>
                </a:moveTo>
                <a:lnTo>
                  <a:pt x="857" y="408"/>
                </a:lnTo>
                <a:cubicBezTo>
                  <a:pt x="848" y="371"/>
                  <a:pt x="833" y="336"/>
                  <a:pt x="813" y="304"/>
                </a:cubicBezTo>
                <a:lnTo>
                  <a:pt x="879" y="239"/>
                </a:lnTo>
                <a:cubicBezTo>
                  <a:pt x="901" y="218"/>
                  <a:pt x="901" y="184"/>
                  <a:pt x="879" y="162"/>
                </a:cubicBezTo>
                <a:lnTo>
                  <a:pt x="840" y="124"/>
                </a:lnTo>
                <a:cubicBezTo>
                  <a:pt x="818" y="103"/>
                  <a:pt x="782" y="103"/>
                  <a:pt x="761" y="124"/>
                </a:cubicBezTo>
                <a:lnTo>
                  <a:pt x="694" y="189"/>
                </a:lnTo>
                <a:cubicBezTo>
                  <a:pt x="662" y="169"/>
                  <a:pt x="626" y="154"/>
                  <a:pt x="588" y="146"/>
                </a:cubicBezTo>
                <a:lnTo>
                  <a:pt x="588" y="54"/>
                </a:lnTo>
                <a:cubicBezTo>
                  <a:pt x="588" y="24"/>
                  <a:pt x="563" y="0"/>
                  <a:pt x="532" y="0"/>
                </a:cubicBezTo>
                <a:lnTo>
                  <a:pt x="476" y="0"/>
                </a:lnTo>
                <a:cubicBezTo>
                  <a:pt x="445" y="0"/>
                  <a:pt x="420" y="24"/>
                  <a:pt x="420" y="54"/>
                </a:cubicBezTo>
                <a:lnTo>
                  <a:pt x="420" y="146"/>
                </a:lnTo>
                <a:cubicBezTo>
                  <a:pt x="382" y="154"/>
                  <a:pt x="346" y="169"/>
                  <a:pt x="312" y="189"/>
                </a:cubicBezTo>
                <a:lnTo>
                  <a:pt x="246" y="124"/>
                </a:lnTo>
                <a:cubicBezTo>
                  <a:pt x="224" y="103"/>
                  <a:pt x="189" y="103"/>
                  <a:pt x="167" y="124"/>
                </a:cubicBezTo>
                <a:lnTo>
                  <a:pt x="128" y="162"/>
                </a:lnTo>
                <a:cubicBezTo>
                  <a:pt x="106" y="184"/>
                  <a:pt x="106" y="218"/>
                  <a:pt x="128" y="239"/>
                </a:cubicBezTo>
                <a:lnTo>
                  <a:pt x="194" y="304"/>
                </a:lnTo>
                <a:cubicBezTo>
                  <a:pt x="174" y="336"/>
                  <a:pt x="159" y="371"/>
                  <a:pt x="150" y="408"/>
                </a:cubicBezTo>
                <a:lnTo>
                  <a:pt x="56" y="408"/>
                </a:lnTo>
                <a:cubicBezTo>
                  <a:pt x="25" y="408"/>
                  <a:pt x="0" y="432"/>
                  <a:pt x="0" y="462"/>
                </a:cubicBezTo>
                <a:lnTo>
                  <a:pt x="0" y="517"/>
                </a:lnTo>
                <a:cubicBezTo>
                  <a:pt x="0" y="547"/>
                  <a:pt x="25" y="571"/>
                  <a:pt x="56" y="571"/>
                </a:cubicBezTo>
                <a:lnTo>
                  <a:pt x="150" y="571"/>
                </a:lnTo>
                <a:cubicBezTo>
                  <a:pt x="159" y="608"/>
                  <a:pt x="174" y="643"/>
                  <a:pt x="194" y="675"/>
                </a:cubicBezTo>
                <a:lnTo>
                  <a:pt x="128" y="739"/>
                </a:lnTo>
                <a:cubicBezTo>
                  <a:pt x="106" y="761"/>
                  <a:pt x="106" y="795"/>
                  <a:pt x="128" y="816"/>
                </a:cubicBezTo>
                <a:lnTo>
                  <a:pt x="167" y="856"/>
                </a:lnTo>
                <a:cubicBezTo>
                  <a:pt x="189" y="877"/>
                  <a:pt x="224" y="877"/>
                  <a:pt x="246" y="856"/>
                </a:cubicBezTo>
                <a:lnTo>
                  <a:pt x="313" y="790"/>
                </a:lnTo>
                <a:cubicBezTo>
                  <a:pt x="346" y="810"/>
                  <a:pt x="382" y="824"/>
                  <a:pt x="420" y="833"/>
                </a:cubicBezTo>
                <a:lnTo>
                  <a:pt x="420" y="925"/>
                </a:lnTo>
                <a:cubicBezTo>
                  <a:pt x="420" y="955"/>
                  <a:pt x="445" y="980"/>
                  <a:pt x="476" y="980"/>
                </a:cubicBezTo>
                <a:lnTo>
                  <a:pt x="532" y="980"/>
                </a:lnTo>
                <a:cubicBezTo>
                  <a:pt x="563" y="980"/>
                  <a:pt x="588" y="955"/>
                  <a:pt x="588" y="925"/>
                </a:cubicBezTo>
                <a:lnTo>
                  <a:pt x="588" y="833"/>
                </a:lnTo>
                <a:cubicBezTo>
                  <a:pt x="626" y="824"/>
                  <a:pt x="662" y="810"/>
                  <a:pt x="694" y="790"/>
                </a:cubicBezTo>
                <a:lnTo>
                  <a:pt x="761" y="856"/>
                </a:lnTo>
                <a:cubicBezTo>
                  <a:pt x="782" y="877"/>
                  <a:pt x="818" y="877"/>
                  <a:pt x="840" y="856"/>
                </a:cubicBezTo>
                <a:lnTo>
                  <a:pt x="879" y="816"/>
                </a:lnTo>
                <a:cubicBezTo>
                  <a:pt x="901" y="795"/>
                  <a:pt x="901" y="761"/>
                  <a:pt x="879" y="739"/>
                </a:cubicBezTo>
                <a:lnTo>
                  <a:pt x="813" y="675"/>
                </a:lnTo>
                <a:cubicBezTo>
                  <a:pt x="833" y="643"/>
                  <a:pt x="848" y="608"/>
                  <a:pt x="857" y="571"/>
                </a:cubicBezTo>
                <a:lnTo>
                  <a:pt x="951" y="571"/>
                </a:lnTo>
                <a:cubicBezTo>
                  <a:pt x="981" y="571"/>
                  <a:pt x="1006" y="547"/>
                  <a:pt x="1006" y="517"/>
                </a:cubicBezTo>
                <a:lnTo>
                  <a:pt x="1006" y="462"/>
                </a:lnTo>
                <a:cubicBezTo>
                  <a:pt x="1006" y="432"/>
                  <a:pt x="981" y="408"/>
                  <a:pt x="951" y="408"/>
                </a:cubicBezTo>
                <a:moveTo>
                  <a:pt x="504" y="707"/>
                </a:moveTo>
                <a:cubicBezTo>
                  <a:pt x="380" y="707"/>
                  <a:pt x="279" y="609"/>
                  <a:pt x="279" y="489"/>
                </a:cubicBezTo>
                <a:cubicBezTo>
                  <a:pt x="279" y="369"/>
                  <a:pt x="380" y="272"/>
                  <a:pt x="504" y="272"/>
                </a:cubicBezTo>
                <a:cubicBezTo>
                  <a:pt x="627" y="272"/>
                  <a:pt x="727" y="369"/>
                  <a:pt x="727" y="489"/>
                </a:cubicBezTo>
                <a:cubicBezTo>
                  <a:pt x="727" y="609"/>
                  <a:pt x="627" y="707"/>
                  <a:pt x="504" y="70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60280" y="1565280"/>
            <a:ext cx="6091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Simulación de instrucciones básicas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11204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04680" y="29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604476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98440" y="290232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2241360" y="2902320"/>
            <a:ext cx="645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ejecutan correctamente todas las instrucciones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80920" y="385488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4943160" y="3686040"/>
            <a:ext cx="705240" cy="362160"/>
          </a:xfrm>
          <a:custGeom>
            <a:avLst/>
            <a:gdLst/>
            <a:ahLst/>
            <a:rect l="0" t="0" r="r" b="b"/>
            <a:pathLst>
              <a:path w="195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4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48"/>
                </a:lnTo>
                <a:cubicBezTo>
                  <a:pt x="1959" y="858"/>
                  <a:pt x="1958" y="868"/>
                  <a:pt x="1956" y="879"/>
                </a:cubicBezTo>
                <a:cubicBezTo>
                  <a:pt x="1954" y="889"/>
                  <a:pt x="1951" y="899"/>
                  <a:pt x="1947" y="908"/>
                </a:cubicBezTo>
                <a:cubicBezTo>
                  <a:pt x="1943" y="918"/>
                  <a:pt x="1938" y="927"/>
                  <a:pt x="1933" y="936"/>
                </a:cubicBezTo>
                <a:cubicBezTo>
                  <a:pt x="1927" y="944"/>
                  <a:pt x="1920" y="952"/>
                  <a:pt x="1913" y="960"/>
                </a:cubicBezTo>
                <a:cubicBezTo>
                  <a:pt x="1905" y="967"/>
                  <a:pt x="1897" y="974"/>
                  <a:pt x="1889" y="980"/>
                </a:cubicBezTo>
                <a:cubicBezTo>
                  <a:pt x="1880" y="985"/>
                  <a:pt x="1871" y="990"/>
                  <a:pt x="1861" y="994"/>
                </a:cubicBezTo>
                <a:cubicBezTo>
                  <a:pt x="1852" y="998"/>
                  <a:pt x="1842" y="1001"/>
                  <a:pt x="1832" y="1003"/>
                </a:cubicBezTo>
                <a:cubicBezTo>
                  <a:pt x="1821" y="1005"/>
                  <a:pt x="1811" y="1006"/>
                  <a:pt x="1801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241360" y="3645360"/>
            <a:ext cx="269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Instrucciones básicas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5037480" y="37778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5781600" y="3686040"/>
            <a:ext cx="581400" cy="362160"/>
          </a:xfrm>
          <a:custGeom>
            <a:avLst/>
            <a:gdLst/>
            <a:ahLst/>
            <a:rect l="0" t="0" r="r" b="b"/>
            <a:pathLst>
              <a:path w="1615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56" y="0"/>
                </a:lnTo>
                <a:cubicBezTo>
                  <a:pt x="1466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6" y="16"/>
                  <a:pt x="1535" y="21"/>
                  <a:pt x="1544" y="27"/>
                </a:cubicBezTo>
                <a:cubicBezTo>
                  <a:pt x="1553" y="32"/>
                  <a:pt x="1561" y="39"/>
                  <a:pt x="1568" y="46"/>
                </a:cubicBezTo>
                <a:cubicBezTo>
                  <a:pt x="1576" y="54"/>
                  <a:pt x="1582" y="62"/>
                  <a:pt x="1588" y="70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8"/>
                  <a:pt x="1610" y="117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48"/>
                </a:lnTo>
                <a:cubicBezTo>
                  <a:pt x="1615" y="858"/>
                  <a:pt x="1614" y="868"/>
                  <a:pt x="1612" y="879"/>
                </a:cubicBezTo>
                <a:cubicBezTo>
                  <a:pt x="1610" y="889"/>
                  <a:pt x="1607" y="899"/>
                  <a:pt x="1603" y="908"/>
                </a:cubicBezTo>
                <a:cubicBezTo>
                  <a:pt x="1599" y="918"/>
                  <a:pt x="1594" y="927"/>
                  <a:pt x="1588" y="936"/>
                </a:cubicBezTo>
                <a:cubicBezTo>
                  <a:pt x="1582" y="944"/>
                  <a:pt x="1576" y="952"/>
                  <a:pt x="1568" y="960"/>
                </a:cubicBezTo>
                <a:cubicBezTo>
                  <a:pt x="1561" y="967"/>
                  <a:pt x="1553" y="974"/>
                  <a:pt x="1544" y="980"/>
                </a:cubicBezTo>
                <a:cubicBezTo>
                  <a:pt x="1535" y="985"/>
                  <a:pt x="1526" y="990"/>
                  <a:pt x="1517" y="994"/>
                </a:cubicBezTo>
                <a:cubicBezTo>
                  <a:pt x="1507" y="998"/>
                  <a:pt x="1497" y="1001"/>
                  <a:pt x="1487" y="1003"/>
                </a:cubicBezTo>
                <a:cubicBezTo>
                  <a:pt x="1477" y="1005"/>
                  <a:pt x="1466" y="1006"/>
                  <a:pt x="1456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5647680" y="3645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5877360" y="37778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ADD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6495840" y="368604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8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48"/>
                </a:lnTo>
                <a:cubicBezTo>
                  <a:pt x="2303" y="858"/>
                  <a:pt x="2302" y="868"/>
                  <a:pt x="2300" y="879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0" y="944"/>
                  <a:pt x="2264" y="952"/>
                  <a:pt x="2256" y="960"/>
                </a:cubicBezTo>
                <a:cubicBezTo>
                  <a:pt x="2249" y="967"/>
                  <a:pt x="2241" y="974"/>
                  <a:pt x="2232" y="980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5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6358680" y="3645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6588000" y="377784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PRINT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327440" y="3645360"/>
            <a:ext cx="136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funcionan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5162400" y="4429080"/>
            <a:ext cx="705240" cy="371520"/>
          </a:xfrm>
          <a:custGeom>
            <a:avLst/>
            <a:gdLst/>
            <a:ahLst/>
            <a:rect l="0" t="0" r="r" b="b"/>
            <a:pathLst>
              <a:path w="1959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80" y="21"/>
                  <a:pt x="1888" y="26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20" y="53"/>
                  <a:pt x="1926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4"/>
                </a:lnTo>
                <a:cubicBezTo>
                  <a:pt x="1959" y="884"/>
                  <a:pt x="1958" y="894"/>
                  <a:pt x="1956" y="905"/>
                </a:cubicBezTo>
                <a:cubicBezTo>
                  <a:pt x="1954" y="915"/>
                  <a:pt x="1951" y="925"/>
                  <a:pt x="1947" y="934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3"/>
                  <a:pt x="1897" y="1000"/>
                  <a:pt x="1888" y="1006"/>
                </a:cubicBezTo>
                <a:cubicBezTo>
                  <a:pt x="1880" y="1012"/>
                  <a:pt x="1870" y="1016"/>
                  <a:pt x="1861" y="1020"/>
                </a:cubicBezTo>
                <a:cubicBezTo>
                  <a:pt x="1851" y="1024"/>
                  <a:pt x="1841" y="1027"/>
                  <a:pt x="1831" y="1029"/>
                </a:cubicBezTo>
                <a:cubicBezTo>
                  <a:pt x="1821" y="1031"/>
                  <a:pt x="1811" y="1032"/>
                  <a:pt x="1800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2241360" y="4397760"/>
            <a:ext cx="294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Todas las instrucciones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5258880" y="45205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6000480" y="4429080"/>
            <a:ext cx="581400" cy="371520"/>
          </a:xfrm>
          <a:custGeom>
            <a:avLst/>
            <a:gdLst/>
            <a:ahLst/>
            <a:rect l="0" t="0" r="r" b="b"/>
            <a:pathLst>
              <a:path w="1615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56" y="0"/>
                </a:lnTo>
                <a:cubicBezTo>
                  <a:pt x="1467" y="0"/>
                  <a:pt x="1477" y="1"/>
                  <a:pt x="1487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6"/>
                </a:cubicBezTo>
                <a:cubicBezTo>
                  <a:pt x="1553" y="32"/>
                  <a:pt x="1561" y="39"/>
                  <a:pt x="1569" y="46"/>
                </a:cubicBezTo>
                <a:cubicBezTo>
                  <a:pt x="1576" y="53"/>
                  <a:pt x="1583" y="62"/>
                  <a:pt x="1588" y="70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7"/>
                  <a:pt x="1610" y="117"/>
                  <a:pt x="1612" y="127"/>
                </a:cubicBezTo>
                <a:cubicBezTo>
                  <a:pt x="1614" y="138"/>
                  <a:pt x="1615" y="148"/>
                  <a:pt x="1615" y="158"/>
                </a:cubicBezTo>
                <a:lnTo>
                  <a:pt x="1615" y="874"/>
                </a:lnTo>
                <a:cubicBezTo>
                  <a:pt x="1615" y="884"/>
                  <a:pt x="1614" y="894"/>
                  <a:pt x="1612" y="905"/>
                </a:cubicBezTo>
                <a:cubicBezTo>
                  <a:pt x="1610" y="915"/>
                  <a:pt x="1607" y="925"/>
                  <a:pt x="1603" y="934"/>
                </a:cubicBezTo>
                <a:cubicBezTo>
                  <a:pt x="1599" y="944"/>
                  <a:pt x="1594" y="953"/>
                  <a:pt x="1588" y="962"/>
                </a:cubicBezTo>
                <a:cubicBezTo>
                  <a:pt x="1583" y="971"/>
                  <a:pt x="1576" y="979"/>
                  <a:pt x="1569" y="986"/>
                </a:cubicBezTo>
                <a:cubicBezTo>
                  <a:pt x="1561" y="993"/>
                  <a:pt x="1553" y="1000"/>
                  <a:pt x="1545" y="1006"/>
                </a:cubicBezTo>
                <a:cubicBezTo>
                  <a:pt x="1536" y="1012"/>
                  <a:pt x="1527" y="1016"/>
                  <a:pt x="1517" y="1020"/>
                </a:cubicBezTo>
                <a:cubicBezTo>
                  <a:pt x="1508" y="1024"/>
                  <a:pt x="1498" y="1027"/>
                  <a:pt x="1487" y="1029"/>
                </a:cubicBezTo>
                <a:cubicBezTo>
                  <a:pt x="1477" y="1031"/>
                  <a:pt x="1467" y="1032"/>
                  <a:pt x="1456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86908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6098760" y="45205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ADD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6715080" y="4429080"/>
            <a:ext cx="571680" cy="371520"/>
          </a:xfrm>
          <a:custGeom>
            <a:avLst/>
            <a:gdLst/>
            <a:ahLst/>
            <a:rect l="0" t="0" r="r" b="b"/>
            <a:pathLst>
              <a:path w="1588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3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0" y="8"/>
                  <a:pt x="1490" y="12"/>
                </a:cubicBezTo>
                <a:cubicBezTo>
                  <a:pt x="1500" y="16"/>
                  <a:pt x="1509" y="21"/>
                  <a:pt x="1518" y="26"/>
                </a:cubicBezTo>
                <a:cubicBezTo>
                  <a:pt x="1526" y="32"/>
                  <a:pt x="1534" y="39"/>
                  <a:pt x="1542" y="46"/>
                </a:cubicBezTo>
                <a:cubicBezTo>
                  <a:pt x="1549" y="53"/>
                  <a:pt x="1556" y="62"/>
                  <a:pt x="1561" y="70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7"/>
                  <a:pt x="1583" y="117"/>
                  <a:pt x="1585" y="127"/>
                </a:cubicBezTo>
                <a:cubicBezTo>
                  <a:pt x="1587" y="138"/>
                  <a:pt x="1588" y="148"/>
                  <a:pt x="1588" y="158"/>
                </a:cubicBezTo>
                <a:lnTo>
                  <a:pt x="1588" y="874"/>
                </a:lnTo>
                <a:cubicBezTo>
                  <a:pt x="1588" y="884"/>
                  <a:pt x="1587" y="894"/>
                  <a:pt x="1585" y="905"/>
                </a:cubicBezTo>
                <a:cubicBezTo>
                  <a:pt x="1583" y="915"/>
                  <a:pt x="1580" y="925"/>
                  <a:pt x="1576" y="934"/>
                </a:cubicBezTo>
                <a:cubicBezTo>
                  <a:pt x="1572" y="944"/>
                  <a:pt x="1567" y="953"/>
                  <a:pt x="1561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4" y="993"/>
                  <a:pt x="1526" y="1000"/>
                  <a:pt x="1518" y="1006"/>
                </a:cubicBezTo>
                <a:cubicBezTo>
                  <a:pt x="1509" y="1012"/>
                  <a:pt x="1500" y="1016"/>
                  <a:pt x="1490" y="1020"/>
                </a:cubicBezTo>
                <a:cubicBezTo>
                  <a:pt x="1480" y="1024"/>
                  <a:pt x="1471" y="1027"/>
                  <a:pt x="1460" y="1029"/>
                </a:cubicBezTo>
                <a:cubicBezTo>
                  <a:pt x="1450" y="1031"/>
                  <a:pt x="1440" y="1032"/>
                  <a:pt x="1429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3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58008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6809400" y="45205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JMP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429320" y="4429080"/>
            <a:ext cx="829080" cy="371520"/>
          </a:xfrm>
          <a:custGeom>
            <a:avLst/>
            <a:gdLst/>
            <a:ahLst/>
            <a:rect l="0" t="0" r="r" b="b"/>
            <a:pathLst>
              <a:path w="2303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6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3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74"/>
                </a:lnTo>
                <a:cubicBezTo>
                  <a:pt x="2303" y="884"/>
                  <a:pt x="2302" y="894"/>
                  <a:pt x="2300" y="905"/>
                </a:cubicBezTo>
                <a:cubicBezTo>
                  <a:pt x="2298" y="915"/>
                  <a:pt x="2295" y="925"/>
                  <a:pt x="2291" y="934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3"/>
                  <a:pt x="2241" y="1000"/>
                  <a:pt x="2232" y="1006"/>
                </a:cubicBezTo>
                <a:cubicBezTo>
                  <a:pt x="2224" y="1012"/>
                  <a:pt x="2215" y="1016"/>
                  <a:pt x="2205" y="1020"/>
                </a:cubicBezTo>
                <a:cubicBezTo>
                  <a:pt x="2195" y="1024"/>
                  <a:pt x="2185" y="1027"/>
                  <a:pt x="2175" y="1029"/>
                </a:cubicBezTo>
                <a:cubicBezTo>
                  <a:pt x="2165" y="1031"/>
                  <a:pt x="2155" y="1032"/>
                  <a:pt x="2144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29072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7520400" y="45205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PRINT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391240" y="4429080"/>
            <a:ext cx="705240" cy="371520"/>
          </a:xfrm>
          <a:custGeom>
            <a:avLst/>
            <a:gdLst/>
            <a:ahLst/>
            <a:rect l="0" t="0" r="r" b="b"/>
            <a:pathLst>
              <a:path w="1959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6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3"/>
                  <a:pt x="1927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4"/>
                </a:lnTo>
                <a:cubicBezTo>
                  <a:pt x="1959" y="884"/>
                  <a:pt x="1958" y="894"/>
                  <a:pt x="1956" y="905"/>
                </a:cubicBezTo>
                <a:cubicBezTo>
                  <a:pt x="1954" y="915"/>
                  <a:pt x="1951" y="925"/>
                  <a:pt x="1947" y="934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3"/>
                  <a:pt x="1897" y="1000"/>
                  <a:pt x="1889" y="1006"/>
                </a:cubicBezTo>
                <a:cubicBezTo>
                  <a:pt x="1880" y="1012"/>
                  <a:pt x="1871" y="1016"/>
                  <a:pt x="1861" y="1020"/>
                </a:cubicBezTo>
                <a:cubicBezTo>
                  <a:pt x="1852" y="1024"/>
                  <a:pt x="1842" y="1027"/>
                  <a:pt x="1831" y="1029"/>
                </a:cubicBezTo>
                <a:cubicBezTo>
                  <a:pt x="1821" y="1031"/>
                  <a:pt x="1811" y="1032"/>
                  <a:pt x="1800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825984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8489160" y="45205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HALT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9099360" y="4397760"/>
            <a:ext cx="202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implementadas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2241360" y="4816800"/>
            <a:ext cx="176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2285640"/>
            <a:ext cx="1391040" cy="543600"/>
          </a:xfrm>
          <a:custGeom>
            <a:avLst/>
            <a:gdLst/>
            <a:ahLst/>
            <a:rect l="0" t="0" r="r" b="b"/>
            <a:pathLst>
              <a:path w="3864" h="1510">
                <a:moveTo>
                  <a:pt x="0" y="0"/>
                </a:moveTo>
                <a:lnTo>
                  <a:pt x="3864" y="0"/>
                </a:lnTo>
                <a:lnTo>
                  <a:pt x="386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143080" y="2285640"/>
            <a:ext cx="9296640" cy="543600"/>
          </a:xfrm>
          <a:custGeom>
            <a:avLst/>
            <a:gdLst/>
            <a:ahLst/>
            <a:rect l="0" t="0" r="r" b="b"/>
            <a:pathLst>
              <a:path w="25824" h="1510">
                <a:moveTo>
                  <a:pt x="0" y="0"/>
                </a:moveTo>
                <a:lnTo>
                  <a:pt x="25824" y="0"/>
                </a:lnTo>
                <a:lnTo>
                  <a:pt x="2582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2828880"/>
            <a:ext cx="1391040" cy="533520"/>
          </a:xfrm>
          <a:custGeom>
            <a:avLst/>
            <a:gdLst/>
            <a:ahLst/>
            <a:rect l="0" t="0" r="r" b="b"/>
            <a:pathLst>
              <a:path w="3864" h="1482">
                <a:moveTo>
                  <a:pt x="0" y="0"/>
                </a:moveTo>
                <a:lnTo>
                  <a:pt x="3864" y="0"/>
                </a:lnTo>
                <a:lnTo>
                  <a:pt x="38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143080" y="2828880"/>
            <a:ext cx="9296640" cy="533520"/>
          </a:xfrm>
          <a:custGeom>
            <a:avLst/>
            <a:gdLst/>
            <a:ahLst/>
            <a:rect l="0" t="0" r="r" b="b"/>
            <a:pathLst>
              <a:path w="25824" h="1482">
                <a:moveTo>
                  <a:pt x="0" y="0"/>
                </a:moveTo>
                <a:lnTo>
                  <a:pt x="25824" y="0"/>
                </a:lnTo>
                <a:lnTo>
                  <a:pt x="2582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3362040"/>
            <a:ext cx="1391040" cy="952920"/>
          </a:xfrm>
          <a:custGeom>
            <a:avLst/>
            <a:gdLst/>
            <a:ahLst/>
            <a:rect l="0" t="0" r="r" b="b"/>
            <a:pathLst>
              <a:path w="3864" h="2647">
                <a:moveTo>
                  <a:pt x="0" y="0"/>
                </a:moveTo>
                <a:lnTo>
                  <a:pt x="3864" y="0"/>
                </a:lnTo>
                <a:lnTo>
                  <a:pt x="386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143080" y="3362040"/>
            <a:ext cx="9296640" cy="952920"/>
          </a:xfrm>
          <a:custGeom>
            <a:avLst/>
            <a:gdLst/>
            <a:ahLst/>
            <a:rect l="0" t="0" r="r" b="b"/>
            <a:pathLst>
              <a:path w="25824" h="2647">
                <a:moveTo>
                  <a:pt x="0" y="0"/>
                </a:moveTo>
                <a:lnTo>
                  <a:pt x="25824" y="0"/>
                </a:lnTo>
                <a:lnTo>
                  <a:pt x="2582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752400" y="4314600"/>
            <a:ext cx="1391040" cy="962280"/>
          </a:xfrm>
          <a:custGeom>
            <a:avLst/>
            <a:gdLst/>
            <a:ahLst/>
            <a:rect l="0" t="0" r="r" b="b"/>
            <a:pathLst>
              <a:path w="3864" h="2673">
                <a:moveTo>
                  <a:pt x="0" y="0"/>
                </a:moveTo>
                <a:lnTo>
                  <a:pt x="3864" y="0"/>
                </a:lnTo>
                <a:lnTo>
                  <a:pt x="3864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143080" y="4314600"/>
            <a:ext cx="9296640" cy="962280"/>
          </a:xfrm>
          <a:custGeom>
            <a:avLst/>
            <a:gdLst/>
            <a:ahLst/>
            <a:rect l="0" t="0" r="r" b="b"/>
            <a:pathLst>
              <a:path w="25824" h="2673">
                <a:moveTo>
                  <a:pt x="0" y="0"/>
                </a:moveTo>
                <a:lnTo>
                  <a:pt x="25824" y="0"/>
                </a:lnTo>
                <a:lnTo>
                  <a:pt x="25824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752400" y="2285640"/>
            <a:ext cx="1391040" cy="10080"/>
          </a:xfrm>
          <a:custGeom>
            <a:avLst/>
            <a:gdLst/>
            <a:ahLst/>
            <a:rect l="0" t="0" r="r" b="b"/>
            <a:pathLst>
              <a:path w="3864" h="28">
                <a:moveTo>
                  <a:pt x="0" y="0"/>
                </a:moveTo>
                <a:lnTo>
                  <a:pt x="3864" y="0"/>
                </a:lnTo>
                <a:lnTo>
                  <a:pt x="38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2133360" y="2285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2143080" y="2285640"/>
            <a:ext cx="9306000" cy="10080"/>
          </a:xfrm>
          <a:custGeom>
            <a:avLst/>
            <a:gdLst/>
            <a:ahLst/>
            <a:rect l="0" t="0" r="r" b="b"/>
            <a:pathLst>
              <a:path w="25850" h="28">
                <a:moveTo>
                  <a:pt x="0" y="0"/>
                </a:moveTo>
                <a:lnTo>
                  <a:pt x="25850" y="0"/>
                </a:lnTo>
                <a:lnTo>
                  <a:pt x="2585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143936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52400" y="2819160"/>
            <a:ext cx="1391040" cy="10080"/>
          </a:xfrm>
          <a:custGeom>
            <a:avLst/>
            <a:gdLst/>
            <a:ahLst/>
            <a:rect l="0" t="0" r="r" b="b"/>
            <a:pathLst>
              <a:path w="3864" h="28">
                <a:moveTo>
                  <a:pt x="0" y="0"/>
                </a:moveTo>
                <a:lnTo>
                  <a:pt x="3864" y="0"/>
                </a:lnTo>
                <a:lnTo>
                  <a:pt x="38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2143080" y="2819160"/>
            <a:ext cx="9306000" cy="10080"/>
          </a:xfrm>
          <a:custGeom>
            <a:avLst/>
            <a:gdLst/>
            <a:ahLst/>
            <a:rect l="0" t="0" r="r" b="b"/>
            <a:pathLst>
              <a:path w="25850" h="28">
                <a:moveTo>
                  <a:pt x="0" y="0"/>
                </a:moveTo>
                <a:lnTo>
                  <a:pt x="25850" y="0"/>
                </a:lnTo>
                <a:lnTo>
                  <a:pt x="2585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5240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2133360" y="2828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143936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52400" y="3362040"/>
            <a:ext cx="1391040" cy="10080"/>
          </a:xfrm>
          <a:custGeom>
            <a:avLst/>
            <a:gdLst/>
            <a:ahLst/>
            <a:rect l="0" t="0" r="r" b="b"/>
            <a:pathLst>
              <a:path w="3864" h="28">
                <a:moveTo>
                  <a:pt x="0" y="0"/>
                </a:moveTo>
                <a:lnTo>
                  <a:pt x="3864" y="0"/>
                </a:lnTo>
                <a:lnTo>
                  <a:pt x="38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2133360" y="33717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2143080" y="3362040"/>
            <a:ext cx="9306000" cy="10080"/>
          </a:xfrm>
          <a:custGeom>
            <a:avLst/>
            <a:gdLst/>
            <a:ahLst/>
            <a:rect l="0" t="0" r="r" b="b"/>
            <a:pathLst>
              <a:path w="25850" h="28">
                <a:moveTo>
                  <a:pt x="0" y="0"/>
                </a:moveTo>
                <a:lnTo>
                  <a:pt x="25850" y="0"/>
                </a:lnTo>
                <a:lnTo>
                  <a:pt x="2585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52400" y="4314600"/>
            <a:ext cx="1391040" cy="10080"/>
          </a:xfrm>
          <a:custGeom>
            <a:avLst/>
            <a:gdLst/>
            <a:ahLst/>
            <a:rect l="0" t="0" r="r" b="b"/>
            <a:pathLst>
              <a:path w="3864" h="28">
                <a:moveTo>
                  <a:pt x="0" y="0"/>
                </a:moveTo>
                <a:lnTo>
                  <a:pt x="3864" y="0"/>
                </a:lnTo>
                <a:lnTo>
                  <a:pt x="38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2133360" y="43243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2143080" y="4314600"/>
            <a:ext cx="9306000" cy="10080"/>
          </a:xfrm>
          <a:custGeom>
            <a:avLst/>
            <a:gdLst/>
            <a:ahLst/>
            <a:rect l="0" t="0" r="r" b="b"/>
            <a:pathLst>
              <a:path w="25850" h="28">
                <a:moveTo>
                  <a:pt x="0" y="0"/>
                </a:moveTo>
                <a:lnTo>
                  <a:pt x="25850" y="0"/>
                </a:lnTo>
                <a:lnTo>
                  <a:pt x="2585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52400" y="5267160"/>
            <a:ext cx="1391040" cy="9720"/>
          </a:xfrm>
          <a:custGeom>
            <a:avLst/>
            <a:gdLst/>
            <a:ahLst/>
            <a:rect l="0" t="0" r="r" b="b"/>
            <a:pathLst>
              <a:path w="3864" h="27">
                <a:moveTo>
                  <a:pt x="0" y="0"/>
                </a:moveTo>
                <a:lnTo>
                  <a:pt x="3864" y="0"/>
                </a:lnTo>
                <a:lnTo>
                  <a:pt x="38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2143080" y="5267160"/>
            <a:ext cx="9306000" cy="9720"/>
          </a:xfrm>
          <a:custGeom>
            <a:avLst/>
            <a:gdLst/>
            <a:ahLst/>
            <a:rect l="0" t="0" r="r" b="b"/>
            <a:pathLst>
              <a:path w="25850" h="27">
                <a:moveTo>
                  <a:pt x="0" y="0"/>
                </a:moveTo>
                <a:lnTo>
                  <a:pt x="25850" y="0"/>
                </a:lnTo>
                <a:lnTo>
                  <a:pt x="2585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80840" y="16286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31240" y="1667880"/>
            <a:ext cx="261720" cy="274320"/>
          </a:xfrm>
          <a:custGeom>
            <a:avLst/>
            <a:gdLst/>
            <a:ahLst/>
            <a:rect l="0" t="0" r="r" b="b"/>
            <a:pathLst>
              <a:path w="727" h="762">
                <a:moveTo>
                  <a:pt x="705" y="163"/>
                </a:moveTo>
                <a:lnTo>
                  <a:pt x="503" y="0"/>
                </a:lnTo>
                <a:lnTo>
                  <a:pt x="503" y="108"/>
                </a:lnTo>
                <a:lnTo>
                  <a:pt x="280" y="108"/>
                </a:lnTo>
                <a:cubicBezTo>
                  <a:pt x="125" y="108"/>
                  <a:pt x="0" y="230"/>
                  <a:pt x="0" y="381"/>
                </a:cubicBezTo>
                <a:cubicBezTo>
                  <a:pt x="0" y="420"/>
                  <a:pt x="8" y="456"/>
                  <a:pt x="23" y="490"/>
                </a:cubicBezTo>
                <a:lnTo>
                  <a:pt x="115" y="415"/>
                </a:lnTo>
                <a:cubicBezTo>
                  <a:pt x="113" y="404"/>
                  <a:pt x="111" y="393"/>
                  <a:pt x="111" y="381"/>
                </a:cubicBezTo>
                <a:cubicBezTo>
                  <a:pt x="111" y="290"/>
                  <a:pt x="186" y="217"/>
                  <a:pt x="280" y="217"/>
                </a:cubicBezTo>
                <a:lnTo>
                  <a:pt x="503" y="217"/>
                </a:lnTo>
                <a:lnTo>
                  <a:pt x="503" y="327"/>
                </a:lnTo>
                <a:lnTo>
                  <a:pt x="705" y="163"/>
                </a:lnTo>
                <a:moveTo>
                  <a:pt x="704" y="272"/>
                </a:moveTo>
                <a:lnTo>
                  <a:pt x="612" y="348"/>
                </a:lnTo>
                <a:cubicBezTo>
                  <a:pt x="614" y="359"/>
                  <a:pt x="615" y="370"/>
                  <a:pt x="615" y="381"/>
                </a:cubicBezTo>
                <a:cubicBezTo>
                  <a:pt x="615" y="471"/>
                  <a:pt x="540" y="545"/>
                  <a:pt x="448" y="545"/>
                </a:cubicBezTo>
                <a:lnTo>
                  <a:pt x="223" y="545"/>
                </a:lnTo>
                <a:lnTo>
                  <a:pt x="223" y="436"/>
                </a:lnTo>
                <a:lnTo>
                  <a:pt x="22" y="599"/>
                </a:lnTo>
                <a:lnTo>
                  <a:pt x="223" y="762"/>
                </a:lnTo>
                <a:lnTo>
                  <a:pt x="223" y="653"/>
                </a:lnTo>
                <a:lnTo>
                  <a:pt x="448" y="653"/>
                </a:lnTo>
                <a:cubicBezTo>
                  <a:pt x="602" y="653"/>
                  <a:pt x="727" y="532"/>
                  <a:pt x="727" y="381"/>
                </a:cubicBezTo>
                <a:cubicBezTo>
                  <a:pt x="727" y="343"/>
                  <a:pt x="719" y="305"/>
                  <a:pt x="704" y="27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160280" y="1565280"/>
            <a:ext cx="5658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bucles y lógica de control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12572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904680" y="29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605844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98440" y="290232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2268720" y="2902320"/>
            <a:ext cx="568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usan bucles o hay errores lógicos graves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880920" y="385488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2268720" y="3654720"/>
            <a:ext cx="610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usa un bucle funcional pero con lógica limitada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9582120" y="4429080"/>
            <a:ext cx="571680" cy="371520"/>
          </a:xfrm>
          <a:custGeom>
            <a:avLst/>
            <a:gdLst/>
            <a:ahLst/>
            <a:rect l="0" t="0" r="r" b="b"/>
            <a:pathLst>
              <a:path w="1588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0" y="8"/>
                  <a:pt x="1490" y="12"/>
                </a:cubicBezTo>
                <a:cubicBezTo>
                  <a:pt x="1500" y="16"/>
                  <a:pt x="1509" y="21"/>
                  <a:pt x="1518" y="26"/>
                </a:cubicBezTo>
                <a:cubicBezTo>
                  <a:pt x="1526" y="32"/>
                  <a:pt x="1534" y="39"/>
                  <a:pt x="1542" y="46"/>
                </a:cubicBezTo>
                <a:cubicBezTo>
                  <a:pt x="1549" y="53"/>
                  <a:pt x="1556" y="62"/>
                  <a:pt x="1561" y="70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7"/>
                  <a:pt x="1583" y="117"/>
                  <a:pt x="1585" y="127"/>
                </a:cubicBezTo>
                <a:cubicBezTo>
                  <a:pt x="1587" y="138"/>
                  <a:pt x="1588" y="148"/>
                  <a:pt x="1588" y="158"/>
                </a:cubicBezTo>
                <a:lnTo>
                  <a:pt x="1588" y="874"/>
                </a:lnTo>
                <a:cubicBezTo>
                  <a:pt x="1588" y="884"/>
                  <a:pt x="1587" y="894"/>
                  <a:pt x="1585" y="905"/>
                </a:cubicBezTo>
                <a:cubicBezTo>
                  <a:pt x="1583" y="915"/>
                  <a:pt x="1580" y="925"/>
                  <a:pt x="1576" y="934"/>
                </a:cubicBezTo>
                <a:cubicBezTo>
                  <a:pt x="1572" y="944"/>
                  <a:pt x="1567" y="953"/>
                  <a:pt x="1561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4" y="993"/>
                  <a:pt x="1526" y="1000"/>
                  <a:pt x="1518" y="1006"/>
                </a:cubicBezTo>
                <a:cubicBezTo>
                  <a:pt x="1509" y="1012"/>
                  <a:pt x="1500" y="1016"/>
                  <a:pt x="1490" y="1020"/>
                </a:cubicBezTo>
                <a:cubicBezTo>
                  <a:pt x="1480" y="1024"/>
                  <a:pt x="1471" y="1027"/>
                  <a:pt x="1460" y="1029"/>
                </a:cubicBezTo>
                <a:cubicBezTo>
                  <a:pt x="1450" y="1031"/>
                  <a:pt x="1440" y="1032"/>
                  <a:pt x="1429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1" y="1000"/>
                  <a:pt x="53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2268720" y="4397760"/>
            <a:ext cx="730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 correctamente implementado con control de flujo (ej.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9672120" y="45205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JMP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0153440" y="4397760"/>
            <a:ext cx="68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bien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2268720" y="4816800"/>
            <a:ext cx="136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52400" y="270504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90600" y="2705040"/>
            <a:ext cx="7867800" cy="533520"/>
          </a:xfrm>
          <a:custGeom>
            <a:avLst/>
            <a:gdLst/>
            <a:ahLst/>
            <a:rect l="0" t="0" r="r" b="b"/>
            <a:pathLst>
              <a:path w="21855" h="1482">
                <a:moveTo>
                  <a:pt x="0" y="0"/>
                </a:moveTo>
                <a:lnTo>
                  <a:pt x="21855" y="0"/>
                </a:lnTo>
                <a:lnTo>
                  <a:pt x="2185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52400" y="32382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2190600" y="3238200"/>
            <a:ext cx="7867800" cy="543240"/>
          </a:xfrm>
          <a:custGeom>
            <a:avLst/>
            <a:gdLst/>
            <a:ahLst/>
            <a:rect l="0" t="0" r="r" b="b"/>
            <a:pathLst>
              <a:path w="21855" h="1509">
                <a:moveTo>
                  <a:pt x="0" y="0"/>
                </a:moveTo>
                <a:lnTo>
                  <a:pt x="21855" y="0"/>
                </a:lnTo>
                <a:lnTo>
                  <a:pt x="2185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90600" y="3781080"/>
            <a:ext cx="7867800" cy="543600"/>
          </a:xfrm>
          <a:custGeom>
            <a:avLst/>
            <a:gdLst/>
            <a:ahLst/>
            <a:rect l="0" t="0" r="r" b="b"/>
            <a:pathLst>
              <a:path w="21855" h="1510">
                <a:moveTo>
                  <a:pt x="0" y="0"/>
                </a:moveTo>
                <a:lnTo>
                  <a:pt x="21855" y="0"/>
                </a:lnTo>
                <a:lnTo>
                  <a:pt x="2185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190600" y="4324320"/>
            <a:ext cx="7867800" cy="533520"/>
          </a:xfrm>
          <a:custGeom>
            <a:avLst/>
            <a:gdLst/>
            <a:ahLst/>
            <a:rect l="0" t="0" r="r" b="b"/>
            <a:pathLst>
              <a:path w="21855" h="1482">
                <a:moveTo>
                  <a:pt x="0" y="0"/>
                </a:moveTo>
                <a:lnTo>
                  <a:pt x="21855" y="0"/>
                </a:lnTo>
                <a:lnTo>
                  <a:pt x="2185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524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52400" y="269532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21808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2190600" y="269532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05804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190600" y="323820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0580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2190600" y="378108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0580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2190600" y="431460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00580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2190600" y="4857480"/>
            <a:ext cx="7877520" cy="10080"/>
          </a:xfrm>
          <a:custGeom>
            <a:avLst/>
            <a:gdLst/>
            <a:ahLst/>
            <a:rect l="0" t="0" r="r" b="b"/>
            <a:pathLst>
              <a:path w="21882" h="28">
                <a:moveTo>
                  <a:pt x="0" y="0"/>
                </a:moveTo>
                <a:lnTo>
                  <a:pt x="21882" y="0"/>
                </a:lnTo>
                <a:lnTo>
                  <a:pt x="218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160280" y="1974600"/>
            <a:ext cx="6256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Estructura y modularidad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49120" y="277848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5391000" y="277848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5152680" y="33526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6" y="39"/>
                  <a:pt x="1913" y="46"/>
                </a:cubicBezTo>
                <a:cubicBezTo>
                  <a:pt x="1920" y="54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6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2315160" y="3321360"/>
            <a:ext cx="285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el código está en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5243040" y="34444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5853600" y="3321360"/>
            <a:ext cx="266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sin separación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2315160" y="3864240"/>
            <a:ext cx="626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Algunas partes modularizadas en funciones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2315160" y="4397760"/>
            <a:ext cx="760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coherente de funciones con nombres claros y reutilización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2190600" y="2705040"/>
            <a:ext cx="8992080" cy="543240"/>
          </a:xfrm>
          <a:custGeom>
            <a:avLst/>
            <a:gdLst/>
            <a:ahLst/>
            <a:rect l="0" t="0" r="r" b="b"/>
            <a:pathLst>
              <a:path w="24978" h="1509">
                <a:moveTo>
                  <a:pt x="0" y="0"/>
                </a:moveTo>
                <a:lnTo>
                  <a:pt x="24978" y="0"/>
                </a:lnTo>
                <a:lnTo>
                  <a:pt x="249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190600" y="3247920"/>
            <a:ext cx="8992080" cy="533520"/>
          </a:xfrm>
          <a:custGeom>
            <a:avLst/>
            <a:gdLst/>
            <a:ahLst/>
            <a:rect l="0" t="0" r="r" b="b"/>
            <a:pathLst>
              <a:path w="24978" h="1482">
                <a:moveTo>
                  <a:pt x="0" y="0"/>
                </a:moveTo>
                <a:lnTo>
                  <a:pt x="24978" y="0"/>
                </a:lnTo>
                <a:lnTo>
                  <a:pt x="249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190600" y="3781080"/>
            <a:ext cx="8992080" cy="543600"/>
          </a:xfrm>
          <a:custGeom>
            <a:avLst/>
            <a:gdLst/>
            <a:ahLst/>
            <a:rect l="0" t="0" r="r" b="b"/>
            <a:pathLst>
              <a:path w="24978" h="1510">
                <a:moveTo>
                  <a:pt x="0" y="0"/>
                </a:moveTo>
                <a:lnTo>
                  <a:pt x="24978" y="0"/>
                </a:lnTo>
                <a:lnTo>
                  <a:pt x="249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190600" y="4324320"/>
            <a:ext cx="8992080" cy="533520"/>
          </a:xfrm>
          <a:custGeom>
            <a:avLst/>
            <a:gdLst/>
            <a:ahLst/>
            <a:rect l="0" t="0" r="r" b="b"/>
            <a:pathLst>
              <a:path w="24978" h="1482">
                <a:moveTo>
                  <a:pt x="0" y="0"/>
                </a:moveTo>
                <a:lnTo>
                  <a:pt x="24978" y="0"/>
                </a:lnTo>
                <a:lnTo>
                  <a:pt x="249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2190600" y="2705040"/>
            <a:ext cx="9001440" cy="9720"/>
          </a:xfrm>
          <a:custGeom>
            <a:avLst/>
            <a:gdLst/>
            <a:ahLst/>
            <a:rect l="0" t="0" r="r" b="b"/>
            <a:pathLst>
              <a:path w="25004" h="27">
                <a:moveTo>
                  <a:pt x="0" y="0"/>
                </a:moveTo>
                <a:lnTo>
                  <a:pt x="25004" y="0"/>
                </a:lnTo>
                <a:lnTo>
                  <a:pt x="250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118232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2190600" y="3238200"/>
            <a:ext cx="9001440" cy="10080"/>
          </a:xfrm>
          <a:custGeom>
            <a:avLst/>
            <a:gdLst/>
            <a:ahLst/>
            <a:rect l="0" t="0" r="r" b="b"/>
            <a:pathLst>
              <a:path w="25004" h="28">
                <a:moveTo>
                  <a:pt x="0" y="0"/>
                </a:moveTo>
                <a:lnTo>
                  <a:pt x="25004" y="0"/>
                </a:lnTo>
                <a:lnTo>
                  <a:pt x="250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118232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2190600" y="3781080"/>
            <a:ext cx="9001440" cy="10080"/>
          </a:xfrm>
          <a:custGeom>
            <a:avLst/>
            <a:gdLst/>
            <a:ahLst/>
            <a:rect l="0" t="0" r="r" b="b"/>
            <a:pathLst>
              <a:path w="25004" h="28">
                <a:moveTo>
                  <a:pt x="0" y="0"/>
                </a:moveTo>
                <a:lnTo>
                  <a:pt x="25004" y="0"/>
                </a:lnTo>
                <a:lnTo>
                  <a:pt x="250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118232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2190600" y="4314600"/>
            <a:ext cx="9001440" cy="10080"/>
          </a:xfrm>
          <a:custGeom>
            <a:avLst/>
            <a:gdLst/>
            <a:ahLst/>
            <a:rect l="0" t="0" r="r" b="b"/>
            <a:pathLst>
              <a:path w="25004" h="28">
                <a:moveTo>
                  <a:pt x="0" y="0"/>
                </a:moveTo>
                <a:lnTo>
                  <a:pt x="25004" y="0"/>
                </a:lnTo>
                <a:lnTo>
                  <a:pt x="250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118232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2190600" y="4857480"/>
            <a:ext cx="9001440" cy="10080"/>
          </a:xfrm>
          <a:custGeom>
            <a:avLst/>
            <a:gdLst/>
            <a:ahLst/>
            <a:rect l="0" t="0" r="r" b="b"/>
            <a:pathLst>
              <a:path w="25004" h="28">
                <a:moveTo>
                  <a:pt x="0" y="0"/>
                </a:moveTo>
                <a:lnTo>
                  <a:pt x="25004" y="0"/>
                </a:lnTo>
                <a:lnTo>
                  <a:pt x="250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80840" y="2038320"/>
            <a:ext cx="362160" cy="261720"/>
          </a:xfrm>
          <a:custGeom>
            <a:avLst/>
            <a:gdLst/>
            <a:ahLst/>
            <a:rect l="0" t="0" r="r" b="b"/>
            <a:pathLst>
              <a:path w="1006" h="727">
                <a:moveTo>
                  <a:pt x="1006" y="615"/>
                </a:moveTo>
                <a:cubicBezTo>
                  <a:pt x="1006" y="677"/>
                  <a:pt x="956" y="727"/>
                  <a:pt x="895" y="727"/>
                </a:cubicBezTo>
                <a:lnTo>
                  <a:pt x="112" y="727"/>
                </a:lnTo>
                <a:cubicBezTo>
                  <a:pt x="50" y="727"/>
                  <a:pt x="0" y="677"/>
                  <a:pt x="0" y="615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61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821160" y="2078280"/>
            <a:ext cx="281880" cy="181440"/>
          </a:xfrm>
          <a:custGeom>
            <a:avLst/>
            <a:gdLst/>
            <a:ahLst/>
            <a:rect l="0" t="0" r="r" b="b"/>
            <a:pathLst>
              <a:path w="783" h="504">
                <a:moveTo>
                  <a:pt x="0" y="0"/>
                </a:moveTo>
                <a:lnTo>
                  <a:pt x="783" y="0"/>
                </a:lnTo>
                <a:lnTo>
                  <a:pt x="783" y="504"/>
                </a:lnTo>
                <a:lnTo>
                  <a:pt x="0" y="504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911520" y="2299680"/>
            <a:ext cx="100800" cy="60480"/>
          </a:xfrm>
          <a:custGeom>
            <a:avLst/>
            <a:gdLst/>
            <a:ahLst/>
            <a:rect l="0" t="0" r="r" b="b"/>
            <a:pathLst>
              <a:path w="280" h="168">
                <a:moveTo>
                  <a:pt x="0" y="0"/>
                </a:moveTo>
                <a:lnTo>
                  <a:pt x="280" y="0"/>
                </a:lnTo>
                <a:lnTo>
                  <a:pt x="280" y="168"/>
                </a:ln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911520" y="2299680"/>
            <a:ext cx="100800" cy="20520"/>
          </a:xfrm>
          <a:custGeom>
            <a:avLst/>
            <a:gdLst/>
            <a:ahLst/>
            <a:rect l="0" t="0" r="r" b="b"/>
            <a:pathLst>
              <a:path w="280" h="57">
                <a:moveTo>
                  <a:pt x="0" y="0"/>
                </a:moveTo>
                <a:lnTo>
                  <a:pt x="280" y="0"/>
                </a:lnTo>
                <a:lnTo>
                  <a:pt x="280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80840" y="2339640"/>
            <a:ext cx="362160" cy="60840"/>
          </a:xfrm>
          <a:custGeom>
            <a:avLst/>
            <a:gdLst/>
            <a:ahLst/>
            <a:rect l="0" t="0" r="r" b="b"/>
            <a:pathLst>
              <a:path w="1006" h="169">
                <a:moveTo>
                  <a:pt x="1006" y="84"/>
                </a:moveTo>
                <a:cubicBezTo>
                  <a:pt x="1006" y="38"/>
                  <a:pt x="969" y="0"/>
                  <a:pt x="923" y="0"/>
                </a:cubicBezTo>
                <a:lnTo>
                  <a:pt x="84" y="0"/>
                </a:ln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9"/>
                  <a:pt x="84" y="169"/>
                </a:cubicBezTo>
                <a:lnTo>
                  <a:pt x="923" y="169"/>
                </a:lnTo>
                <a:cubicBezTo>
                  <a:pt x="969" y="169"/>
                  <a:pt x="1006" y="131"/>
                  <a:pt x="1006" y="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811080" y="235980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0" y="0"/>
                </a:moveTo>
                <a:lnTo>
                  <a:pt x="56" y="0"/>
                </a:lnTo>
                <a:lnTo>
                  <a:pt x="56" y="57"/>
                </a:lnTo>
                <a:lnTo>
                  <a:pt x="0" y="57"/>
                </a:lnTo>
                <a:lnTo>
                  <a:pt x="0" y="0"/>
                </a:lnTo>
                <a:moveTo>
                  <a:pt x="112" y="0"/>
                </a:moveTo>
                <a:lnTo>
                  <a:pt x="167" y="0"/>
                </a:lnTo>
                <a:lnTo>
                  <a:pt x="167" y="57"/>
                </a:lnTo>
                <a:lnTo>
                  <a:pt x="112" y="57"/>
                </a:lnTo>
                <a:lnTo>
                  <a:pt x="112" y="0"/>
                </a:lnTo>
                <a:moveTo>
                  <a:pt x="223" y="0"/>
                </a:moveTo>
                <a:lnTo>
                  <a:pt x="279" y="0"/>
                </a:lnTo>
                <a:lnTo>
                  <a:pt x="279" y="57"/>
                </a:lnTo>
                <a:lnTo>
                  <a:pt x="223" y="57"/>
                </a:lnTo>
                <a:lnTo>
                  <a:pt x="223" y="0"/>
                </a:lnTo>
                <a:moveTo>
                  <a:pt x="335" y="0"/>
                </a:moveTo>
                <a:lnTo>
                  <a:pt x="391" y="0"/>
                </a:lnTo>
                <a:lnTo>
                  <a:pt x="391" y="57"/>
                </a:lnTo>
                <a:lnTo>
                  <a:pt x="335" y="57"/>
                </a:lnTo>
                <a:lnTo>
                  <a:pt x="335" y="0"/>
                </a:lnTo>
                <a:moveTo>
                  <a:pt x="447" y="0"/>
                </a:moveTo>
                <a:lnTo>
                  <a:pt x="503" y="0"/>
                </a:lnTo>
                <a:lnTo>
                  <a:pt x="503" y="57"/>
                </a:lnTo>
                <a:lnTo>
                  <a:pt x="447" y="57"/>
                </a:lnTo>
                <a:lnTo>
                  <a:pt x="447" y="0"/>
                </a:lnTo>
                <a:moveTo>
                  <a:pt x="558" y="0"/>
                </a:moveTo>
                <a:lnTo>
                  <a:pt x="614" y="0"/>
                </a:lnTo>
                <a:lnTo>
                  <a:pt x="614" y="57"/>
                </a:lnTo>
                <a:lnTo>
                  <a:pt x="558" y="57"/>
                </a:lnTo>
                <a:lnTo>
                  <a:pt x="558" y="0"/>
                </a:lnTo>
                <a:moveTo>
                  <a:pt x="670" y="0"/>
                </a:moveTo>
                <a:lnTo>
                  <a:pt x="727" y="0"/>
                </a:lnTo>
                <a:lnTo>
                  <a:pt x="727" y="57"/>
                </a:lnTo>
                <a:lnTo>
                  <a:pt x="670" y="57"/>
                </a:lnTo>
                <a:lnTo>
                  <a:pt x="670" y="0"/>
                </a:lnTo>
                <a:moveTo>
                  <a:pt x="783" y="0"/>
                </a:moveTo>
                <a:lnTo>
                  <a:pt x="839" y="0"/>
                </a:lnTo>
                <a:lnTo>
                  <a:pt x="839" y="57"/>
                </a:lnTo>
                <a:lnTo>
                  <a:pt x="783" y="57"/>
                </a:lnTo>
                <a:lnTo>
                  <a:pt x="783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160280" y="1974600"/>
            <a:ext cx="6025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Presentación y salida del programa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595404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2315160" y="3321360"/>
            <a:ext cx="673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salida es confusa o no muestra resultados esperados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2315160" y="3864240"/>
            <a:ext cx="447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salida funciona pero es poco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2315160" y="4397760"/>
            <a:ext cx="872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salida es clara, estructurada y facilita la lectura del flujo del simulador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52400" y="2285640"/>
            <a:ext cx="1371960" cy="543600"/>
          </a:xfrm>
          <a:custGeom>
            <a:avLst/>
            <a:gdLst/>
            <a:ahLst/>
            <a:rect l="0" t="0" r="r" b="b"/>
            <a:pathLst>
              <a:path w="3811" h="1510">
                <a:moveTo>
                  <a:pt x="0" y="0"/>
                </a:moveTo>
                <a:lnTo>
                  <a:pt x="3811" y="0"/>
                </a:lnTo>
                <a:lnTo>
                  <a:pt x="381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2124000" y="2285640"/>
            <a:ext cx="9315720" cy="543600"/>
          </a:xfrm>
          <a:custGeom>
            <a:avLst/>
            <a:gdLst/>
            <a:ahLst/>
            <a:rect l="0" t="0" r="r" b="b"/>
            <a:pathLst>
              <a:path w="25877" h="1510">
                <a:moveTo>
                  <a:pt x="0" y="0"/>
                </a:moveTo>
                <a:lnTo>
                  <a:pt x="25877" y="0"/>
                </a:lnTo>
                <a:lnTo>
                  <a:pt x="2587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752400" y="2828880"/>
            <a:ext cx="1371960" cy="533520"/>
          </a:xfrm>
          <a:custGeom>
            <a:avLst/>
            <a:gdLst/>
            <a:ahLst/>
            <a:rect l="0" t="0" r="r" b="b"/>
            <a:pathLst>
              <a:path w="3811" h="1482">
                <a:moveTo>
                  <a:pt x="0" y="0"/>
                </a:moveTo>
                <a:lnTo>
                  <a:pt x="3811" y="0"/>
                </a:lnTo>
                <a:lnTo>
                  <a:pt x="381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2124000" y="2828880"/>
            <a:ext cx="9315720" cy="533520"/>
          </a:xfrm>
          <a:custGeom>
            <a:avLst/>
            <a:gdLst/>
            <a:ahLst/>
            <a:rect l="0" t="0" r="r" b="b"/>
            <a:pathLst>
              <a:path w="25877" h="1482">
                <a:moveTo>
                  <a:pt x="0" y="0"/>
                </a:moveTo>
                <a:lnTo>
                  <a:pt x="25877" y="0"/>
                </a:lnTo>
                <a:lnTo>
                  <a:pt x="2587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52400" y="3362040"/>
            <a:ext cx="1371960" cy="952920"/>
          </a:xfrm>
          <a:custGeom>
            <a:avLst/>
            <a:gdLst/>
            <a:ahLst/>
            <a:rect l="0" t="0" r="r" b="b"/>
            <a:pathLst>
              <a:path w="3811" h="2647">
                <a:moveTo>
                  <a:pt x="0" y="0"/>
                </a:moveTo>
                <a:lnTo>
                  <a:pt x="3811" y="0"/>
                </a:lnTo>
                <a:lnTo>
                  <a:pt x="3811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2124000" y="3362040"/>
            <a:ext cx="9315720" cy="952920"/>
          </a:xfrm>
          <a:custGeom>
            <a:avLst/>
            <a:gdLst/>
            <a:ahLst/>
            <a:rect l="0" t="0" r="r" b="b"/>
            <a:pathLst>
              <a:path w="25877" h="2647">
                <a:moveTo>
                  <a:pt x="0" y="0"/>
                </a:moveTo>
                <a:lnTo>
                  <a:pt x="25877" y="0"/>
                </a:lnTo>
                <a:lnTo>
                  <a:pt x="2587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752400" y="4314600"/>
            <a:ext cx="1371960" cy="962280"/>
          </a:xfrm>
          <a:custGeom>
            <a:avLst/>
            <a:gdLst/>
            <a:ahLst/>
            <a:rect l="0" t="0" r="r" b="b"/>
            <a:pathLst>
              <a:path w="3811" h="2673">
                <a:moveTo>
                  <a:pt x="0" y="0"/>
                </a:moveTo>
                <a:lnTo>
                  <a:pt x="3811" y="0"/>
                </a:lnTo>
                <a:lnTo>
                  <a:pt x="3811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2124000" y="4314600"/>
            <a:ext cx="9315720" cy="962280"/>
          </a:xfrm>
          <a:custGeom>
            <a:avLst/>
            <a:gdLst/>
            <a:ahLst/>
            <a:rect l="0" t="0" r="r" b="b"/>
            <a:pathLst>
              <a:path w="25877" h="2673">
                <a:moveTo>
                  <a:pt x="0" y="0"/>
                </a:moveTo>
                <a:lnTo>
                  <a:pt x="25877" y="0"/>
                </a:lnTo>
                <a:lnTo>
                  <a:pt x="2587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5240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52400" y="2285640"/>
            <a:ext cx="1381320" cy="10080"/>
          </a:xfrm>
          <a:custGeom>
            <a:avLst/>
            <a:gdLst/>
            <a:ahLst/>
            <a:rect l="0" t="0" r="r" b="b"/>
            <a:pathLst>
              <a:path w="3837" h="28">
                <a:moveTo>
                  <a:pt x="0" y="0"/>
                </a:moveTo>
                <a:lnTo>
                  <a:pt x="3837" y="0"/>
                </a:lnTo>
                <a:lnTo>
                  <a:pt x="38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212400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2133360" y="2285640"/>
            <a:ext cx="9315720" cy="10080"/>
          </a:xfrm>
          <a:custGeom>
            <a:avLst/>
            <a:gdLst/>
            <a:ahLst/>
            <a:rect l="0" t="0" r="r" b="b"/>
            <a:pathLst>
              <a:path w="25877" h="28">
                <a:moveTo>
                  <a:pt x="0" y="0"/>
                </a:moveTo>
                <a:lnTo>
                  <a:pt x="25877" y="0"/>
                </a:lnTo>
                <a:lnTo>
                  <a:pt x="2587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1143936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52400" y="2819160"/>
            <a:ext cx="1381320" cy="10080"/>
          </a:xfrm>
          <a:custGeom>
            <a:avLst/>
            <a:gdLst/>
            <a:ahLst/>
            <a:rect l="0" t="0" r="r" b="b"/>
            <a:pathLst>
              <a:path w="3837" h="28">
                <a:moveTo>
                  <a:pt x="0" y="0"/>
                </a:moveTo>
                <a:lnTo>
                  <a:pt x="3837" y="0"/>
                </a:lnTo>
                <a:lnTo>
                  <a:pt x="38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2133360" y="2819160"/>
            <a:ext cx="9315720" cy="10080"/>
          </a:xfrm>
          <a:custGeom>
            <a:avLst/>
            <a:gdLst/>
            <a:ahLst/>
            <a:rect l="0" t="0" r="r" b="b"/>
            <a:pathLst>
              <a:path w="25877" h="28">
                <a:moveTo>
                  <a:pt x="0" y="0"/>
                </a:moveTo>
                <a:lnTo>
                  <a:pt x="25877" y="0"/>
                </a:lnTo>
                <a:lnTo>
                  <a:pt x="2587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5240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212400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1143936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752400" y="3362040"/>
            <a:ext cx="1381320" cy="10080"/>
          </a:xfrm>
          <a:custGeom>
            <a:avLst/>
            <a:gdLst/>
            <a:ahLst/>
            <a:rect l="0" t="0" r="r" b="b"/>
            <a:pathLst>
              <a:path w="3837" h="28">
                <a:moveTo>
                  <a:pt x="0" y="0"/>
                </a:moveTo>
                <a:lnTo>
                  <a:pt x="3837" y="0"/>
                </a:lnTo>
                <a:lnTo>
                  <a:pt x="38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21240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2133360" y="3362040"/>
            <a:ext cx="9315720" cy="10080"/>
          </a:xfrm>
          <a:custGeom>
            <a:avLst/>
            <a:gdLst/>
            <a:ahLst/>
            <a:rect l="0" t="0" r="r" b="b"/>
            <a:pathLst>
              <a:path w="25877" h="28">
                <a:moveTo>
                  <a:pt x="0" y="0"/>
                </a:moveTo>
                <a:lnTo>
                  <a:pt x="25877" y="0"/>
                </a:lnTo>
                <a:lnTo>
                  <a:pt x="2587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752400" y="4314600"/>
            <a:ext cx="1381320" cy="10080"/>
          </a:xfrm>
          <a:custGeom>
            <a:avLst/>
            <a:gdLst/>
            <a:ahLst/>
            <a:rect l="0" t="0" r="r" b="b"/>
            <a:pathLst>
              <a:path w="3837" h="28">
                <a:moveTo>
                  <a:pt x="0" y="0"/>
                </a:moveTo>
                <a:lnTo>
                  <a:pt x="3837" y="0"/>
                </a:lnTo>
                <a:lnTo>
                  <a:pt x="38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21240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2133360" y="4314600"/>
            <a:ext cx="9315720" cy="10080"/>
          </a:xfrm>
          <a:custGeom>
            <a:avLst/>
            <a:gdLst/>
            <a:ahLst/>
            <a:rect l="0" t="0" r="r" b="b"/>
            <a:pathLst>
              <a:path w="25877" h="28">
                <a:moveTo>
                  <a:pt x="0" y="0"/>
                </a:moveTo>
                <a:lnTo>
                  <a:pt x="25877" y="0"/>
                </a:lnTo>
                <a:lnTo>
                  <a:pt x="2587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752400" y="5267160"/>
            <a:ext cx="1381320" cy="9720"/>
          </a:xfrm>
          <a:custGeom>
            <a:avLst/>
            <a:gdLst/>
            <a:ahLst/>
            <a:rect l="0" t="0" r="r" b="b"/>
            <a:pathLst>
              <a:path w="3837" h="27">
                <a:moveTo>
                  <a:pt x="0" y="0"/>
                </a:moveTo>
                <a:lnTo>
                  <a:pt x="3837" y="0"/>
                </a:lnTo>
                <a:lnTo>
                  <a:pt x="383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2133360" y="5267160"/>
            <a:ext cx="9315720" cy="9720"/>
          </a:xfrm>
          <a:custGeom>
            <a:avLst/>
            <a:gdLst/>
            <a:ahLst/>
            <a:rect l="0" t="0" r="r" b="b"/>
            <a:pathLst>
              <a:path w="25877" h="27">
                <a:moveTo>
                  <a:pt x="0" y="0"/>
                </a:moveTo>
                <a:lnTo>
                  <a:pt x="25877" y="0"/>
                </a:lnTo>
                <a:lnTo>
                  <a:pt x="2587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801000" y="1648080"/>
            <a:ext cx="322200" cy="313560"/>
          </a:xfrm>
          <a:custGeom>
            <a:avLst/>
            <a:gdLst/>
            <a:ahLst/>
            <a:rect l="0" t="0" r="r" b="b"/>
            <a:pathLst>
              <a:path w="895" h="871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1"/>
                  <a:pt x="85" y="871"/>
                </a:cubicBezTo>
                <a:lnTo>
                  <a:pt x="811" y="871"/>
                </a:lnTo>
                <a:cubicBezTo>
                  <a:pt x="857" y="871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790920" y="163836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09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09"/>
                </a:lnTo>
                <a:cubicBezTo>
                  <a:pt x="951" y="49"/>
                  <a:pt x="901" y="0"/>
                  <a:pt x="839" y="0"/>
                </a:cubicBezTo>
                <a:moveTo>
                  <a:pt x="839" y="54"/>
                </a:moveTo>
                <a:cubicBezTo>
                  <a:pt x="870" y="54"/>
                  <a:pt x="895" y="79"/>
                  <a:pt x="895" y="109"/>
                </a:cubicBezTo>
                <a:lnTo>
                  <a:pt x="895" y="218"/>
                </a:lnTo>
                <a:lnTo>
                  <a:pt x="727" y="218"/>
                </a:lnTo>
                <a:lnTo>
                  <a:pt x="727" y="54"/>
                </a:lnTo>
                <a:lnTo>
                  <a:pt x="839" y="54"/>
                </a:lnTo>
                <a:moveTo>
                  <a:pt x="727" y="490"/>
                </a:moveTo>
                <a:lnTo>
                  <a:pt x="895" y="490"/>
                </a:lnTo>
                <a:lnTo>
                  <a:pt x="895" y="654"/>
                </a:lnTo>
                <a:lnTo>
                  <a:pt x="727" y="654"/>
                </a:lnTo>
                <a:lnTo>
                  <a:pt x="727" y="490"/>
                </a:lnTo>
                <a:moveTo>
                  <a:pt x="727" y="435"/>
                </a:moveTo>
                <a:lnTo>
                  <a:pt x="727" y="272"/>
                </a:lnTo>
                <a:lnTo>
                  <a:pt x="895" y="272"/>
                </a:lnTo>
                <a:lnTo>
                  <a:pt x="895" y="435"/>
                </a:lnTo>
                <a:lnTo>
                  <a:pt x="727" y="435"/>
                </a:lnTo>
                <a:moveTo>
                  <a:pt x="671" y="54"/>
                </a:moveTo>
                <a:lnTo>
                  <a:pt x="671" y="218"/>
                </a:lnTo>
                <a:lnTo>
                  <a:pt x="504" y="218"/>
                </a:lnTo>
                <a:lnTo>
                  <a:pt x="504" y="54"/>
                </a:lnTo>
                <a:lnTo>
                  <a:pt x="671" y="54"/>
                </a:lnTo>
                <a:moveTo>
                  <a:pt x="504" y="272"/>
                </a:moveTo>
                <a:lnTo>
                  <a:pt x="671" y="272"/>
                </a:lnTo>
                <a:lnTo>
                  <a:pt x="671" y="435"/>
                </a:lnTo>
                <a:lnTo>
                  <a:pt x="504" y="435"/>
                </a:lnTo>
                <a:lnTo>
                  <a:pt x="504" y="272"/>
                </a:lnTo>
                <a:moveTo>
                  <a:pt x="504" y="490"/>
                </a:moveTo>
                <a:lnTo>
                  <a:pt x="671" y="490"/>
                </a:lnTo>
                <a:lnTo>
                  <a:pt x="671" y="654"/>
                </a:lnTo>
                <a:lnTo>
                  <a:pt x="504" y="654"/>
                </a:lnTo>
                <a:lnTo>
                  <a:pt x="504" y="490"/>
                </a:lnTo>
                <a:moveTo>
                  <a:pt x="448" y="54"/>
                </a:moveTo>
                <a:lnTo>
                  <a:pt x="448" y="218"/>
                </a:lnTo>
                <a:lnTo>
                  <a:pt x="280" y="218"/>
                </a:lnTo>
                <a:lnTo>
                  <a:pt x="280" y="54"/>
                </a:lnTo>
                <a:lnTo>
                  <a:pt x="448" y="54"/>
                </a:lnTo>
                <a:moveTo>
                  <a:pt x="280" y="272"/>
                </a:moveTo>
                <a:lnTo>
                  <a:pt x="448" y="272"/>
                </a:lnTo>
                <a:lnTo>
                  <a:pt x="448" y="435"/>
                </a:lnTo>
                <a:lnTo>
                  <a:pt x="280" y="435"/>
                </a:lnTo>
                <a:lnTo>
                  <a:pt x="280" y="272"/>
                </a:lnTo>
                <a:moveTo>
                  <a:pt x="280" y="490"/>
                </a:moveTo>
                <a:lnTo>
                  <a:pt x="448" y="490"/>
                </a:lnTo>
                <a:lnTo>
                  <a:pt x="448" y="654"/>
                </a:lnTo>
                <a:lnTo>
                  <a:pt x="280" y="654"/>
                </a:lnTo>
                <a:lnTo>
                  <a:pt x="280" y="490"/>
                </a:lnTo>
                <a:moveTo>
                  <a:pt x="56" y="109"/>
                </a:moveTo>
                <a:cubicBezTo>
                  <a:pt x="56" y="79"/>
                  <a:pt x="81" y="54"/>
                  <a:pt x="112" y="54"/>
                </a:cubicBezTo>
                <a:lnTo>
                  <a:pt x="224" y="54"/>
                </a:lnTo>
                <a:lnTo>
                  <a:pt x="224" y="218"/>
                </a:lnTo>
                <a:lnTo>
                  <a:pt x="56" y="218"/>
                </a:lnTo>
                <a:lnTo>
                  <a:pt x="56" y="109"/>
                </a:lnTo>
                <a:moveTo>
                  <a:pt x="56" y="272"/>
                </a:moveTo>
                <a:lnTo>
                  <a:pt x="224" y="272"/>
                </a:lnTo>
                <a:lnTo>
                  <a:pt x="224" y="435"/>
                </a:lnTo>
                <a:lnTo>
                  <a:pt x="56" y="435"/>
                </a:lnTo>
                <a:lnTo>
                  <a:pt x="56" y="272"/>
                </a:lnTo>
                <a:moveTo>
                  <a:pt x="56" y="490"/>
                </a:moveTo>
                <a:lnTo>
                  <a:pt x="224" y="490"/>
                </a:lnTo>
                <a:lnTo>
                  <a:pt x="224" y="654"/>
                </a:lnTo>
                <a:lnTo>
                  <a:pt x="56" y="654"/>
                </a:lnTo>
                <a:lnTo>
                  <a:pt x="56" y="490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51400" y="176580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1011960" y="169704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931680" y="183420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160280" y="1565280"/>
            <a:ext cx="32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Tabla de ejecución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11816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904680" y="29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605052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198440" y="290232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2253240" y="2902320"/>
            <a:ext cx="623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incluye ninguna tabla ni análisis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880920" y="385488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2253240" y="3654720"/>
            <a:ext cx="377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Tabla incompleta o con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5676840" y="4429080"/>
            <a:ext cx="447840" cy="371520"/>
          </a:xfrm>
          <a:custGeom>
            <a:avLst/>
            <a:gdLst/>
            <a:ahLst/>
            <a:rect l="0" t="0" r="r" b="b"/>
            <a:pathLst>
              <a:path w="1244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085" y="0"/>
                </a:lnTo>
                <a:cubicBezTo>
                  <a:pt x="1096" y="0"/>
                  <a:pt x="1106" y="1"/>
                  <a:pt x="1116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6"/>
                </a:cubicBezTo>
                <a:cubicBezTo>
                  <a:pt x="1182" y="32"/>
                  <a:pt x="1190" y="39"/>
                  <a:pt x="1198" y="46"/>
                </a:cubicBezTo>
                <a:cubicBezTo>
                  <a:pt x="1205" y="53"/>
                  <a:pt x="1212" y="62"/>
                  <a:pt x="1217" y="70"/>
                </a:cubicBezTo>
                <a:cubicBezTo>
                  <a:pt x="1223" y="79"/>
                  <a:pt x="1228" y="88"/>
                  <a:pt x="1232" y="98"/>
                </a:cubicBezTo>
                <a:cubicBezTo>
                  <a:pt x="1236" y="107"/>
                  <a:pt x="1239" y="117"/>
                  <a:pt x="1241" y="127"/>
                </a:cubicBezTo>
                <a:cubicBezTo>
                  <a:pt x="1243" y="138"/>
                  <a:pt x="1244" y="148"/>
                  <a:pt x="1244" y="158"/>
                </a:cubicBezTo>
                <a:lnTo>
                  <a:pt x="1244" y="874"/>
                </a:lnTo>
                <a:cubicBezTo>
                  <a:pt x="1244" y="884"/>
                  <a:pt x="1243" y="894"/>
                  <a:pt x="1241" y="905"/>
                </a:cubicBezTo>
                <a:cubicBezTo>
                  <a:pt x="1239" y="915"/>
                  <a:pt x="1236" y="925"/>
                  <a:pt x="1232" y="934"/>
                </a:cubicBezTo>
                <a:cubicBezTo>
                  <a:pt x="1228" y="944"/>
                  <a:pt x="1223" y="953"/>
                  <a:pt x="1217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0" y="993"/>
                  <a:pt x="1182" y="1000"/>
                  <a:pt x="1174" y="1006"/>
                </a:cubicBezTo>
                <a:cubicBezTo>
                  <a:pt x="1165" y="1012"/>
                  <a:pt x="1156" y="1016"/>
                  <a:pt x="1146" y="1020"/>
                </a:cubicBezTo>
                <a:cubicBezTo>
                  <a:pt x="1137" y="1024"/>
                  <a:pt x="1127" y="1027"/>
                  <a:pt x="1116" y="1029"/>
                </a:cubicBezTo>
                <a:cubicBezTo>
                  <a:pt x="1106" y="1031"/>
                  <a:pt x="1096" y="1032"/>
                  <a:pt x="1085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2253240" y="4397760"/>
            <a:ext cx="345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Tabla bien estructurada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5774400" y="452052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6126480" y="4397760"/>
            <a:ext cx="457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instrucción y valores del acumulador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2253240" y="4816800"/>
            <a:ext cx="193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antes y después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52400" y="2285640"/>
            <a:ext cx="1362240" cy="543600"/>
          </a:xfrm>
          <a:custGeom>
            <a:avLst/>
            <a:gdLst/>
            <a:ahLst/>
            <a:rect l="0" t="0" r="r" b="b"/>
            <a:pathLst>
              <a:path w="3784" h="1510">
                <a:moveTo>
                  <a:pt x="0" y="0"/>
                </a:moveTo>
                <a:lnTo>
                  <a:pt x="3784" y="0"/>
                </a:lnTo>
                <a:lnTo>
                  <a:pt x="378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2114280" y="2285640"/>
            <a:ext cx="9325440" cy="543600"/>
          </a:xfrm>
          <a:custGeom>
            <a:avLst/>
            <a:gdLst/>
            <a:ahLst/>
            <a:rect l="0" t="0" r="r" b="b"/>
            <a:pathLst>
              <a:path w="25904" h="1510">
                <a:moveTo>
                  <a:pt x="0" y="0"/>
                </a:moveTo>
                <a:lnTo>
                  <a:pt x="25904" y="0"/>
                </a:lnTo>
                <a:lnTo>
                  <a:pt x="2590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52400" y="2828880"/>
            <a:ext cx="1362240" cy="533520"/>
          </a:xfrm>
          <a:custGeom>
            <a:avLst/>
            <a:gdLst/>
            <a:ahLst/>
            <a:rect l="0" t="0" r="r" b="b"/>
            <a:pathLst>
              <a:path w="3784" h="1482">
                <a:moveTo>
                  <a:pt x="0" y="0"/>
                </a:moveTo>
                <a:lnTo>
                  <a:pt x="3784" y="0"/>
                </a:lnTo>
                <a:lnTo>
                  <a:pt x="378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2114280" y="2828880"/>
            <a:ext cx="9325440" cy="533520"/>
          </a:xfrm>
          <a:custGeom>
            <a:avLst/>
            <a:gdLst/>
            <a:ahLst/>
            <a:rect l="0" t="0" r="r" b="b"/>
            <a:pathLst>
              <a:path w="25904" h="1482">
                <a:moveTo>
                  <a:pt x="0" y="0"/>
                </a:moveTo>
                <a:lnTo>
                  <a:pt x="25904" y="0"/>
                </a:lnTo>
                <a:lnTo>
                  <a:pt x="2590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52400" y="3362040"/>
            <a:ext cx="1362240" cy="952920"/>
          </a:xfrm>
          <a:custGeom>
            <a:avLst/>
            <a:gdLst/>
            <a:ahLst/>
            <a:rect l="0" t="0" r="r" b="b"/>
            <a:pathLst>
              <a:path w="3784" h="2647">
                <a:moveTo>
                  <a:pt x="0" y="0"/>
                </a:moveTo>
                <a:lnTo>
                  <a:pt x="3784" y="0"/>
                </a:lnTo>
                <a:lnTo>
                  <a:pt x="378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2114280" y="3362040"/>
            <a:ext cx="9325440" cy="952920"/>
          </a:xfrm>
          <a:custGeom>
            <a:avLst/>
            <a:gdLst/>
            <a:ahLst/>
            <a:rect l="0" t="0" r="r" b="b"/>
            <a:pathLst>
              <a:path w="25904" h="2647">
                <a:moveTo>
                  <a:pt x="0" y="0"/>
                </a:moveTo>
                <a:lnTo>
                  <a:pt x="25904" y="0"/>
                </a:lnTo>
                <a:lnTo>
                  <a:pt x="2590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752400" y="4314600"/>
            <a:ext cx="1362240" cy="962280"/>
          </a:xfrm>
          <a:custGeom>
            <a:avLst/>
            <a:gdLst/>
            <a:ahLst/>
            <a:rect l="0" t="0" r="r" b="b"/>
            <a:pathLst>
              <a:path w="3784" h="2673">
                <a:moveTo>
                  <a:pt x="0" y="0"/>
                </a:moveTo>
                <a:lnTo>
                  <a:pt x="3784" y="0"/>
                </a:lnTo>
                <a:lnTo>
                  <a:pt x="3784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2114280" y="4314600"/>
            <a:ext cx="9325440" cy="962280"/>
          </a:xfrm>
          <a:custGeom>
            <a:avLst/>
            <a:gdLst/>
            <a:ahLst/>
            <a:rect l="0" t="0" r="r" b="b"/>
            <a:pathLst>
              <a:path w="25904" h="2673">
                <a:moveTo>
                  <a:pt x="0" y="0"/>
                </a:moveTo>
                <a:lnTo>
                  <a:pt x="25904" y="0"/>
                </a:lnTo>
                <a:lnTo>
                  <a:pt x="25904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5240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752400" y="228564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210492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2114280" y="228564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1143936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752400" y="281916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2114280" y="281916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75240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210492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1143936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752400" y="336204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210492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2114280" y="336204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752400" y="431460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210492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2114280" y="431460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752400" y="526716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2114280" y="5267160"/>
            <a:ext cx="9334800" cy="9720"/>
          </a:xfrm>
          <a:custGeom>
            <a:avLst/>
            <a:gdLst/>
            <a:ahLst/>
            <a:rect l="0" t="0" r="r" b="b"/>
            <a:pathLst>
              <a:path w="25930" h="27">
                <a:moveTo>
                  <a:pt x="0" y="0"/>
                </a:moveTo>
                <a:lnTo>
                  <a:pt x="25930" y="0"/>
                </a:lnTo>
                <a:lnTo>
                  <a:pt x="259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803160" y="1628640"/>
            <a:ext cx="318600" cy="297360"/>
          </a:xfrm>
          <a:custGeom>
            <a:avLst/>
            <a:gdLst/>
            <a:ahLst/>
            <a:rect l="0" t="0" r="r" b="b"/>
            <a:pathLst>
              <a:path w="885" h="826">
                <a:moveTo>
                  <a:pt x="744" y="481"/>
                </a:moveTo>
                <a:cubicBezTo>
                  <a:pt x="716" y="509"/>
                  <a:pt x="698" y="564"/>
                  <a:pt x="703" y="603"/>
                </a:cubicBezTo>
                <a:lnTo>
                  <a:pt x="728" y="778"/>
                </a:lnTo>
                <a:cubicBezTo>
                  <a:pt x="734" y="817"/>
                  <a:pt x="709" y="835"/>
                  <a:pt x="673" y="818"/>
                </a:cubicBezTo>
                <a:lnTo>
                  <a:pt x="509" y="742"/>
                </a:lnTo>
                <a:cubicBezTo>
                  <a:pt x="473" y="725"/>
                  <a:pt x="414" y="725"/>
                  <a:pt x="378" y="742"/>
                </a:cubicBezTo>
                <a:lnTo>
                  <a:pt x="215" y="820"/>
                </a:lnTo>
                <a:cubicBezTo>
                  <a:pt x="179" y="837"/>
                  <a:pt x="154" y="819"/>
                  <a:pt x="159" y="780"/>
                </a:cubicBezTo>
                <a:lnTo>
                  <a:pt x="183" y="605"/>
                </a:lnTo>
                <a:cubicBezTo>
                  <a:pt x="188" y="566"/>
                  <a:pt x="169" y="511"/>
                  <a:pt x="142" y="483"/>
                </a:cubicBezTo>
                <a:lnTo>
                  <a:pt x="16" y="355"/>
                </a:lnTo>
                <a:cubicBezTo>
                  <a:pt x="-12" y="327"/>
                  <a:pt x="-2" y="298"/>
                  <a:pt x="37" y="291"/>
                </a:cubicBezTo>
                <a:lnTo>
                  <a:pt x="215" y="259"/>
                </a:lnTo>
                <a:cubicBezTo>
                  <a:pt x="254" y="252"/>
                  <a:pt x="302" y="217"/>
                  <a:pt x="321" y="183"/>
                </a:cubicBezTo>
                <a:lnTo>
                  <a:pt x="406" y="27"/>
                </a:lnTo>
                <a:cubicBezTo>
                  <a:pt x="425" y="-9"/>
                  <a:pt x="456" y="-9"/>
                  <a:pt x="475" y="27"/>
                </a:cubicBezTo>
                <a:lnTo>
                  <a:pt x="562" y="182"/>
                </a:lnTo>
                <a:cubicBezTo>
                  <a:pt x="581" y="216"/>
                  <a:pt x="629" y="250"/>
                  <a:pt x="668" y="257"/>
                </a:cubicBezTo>
                <a:lnTo>
                  <a:pt x="846" y="288"/>
                </a:lnTo>
                <a:cubicBezTo>
                  <a:pt x="887" y="295"/>
                  <a:pt x="897" y="324"/>
                  <a:pt x="869" y="352"/>
                </a:cubicBezTo>
                <a:lnTo>
                  <a:pt x="744" y="481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780840" y="1636200"/>
            <a:ext cx="362160" cy="345600"/>
          </a:xfrm>
          <a:custGeom>
            <a:avLst/>
            <a:gdLst/>
            <a:ahLst/>
            <a:rect l="0" t="0" r="r" b="b"/>
            <a:pathLst>
              <a:path w="1006" h="960">
                <a:moveTo>
                  <a:pt x="273" y="39"/>
                </a:moveTo>
                <a:cubicBezTo>
                  <a:pt x="302" y="78"/>
                  <a:pt x="342" y="173"/>
                  <a:pt x="321" y="187"/>
                </a:cubicBezTo>
                <a:cubicBezTo>
                  <a:pt x="301" y="202"/>
                  <a:pt x="221" y="135"/>
                  <a:pt x="192" y="97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1"/>
                  <a:pt x="273" y="39"/>
                </a:cubicBezTo>
                <a:moveTo>
                  <a:pt x="815" y="97"/>
                </a:moveTo>
                <a:cubicBezTo>
                  <a:pt x="786" y="135"/>
                  <a:pt x="706" y="202"/>
                  <a:pt x="685" y="187"/>
                </a:cubicBezTo>
                <a:cubicBezTo>
                  <a:pt x="665" y="173"/>
                  <a:pt x="705" y="78"/>
                  <a:pt x="733" y="39"/>
                </a:cubicBezTo>
                <a:cubicBezTo>
                  <a:pt x="762" y="1"/>
                  <a:pt x="796" y="-8"/>
                  <a:pt x="818" y="8"/>
                </a:cubicBezTo>
                <a:cubicBezTo>
                  <a:pt x="841" y="24"/>
                  <a:pt x="843" y="59"/>
                  <a:pt x="815" y="97"/>
                </a:cubicBezTo>
                <a:moveTo>
                  <a:pt x="465" y="886"/>
                </a:moveTo>
                <a:cubicBezTo>
                  <a:pt x="465" y="839"/>
                  <a:pt x="490" y="739"/>
                  <a:pt x="516" y="739"/>
                </a:cubicBezTo>
                <a:cubicBezTo>
                  <a:pt x="541" y="739"/>
                  <a:pt x="566" y="839"/>
                  <a:pt x="566" y="886"/>
                </a:cubicBezTo>
                <a:cubicBezTo>
                  <a:pt x="566" y="934"/>
                  <a:pt x="543" y="960"/>
                  <a:pt x="516" y="960"/>
                </a:cubicBezTo>
                <a:cubicBezTo>
                  <a:pt x="488" y="960"/>
                  <a:pt x="465" y="934"/>
                  <a:pt x="465" y="886"/>
                </a:cubicBezTo>
                <a:moveTo>
                  <a:pt x="917" y="633"/>
                </a:moveTo>
                <a:cubicBezTo>
                  <a:pt x="871" y="619"/>
                  <a:pt x="782" y="564"/>
                  <a:pt x="789" y="541"/>
                </a:cubicBezTo>
                <a:cubicBezTo>
                  <a:pt x="797" y="518"/>
                  <a:pt x="902" y="525"/>
                  <a:pt x="948" y="540"/>
                </a:cubicBezTo>
                <a:cubicBezTo>
                  <a:pt x="986" y="552"/>
                  <a:pt x="1006" y="574"/>
                  <a:pt x="1006" y="596"/>
                </a:cubicBezTo>
                <a:lnTo>
                  <a:pt x="1006" y="598"/>
                </a:lnTo>
                <a:cubicBezTo>
                  <a:pt x="1006" y="602"/>
                  <a:pt x="1006" y="606"/>
                  <a:pt x="1004" y="609"/>
                </a:cubicBezTo>
                <a:cubicBezTo>
                  <a:pt x="996" y="635"/>
                  <a:pt x="963" y="648"/>
                  <a:pt x="917" y="633"/>
                </a:cubicBezTo>
                <a:moveTo>
                  <a:pt x="58" y="540"/>
                </a:moveTo>
                <a:cubicBezTo>
                  <a:pt x="104" y="525"/>
                  <a:pt x="209" y="518"/>
                  <a:pt x="217" y="541"/>
                </a:cubicBezTo>
                <a:cubicBezTo>
                  <a:pt x="225" y="564"/>
                  <a:pt x="136" y="619"/>
                  <a:pt x="89" y="633"/>
                </a:cubicBezTo>
                <a:cubicBezTo>
                  <a:pt x="43" y="648"/>
                  <a:pt x="11" y="635"/>
                  <a:pt x="2" y="609"/>
                </a:cubicBezTo>
                <a:cubicBezTo>
                  <a:pt x="1" y="605"/>
                  <a:pt x="0" y="601"/>
                  <a:pt x="0" y="597"/>
                </a:cubicBezTo>
                <a:cubicBezTo>
                  <a:pt x="0" y="575"/>
                  <a:pt x="19" y="552"/>
                  <a:pt x="58" y="540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160280" y="1565280"/>
            <a:ext cx="5718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Extensión del lenguaje (opcional)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11132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904680" y="29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604404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198440" y="290232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2239920" y="2902320"/>
            <a:ext cx="354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las instrucciones básicas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880920" y="385488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6134040" y="3686040"/>
            <a:ext cx="581400" cy="362160"/>
          </a:xfrm>
          <a:custGeom>
            <a:avLst/>
            <a:gdLst/>
            <a:ahLst/>
            <a:rect l="0" t="0" r="r" b="b"/>
            <a:pathLst>
              <a:path w="1615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55" y="0"/>
                </a:lnTo>
                <a:cubicBezTo>
                  <a:pt x="1465" y="0"/>
                  <a:pt x="1476" y="1"/>
                  <a:pt x="1486" y="3"/>
                </a:cubicBezTo>
                <a:cubicBezTo>
                  <a:pt x="1496" y="5"/>
                  <a:pt x="1506" y="8"/>
                  <a:pt x="1517" y="12"/>
                </a:cubicBezTo>
                <a:cubicBezTo>
                  <a:pt x="1526" y="16"/>
                  <a:pt x="1535" y="21"/>
                  <a:pt x="1544" y="27"/>
                </a:cubicBezTo>
                <a:cubicBezTo>
                  <a:pt x="1553" y="32"/>
                  <a:pt x="1561" y="39"/>
                  <a:pt x="1568" y="46"/>
                </a:cubicBezTo>
                <a:cubicBezTo>
                  <a:pt x="1575" y="54"/>
                  <a:pt x="1582" y="62"/>
                  <a:pt x="1588" y="70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8"/>
                  <a:pt x="1610" y="117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48"/>
                </a:lnTo>
                <a:cubicBezTo>
                  <a:pt x="1615" y="858"/>
                  <a:pt x="1614" y="868"/>
                  <a:pt x="1612" y="879"/>
                </a:cubicBezTo>
                <a:cubicBezTo>
                  <a:pt x="1610" y="889"/>
                  <a:pt x="1607" y="899"/>
                  <a:pt x="1603" y="908"/>
                </a:cubicBezTo>
                <a:cubicBezTo>
                  <a:pt x="1599" y="918"/>
                  <a:pt x="1594" y="927"/>
                  <a:pt x="1588" y="936"/>
                </a:cubicBezTo>
                <a:cubicBezTo>
                  <a:pt x="1582" y="944"/>
                  <a:pt x="1575" y="952"/>
                  <a:pt x="1568" y="960"/>
                </a:cubicBezTo>
                <a:cubicBezTo>
                  <a:pt x="1561" y="967"/>
                  <a:pt x="1553" y="974"/>
                  <a:pt x="1544" y="980"/>
                </a:cubicBezTo>
                <a:cubicBezTo>
                  <a:pt x="1535" y="985"/>
                  <a:pt x="1526" y="990"/>
                  <a:pt x="1517" y="994"/>
                </a:cubicBezTo>
                <a:cubicBezTo>
                  <a:pt x="1506" y="998"/>
                  <a:pt x="1496" y="1001"/>
                  <a:pt x="1486" y="1003"/>
                </a:cubicBezTo>
                <a:cubicBezTo>
                  <a:pt x="1476" y="1005"/>
                  <a:pt x="1465" y="1006"/>
                  <a:pt x="1455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2239920" y="3645360"/>
            <a:ext cx="389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una instrucción extra (ej.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6230160" y="37778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SUB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6848280" y="3686040"/>
            <a:ext cx="962280" cy="362160"/>
          </a:xfrm>
          <a:custGeom>
            <a:avLst/>
            <a:gdLst/>
            <a:ahLst/>
            <a:rect l="0" t="0" r="r" b="b"/>
            <a:pathLst>
              <a:path w="267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1" y="62"/>
                  <a:pt x="2647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8"/>
                  <a:pt x="2668" y="117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48"/>
                </a:lnTo>
                <a:cubicBezTo>
                  <a:pt x="2673" y="858"/>
                  <a:pt x="2672" y="868"/>
                  <a:pt x="2670" y="879"/>
                </a:cubicBezTo>
                <a:cubicBezTo>
                  <a:pt x="2668" y="889"/>
                  <a:pt x="2665" y="899"/>
                  <a:pt x="2661" y="908"/>
                </a:cubicBezTo>
                <a:cubicBezTo>
                  <a:pt x="2657" y="918"/>
                  <a:pt x="2652" y="927"/>
                  <a:pt x="2647" y="936"/>
                </a:cubicBezTo>
                <a:cubicBezTo>
                  <a:pt x="2641" y="944"/>
                  <a:pt x="2634" y="952"/>
                  <a:pt x="2627" y="960"/>
                </a:cubicBezTo>
                <a:cubicBezTo>
                  <a:pt x="2619" y="967"/>
                  <a:pt x="2611" y="974"/>
                  <a:pt x="2603" y="980"/>
                </a:cubicBezTo>
                <a:cubicBezTo>
                  <a:pt x="2594" y="985"/>
                  <a:pt x="2585" y="990"/>
                  <a:pt x="2575" y="994"/>
                </a:cubicBezTo>
                <a:cubicBezTo>
                  <a:pt x="2566" y="998"/>
                  <a:pt x="2556" y="1001"/>
                  <a:pt x="2546" y="1003"/>
                </a:cubicBezTo>
                <a:cubicBezTo>
                  <a:pt x="2535" y="1005"/>
                  <a:pt x="2525" y="1006"/>
                  <a:pt x="2515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6711480" y="3645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6941160" y="37778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IFZERO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7809480" y="3645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2239920" y="4397760"/>
            <a:ext cx="817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varias instrucciones nuevas bien integradas y documentadas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2323800" y="484812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7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6" y="8"/>
                  <a:pt x="2205" y="12"/>
                </a:cubicBezTo>
                <a:cubicBezTo>
                  <a:pt x="2215" y="16"/>
                  <a:pt x="2224" y="21"/>
                  <a:pt x="2233" y="27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4"/>
                  <a:pt x="2271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8"/>
                  <a:pt x="2298" y="118"/>
                  <a:pt x="2300" y="129"/>
                </a:cubicBezTo>
                <a:cubicBezTo>
                  <a:pt x="2302" y="139"/>
                  <a:pt x="2303" y="149"/>
                  <a:pt x="2303" y="160"/>
                </a:cubicBezTo>
                <a:lnTo>
                  <a:pt x="2303" y="847"/>
                </a:lnTo>
                <a:cubicBezTo>
                  <a:pt x="2303" y="858"/>
                  <a:pt x="2302" y="868"/>
                  <a:pt x="2300" y="878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1" y="944"/>
                  <a:pt x="2264" y="952"/>
                  <a:pt x="2257" y="960"/>
                </a:cubicBezTo>
                <a:cubicBezTo>
                  <a:pt x="2249" y="967"/>
                  <a:pt x="2241" y="974"/>
                  <a:pt x="2233" y="979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6" y="998"/>
                  <a:pt x="2186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2239920" y="4807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2417400" y="49395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LOADM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3295440" y="484812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7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8"/>
                  <a:pt x="2298" y="118"/>
                  <a:pt x="2300" y="129"/>
                </a:cubicBezTo>
                <a:cubicBezTo>
                  <a:pt x="2302" y="139"/>
                  <a:pt x="2303" y="149"/>
                  <a:pt x="2303" y="160"/>
                </a:cubicBezTo>
                <a:lnTo>
                  <a:pt x="2303" y="847"/>
                </a:lnTo>
                <a:cubicBezTo>
                  <a:pt x="2303" y="858"/>
                  <a:pt x="2302" y="868"/>
                  <a:pt x="2300" y="878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0" y="944"/>
                  <a:pt x="2264" y="952"/>
                  <a:pt x="2256" y="960"/>
                </a:cubicBezTo>
                <a:cubicBezTo>
                  <a:pt x="2249" y="967"/>
                  <a:pt x="2241" y="974"/>
                  <a:pt x="2232" y="979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5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3156840" y="4807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3386160" y="49395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STORE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4125600" y="4807440"/>
            <a:ext cx="64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52400" y="2285640"/>
            <a:ext cx="1352880" cy="543600"/>
          </a:xfrm>
          <a:custGeom>
            <a:avLst/>
            <a:gdLst/>
            <a:ahLst/>
            <a:rect l="0" t="0" r="r" b="b"/>
            <a:pathLst>
              <a:path w="3758" h="1510">
                <a:moveTo>
                  <a:pt x="0" y="0"/>
                </a:moveTo>
                <a:lnTo>
                  <a:pt x="3758" y="0"/>
                </a:lnTo>
                <a:lnTo>
                  <a:pt x="375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2104920" y="2285640"/>
            <a:ext cx="9334800" cy="543600"/>
          </a:xfrm>
          <a:custGeom>
            <a:avLst/>
            <a:gdLst/>
            <a:ahLst/>
            <a:rect l="0" t="0" r="r" b="b"/>
            <a:pathLst>
              <a:path w="25930" h="1510">
                <a:moveTo>
                  <a:pt x="0" y="0"/>
                </a:moveTo>
                <a:lnTo>
                  <a:pt x="25930" y="0"/>
                </a:lnTo>
                <a:lnTo>
                  <a:pt x="2593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752400" y="2828880"/>
            <a:ext cx="1352880" cy="543240"/>
          </a:xfrm>
          <a:custGeom>
            <a:avLst/>
            <a:gdLst/>
            <a:ahLst/>
            <a:rect l="0" t="0" r="r" b="b"/>
            <a:pathLst>
              <a:path w="3758" h="1509">
                <a:moveTo>
                  <a:pt x="0" y="0"/>
                </a:moveTo>
                <a:lnTo>
                  <a:pt x="3758" y="0"/>
                </a:lnTo>
                <a:lnTo>
                  <a:pt x="37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2104920" y="2828880"/>
            <a:ext cx="9334800" cy="543240"/>
          </a:xfrm>
          <a:custGeom>
            <a:avLst/>
            <a:gdLst/>
            <a:ahLst/>
            <a:rect l="0" t="0" r="r" b="b"/>
            <a:pathLst>
              <a:path w="25930" h="1509">
                <a:moveTo>
                  <a:pt x="0" y="0"/>
                </a:moveTo>
                <a:lnTo>
                  <a:pt x="25930" y="0"/>
                </a:lnTo>
                <a:lnTo>
                  <a:pt x="2593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752400" y="3371760"/>
            <a:ext cx="1352880" cy="952920"/>
          </a:xfrm>
          <a:custGeom>
            <a:avLst/>
            <a:gdLst/>
            <a:ahLst/>
            <a:rect l="0" t="0" r="r" b="b"/>
            <a:pathLst>
              <a:path w="3758" h="2647">
                <a:moveTo>
                  <a:pt x="0" y="0"/>
                </a:moveTo>
                <a:lnTo>
                  <a:pt x="3758" y="0"/>
                </a:lnTo>
                <a:lnTo>
                  <a:pt x="375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2104920" y="3371760"/>
            <a:ext cx="9334800" cy="952920"/>
          </a:xfrm>
          <a:custGeom>
            <a:avLst/>
            <a:gdLst/>
            <a:ahLst/>
            <a:rect l="0" t="0" r="r" b="b"/>
            <a:pathLst>
              <a:path w="25930" h="2647">
                <a:moveTo>
                  <a:pt x="0" y="0"/>
                </a:moveTo>
                <a:lnTo>
                  <a:pt x="25930" y="0"/>
                </a:lnTo>
                <a:lnTo>
                  <a:pt x="2593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52400" y="4324320"/>
            <a:ext cx="1352880" cy="952560"/>
          </a:xfrm>
          <a:custGeom>
            <a:avLst/>
            <a:gdLst/>
            <a:ahLst/>
            <a:rect l="0" t="0" r="r" b="b"/>
            <a:pathLst>
              <a:path w="3758" h="2646">
                <a:moveTo>
                  <a:pt x="0" y="0"/>
                </a:moveTo>
                <a:lnTo>
                  <a:pt x="3758" y="0"/>
                </a:lnTo>
                <a:lnTo>
                  <a:pt x="375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2104920" y="4324320"/>
            <a:ext cx="9334800" cy="952560"/>
          </a:xfrm>
          <a:custGeom>
            <a:avLst/>
            <a:gdLst/>
            <a:ahLst/>
            <a:rect l="0" t="0" r="r" b="b"/>
            <a:pathLst>
              <a:path w="25930" h="2646">
                <a:moveTo>
                  <a:pt x="0" y="0"/>
                </a:moveTo>
                <a:lnTo>
                  <a:pt x="25930" y="0"/>
                </a:lnTo>
                <a:lnTo>
                  <a:pt x="2593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75240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752400" y="228564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2095200" y="2285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2104920" y="2285640"/>
            <a:ext cx="9344160" cy="10080"/>
          </a:xfrm>
          <a:custGeom>
            <a:avLst/>
            <a:gdLst/>
            <a:ahLst/>
            <a:rect l="0" t="0" r="r" b="b"/>
            <a:pathLst>
              <a:path w="25956" h="28">
                <a:moveTo>
                  <a:pt x="0" y="0"/>
                </a:moveTo>
                <a:lnTo>
                  <a:pt x="25956" y="0"/>
                </a:lnTo>
                <a:lnTo>
                  <a:pt x="259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11439360" y="2285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752400" y="281916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2104920" y="2819160"/>
            <a:ext cx="9344160" cy="10080"/>
          </a:xfrm>
          <a:custGeom>
            <a:avLst/>
            <a:gdLst/>
            <a:ahLst/>
            <a:rect l="0" t="0" r="r" b="b"/>
            <a:pathLst>
              <a:path w="25956" h="28">
                <a:moveTo>
                  <a:pt x="0" y="0"/>
                </a:moveTo>
                <a:lnTo>
                  <a:pt x="25956" y="0"/>
                </a:lnTo>
                <a:lnTo>
                  <a:pt x="259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75240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2095200" y="2828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11439360" y="28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752400" y="336204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2095200" y="33717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2104920" y="3362040"/>
            <a:ext cx="9344160" cy="10080"/>
          </a:xfrm>
          <a:custGeom>
            <a:avLst/>
            <a:gdLst/>
            <a:ahLst/>
            <a:rect l="0" t="0" r="r" b="b"/>
            <a:pathLst>
              <a:path w="25956" h="28">
                <a:moveTo>
                  <a:pt x="0" y="0"/>
                </a:moveTo>
                <a:lnTo>
                  <a:pt x="25956" y="0"/>
                </a:lnTo>
                <a:lnTo>
                  <a:pt x="259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52400" y="431460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2095200" y="43243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2104920" y="4314600"/>
            <a:ext cx="9344160" cy="10080"/>
          </a:xfrm>
          <a:custGeom>
            <a:avLst/>
            <a:gdLst/>
            <a:ahLst/>
            <a:rect l="0" t="0" r="r" b="b"/>
            <a:pathLst>
              <a:path w="25956" h="28">
                <a:moveTo>
                  <a:pt x="0" y="0"/>
                </a:moveTo>
                <a:lnTo>
                  <a:pt x="25956" y="0"/>
                </a:lnTo>
                <a:lnTo>
                  <a:pt x="259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752400" y="5267160"/>
            <a:ext cx="1352880" cy="9720"/>
          </a:xfrm>
          <a:custGeom>
            <a:avLst/>
            <a:gdLst/>
            <a:ahLst/>
            <a:rect l="0" t="0" r="r" b="b"/>
            <a:pathLst>
              <a:path w="3758" h="27">
                <a:moveTo>
                  <a:pt x="0" y="0"/>
                </a:moveTo>
                <a:lnTo>
                  <a:pt x="3758" y="0"/>
                </a:lnTo>
                <a:lnTo>
                  <a:pt x="37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2104920" y="5267160"/>
            <a:ext cx="9344160" cy="9720"/>
          </a:xfrm>
          <a:custGeom>
            <a:avLst/>
            <a:gdLst/>
            <a:ahLst/>
            <a:rect l="0" t="0" r="r" b="b"/>
            <a:pathLst>
              <a:path w="25956" h="27">
                <a:moveTo>
                  <a:pt x="0" y="0"/>
                </a:moveTo>
                <a:lnTo>
                  <a:pt x="25956" y="0"/>
                </a:lnTo>
                <a:lnTo>
                  <a:pt x="259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962640" y="1869480"/>
            <a:ext cx="119160" cy="72360"/>
          </a:xfrm>
          <a:custGeom>
            <a:avLst/>
            <a:gdLst/>
            <a:ahLst/>
            <a:rect l="0" t="0" r="r" b="b"/>
            <a:pathLst>
              <a:path w="331" h="201">
                <a:moveTo>
                  <a:pt x="331" y="56"/>
                </a:moveTo>
                <a:cubicBezTo>
                  <a:pt x="331" y="64"/>
                  <a:pt x="329" y="74"/>
                  <a:pt x="327" y="83"/>
                </a:cubicBezTo>
                <a:cubicBezTo>
                  <a:pt x="312" y="141"/>
                  <a:pt x="246" y="207"/>
                  <a:pt x="154" y="201"/>
                </a:cubicBezTo>
                <a:cubicBezTo>
                  <a:pt x="69" y="196"/>
                  <a:pt x="0" y="156"/>
                  <a:pt x="0" y="101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1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928440" y="1873080"/>
            <a:ext cx="151920" cy="45720"/>
          </a:xfrm>
          <a:custGeom>
            <a:avLst/>
            <a:gdLst/>
            <a:ahLst/>
            <a:rect l="0" t="0" r="r" b="b"/>
            <a:pathLst>
              <a:path w="422" h="127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70"/>
                </a:cubicBezTo>
                <a:cubicBezTo>
                  <a:pt x="0" y="85"/>
                  <a:pt x="8" y="99"/>
                  <a:pt x="20" y="109"/>
                </a:cubicBezTo>
                <a:cubicBezTo>
                  <a:pt x="20" y="109"/>
                  <a:pt x="49" y="137"/>
                  <a:pt x="99" y="123"/>
                </a:cubicBezTo>
                <a:cubicBezTo>
                  <a:pt x="121" y="118"/>
                  <a:pt x="157" y="75"/>
                  <a:pt x="222" y="68"/>
                </a:cubicBezTo>
                <a:cubicBezTo>
                  <a:pt x="253" y="65"/>
                  <a:pt x="313" y="88"/>
                  <a:pt x="417" y="89"/>
                </a:cubicBezTo>
                <a:cubicBezTo>
                  <a:pt x="421" y="80"/>
                  <a:pt x="422" y="73"/>
                  <a:pt x="422" y="73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786600" y="1666800"/>
            <a:ext cx="349200" cy="241920"/>
          </a:xfrm>
          <a:custGeom>
            <a:avLst/>
            <a:gdLst/>
            <a:ahLst/>
            <a:rect l="0" t="0" r="r" b="b"/>
            <a:pathLst>
              <a:path w="970" h="672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9"/>
                  <a:pt x="953" y="468"/>
                  <a:pt x="953" y="468"/>
                </a:cubicBezTo>
                <a:cubicBezTo>
                  <a:pt x="998" y="386"/>
                  <a:pt x="939" y="309"/>
                  <a:pt x="939" y="309"/>
                </a:cubicBezTo>
                <a:cubicBezTo>
                  <a:pt x="933" y="223"/>
                  <a:pt x="879" y="187"/>
                  <a:pt x="879" y="187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1"/>
                  <a:pt x="350" y="20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3"/>
                  <a:pt x="-2" y="351"/>
                  <a:pt x="0" y="378"/>
                </a:cubicBezTo>
                <a:cubicBezTo>
                  <a:pt x="14" y="531"/>
                  <a:pt x="124" y="558"/>
                  <a:pt x="194" y="574"/>
                </a:cubicBezTo>
                <a:cubicBezTo>
                  <a:pt x="210" y="617"/>
                  <a:pt x="271" y="696"/>
                  <a:pt x="378" y="666"/>
                </a:cubicBezTo>
                <a:cubicBezTo>
                  <a:pt x="511" y="644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806040" y="1689120"/>
            <a:ext cx="302400" cy="189720"/>
          </a:xfrm>
          <a:custGeom>
            <a:avLst/>
            <a:gdLst/>
            <a:ahLst/>
            <a:rect l="0" t="0" r="r" b="b"/>
            <a:pathLst>
              <a:path w="840" h="527">
                <a:moveTo>
                  <a:pt x="425" y="340"/>
                </a:moveTo>
                <a:cubicBezTo>
                  <a:pt x="490" y="306"/>
                  <a:pt x="526" y="309"/>
                  <a:pt x="557" y="312"/>
                </a:cubicBezTo>
                <a:cubicBezTo>
                  <a:pt x="567" y="313"/>
                  <a:pt x="576" y="313"/>
                  <a:pt x="586" y="313"/>
                </a:cubicBezTo>
                <a:cubicBezTo>
                  <a:pt x="641" y="312"/>
                  <a:pt x="686" y="288"/>
                  <a:pt x="707" y="266"/>
                </a:cubicBezTo>
                <a:cubicBezTo>
                  <a:pt x="712" y="261"/>
                  <a:pt x="711" y="252"/>
                  <a:pt x="705" y="247"/>
                </a:cubicBezTo>
                <a:cubicBezTo>
                  <a:pt x="700" y="242"/>
                  <a:pt x="690" y="243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5"/>
                  <a:pt x="559" y="284"/>
                </a:cubicBezTo>
                <a:cubicBezTo>
                  <a:pt x="526" y="281"/>
                  <a:pt x="485" y="277"/>
                  <a:pt x="412" y="316"/>
                </a:cubicBezTo>
                <a:cubicBezTo>
                  <a:pt x="394" y="326"/>
                  <a:pt x="368" y="329"/>
                  <a:pt x="341" y="332"/>
                </a:cubicBezTo>
                <a:cubicBezTo>
                  <a:pt x="279" y="245"/>
                  <a:pt x="316" y="170"/>
                  <a:pt x="327" y="152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50"/>
                  <a:pt x="362" y="144"/>
                </a:cubicBezTo>
                <a:cubicBezTo>
                  <a:pt x="369" y="140"/>
                  <a:pt x="371" y="132"/>
                  <a:pt x="368" y="126"/>
                </a:cubicBezTo>
                <a:cubicBezTo>
                  <a:pt x="364" y="119"/>
                  <a:pt x="355" y="117"/>
                  <a:pt x="349" y="120"/>
                </a:cubicBezTo>
                <a:cubicBezTo>
                  <a:pt x="331" y="130"/>
                  <a:pt x="307" y="125"/>
                  <a:pt x="296" y="108"/>
                </a:cubicBezTo>
                <a:cubicBezTo>
                  <a:pt x="292" y="101"/>
                  <a:pt x="283" y="99"/>
                  <a:pt x="277" y="104"/>
                </a:cubicBezTo>
                <a:cubicBezTo>
                  <a:pt x="270" y="108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4"/>
                  <a:pt x="257" y="250"/>
                  <a:pt x="309" y="335"/>
                </a:cubicBezTo>
                <a:cubicBezTo>
                  <a:pt x="272" y="339"/>
                  <a:pt x="235" y="344"/>
                  <a:pt x="206" y="362"/>
                </a:cubicBezTo>
                <a:cubicBezTo>
                  <a:pt x="188" y="374"/>
                  <a:pt x="169" y="391"/>
                  <a:pt x="154" y="411"/>
                </a:cubicBezTo>
                <a:cubicBezTo>
                  <a:pt x="136" y="408"/>
                  <a:pt x="72" y="392"/>
                  <a:pt x="61" y="323"/>
                </a:cubicBezTo>
                <a:cubicBezTo>
                  <a:pt x="68" y="317"/>
                  <a:pt x="74" y="311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1"/>
                  <a:pt x="54" y="284"/>
                  <a:pt x="51" y="291"/>
                </a:cubicBezTo>
                <a:cubicBezTo>
                  <a:pt x="49" y="297"/>
                  <a:pt x="44" y="302"/>
                  <a:pt x="38" y="303"/>
                </a:cubicBezTo>
                <a:cubicBezTo>
                  <a:pt x="33" y="306"/>
                  <a:pt x="26" y="306"/>
                  <a:pt x="20" y="302"/>
                </a:cubicBezTo>
                <a:cubicBezTo>
                  <a:pt x="14" y="298"/>
                  <a:pt x="5" y="300"/>
                  <a:pt x="1" y="308"/>
                </a:cubicBezTo>
                <a:cubicBezTo>
                  <a:pt x="-2" y="314"/>
                  <a:pt x="0" y="323"/>
                  <a:pt x="7" y="326"/>
                </a:cubicBezTo>
                <a:cubicBezTo>
                  <a:pt x="15" y="331"/>
                  <a:pt x="23" y="333"/>
                  <a:pt x="32" y="333"/>
                </a:cubicBezTo>
                <a:cubicBezTo>
                  <a:pt x="33" y="333"/>
                  <a:pt x="34" y="332"/>
                  <a:pt x="35" y="332"/>
                </a:cubicBezTo>
                <a:cubicBezTo>
                  <a:pt x="48" y="398"/>
                  <a:pt x="101" y="427"/>
                  <a:pt x="139" y="435"/>
                </a:cubicBezTo>
                <a:cubicBezTo>
                  <a:pt x="134" y="446"/>
                  <a:pt x="131" y="457"/>
                  <a:pt x="130" y="468"/>
                </a:cubicBezTo>
                <a:cubicBezTo>
                  <a:pt x="129" y="475"/>
                  <a:pt x="135" y="482"/>
                  <a:pt x="142" y="483"/>
                </a:cubicBezTo>
                <a:lnTo>
                  <a:pt x="144" y="483"/>
                </a:lnTo>
                <a:cubicBezTo>
                  <a:pt x="151" y="483"/>
                  <a:pt x="157" y="477"/>
                  <a:pt x="158" y="470"/>
                </a:cubicBezTo>
                <a:cubicBezTo>
                  <a:pt x="161" y="437"/>
                  <a:pt x="193" y="403"/>
                  <a:pt x="222" y="385"/>
                </a:cubicBezTo>
                <a:cubicBezTo>
                  <a:pt x="249" y="368"/>
                  <a:pt x="288" y="364"/>
                  <a:pt x="326" y="361"/>
                </a:cubicBezTo>
                <a:cubicBezTo>
                  <a:pt x="363" y="358"/>
                  <a:pt x="398" y="354"/>
                  <a:pt x="425" y="340"/>
                </a:cubicBezTo>
                <a:moveTo>
                  <a:pt x="786" y="298"/>
                </a:moveTo>
                <a:cubicBezTo>
                  <a:pt x="782" y="306"/>
                  <a:pt x="785" y="314"/>
                  <a:pt x="791" y="317"/>
                </a:cubicBezTo>
                <a:cubicBezTo>
                  <a:pt x="793" y="319"/>
                  <a:pt x="796" y="319"/>
                  <a:pt x="798" y="319"/>
                </a:cubicBezTo>
                <a:cubicBezTo>
                  <a:pt x="803" y="319"/>
                  <a:pt x="808" y="317"/>
                  <a:pt x="810" y="312"/>
                </a:cubicBezTo>
                <a:cubicBezTo>
                  <a:pt x="811" y="311"/>
                  <a:pt x="862" y="217"/>
                  <a:pt x="766" y="155"/>
                </a:cubicBezTo>
                <a:cubicBezTo>
                  <a:pt x="760" y="151"/>
                  <a:pt x="751" y="152"/>
                  <a:pt x="747" y="159"/>
                </a:cubicBezTo>
                <a:cubicBezTo>
                  <a:pt x="743" y="165"/>
                  <a:pt x="744" y="173"/>
                  <a:pt x="751" y="178"/>
                </a:cubicBezTo>
                <a:cubicBezTo>
                  <a:pt x="825" y="226"/>
                  <a:pt x="787" y="295"/>
                  <a:pt x="786" y="298"/>
                </a:cubicBezTo>
                <a:moveTo>
                  <a:pt x="206" y="79"/>
                </a:moveTo>
                <a:cubicBezTo>
                  <a:pt x="210" y="79"/>
                  <a:pt x="215" y="77"/>
                  <a:pt x="217" y="73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0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2"/>
                  <a:pt x="198" y="76"/>
                </a:cubicBezTo>
                <a:cubicBezTo>
                  <a:pt x="200" y="78"/>
                  <a:pt x="203" y="79"/>
                  <a:pt x="206" y="79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5"/>
                  <a:pt x="675" y="75"/>
                </a:cubicBezTo>
                <a:cubicBezTo>
                  <a:pt x="677" y="75"/>
                  <a:pt x="680" y="74"/>
                  <a:pt x="682" y="73"/>
                </a:cubicBezTo>
                <a:cubicBezTo>
                  <a:pt x="688" y="69"/>
                  <a:pt x="691" y="61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25"/>
                </a:moveTo>
                <a:cubicBezTo>
                  <a:pt x="821" y="425"/>
                  <a:pt x="813" y="430"/>
                  <a:pt x="812" y="438"/>
                </a:cubicBezTo>
                <a:cubicBezTo>
                  <a:pt x="812" y="438"/>
                  <a:pt x="808" y="485"/>
                  <a:pt x="759" y="500"/>
                </a:cubicBezTo>
                <a:cubicBezTo>
                  <a:pt x="752" y="503"/>
                  <a:pt x="748" y="510"/>
                  <a:pt x="750" y="517"/>
                </a:cubicBezTo>
                <a:cubicBezTo>
                  <a:pt x="752" y="523"/>
                  <a:pt x="758" y="527"/>
                  <a:pt x="764" y="527"/>
                </a:cubicBezTo>
                <a:cubicBezTo>
                  <a:pt x="765" y="527"/>
                  <a:pt x="766" y="527"/>
                  <a:pt x="768" y="526"/>
                </a:cubicBezTo>
                <a:cubicBezTo>
                  <a:pt x="834" y="505"/>
                  <a:pt x="840" y="443"/>
                  <a:pt x="840" y="440"/>
                </a:cubicBezTo>
                <a:cubicBezTo>
                  <a:pt x="841" y="433"/>
                  <a:pt x="835" y="426"/>
                  <a:pt x="828" y="42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851040" y="1692000"/>
            <a:ext cx="228960" cy="183960"/>
          </a:xfrm>
          <a:custGeom>
            <a:avLst/>
            <a:gdLst/>
            <a:ahLst/>
            <a:rect l="0" t="0" r="r" b="b"/>
            <a:pathLst>
              <a:path w="636" h="511">
                <a:moveTo>
                  <a:pt x="11" y="285"/>
                </a:moveTo>
                <a:cubicBezTo>
                  <a:pt x="9" y="293"/>
                  <a:pt x="14" y="300"/>
                  <a:pt x="21" y="302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9"/>
                  <a:pt x="38" y="292"/>
                </a:cubicBezTo>
                <a:cubicBezTo>
                  <a:pt x="44" y="273"/>
                  <a:pt x="64" y="261"/>
                  <a:pt x="84" y="265"/>
                </a:cubicBezTo>
                <a:cubicBezTo>
                  <a:pt x="92" y="266"/>
                  <a:pt x="99" y="262"/>
                  <a:pt x="101" y="254"/>
                </a:cubicBezTo>
                <a:cubicBezTo>
                  <a:pt x="102" y="247"/>
                  <a:pt x="98" y="240"/>
                  <a:pt x="90" y="238"/>
                </a:cubicBezTo>
                <a:cubicBezTo>
                  <a:pt x="78" y="236"/>
                  <a:pt x="66" y="237"/>
                  <a:pt x="55" y="241"/>
                </a:cubicBezTo>
                <a:cubicBezTo>
                  <a:pt x="23" y="186"/>
                  <a:pt x="29" y="132"/>
                  <a:pt x="29" y="131"/>
                </a:cubicBezTo>
                <a:cubicBezTo>
                  <a:pt x="30" y="124"/>
                  <a:pt x="25" y="117"/>
                  <a:pt x="17" y="116"/>
                </a:cubicBezTo>
                <a:cubicBezTo>
                  <a:pt x="10" y="115"/>
                  <a:pt x="2" y="120"/>
                  <a:pt x="1" y="128"/>
                </a:cubicBezTo>
                <a:cubicBezTo>
                  <a:pt x="1" y="130"/>
                  <a:pt x="-6" y="192"/>
                  <a:pt x="31" y="254"/>
                </a:cubicBezTo>
                <a:cubicBezTo>
                  <a:pt x="22" y="262"/>
                  <a:pt x="15" y="273"/>
                  <a:pt x="11" y="285"/>
                </a:cubicBezTo>
                <a:moveTo>
                  <a:pt x="323" y="218"/>
                </a:moveTo>
                <a:cubicBezTo>
                  <a:pt x="335" y="208"/>
                  <a:pt x="353" y="208"/>
                  <a:pt x="364" y="219"/>
                </a:cubicBezTo>
                <a:cubicBezTo>
                  <a:pt x="367" y="221"/>
                  <a:pt x="370" y="222"/>
                  <a:pt x="374" y="222"/>
                </a:cubicBezTo>
                <a:cubicBezTo>
                  <a:pt x="378" y="222"/>
                  <a:pt x="381" y="221"/>
                  <a:pt x="384" y="218"/>
                </a:cubicBezTo>
                <a:cubicBezTo>
                  <a:pt x="389" y="213"/>
                  <a:pt x="389" y="204"/>
                  <a:pt x="384" y="199"/>
                </a:cubicBezTo>
                <a:cubicBezTo>
                  <a:pt x="377" y="193"/>
                  <a:pt x="369" y="189"/>
                  <a:pt x="361" y="186"/>
                </a:cubicBezTo>
                <a:cubicBezTo>
                  <a:pt x="370" y="159"/>
                  <a:pt x="366" y="147"/>
                  <a:pt x="359" y="123"/>
                </a:cubicBezTo>
                <a:cubicBezTo>
                  <a:pt x="357" y="119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2"/>
                  <a:pt x="356" y="21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1"/>
                  <a:pt x="336" y="0"/>
                  <a:pt x="332" y="7"/>
                </a:cubicBezTo>
                <a:cubicBezTo>
                  <a:pt x="306" y="48"/>
                  <a:pt x="316" y="79"/>
                  <a:pt x="327" y="114"/>
                </a:cubicBezTo>
                <a:lnTo>
                  <a:pt x="328" y="117"/>
                </a:lnTo>
                <a:cubicBezTo>
                  <a:pt x="329" y="122"/>
                  <a:pt x="331" y="127"/>
                  <a:pt x="332" y="131"/>
                </a:cubicBezTo>
                <a:cubicBezTo>
                  <a:pt x="339" y="153"/>
                  <a:pt x="341" y="160"/>
                  <a:pt x="333" y="185"/>
                </a:cubicBezTo>
                <a:cubicBezTo>
                  <a:pt x="322" y="186"/>
                  <a:pt x="312" y="191"/>
                  <a:pt x="304" y="198"/>
                </a:cubicBezTo>
                <a:cubicBezTo>
                  <a:pt x="299" y="203"/>
                  <a:pt x="298" y="212"/>
                  <a:pt x="304" y="218"/>
                </a:cubicBezTo>
                <a:cubicBezTo>
                  <a:pt x="309" y="223"/>
                  <a:pt x="318" y="223"/>
                  <a:pt x="323" y="218"/>
                </a:cubicBezTo>
                <a:moveTo>
                  <a:pt x="502" y="137"/>
                </a:moveTo>
                <a:cubicBezTo>
                  <a:pt x="510" y="137"/>
                  <a:pt x="519" y="134"/>
                  <a:pt x="526" y="131"/>
                </a:cubicBezTo>
                <a:cubicBezTo>
                  <a:pt x="533" y="128"/>
                  <a:pt x="536" y="120"/>
                  <a:pt x="533" y="113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3"/>
                  <a:pt x="482" y="107"/>
                  <a:pt x="475" y="94"/>
                </a:cubicBezTo>
                <a:cubicBezTo>
                  <a:pt x="471" y="87"/>
                  <a:pt x="463" y="85"/>
                  <a:pt x="456" y="88"/>
                </a:cubicBezTo>
                <a:cubicBezTo>
                  <a:pt x="449" y="92"/>
                  <a:pt x="446" y="100"/>
                  <a:pt x="450" y="107"/>
                </a:cubicBezTo>
                <a:cubicBezTo>
                  <a:pt x="455" y="116"/>
                  <a:pt x="463" y="123"/>
                  <a:pt x="471" y="128"/>
                </a:cubicBezTo>
                <a:cubicBezTo>
                  <a:pt x="456" y="164"/>
                  <a:pt x="465" y="202"/>
                  <a:pt x="472" y="222"/>
                </a:cubicBezTo>
                <a:cubicBezTo>
                  <a:pt x="474" y="228"/>
                  <a:pt x="479" y="231"/>
                  <a:pt x="485" y="231"/>
                </a:cubicBezTo>
                <a:cubicBezTo>
                  <a:pt x="486" y="231"/>
                  <a:pt x="488" y="231"/>
                  <a:pt x="489" y="231"/>
                </a:cubicBezTo>
                <a:cubicBezTo>
                  <a:pt x="498" y="228"/>
                  <a:pt x="502" y="221"/>
                  <a:pt x="499" y="213"/>
                </a:cubicBezTo>
                <a:cubicBezTo>
                  <a:pt x="495" y="200"/>
                  <a:pt x="484" y="166"/>
                  <a:pt x="499" y="137"/>
                </a:cubicBezTo>
                <a:cubicBezTo>
                  <a:pt x="500" y="137"/>
                  <a:pt x="501" y="137"/>
                  <a:pt x="502" y="137"/>
                </a:cubicBezTo>
                <a:moveTo>
                  <a:pt x="636" y="393"/>
                </a:moveTo>
                <a:cubicBezTo>
                  <a:pt x="636" y="386"/>
                  <a:pt x="629" y="380"/>
                  <a:pt x="621" y="381"/>
                </a:cubicBezTo>
                <a:cubicBezTo>
                  <a:pt x="593" y="383"/>
                  <a:pt x="569" y="362"/>
                  <a:pt x="567" y="334"/>
                </a:cubicBezTo>
                <a:cubicBezTo>
                  <a:pt x="566" y="327"/>
                  <a:pt x="560" y="321"/>
                  <a:pt x="552" y="322"/>
                </a:cubicBezTo>
                <a:cubicBezTo>
                  <a:pt x="544" y="322"/>
                  <a:pt x="539" y="329"/>
                  <a:pt x="539" y="336"/>
                </a:cubicBezTo>
                <a:cubicBezTo>
                  <a:pt x="540" y="352"/>
                  <a:pt x="547" y="367"/>
                  <a:pt x="556" y="379"/>
                </a:cubicBezTo>
                <a:cubicBezTo>
                  <a:pt x="534" y="404"/>
                  <a:pt x="504" y="412"/>
                  <a:pt x="487" y="413"/>
                </a:cubicBezTo>
                <a:cubicBezTo>
                  <a:pt x="472" y="415"/>
                  <a:pt x="460" y="414"/>
                  <a:pt x="445" y="412"/>
                </a:cubicBezTo>
                <a:cubicBezTo>
                  <a:pt x="432" y="411"/>
                  <a:pt x="416" y="409"/>
                  <a:pt x="398" y="409"/>
                </a:cubicBezTo>
                <a:lnTo>
                  <a:pt x="397" y="409"/>
                </a:lnTo>
                <a:cubicBezTo>
                  <a:pt x="397" y="402"/>
                  <a:pt x="395" y="390"/>
                  <a:pt x="389" y="381"/>
                </a:cubicBezTo>
                <a:cubicBezTo>
                  <a:pt x="385" y="375"/>
                  <a:pt x="376" y="373"/>
                  <a:pt x="370" y="377"/>
                </a:cubicBezTo>
                <a:cubicBezTo>
                  <a:pt x="363" y="381"/>
                  <a:pt x="361" y="389"/>
                  <a:pt x="365" y="395"/>
                </a:cubicBezTo>
                <a:cubicBezTo>
                  <a:pt x="369" y="401"/>
                  <a:pt x="370" y="410"/>
                  <a:pt x="370" y="415"/>
                </a:cubicBezTo>
                <a:cubicBezTo>
                  <a:pt x="356" y="420"/>
                  <a:pt x="343" y="427"/>
                  <a:pt x="332" y="434"/>
                </a:cubicBezTo>
                <a:cubicBezTo>
                  <a:pt x="313" y="447"/>
                  <a:pt x="297" y="456"/>
                  <a:pt x="274" y="451"/>
                </a:cubicBezTo>
                <a:cubicBezTo>
                  <a:pt x="253" y="447"/>
                  <a:pt x="232" y="446"/>
                  <a:pt x="214" y="448"/>
                </a:cubicBezTo>
                <a:cubicBezTo>
                  <a:pt x="211" y="441"/>
                  <a:pt x="207" y="433"/>
                  <a:pt x="200" y="427"/>
                </a:cubicBezTo>
                <a:cubicBezTo>
                  <a:pt x="194" y="422"/>
                  <a:pt x="185" y="422"/>
                  <a:pt x="180" y="427"/>
                </a:cubicBezTo>
                <a:cubicBezTo>
                  <a:pt x="175" y="433"/>
                  <a:pt x="175" y="441"/>
                  <a:pt x="181" y="447"/>
                </a:cubicBezTo>
                <a:cubicBezTo>
                  <a:pt x="183" y="449"/>
                  <a:pt x="185" y="452"/>
                  <a:pt x="186" y="455"/>
                </a:cubicBezTo>
                <a:cubicBezTo>
                  <a:pt x="156" y="468"/>
                  <a:pt x="140" y="488"/>
                  <a:pt x="139" y="489"/>
                </a:cubicBezTo>
                <a:cubicBezTo>
                  <a:pt x="135" y="495"/>
                  <a:pt x="136" y="504"/>
                  <a:pt x="143" y="508"/>
                </a:cubicBezTo>
                <a:cubicBezTo>
                  <a:pt x="145" y="510"/>
                  <a:pt x="148" y="511"/>
                  <a:pt x="151" y="511"/>
                </a:cubicBezTo>
                <a:cubicBezTo>
                  <a:pt x="155" y="511"/>
                  <a:pt x="159" y="509"/>
                  <a:pt x="162" y="505"/>
                </a:cubicBezTo>
                <a:cubicBezTo>
                  <a:pt x="162" y="505"/>
                  <a:pt x="178" y="485"/>
                  <a:pt x="208" y="477"/>
                </a:cubicBezTo>
                <a:cubicBezTo>
                  <a:pt x="224" y="473"/>
                  <a:pt x="246" y="473"/>
                  <a:pt x="268" y="478"/>
                </a:cubicBezTo>
                <a:cubicBezTo>
                  <a:pt x="274" y="479"/>
                  <a:pt x="280" y="480"/>
                  <a:pt x="285" y="480"/>
                </a:cubicBezTo>
                <a:cubicBezTo>
                  <a:pt x="288" y="486"/>
                  <a:pt x="289" y="493"/>
                  <a:pt x="289" y="495"/>
                </a:cubicBezTo>
                <a:cubicBezTo>
                  <a:pt x="289" y="503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8"/>
                  <a:pt x="317" y="501"/>
                  <a:pt x="317" y="494"/>
                </a:cubicBezTo>
                <a:cubicBezTo>
                  <a:pt x="317" y="493"/>
                  <a:pt x="316" y="484"/>
                  <a:pt x="313" y="475"/>
                </a:cubicBezTo>
                <a:cubicBezTo>
                  <a:pt x="326" y="471"/>
                  <a:pt x="337" y="464"/>
                  <a:pt x="348" y="457"/>
                </a:cubicBezTo>
                <a:cubicBezTo>
                  <a:pt x="364" y="447"/>
                  <a:pt x="379" y="437"/>
                  <a:pt x="399" y="437"/>
                </a:cubicBezTo>
                <a:cubicBezTo>
                  <a:pt x="415" y="436"/>
                  <a:pt x="429" y="438"/>
                  <a:pt x="442" y="439"/>
                </a:cubicBezTo>
                <a:cubicBezTo>
                  <a:pt x="455" y="441"/>
                  <a:pt x="468" y="442"/>
                  <a:pt x="482" y="441"/>
                </a:cubicBezTo>
                <a:cubicBezTo>
                  <a:pt x="485" y="448"/>
                  <a:pt x="485" y="457"/>
                  <a:pt x="484" y="460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2"/>
                  <a:pt x="515" y="449"/>
                  <a:pt x="511" y="437"/>
                </a:cubicBezTo>
                <a:cubicBezTo>
                  <a:pt x="532" y="431"/>
                  <a:pt x="556" y="420"/>
                  <a:pt x="577" y="397"/>
                </a:cubicBezTo>
                <a:cubicBezTo>
                  <a:pt x="589" y="404"/>
                  <a:pt x="603" y="408"/>
                  <a:pt x="618" y="408"/>
                </a:cubicBezTo>
                <a:cubicBezTo>
                  <a:pt x="620" y="408"/>
                  <a:pt x="621" y="408"/>
                  <a:pt x="623" y="408"/>
                </a:cubicBezTo>
                <a:cubicBezTo>
                  <a:pt x="631" y="407"/>
                  <a:pt x="637" y="401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1160280" y="1565280"/>
            <a:ext cx="4807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Gestión de errores y control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110628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603864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7591320" y="2943000"/>
            <a:ext cx="571680" cy="362520"/>
          </a:xfrm>
          <a:custGeom>
            <a:avLst/>
            <a:gdLst/>
            <a:ahLst/>
            <a:rect l="0" t="0" r="r" b="b"/>
            <a:pathLst>
              <a:path w="1588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0" y="1"/>
                  <a:pt x="1461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3"/>
                  <a:pt x="1534" y="39"/>
                  <a:pt x="1542" y="47"/>
                </a:cubicBezTo>
                <a:cubicBezTo>
                  <a:pt x="1549" y="54"/>
                  <a:pt x="1556" y="62"/>
                  <a:pt x="1562" y="71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8"/>
                  <a:pt x="1588" y="148"/>
                  <a:pt x="1588" y="159"/>
                </a:cubicBezTo>
                <a:lnTo>
                  <a:pt x="1588" y="848"/>
                </a:lnTo>
                <a:cubicBezTo>
                  <a:pt x="1588" y="858"/>
                  <a:pt x="1587" y="869"/>
                  <a:pt x="1585" y="879"/>
                </a:cubicBezTo>
                <a:cubicBezTo>
                  <a:pt x="1583" y="889"/>
                  <a:pt x="1580" y="899"/>
                  <a:pt x="1576" y="909"/>
                </a:cubicBezTo>
                <a:cubicBezTo>
                  <a:pt x="1572" y="918"/>
                  <a:pt x="1567" y="927"/>
                  <a:pt x="1562" y="936"/>
                </a:cubicBezTo>
                <a:cubicBezTo>
                  <a:pt x="1556" y="945"/>
                  <a:pt x="1549" y="953"/>
                  <a:pt x="1542" y="960"/>
                </a:cubicBezTo>
                <a:cubicBezTo>
                  <a:pt x="1534" y="967"/>
                  <a:pt x="1526" y="974"/>
                  <a:pt x="1518" y="980"/>
                </a:cubicBezTo>
                <a:cubicBezTo>
                  <a:pt x="1509" y="986"/>
                  <a:pt x="1500" y="990"/>
                  <a:pt x="1490" y="994"/>
                </a:cubicBezTo>
                <a:cubicBezTo>
                  <a:pt x="1481" y="998"/>
                  <a:pt x="1471" y="1001"/>
                  <a:pt x="1461" y="1003"/>
                </a:cubicBezTo>
                <a:cubicBezTo>
                  <a:pt x="1450" y="1006"/>
                  <a:pt x="1440" y="1007"/>
                  <a:pt x="1430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2229480" y="2902320"/>
            <a:ext cx="535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programa falla ante entradas incorrectas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7681320" y="303480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JMP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8162640" y="2902320"/>
            <a:ext cx="195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fuera de rango)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2229480" y="3654720"/>
            <a:ext cx="69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Algunos errores están gestionados con controles básicos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2229480" y="4397760"/>
            <a:ext cx="870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Todos los errores esperables están controlados y el programa responde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2229480" y="4816800"/>
            <a:ext cx="242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 mensajes claros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