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77308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1"/>
                  <a:pt x="407" y="94"/>
                  <a:pt x="404" y="104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7"/>
                  <a:pt x="0" y="197"/>
                  <a:pt x="0" y="127"/>
                </a:cubicBezTo>
                <a:cubicBezTo>
                  <a:pt x="0" y="58"/>
                  <a:pt x="85" y="0"/>
                  <a:pt x="189" y="0"/>
                </a:cubicBezTo>
                <a:cubicBezTo>
                  <a:pt x="294" y="0"/>
                  <a:pt x="409" y="0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77740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9"/>
                </a:cubicBezTo>
                <a:cubicBezTo>
                  <a:pt x="0" y="108"/>
                  <a:pt x="10" y="125"/>
                  <a:pt x="26" y="138"/>
                </a:cubicBezTo>
                <a:cubicBezTo>
                  <a:pt x="26" y="138"/>
                  <a:pt x="61" y="173"/>
                  <a:pt x="123" y="156"/>
                </a:cubicBezTo>
                <a:cubicBezTo>
                  <a:pt x="151" y="149"/>
                  <a:pt x="196" y="95"/>
                  <a:pt x="275" y="86"/>
                </a:cubicBezTo>
                <a:cubicBezTo>
                  <a:pt x="314" y="82"/>
                  <a:pt x="387" y="112"/>
                  <a:pt x="516" y="113"/>
                </a:cubicBezTo>
                <a:cubicBezTo>
                  <a:pt x="521" y="101"/>
                  <a:pt x="522" y="93"/>
                  <a:pt x="522" y="93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51532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0"/>
                </a:moveTo>
                <a:cubicBezTo>
                  <a:pt x="1008" y="820"/>
                  <a:pt x="1084" y="805"/>
                  <a:pt x="1131" y="743"/>
                </a:cubicBezTo>
                <a:cubicBezTo>
                  <a:pt x="1185" y="672"/>
                  <a:pt x="1178" y="595"/>
                  <a:pt x="1178" y="595"/>
                </a:cubicBezTo>
                <a:cubicBezTo>
                  <a:pt x="1233" y="491"/>
                  <a:pt x="1161" y="394"/>
                  <a:pt x="1161" y="394"/>
                </a:cubicBezTo>
                <a:cubicBezTo>
                  <a:pt x="1154" y="284"/>
                  <a:pt x="1086" y="238"/>
                  <a:pt x="1086" y="238"/>
                </a:cubicBezTo>
                <a:cubicBezTo>
                  <a:pt x="1042" y="134"/>
                  <a:pt x="945" y="106"/>
                  <a:pt x="945" y="106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5"/>
                </a:cubicBezTo>
                <a:cubicBezTo>
                  <a:pt x="403" y="34"/>
                  <a:pt x="306" y="54"/>
                  <a:pt x="236" y="97"/>
                </a:cubicBezTo>
                <a:cubicBezTo>
                  <a:pt x="13" y="233"/>
                  <a:pt x="-3" y="446"/>
                  <a:pt x="0" y="481"/>
                </a:cubicBezTo>
                <a:cubicBezTo>
                  <a:pt x="17" y="674"/>
                  <a:pt x="152" y="708"/>
                  <a:pt x="239" y="728"/>
                </a:cubicBezTo>
                <a:cubicBezTo>
                  <a:pt x="259" y="783"/>
                  <a:pt x="333" y="884"/>
                  <a:pt x="466" y="846"/>
                </a:cubicBezTo>
                <a:cubicBezTo>
                  <a:pt x="630" y="818"/>
                  <a:pt x="699" y="769"/>
                  <a:pt x="739" y="769"/>
                </a:cubicBezTo>
                <a:cubicBezTo>
                  <a:pt x="781" y="769"/>
                  <a:pt x="893" y="812"/>
                  <a:pt x="1008" y="820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543400"/>
            <a:ext cx="374400" cy="241200"/>
          </a:xfrm>
          <a:custGeom>
            <a:avLst/>
            <a:gdLst/>
            <a:ahLst/>
            <a:rect l="0" t="0" r="r" b="b"/>
            <a:pathLst>
              <a:path w="1040" h="670">
                <a:moveTo>
                  <a:pt x="527" y="431"/>
                </a:moveTo>
                <a:cubicBezTo>
                  <a:pt x="608" y="388"/>
                  <a:pt x="651" y="392"/>
                  <a:pt x="690" y="396"/>
                </a:cubicBezTo>
                <a:cubicBezTo>
                  <a:pt x="702" y="397"/>
                  <a:pt x="714" y="398"/>
                  <a:pt x="725" y="397"/>
                </a:cubicBezTo>
                <a:cubicBezTo>
                  <a:pt x="794" y="396"/>
                  <a:pt x="849" y="367"/>
                  <a:pt x="874" y="339"/>
                </a:cubicBezTo>
                <a:cubicBezTo>
                  <a:pt x="880" y="332"/>
                  <a:pt x="879" y="321"/>
                  <a:pt x="872" y="315"/>
                </a:cubicBezTo>
                <a:cubicBezTo>
                  <a:pt x="865" y="308"/>
                  <a:pt x="854" y="309"/>
                  <a:pt x="848" y="316"/>
                </a:cubicBezTo>
                <a:cubicBezTo>
                  <a:pt x="829" y="338"/>
                  <a:pt x="782" y="362"/>
                  <a:pt x="724" y="363"/>
                </a:cubicBezTo>
                <a:cubicBezTo>
                  <a:pt x="714" y="363"/>
                  <a:pt x="704" y="362"/>
                  <a:pt x="693" y="361"/>
                </a:cubicBezTo>
                <a:cubicBezTo>
                  <a:pt x="652" y="357"/>
                  <a:pt x="600" y="353"/>
                  <a:pt x="511" y="401"/>
                </a:cubicBezTo>
                <a:cubicBezTo>
                  <a:pt x="488" y="413"/>
                  <a:pt x="456" y="418"/>
                  <a:pt x="422" y="421"/>
                </a:cubicBezTo>
                <a:cubicBezTo>
                  <a:pt x="346" y="312"/>
                  <a:pt x="392" y="216"/>
                  <a:pt x="405" y="194"/>
                </a:cubicBezTo>
                <a:cubicBezTo>
                  <a:pt x="406" y="194"/>
                  <a:pt x="408" y="194"/>
                  <a:pt x="409" y="194"/>
                </a:cubicBezTo>
                <a:cubicBezTo>
                  <a:pt x="423" y="194"/>
                  <a:pt x="437" y="191"/>
                  <a:pt x="449" y="184"/>
                </a:cubicBezTo>
                <a:cubicBezTo>
                  <a:pt x="457" y="179"/>
                  <a:pt x="460" y="168"/>
                  <a:pt x="456" y="160"/>
                </a:cubicBezTo>
                <a:cubicBezTo>
                  <a:pt x="451" y="152"/>
                  <a:pt x="440" y="149"/>
                  <a:pt x="432" y="154"/>
                </a:cubicBezTo>
                <a:cubicBezTo>
                  <a:pt x="410" y="166"/>
                  <a:pt x="381" y="159"/>
                  <a:pt x="367" y="138"/>
                </a:cubicBezTo>
                <a:cubicBezTo>
                  <a:pt x="362" y="129"/>
                  <a:pt x="351" y="127"/>
                  <a:pt x="343" y="132"/>
                </a:cubicBezTo>
                <a:cubicBezTo>
                  <a:pt x="335" y="137"/>
                  <a:pt x="333" y="148"/>
                  <a:pt x="338" y="156"/>
                </a:cubicBezTo>
                <a:cubicBezTo>
                  <a:pt x="346" y="169"/>
                  <a:pt x="358" y="179"/>
                  <a:pt x="371" y="185"/>
                </a:cubicBezTo>
                <a:cubicBezTo>
                  <a:pt x="353" y="222"/>
                  <a:pt x="319" y="318"/>
                  <a:pt x="384" y="425"/>
                </a:cubicBezTo>
                <a:cubicBezTo>
                  <a:pt x="338" y="430"/>
                  <a:pt x="291" y="436"/>
                  <a:pt x="255" y="459"/>
                </a:cubicBezTo>
                <a:cubicBezTo>
                  <a:pt x="232" y="474"/>
                  <a:pt x="209" y="496"/>
                  <a:pt x="191" y="521"/>
                </a:cubicBezTo>
                <a:cubicBezTo>
                  <a:pt x="169" y="517"/>
                  <a:pt x="89" y="498"/>
                  <a:pt x="75" y="409"/>
                </a:cubicBezTo>
                <a:cubicBezTo>
                  <a:pt x="84" y="403"/>
                  <a:pt x="91" y="394"/>
                  <a:pt x="95" y="383"/>
                </a:cubicBezTo>
                <a:cubicBezTo>
                  <a:pt x="99" y="374"/>
                  <a:pt x="94" y="364"/>
                  <a:pt x="86" y="361"/>
                </a:cubicBezTo>
                <a:cubicBezTo>
                  <a:pt x="77" y="357"/>
                  <a:pt x="67" y="361"/>
                  <a:pt x="63" y="370"/>
                </a:cubicBezTo>
                <a:cubicBezTo>
                  <a:pt x="60" y="378"/>
                  <a:pt x="55" y="384"/>
                  <a:pt x="47" y="386"/>
                </a:cubicBezTo>
                <a:cubicBezTo>
                  <a:pt x="40" y="389"/>
                  <a:pt x="33" y="388"/>
                  <a:pt x="25" y="384"/>
                </a:cubicBezTo>
                <a:cubicBezTo>
                  <a:pt x="17" y="379"/>
                  <a:pt x="6" y="382"/>
                  <a:pt x="2" y="391"/>
                </a:cubicBezTo>
                <a:cubicBezTo>
                  <a:pt x="-3" y="399"/>
                  <a:pt x="0" y="409"/>
                  <a:pt x="8" y="414"/>
                </a:cubicBezTo>
                <a:cubicBezTo>
                  <a:pt x="18" y="419"/>
                  <a:pt x="29" y="422"/>
                  <a:pt x="39" y="422"/>
                </a:cubicBezTo>
                <a:cubicBezTo>
                  <a:pt x="40" y="422"/>
                  <a:pt x="42" y="422"/>
                  <a:pt x="43" y="422"/>
                </a:cubicBezTo>
                <a:cubicBezTo>
                  <a:pt x="59" y="505"/>
                  <a:pt x="125" y="542"/>
                  <a:pt x="172" y="553"/>
                </a:cubicBezTo>
                <a:cubicBezTo>
                  <a:pt x="166" y="566"/>
                  <a:pt x="162" y="580"/>
                  <a:pt x="160" y="594"/>
                </a:cubicBezTo>
                <a:cubicBezTo>
                  <a:pt x="160" y="603"/>
                  <a:pt x="167" y="612"/>
                  <a:pt x="176" y="613"/>
                </a:cubicBezTo>
                <a:lnTo>
                  <a:pt x="178" y="613"/>
                </a:lnTo>
                <a:cubicBezTo>
                  <a:pt x="187" y="613"/>
                  <a:pt x="194" y="606"/>
                  <a:pt x="195" y="597"/>
                </a:cubicBezTo>
                <a:cubicBezTo>
                  <a:pt x="199" y="555"/>
                  <a:pt x="239" y="511"/>
                  <a:pt x="274" y="488"/>
                </a:cubicBezTo>
                <a:cubicBezTo>
                  <a:pt x="307" y="467"/>
                  <a:pt x="357" y="462"/>
                  <a:pt x="404" y="458"/>
                </a:cubicBezTo>
                <a:cubicBezTo>
                  <a:pt x="450" y="454"/>
                  <a:pt x="493" y="450"/>
                  <a:pt x="527" y="431"/>
                </a:cubicBezTo>
                <a:moveTo>
                  <a:pt x="972" y="379"/>
                </a:moveTo>
                <a:cubicBezTo>
                  <a:pt x="967" y="388"/>
                  <a:pt x="970" y="398"/>
                  <a:pt x="979" y="403"/>
                </a:cubicBezTo>
                <a:cubicBezTo>
                  <a:pt x="981" y="404"/>
                  <a:pt x="984" y="405"/>
                  <a:pt x="987" y="405"/>
                </a:cubicBezTo>
                <a:cubicBezTo>
                  <a:pt x="993" y="405"/>
                  <a:pt x="999" y="402"/>
                  <a:pt x="1002" y="396"/>
                </a:cubicBezTo>
                <a:cubicBezTo>
                  <a:pt x="1003" y="395"/>
                  <a:pt x="1066" y="277"/>
                  <a:pt x="948" y="198"/>
                </a:cubicBezTo>
                <a:cubicBezTo>
                  <a:pt x="940" y="192"/>
                  <a:pt x="929" y="194"/>
                  <a:pt x="924" y="202"/>
                </a:cubicBezTo>
                <a:cubicBezTo>
                  <a:pt x="918" y="210"/>
                  <a:pt x="921" y="221"/>
                  <a:pt x="928" y="226"/>
                </a:cubicBezTo>
                <a:cubicBezTo>
                  <a:pt x="1020" y="288"/>
                  <a:pt x="974" y="376"/>
                  <a:pt x="972" y="379"/>
                </a:cubicBezTo>
                <a:moveTo>
                  <a:pt x="255" y="101"/>
                </a:moveTo>
                <a:cubicBezTo>
                  <a:pt x="260" y="101"/>
                  <a:pt x="265" y="98"/>
                  <a:pt x="269" y="93"/>
                </a:cubicBezTo>
                <a:cubicBezTo>
                  <a:pt x="320" y="24"/>
                  <a:pt x="389" y="47"/>
                  <a:pt x="392" y="49"/>
                </a:cubicBezTo>
                <a:cubicBezTo>
                  <a:pt x="401" y="52"/>
                  <a:pt x="411" y="47"/>
                  <a:pt x="414" y="38"/>
                </a:cubicBezTo>
                <a:cubicBezTo>
                  <a:pt x="418" y="29"/>
                  <a:pt x="413" y="20"/>
                  <a:pt x="404" y="16"/>
                </a:cubicBezTo>
                <a:cubicBezTo>
                  <a:pt x="371" y="4"/>
                  <a:pt x="293" y="0"/>
                  <a:pt x="241" y="73"/>
                </a:cubicBezTo>
                <a:cubicBezTo>
                  <a:pt x="235" y="81"/>
                  <a:pt x="237" y="92"/>
                  <a:pt x="245" y="97"/>
                </a:cubicBezTo>
                <a:cubicBezTo>
                  <a:pt x="248" y="99"/>
                  <a:pt x="251" y="101"/>
                  <a:pt x="255" y="101"/>
                </a:cubicBezTo>
                <a:moveTo>
                  <a:pt x="707" y="35"/>
                </a:moveTo>
                <a:cubicBezTo>
                  <a:pt x="784" y="29"/>
                  <a:pt x="819" y="85"/>
                  <a:pt x="821" y="87"/>
                </a:cubicBezTo>
                <a:cubicBezTo>
                  <a:pt x="824" y="93"/>
                  <a:pt x="830" y="96"/>
                  <a:pt x="836" y="96"/>
                </a:cubicBezTo>
                <a:cubicBezTo>
                  <a:pt x="838" y="96"/>
                  <a:pt x="842" y="95"/>
                  <a:pt x="844" y="93"/>
                </a:cubicBezTo>
                <a:cubicBezTo>
                  <a:pt x="852" y="89"/>
                  <a:pt x="855" y="78"/>
                  <a:pt x="850" y="70"/>
                </a:cubicBezTo>
                <a:cubicBezTo>
                  <a:pt x="849" y="67"/>
                  <a:pt x="804" y="-7"/>
                  <a:pt x="705" y="1"/>
                </a:cubicBezTo>
                <a:cubicBezTo>
                  <a:pt x="695" y="2"/>
                  <a:pt x="688" y="10"/>
                  <a:pt x="689" y="19"/>
                </a:cubicBezTo>
                <a:cubicBezTo>
                  <a:pt x="689" y="29"/>
                  <a:pt x="698" y="36"/>
                  <a:pt x="707" y="35"/>
                </a:cubicBezTo>
                <a:moveTo>
                  <a:pt x="1023" y="540"/>
                </a:moveTo>
                <a:cubicBezTo>
                  <a:pt x="1015" y="540"/>
                  <a:pt x="1005" y="546"/>
                  <a:pt x="1005" y="556"/>
                </a:cubicBezTo>
                <a:cubicBezTo>
                  <a:pt x="1005" y="556"/>
                  <a:pt x="999" y="615"/>
                  <a:pt x="939" y="636"/>
                </a:cubicBezTo>
                <a:cubicBezTo>
                  <a:pt x="930" y="639"/>
                  <a:pt x="925" y="649"/>
                  <a:pt x="928" y="658"/>
                </a:cubicBezTo>
                <a:cubicBezTo>
                  <a:pt x="930" y="665"/>
                  <a:pt x="937" y="670"/>
                  <a:pt x="944" y="670"/>
                </a:cubicBezTo>
                <a:cubicBezTo>
                  <a:pt x="946" y="670"/>
                  <a:pt x="948" y="669"/>
                  <a:pt x="950" y="669"/>
                </a:cubicBezTo>
                <a:cubicBezTo>
                  <a:pt x="1031" y="642"/>
                  <a:pt x="1039" y="562"/>
                  <a:pt x="1039" y="559"/>
                </a:cubicBezTo>
                <a:cubicBezTo>
                  <a:pt x="1040" y="549"/>
                  <a:pt x="1033" y="541"/>
                  <a:pt x="1023" y="54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547720"/>
            <a:ext cx="282960" cy="232920"/>
          </a:xfrm>
          <a:custGeom>
            <a:avLst/>
            <a:gdLst/>
            <a:ahLst/>
            <a:rect l="0" t="0" r="r" b="b"/>
            <a:pathLst>
              <a:path w="786" h="647">
                <a:moveTo>
                  <a:pt x="13" y="361"/>
                </a:moveTo>
                <a:cubicBezTo>
                  <a:pt x="11" y="370"/>
                  <a:pt x="16" y="380"/>
                  <a:pt x="26" y="382"/>
                </a:cubicBezTo>
                <a:cubicBezTo>
                  <a:pt x="27" y="383"/>
                  <a:pt x="29" y="383"/>
                  <a:pt x="30" y="383"/>
                </a:cubicBezTo>
                <a:cubicBezTo>
                  <a:pt x="38" y="383"/>
                  <a:pt x="45" y="378"/>
                  <a:pt x="47" y="370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1"/>
                  <a:pt x="120" y="302"/>
                  <a:pt x="111" y="300"/>
                </a:cubicBezTo>
                <a:cubicBezTo>
                  <a:pt x="96" y="297"/>
                  <a:pt x="81" y="299"/>
                  <a:pt x="68" y="303"/>
                </a:cubicBezTo>
                <a:cubicBezTo>
                  <a:pt x="27" y="234"/>
                  <a:pt x="35" y="166"/>
                  <a:pt x="35" y="166"/>
                </a:cubicBezTo>
                <a:cubicBezTo>
                  <a:pt x="37" y="156"/>
                  <a:pt x="30" y="148"/>
                  <a:pt x="21" y="146"/>
                </a:cubicBezTo>
                <a:cubicBezTo>
                  <a:pt x="11" y="145"/>
                  <a:pt x="2" y="152"/>
                  <a:pt x="1" y="161"/>
                </a:cubicBezTo>
                <a:cubicBezTo>
                  <a:pt x="1" y="164"/>
                  <a:pt x="-9" y="241"/>
                  <a:pt x="38" y="320"/>
                </a:cubicBezTo>
                <a:cubicBezTo>
                  <a:pt x="26" y="331"/>
                  <a:pt x="18" y="344"/>
                  <a:pt x="13" y="361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5"/>
                </a:cubicBezTo>
                <a:cubicBezTo>
                  <a:pt x="454" y="279"/>
                  <a:pt x="458" y="280"/>
                  <a:pt x="463" y="280"/>
                </a:cubicBezTo>
                <a:cubicBezTo>
                  <a:pt x="467" y="280"/>
                  <a:pt x="472" y="278"/>
                  <a:pt x="475" y="275"/>
                </a:cubicBezTo>
                <a:cubicBezTo>
                  <a:pt x="482" y="268"/>
                  <a:pt x="482" y="257"/>
                  <a:pt x="475" y="251"/>
                </a:cubicBezTo>
                <a:cubicBezTo>
                  <a:pt x="467" y="243"/>
                  <a:pt x="457" y="238"/>
                  <a:pt x="447" y="234"/>
                </a:cubicBezTo>
                <a:cubicBezTo>
                  <a:pt x="458" y="199"/>
                  <a:pt x="453" y="184"/>
                  <a:pt x="444" y="155"/>
                </a:cubicBezTo>
                <a:cubicBezTo>
                  <a:pt x="442" y="150"/>
                  <a:pt x="440" y="144"/>
                  <a:pt x="439" y="137"/>
                </a:cubicBezTo>
                <a:lnTo>
                  <a:pt x="438" y="134"/>
                </a:lnTo>
                <a:cubicBezTo>
                  <a:pt x="425" y="92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7"/>
                </a:lnTo>
                <a:cubicBezTo>
                  <a:pt x="408" y="154"/>
                  <a:pt x="409" y="160"/>
                  <a:pt x="411" y="165"/>
                </a:cubicBezTo>
                <a:cubicBezTo>
                  <a:pt x="420" y="192"/>
                  <a:pt x="422" y="200"/>
                  <a:pt x="412" y="232"/>
                </a:cubicBezTo>
                <a:cubicBezTo>
                  <a:pt x="399" y="235"/>
                  <a:pt x="387" y="240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1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3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5"/>
                  <a:pt x="553" y="126"/>
                  <a:pt x="557" y="134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4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1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8"/>
                  <a:pt x="617" y="171"/>
                </a:cubicBezTo>
                <a:cubicBezTo>
                  <a:pt x="618" y="171"/>
                  <a:pt x="619" y="172"/>
                  <a:pt x="620" y="172"/>
                </a:cubicBezTo>
                <a:moveTo>
                  <a:pt x="786" y="498"/>
                </a:moveTo>
                <a:cubicBezTo>
                  <a:pt x="785" y="489"/>
                  <a:pt x="777" y="481"/>
                  <a:pt x="768" y="482"/>
                </a:cubicBezTo>
                <a:cubicBezTo>
                  <a:pt x="733" y="485"/>
                  <a:pt x="703" y="458"/>
                  <a:pt x="700" y="423"/>
                </a:cubicBezTo>
                <a:cubicBezTo>
                  <a:pt x="700" y="414"/>
                  <a:pt x="691" y="407"/>
                  <a:pt x="682" y="407"/>
                </a:cubicBezTo>
                <a:cubicBezTo>
                  <a:pt x="673" y="408"/>
                  <a:pt x="665" y="416"/>
                  <a:pt x="666" y="426"/>
                </a:cubicBezTo>
                <a:cubicBezTo>
                  <a:pt x="667" y="446"/>
                  <a:pt x="675" y="465"/>
                  <a:pt x="687" y="480"/>
                </a:cubicBezTo>
                <a:cubicBezTo>
                  <a:pt x="659" y="512"/>
                  <a:pt x="623" y="522"/>
                  <a:pt x="603" y="524"/>
                </a:cubicBezTo>
                <a:cubicBezTo>
                  <a:pt x="585" y="526"/>
                  <a:pt x="569" y="524"/>
                  <a:pt x="551" y="522"/>
                </a:cubicBezTo>
                <a:cubicBezTo>
                  <a:pt x="534" y="520"/>
                  <a:pt x="515" y="518"/>
                  <a:pt x="492" y="519"/>
                </a:cubicBezTo>
                <a:cubicBezTo>
                  <a:pt x="491" y="509"/>
                  <a:pt x="489" y="494"/>
                  <a:pt x="481" y="482"/>
                </a:cubicBezTo>
                <a:cubicBezTo>
                  <a:pt x="476" y="474"/>
                  <a:pt x="466" y="472"/>
                  <a:pt x="458" y="477"/>
                </a:cubicBezTo>
                <a:cubicBezTo>
                  <a:pt x="450" y="482"/>
                  <a:pt x="447" y="493"/>
                  <a:pt x="452" y="501"/>
                </a:cubicBezTo>
                <a:cubicBezTo>
                  <a:pt x="457" y="508"/>
                  <a:pt x="458" y="520"/>
                  <a:pt x="458" y="526"/>
                </a:cubicBezTo>
                <a:cubicBezTo>
                  <a:pt x="440" y="532"/>
                  <a:pt x="425" y="541"/>
                  <a:pt x="412" y="550"/>
                </a:cubicBezTo>
                <a:cubicBezTo>
                  <a:pt x="387" y="566"/>
                  <a:pt x="368" y="578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59"/>
                  <a:pt x="255" y="549"/>
                  <a:pt x="246" y="541"/>
                </a:cubicBezTo>
                <a:cubicBezTo>
                  <a:pt x="240" y="534"/>
                  <a:pt x="229" y="535"/>
                  <a:pt x="222" y="542"/>
                </a:cubicBezTo>
                <a:cubicBezTo>
                  <a:pt x="216" y="548"/>
                  <a:pt x="216" y="559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6"/>
                  <a:pt x="182" y="647"/>
                  <a:pt x="186" y="647"/>
                </a:cubicBezTo>
                <a:cubicBezTo>
                  <a:pt x="191" y="647"/>
                  <a:pt x="197" y="645"/>
                  <a:pt x="200" y="640"/>
                </a:cubicBezTo>
                <a:cubicBezTo>
                  <a:pt x="200" y="640"/>
                  <a:pt x="219" y="615"/>
                  <a:pt x="257" y="604"/>
                </a:cubicBezTo>
                <a:cubicBezTo>
                  <a:pt x="276" y="599"/>
                  <a:pt x="304" y="599"/>
                  <a:pt x="332" y="606"/>
                </a:cubicBezTo>
                <a:cubicBezTo>
                  <a:pt x="339" y="607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4"/>
                  <a:pt x="391" y="614"/>
                  <a:pt x="388" y="602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6"/>
                  <a:pt x="469" y="554"/>
                  <a:pt x="493" y="553"/>
                </a:cubicBezTo>
                <a:cubicBezTo>
                  <a:pt x="514" y="552"/>
                  <a:pt x="531" y="554"/>
                  <a:pt x="547" y="556"/>
                </a:cubicBezTo>
                <a:cubicBezTo>
                  <a:pt x="563" y="558"/>
                  <a:pt x="579" y="560"/>
                  <a:pt x="597" y="558"/>
                </a:cubicBezTo>
                <a:cubicBezTo>
                  <a:pt x="600" y="567"/>
                  <a:pt x="600" y="579"/>
                  <a:pt x="600" y="583"/>
                </a:cubicBezTo>
                <a:cubicBezTo>
                  <a:pt x="598" y="592"/>
                  <a:pt x="605" y="601"/>
                  <a:pt x="615" y="602"/>
                </a:cubicBezTo>
                <a:cubicBezTo>
                  <a:pt x="615" y="602"/>
                  <a:pt x="616" y="602"/>
                  <a:pt x="617" y="602"/>
                </a:cubicBezTo>
                <a:cubicBezTo>
                  <a:pt x="625" y="602"/>
                  <a:pt x="633" y="596"/>
                  <a:pt x="634" y="587"/>
                </a:cubicBezTo>
                <a:cubicBezTo>
                  <a:pt x="634" y="585"/>
                  <a:pt x="636" y="570"/>
                  <a:pt x="632" y="553"/>
                </a:cubicBezTo>
                <a:cubicBezTo>
                  <a:pt x="657" y="547"/>
                  <a:pt x="687" y="532"/>
                  <a:pt x="713" y="503"/>
                </a:cubicBezTo>
                <a:cubicBezTo>
                  <a:pt x="728" y="512"/>
                  <a:pt x="745" y="517"/>
                  <a:pt x="764" y="517"/>
                </a:cubicBezTo>
                <a:cubicBezTo>
                  <a:pt x="766" y="517"/>
                  <a:pt x="768" y="517"/>
                  <a:pt x="770" y="517"/>
                </a:cubicBezTo>
                <a:cubicBezTo>
                  <a:pt x="779" y="516"/>
                  <a:pt x="787" y="508"/>
                  <a:pt x="786" y="49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9004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27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308400"/>
            <a:ext cx="586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Programación Orientada a Objetos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045320"/>
            <a:ext cx="641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· Objetos · Herencia · Polimorfismo · Interfaces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747720" y="736560"/>
            <a:ext cx="5958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1.9 Interfaces y abstracción en Java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747720" y="1473480"/>
            <a:ext cx="225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interface Volador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747720" y="1883160"/>
            <a:ext cx="142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void volar();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747720" y="2302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747720" y="2864160"/>
            <a:ext cx="410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class Pajaro implements Volador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747720" y="3283200"/>
            <a:ext cx="233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public void volar()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747720" y="3692880"/>
            <a:ext cx="434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System.out.println("Estoy volando");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747720" y="411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747720" y="4521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047600" y="581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747720" y="5093280"/>
            <a:ext cx="109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Ventajas: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047600" y="6295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300320" y="5655240"/>
            <a:ext cx="357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Contrato de comportamiento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47600" y="6781680"/>
            <a:ext cx="95400" cy="76320"/>
          </a:xfrm>
          <a:custGeom>
            <a:avLst/>
            <a:gdLst/>
            <a:ahLst/>
            <a:rect l="0" t="0" r="r" b="b"/>
            <a:pathLst>
              <a:path w="265" h="212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51" y="194"/>
                  <a:pt x="246" y="204"/>
                  <a:pt x="239" y="212"/>
                </a:cubicBezTo>
                <a:lnTo>
                  <a:pt x="26" y="212"/>
                </a:lnTo>
                <a:cubicBezTo>
                  <a:pt x="20" y="204"/>
                  <a:pt x="14" y="194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00320" y="6140880"/>
            <a:ext cx="246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desacoplado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300320" y="6626520"/>
            <a:ext cx="463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Herencia múltiple de comportamiento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52400" y="1962000"/>
            <a:ext cx="885960" cy="533880"/>
          </a:xfrm>
          <a:custGeom>
            <a:avLst/>
            <a:gdLst/>
            <a:ahLst/>
            <a:rect l="0" t="0" r="r" b="b"/>
            <a:pathLst>
              <a:path w="2461" h="1483">
                <a:moveTo>
                  <a:pt x="0" y="0"/>
                </a:moveTo>
                <a:lnTo>
                  <a:pt x="2461" y="0"/>
                </a:lnTo>
                <a:lnTo>
                  <a:pt x="246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638000" y="1962000"/>
            <a:ext cx="3496320" cy="533880"/>
          </a:xfrm>
          <a:custGeom>
            <a:avLst/>
            <a:gdLst/>
            <a:ahLst/>
            <a:rect l="0" t="0" r="r" b="b"/>
            <a:pathLst>
              <a:path w="9712" h="1483">
                <a:moveTo>
                  <a:pt x="0" y="0"/>
                </a:moveTo>
                <a:lnTo>
                  <a:pt x="9712" y="0"/>
                </a:lnTo>
                <a:lnTo>
                  <a:pt x="971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5133960" y="1962000"/>
            <a:ext cx="6305760" cy="533880"/>
          </a:xfrm>
          <a:custGeom>
            <a:avLst/>
            <a:gdLst/>
            <a:ahLst/>
            <a:rect l="0" t="0" r="r" b="b"/>
            <a:pathLst>
              <a:path w="17516" h="1483">
                <a:moveTo>
                  <a:pt x="0" y="0"/>
                </a:moveTo>
                <a:lnTo>
                  <a:pt x="17516" y="0"/>
                </a:lnTo>
                <a:lnTo>
                  <a:pt x="1751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752400" y="2495520"/>
            <a:ext cx="885960" cy="543240"/>
          </a:xfrm>
          <a:custGeom>
            <a:avLst/>
            <a:gdLst/>
            <a:ahLst/>
            <a:rect l="0" t="0" r="r" b="b"/>
            <a:pathLst>
              <a:path w="2461" h="1509">
                <a:moveTo>
                  <a:pt x="0" y="0"/>
                </a:moveTo>
                <a:lnTo>
                  <a:pt x="2461" y="0"/>
                </a:lnTo>
                <a:lnTo>
                  <a:pt x="246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638000" y="2495520"/>
            <a:ext cx="3496320" cy="543240"/>
          </a:xfrm>
          <a:custGeom>
            <a:avLst/>
            <a:gdLst/>
            <a:ahLst/>
            <a:rect l="0" t="0" r="r" b="b"/>
            <a:pathLst>
              <a:path w="9712" h="1509">
                <a:moveTo>
                  <a:pt x="0" y="0"/>
                </a:moveTo>
                <a:lnTo>
                  <a:pt x="9712" y="0"/>
                </a:lnTo>
                <a:lnTo>
                  <a:pt x="971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5133960" y="2495520"/>
            <a:ext cx="6305760" cy="543240"/>
          </a:xfrm>
          <a:custGeom>
            <a:avLst/>
            <a:gdLst/>
            <a:ahLst/>
            <a:rect l="0" t="0" r="r" b="b"/>
            <a:pathLst>
              <a:path w="17516" h="1509">
                <a:moveTo>
                  <a:pt x="0" y="0"/>
                </a:moveTo>
                <a:lnTo>
                  <a:pt x="17516" y="0"/>
                </a:lnTo>
                <a:lnTo>
                  <a:pt x="1751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52400" y="3038400"/>
            <a:ext cx="885960" cy="533520"/>
          </a:xfrm>
          <a:custGeom>
            <a:avLst/>
            <a:gdLst/>
            <a:ahLst/>
            <a:rect l="0" t="0" r="r" b="b"/>
            <a:pathLst>
              <a:path w="2461" h="1482">
                <a:moveTo>
                  <a:pt x="0" y="0"/>
                </a:moveTo>
                <a:lnTo>
                  <a:pt x="2461" y="0"/>
                </a:lnTo>
                <a:lnTo>
                  <a:pt x="246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638000" y="3038400"/>
            <a:ext cx="3496320" cy="533520"/>
          </a:xfrm>
          <a:custGeom>
            <a:avLst/>
            <a:gdLst/>
            <a:ahLst/>
            <a:rect l="0" t="0" r="r" b="b"/>
            <a:pathLst>
              <a:path w="9712" h="1482">
                <a:moveTo>
                  <a:pt x="0" y="0"/>
                </a:moveTo>
                <a:lnTo>
                  <a:pt x="9712" y="0"/>
                </a:lnTo>
                <a:lnTo>
                  <a:pt x="971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5133960" y="3038400"/>
            <a:ext cx="6305760" cy="533520"/>
          </a:xfrm>
          <a:custGeom>
            <a:avLst/>
            <a:gdLst/>
            <a:ahLst/>
            <a:rect l="0" t="0" r="r" b="b"/>
            <a:pathLst>
              <a:path w="17516" h="1482">
                <a:moveTo>
                  <a:pt x="0" y="0"/>
                </a:moveTo>
                <a:lnTo>
                  <a:pt x="17516" y="0"/>
                </a:lnTo>
                <a:lnTo>
                  <a:pt x="1751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752400" y="3571560"/>
            <a:ext cx="885960" cy="543240"/>
          </a:xfrm>
          <a:custGeom>
            <a:avLst/>
            <a:gdLst/>
            <a:ahLst/>
            <a:rect l="0" t="0" r="r" b="b"/>
            <a:pathLst>
              <a:path w="2461" h="1509">
                <a:moveTo>
                  <a:pt x="0" y="0"/>
                </a:moveTo>
                <a:lnTo>
                  <a:pt x="2461" y="0"/>
                </a:lnTo>
                <a:lnTo>
                  <a:pt x="246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638000" y="3571560"/>
            <a:ext cx="3496320" cy="543240"/>
          </a:xfrm>
          <a:custGeom>
            <a:avLst/>
            <a:gdLst/>
            <a:ahLst/>
            <a:rect l="0" t="0" r="r" b="b"/>
            <a:pathLst>
              <a:path w="9712" h="1509">
                <a:moveTo>
                  <a:pt x="0" y="0"/>
                </a:moveTo>
                <a:lnTo>
                  <a:pt x="9712" y="0"/>
                </a:lnTo>
                <a:lnTo>
                  <a:pt x="971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5133960" y="3571560"/>
            <a:ext cx="6305760" cy="543240"/>
          </a:xfrm>
          <a:custGeom>
            <a:avLst/>
            <a:gdLst/>
            <a:ahLst/>
            <a:rect l="0" t="0" r="r" b="b"/>
            <a:pathLst>
              <a:path w="17516" h="1509">
                <a:moveTo>
                  <a:pt x="0" y="0"/>
                </a:moveTo>
                <a:lnTo>
                  <a:pt x="17516" y="0"/>
                </a:lnTo>
                <a:lnTo>
                  <a:pt x="1751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52400" y="4114440"/>
            <a:ext cx="885960" cy="533880"/>
          </a:xfrm>
          <a:custGeom>
            <a:avLst/>
            <a:gdLst/>
            <a:ahLst/>
            <a:rect l="0" t="0" r="r" b="b"/>
            <a:pathLst>
              <a:path w="2461" h="1483">
                <a:moveTo>
                  <a:pt x="0" y="0"/>
                </a:moveTo>
                <a:lnTo>
                  <a:pt x="2461" y="0"/>
                </a:lnTo>
                <a:lnTo>
                  <a:pt x="246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638000" y="4114440"/>
            <a:ext cx="3496320" cy="533880"/>
          </a:xfrm>
          <a:custGeom>
            <a:avLst/>
            <a:gdLst/>
            <a:ahLst/>
            <a:rect l="0" t="0" r="r" b="b"/>
            <a:pathLst>
              <a:path w="9712" h="1483">
                <a:moveTo>
                  <a:pt x="0" y="0"/>
                </a:moveTo>
                <a:lnTo>
                  <a:pt x="9712" y="0"/>
                </a:lnTo>
                <a:lnTo>
                  <a:pt x="971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5133960" y="4114440"/>
            <a:ext cx="6305760" cy="533880"/>
          </a:xfrm>
          <a:custGeom>
            <a:avLst/>
            <a:gdLst/>
            <a:ahLst/>
            <a:rect l="0" t="0" r="r" b="b"/>
            <a:pathLst>
              <a:path w="17516" h="1483">
                <a:moveTo>
                  <a:pt x="0" y="0"/>
                </a:moveTo>
                <a:lnTo>
                  <a:pt x="17516" y="0"/>
                </a:lnTo>
                <a:lnTo>
                  <a:pt x="1751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752400" y="4647960"/>
            <a:ext cx="885960" cy="952920"/>
          </a:xfrm>
          <a:custGeom>
            <a:avLst/>
            <a:gdLst/>
            <a:ahLst/>
            <a:rect l="0" t="0" r="r" b="b"/>
            <a:pathLst>
              <a:path w="2461" h="2647">
                <a:moveTo>
                  <a:pt x="0" y="0"/>
                </a:moveTo>
                <a:lnTo>
                  <a:pt x="2461" y="0"/>
                </a:lnTo>
                <a:lnTo>
                  <a:pt x="2461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1638000" y="4647960"/>
            <a:ext cx="3496320" cy="952920"/>
          </a:xfrm>
          <a:custGeom>
            <a:avLst/>
            <a:gdLst/>
            <a:ahLst/>
            <a:rect l="0" t="0" r="r" b="b"/>
            <a:pathLst>
              <a:path w="9712" h="2647">
                <a:moveTo>
                  <a:pt x="0" y="0"/>
                </a:moveTo>
                <a:lnTo>
                  <a:pt x="9712" y="0"/>
                </a:lnTo>
                <a:lnTo>
                  <a:pt x="9712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5133960" y="4647960"/>
            <a:ext cx="6305760" cy="952920"/>
          </a:xfrm>
          <a:custGeom>
            <a:avLst/>
            <a:gdLst/>
            <a:ahLst/>
            <a:rect l="0" t="0" r="r" b="b"/>
            <a:pathLst>
              <a:path w="17516" h="2647">
                <a:moveTo>
                  <a:pt x="0" y="0"/>
                </a:moveTo>
                <a:lnTo>
                  <a:pt x="17516" y="0"/>
                </a:lnTo>
                <a:lnTo>
                  <a:pt x="17516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52400" y="19522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52400" y="1952280"/>
            <a:ext cx="885960" cy="10080"/>
          </a:xfrm>
          <a:custGeom>
            <a:avLst/>
            <a:gdLst/>
            <a:ahLst/>
            <a:rect l="0" t="0" r="r" b="b"/>
            <a:pathLst>
              <a:path w="2461" h="28">
                <a:moveTo>
                  <a:pt x="0" y="0"/>
                </a:moveTo>
                <a:lnTo>
                  <a:pt x="2461" y="0"/>
                </a:lnTo>
                <a:lnTo>
                  <a:pt x="24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628640" y="19522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638000" y="1952280"/>
            <a:ext cx="3505680" cy="10080"/>
          </a:xfrm>
          <a:custGeom>
            <a:avLst/>
            <a:gdLst/>
            <a:ahLst/>
            <a:rect l="0" t="0" r="r" b="b"/>
            <a:pathLst>
              <a:path w="9738" h="28">
                <a:moveTo>
                  <a:pt x="0" y="0"/>
                </a:moveTo>
                <a:lnTo>
                  <a:pt x="9738" y="0"/>
                </a:lnTo>
                <a:lnTo>
                  <a:pt x="973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5133960" y="19522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5143320" y="1952280"/>
            <a:ext cx="6305760" cy="10080"/>
          </a:xfrm>
          <a:custGeom>
            <a:avLst/>
            <a:gdLst/>
            <a:ahLst/>
            <a:rect l="0" t="0" r="r" b="b"/>
            <a:pathLst>
              <a:path w="17516" h="28">
                <a:moveTo>
                  <a:pt x="0" y="0"/>
                </a:moveTo>
                <a:lnTo>
                  <a:pt x="17516" y="0"/>
                </a:lnTo>
                <a:lnTo>
                  <a:pt x="1751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1439360" y="19522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752400" y="2495520"/>
            <a:ext cx="885960" cy="9720"/>
          </a:xfrm>
          <a:custGeom>
            <a:avLst/>
            <a:gdLst/>
            <a:ahLst/>
            <a:rect l="0" t="0" r="r" b="b"/>
            <a:pathLst>
              <a:path w="2461" h="27">
                <a:moveTo>
                  <a:pt x="0" y="0"/>
                </a:moveTo>
                <a:lnTo>
                  <a:pt x="2461" y="0"/>
                </a:lnTo>
                <a:lnTo>
                  <a:pt x="246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638000" y="2495520"/>
            <a:ext cx="3505680" cy="9720"/>
          </a:xfrm>
          <a:custGeom>
            <a:avLst/>
            <a:gdLst/>
            <a:ahLst/>
            <a:rect l="0" t="0" r="r" b="b"/>
            <a:pathLst>
              <a:path w="9738" h="27">
                <a:moveTo>
                  <a:pt x="0" y="0"/>
                </a:moveTo>
                <a:lnTo>
                  <a:pt x="9738" y="0"/>
                </a:lnTo>
                <a:lnTo>
                  <a:pt x="973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5143320" y="2495520"/>
            <a:ext cx="6305760" cy="9720"/>
          </a:xfrm>
          <a:custGeom>
            <a:avLst/>
            <a:gdLst/>
            <a:ahLst/>
            <a:rect l="0" t="0" r="r" b="b"/>
            <a:pathLst>
              <a:path w="17516" h="27">
                <a:moveTo>
                  <a:pt x="0" y="0"/>
                </a:moveTo>
                <a:lnTo>
                  <a:pt x="17516" y="0"/>
                </a:lnTo>
                <a:lnTo>
                  <a:pt x="1751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752400" y="25048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628640" y="25048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5133960" y="25048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1439360" y="25048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752400" y="3038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752400" y="3028680"/>
            <a:ext cx="885960" cy="10080"/>
          </a:xfrm>
          <a:custGeom>
            <a:avLst/>
            <a:gdLst/>
            <a:ahLst/>
            <a:rect l="0" t="0" r="r" b="b"/>
            <a:pathLst>
              <a:path w="2461" h="28">
                <a:moveTo>
                  <a:pt x="0" y="0"/>
                </a:moveTo>
                <a:lnTo>
                  <a:pt x="2461" y="0"/>
                </a:lnTo>
                <a:lnTo>
                  <a:pt x="24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628640" y="3038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638000" y="3028680"/>
            <a:ext cx="3505680" cy="10080"/>
          </a:xfrm>
          <a:custGeom>
            <a:avLst/>
            <a:gdLst/>
            <a:ahLst/>
            <a:rect l="0" t="0" r="r" b="b"/>
            <a:pathLst>
              <a:path w="9738" h="28">
                <a:moveTo>
                  <a:pt x="0" y="0"/>
                </a:moveTo>
                <a:lnTo>
                  <a:pt x="9738" y="0"/>
                </a:lnTo>
                <a:lnTo>
                  <a:pt x="973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5133960" y="3038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5143320" y="3028680"/>
            <a:ext cx="6305760" cy="10080"/>
          </a:xfrm>
          <a:custGeom>
            <a:avLst/>
            <a:gdLst/>
            <a:ahLst/>
            <a:rect l="0" t="0" r="r" b="b"/>
            <a:pathLst>
              <a:path w="17516" h="28">
                <a:moveTo>
                  <a:pt x="0" y="0"/>
                </a:moveTo>
                <a:lnTo>
                  <a:pt x="17516" y="0"/>
                </a:lnTo>
                <a:lnTo>
                  <a:pt x="1751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1439360" y="3038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52400" y="35812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3571560"/>
            <a:ext cx="885960" cy="10080"/>
          </a:xfrm>
          <a:custGeom>
            <a:avLst/>
            <a:gdLst/>
            <a:ahLst/>
            <a:rect l="0" t="0" r="r" b="b"/>
            <a:pathLst>
              <a:path w="2461" h="28">
                <a:moveTo>
                  <a:pt x="0" y="0"/>
                </a:moveTo>
                <a:lnTo>
                  <a:pt x="2461" y="0"/>
                </a:lnTo>
                <a:lnTo>
                  <a:pt x="24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1628640" y="35812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1638000" y="3571560"/>
            <a:ext cx="3505680" cy="10080"/>
          </a:xfrm>
          <a:custGeom>
            <a:avLst/>
            <a:gdLst/>
            <a:ahLst/>
            <a:rect l="0" t="0" r="r" b="b"/>
            <a:pathLst>
              <a:path w="9738" h="28">
                <a:moveTo>
                  <a:pt x="0" y="0"/>
                </a:moveTo>
                <a:lnTo>
                  <a:pt x="9738" y="0"/>
                </a:lnTo>
                <a:lnTo>
                  <a:pt x="973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5133960" y="35812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5143320" y="3571560"/>
            <a:ext cx="6305760" cy="10080"/>
          </a:xfrm>
          <a:custGeom>
            <a:avLst/>
            <a:gdLst/>
            <a:ahLst/>
            <a:rect l="0" t="0" r="r" b="b"/>
            <a:pathLst>
              <a:path w="17516" h="28">
                <a:moveTo>
                  <a:pt x="0" y="0"/>
                </a:moveTo>
                <a:lnTo>
                  <a:pt x="17516" y="0"/>
                </a:lnTo>
                <a:lnTo>
                  <a:pt x="1751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1439360" y="35812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41144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52400" y="4105080"/>
            <a:ext cx="885960" cy="9720"/>
          </a:xfrm>
          <a:custGeom>
            <a:avLst/>
            <a:gdLst/>
            <a:ahLst/>
            <a:rect l="0" t="0" r="r" b="b"/>
            <a:pathLst>
              <a:path w="2461" h="27">
                <a:moveTo>
                  <a:pt x="0" y="0"/>
                </a:moveTo>
                <a:lnTo>
                  <a:pt x="2461" y="0"/>
                </a:lnTo>
                <a:lnTo>
                  <a:pt x="246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1628640" y="41144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638000" y="4105080"/>
            <a:ext cx="3505680" cy="9720"/>
          </a:xfrm>
          <a:custGeom>
            <a:avLst/>
            <a:gdLst/>
            <a:ahLst/>
            <a:rect l="0" t="0" r="r" b="b"/>
            <a:pathLst>
              <a:path w="9738" h="27">
                <a:moveTo>
                  <a:pt x="0" y="0"/>
                </a:moveTo>
                <a:lnTo>
                  <a:pt x="9738" y="0"/>
                </a:lnTo>
                <a:lnTo>
                  <a:pt x="973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5133960" y="41144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5143320" y="4105080"/>
            <a:ext cx="6305760" cy="9720"/>
          </a:xfrm>
          <a:custGeom>
            <a:avLst/>
            <a:gdLst/>
            <a:ahLst/>
            <a:rect l="0" t="0" r="r" b="b"/>
            <a:pathLst>
              <a:path w="17516" h="27">
                <a:moveTo>
                  <a:pt x="0" y="0"/>
                </a:moveTo>
                <a:lnTo>
                  <a:pt x="17516" y="0"/>
                </a:lnTo>
                <a:lnTo>
                  <a:pt x="1751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11439360" y="41144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752400" y="465768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752400" y="4647960"/>
            <a:ext cx="885960" cy="10080"/>
          </a:xfrm>
          <a:custGeom>
            <a:avLst/>
            <a:gdLst/>
            <a:ahLst/>
            <a:rect l="0" t="0" r="r" b="b"/>
            <a:pathLst>
              <a:path w="2461" h="28">
                <a:moveTo>
                  <a:pt x="0" y="0"/>
                </a:moveTo>
                <a:lnTo>
                  <a:pt x="2461" y="0"/>
                </a:lnTo>
                <a:lnTo>
                  <a:pt x="24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628640" y="465768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1638000" y="4647960"/>
            <a:ext cx="3505680" cy="10080"/>
          </a:xfrm>
          <a:custGeom>
            <a:avLst/>
            <a:gdLst/>
            <a:ahLst/>
            <a:rect l="0" t="0" r="r" b="b"/>
            <a:pathLst>
              <a:path w="9738" h="28">
                <a:moveTo>
                  <a:pt x="0" y="0"/>
                </a:moveTo>
                <a:lnTo>
                  <a:pt x="9738" y="0"/>
                </a:lnTo>
                <a:lnTo>
                  <a:pt x="973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5133960" y="465768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5143320" y="4647960"/>
            <a:ext cx="6305760" cy="10080"/>
          </a:xfrm>
          <a:custGeom>
            <a:avLst/>
            <a:gdLst/>
            <a:ahLst/>
            <a:rect l="0" t="0" r="r" b="b"/>
            <a:pathLst>
              <a:path w="17516" h="28">
                <a:moveTo>
                  <a:pt x="0" y="0"/>
                </a:moveTo>
                <a:lnTo>
                  <a:pt x="17516" y="0"/>
                </a:lnTo>
                <a:lnTo>
                  <a:pt x="1751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1439360" y="465768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52400" y="5600520"/>
            <a:ext cx="885960" cy="9720"/>
          </a:xfrm>
          <a:custGeom>
            <a:avLst/>
            <a:gdLst/>
            <a:ahLst/>
            <a:rect l="0" t="0" r="r" b="b"/>
            <a:pathLst>
              <a:path w="2461" h="27">
                <a:moveTo>
                  <a:pt x="0" y="0"/>
                </a:moveTo>
                <a:lnTo>
                  <a:pt x="2461" y="0"/>
                </a:lnTo>
                <a:lnTo>
                  <a:pt x="246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1638000" y="5600520"/>
            <a:ext cx="3505680" cy="9720"/>
          </a:xfrm>
          <a:custGeom>
            <a:avLst/>
            <a:gdLst/>
            <a:ahLst/>
            <a:rect l="0" t="0" r="r" b="b"/>
            <a:pathLst>
              <a:path w="9738" h="27">
                <a:moveTo>
                  <a:pt x="0" y="0"/>
                </a:moveTo>
                <a:lnTo>
                  <a:pt x="9738" y="0"/>
                </a:lnTo>
                <a:lnTo>
                  <a:pt x="973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5143320" y="5600520"/>
            <a:ext cx="6305760" cy="9720"/>
          </a:xfrm>
          <a:custGeom>
            <a:avLst/>
            <a:gdLst/>
            <a:ahLst/>
            <a:rect l="0" t="0" r="r" b="b"/>
            <a:pathLst>
              <a:path w="17516" h="27">
                <a:moveTo>
                  <a:pt x="0" y="0"/>
                </a:moveTo>
                <a:lnTo>
                  <a:pt x="17516" y="0"/>
                </a:lnTo>
                <a:lnTo>
                  <a:pt x="1751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747720" y="1231920"/>
            <a:ext cx="3616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1.10 Principios SOLID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880920" y="2035440"/>
            <a:ext cx="65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Letra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2835720" y="2035440"/>
            <a:ext cx="115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Principio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7665480" y="2035440"/>
            <a:ext cx="129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Idea clave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880920" y="25786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766160" y="2578680"/>
            <a:ext cx="271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Responsabilidad única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5264640" y="2578680"/>
            <a:ext cx="264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Una clase = una tarea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880920" y="31118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766160" y="3111840"/>
            <a:ext cx="213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Abierto / Cerrado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5264640" y="3111840"/>
            <a:ext cx="432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Extensible sin modificar lo existente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880920" y="36547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766160" y="3654720"/>
            <a:ext cx="254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Sustitución de Liskov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5264640" y="3654720"/>
            <a:ext cx="512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Subclases reemplazan a padres sin 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880920" y="4188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766160" y="4188240"/>
            <a:ext cx="313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Segregación de interfaces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5264640" y="4188240"/>
            <a:ext cx="402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Interfaces pequeñas y específicas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880920" y="4940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766160" y="4731120"/>
            <a:ext cx="148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Inversión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766160" y="5140800"/>
            <a:ext cx="168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dependencias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5264640" y="4731120"/>
            <a:ext cx="376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Depender de abstracciones, 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5264640" y="5140800"/>
            <a:ext cx="222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52400" y="2438280"/>
            <a:ext cx="1391040" cy="533520"/>
          </a:xfrm>
          <a:custGeom>
            <a:avLst/>
            <a:gdLst/>
            <a:ahLst/>
            <a:rect l="0" t="0" r="r" b="b"/>
            <a:pathLst>
              <a:path w="3864" h="1482">
                <a:moveTo>
                  <a:pt x="0" y="0"/>
                </a:moveTo>
                <a:lnTo>
                  <a:pt x="3864" y="0"/>
                </a:lnTo>
                <a:lnTo>
                  <a:pt x="386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2143080" y="2438280"/>
            <a:ext cx="5963040" cy="533520"/>
          </a:xfrm>
          <a:custGeom>
            <a:avLst/>
            <a:gdLst/>
            <a:ahLst/>
            <a:rect l="0" t="0" r="r" b="b"/>
            <a:pathLst>
              <a:path w="16564" h="1482">
                <a:moveTo>
                  <a:pt x="0" y="0"/>
                </a:moveTo>
                <a:lnTo>
                  <a:pt x="16564" y="0"/>
                </a:lnTo>
                <a:lnTo>
                  <a:pt x="1656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52400" y="2971440"/>
            <a:ext cx="1391040" cy="543600"/>
          </a:xfrm>
          <a:custGeom>
            <a:avLst/>
            <a:gdLst/>
            <a:ahLst/>
            <a:rect l="0" t="0" r="r" b="b"/>
            <a:pathLst>
              <a:path w="3864" h="1510">
                <a:moveTo>
                  <a:pt x="0" y="0"/>
                </a:moveTo>
                <a:lnTo>
                  <a:pt x="3864" y="0"/>
                </a:lnTo>
                <a:lnTo>
                  <a:pt x="386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2143080" y="2971440"/>
            <a:ext cx="5963040" cy="543600"/>
          </a:xfrm>
          <a:custGeom>
            <a:avLst/>
            <a:gdLst/>
            <a:ahLst/>
            <a:rect l="0" t="0" r="r" b="b"/>
            <a:pathLst>
              <a:path w="16564" h="1510">
                <a:moveTo>
                  <a:pt x="0" y="0"/>
                </a:moveTo>
                <a:lnTo>
                  <a:pt x="16564" y="0"/>
                </a:lnTo>
                <a:lnTo>
                  <a:pt x="1656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52400" y="3514680"/>
            <a:ext cx="1391040" cy="533520"/>
          </a:xfrm>
          <a:custGeom>
            <a:avLst/>
            <a:gdLst/>
            <a:ahLst/>
            <a:rect l="0" t="0" r="r" b="b"/>
            <a:pathLst>
              <a:path w="3864" h="1482">
                <a:moveTo>
                  <a:pt x="0" y="0"/>
                </a:moveTo>
                <a:lnTo>
                  <a:pt x="3864" y="0"/>
                </a:lnTo>
                <a:lnTo>
                  <a:pt x="386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2143080" y="3514680"/>
            <a:ext cx="5963040" cy="533520"/>
          </a:xfrm>
          <a:custGeom>
            <a:avLst/>
            <a:gdLst/>
            <a:ahLst/>
            <a:rect l="0" t="0" r="r" b="b"/>
            <a:pathLst>
              <a:path w="16564" h="1482">
                <a:moveTo>
                  <a:pt x="0" y="0"/>
                </a:moveTo>
                <a:lnTo>
                  <a:pt x="16564" y="0"/>
                </a:lnTo>
                <a:lnTo>
                  <a:pt x="1656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52400" y="4047840"/>
            <a:ext cx="1391040" cy="543240"/>
          </a:xfrm>
          <a:custGeom>
            <a:avLst/>
            <a:gdLst/>
            <a:ahLst/>
            <a:rect l="0" t="0" r="r" b="b"/>
            <a:pathLst>
              <a:path w="3864" h="1509">
                <a:moveTo>
                  <a:pt x="0" y="0"/>
                </a:moveTo>
                <a:lnTo>
                  <a:pt x="3864" y="0"/>
                </a:lnTo>
                <a:lnTo>
                  <a:pt x="386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2143080" y="4047840"/>
            <a:ext cx="5963040" cy="543240"/>
          </a:xfrm>
          <a:custGeom>
            <a:avLst/>
            <a:gdLst/>
            <a:ahLst/>
            <a:rect l="0" t="0" r="r" b="b"/>
            <a:pathLst>
              <a:path w="16564" h="1509">
                <a:moveTo>
                  <a:pt x="0" y="0"/>
                </a:moveTo>
                <a:lnTo>
                  <a:pt x="16564" y="0"/>
                </a:lnTo>
                <a:lnTo>
                  <a:pt x="1656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752400" y="4590720"/>
            <a:ext cx="1391040" cy="533880"/>
          </a:xfrm>
          <a:custGeom>
            <a:avLst/>
            <a:gdLst/>
            <a:ahLst/>
            <a:rect l="0" t="0" r="r" b="b"/>
            <a:pathLst>
              <a:path w="3864" h="1483">
                <a:moveTo>
                  <a:pt x="0" y="0"/>
                </a:moveTo>
                <a:lnTo>
                  <a:pt x="3864" y="0"/>
                </a:lnTo>
                <a:lnTo>
                  <a:pt x="386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2143080" y="4590720"/>
            <a:ext cx="5963040" cy="533880"/>
          </a:xfrm>
          <a:custGeom>
            <a:avLst/>
            <a:gdLst/>
            <a:ahLst/>
            <a:rect l="0" t="0" r="r" b="b"/>
            <a:pathLst>
              <a:path w="16564" h="1483">
                <a:moveTo>
                  <a:pt x="0" y="0"/>
                </a:moveTo>
                <a:lnTo>
                  <a:pt x="16564" y="0"/>
                </a:lnTo>
                <a:lnTo>
                  <a:pt x="1656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752400" y="2428560"/>
            <a:ext cx="1400400" cy="10440"/>
          </a:xfrm>
          <a:custGeom>
            <a:avLst/>
            <a:gdLst/>
            <a:ahLst/>
            <a:rect l="0" t="0" r="r" b="b"/>
            <a:pathLst>
              <a:path w="3890" h="29">
                <a:moveTo>
                  <a:pt x="0" y="0"/>
                </a:moveTo>
                <a:lnTo>
                  <a:pt x="3890" y="0"/>
                </a:lnTo>
                <a:lnTo>
                  <a:pt x="389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214308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2152440" y="2428560"/>
            <a:ext cx="5963040" cy="10440"/>
          </a:xfrm>
          <a:custGeom>
            <a:avLst/>
            <a:gdLst/>
            <a:ahLst/>
            <a:rect l="0" t="0" r="r" b="b"/>
            <a:pathLst>
              <a:path w="16564" h="29">
                <a:moveTo>
                  <a:pt x="0" y="0"/>
                </a:moveTo>
                <a:lnTo>
                  <a:pt x="16564" y="0"/>
                </a:lnTo>
                <a:lnTo>
                  <a:pt x="1656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810576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752400" y="2971440"/>
            <a:ext cx="1400400" cy="10440"/>
          </a:xfrm>
          <a:custGeom>
            <a:avLst/>
            <a:gdLst/>
            <a:ahLst/>
            <a:rect l="0" t="0" r="r" b="b"/>
            <a:pathLst>
              <a:path w="3890" h="29">
                <a:moveTo>
                  <a:pt x="0" y="0"/>
                </a:moveTo>
                <a:lnTo>
                  <a:pt x="3890" y="0"/>
                </a:lnTo>
                <a:lnTo>
                  <a:pt x="389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2152440" y="2971440"/>
            <a:ext cx="5963040" cy="10440"/>
          </a:xfrm>
          <a:custGeom>
            <a:avLst/>
            <a:gdLst/>
            <a:ahLst/>
            <a:rect l="0" t="0" r="r" b="b"/>
            <a:pathLst>
              <a:path w="16564" h="29">
                <a:moveTo>
                  <a:pt x="0" y="0"/>
                </a:moveTo>
                <a:lnTo>
                  <a:pt x="16564" y="0"/>
                </a:lnTo>
                <a:lnTo>
                  <a:pt x="1656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214308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810576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752400" y="3504960"/>
            <a:ext cx="1400400" cy="10440"/>
          </a:xfrm>
          <a:custGeom>
            <a:avLst/>
            <a:gdLst/>
            <a:ahLst/>
            <a:rect l="0" t="0" r="r" b="b"/>
            <a:pathLst>
              <a:path w="3890" h="29">
                <a:moveTo>
                  <a:pt x="0" y="0"/>
                </a:moveTo>
                <a:lnTo>
                  <a:pt x="3890" y="0"/>
                </a:lnTo>
                <a:lnTo>
                  <a:pt x="389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214308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2152440" y="3504960"/>
            <a:ext cx="5963040" cy="10440"/>
          </a:xfrm>
          <a:custGeom>
            <a:avLst/>
            <a:gdLst/>
            <a:ahLst/>
            <a:rect l="0" t="0" r="r" b="b"/>
            <a:pathLst>
              <a:path w="16564" h="29">
                <a:moveTo>
                  <a:pt x="0" y="0"/>
                </a:moveTo>
                <a:lnTo>
                  <a:pt x="16564" y="0"/>
                </a:lnTo>
                <a:lnTo>
                  <a:pt x="1656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810576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752400" y="4047840"/>
            <a:ext cx="1400400" cy="10440"/>
          </a:xfrm>
          <a:custGeom>
            <a:avLst/>
            <a:gdLst/>
            <a:ahLst/>
            <a:rect l="0" t="0" r="r" b="b"/>
            <a:pathLst>
              <a:path w="3890" h="29">
                <a:moveTo>
                  <a:pt x="0" y="0"/>
                </a:moveTo>
                <a:lnTo>
                  <a:pt x="3890" y="0"/>
                </a:lnTo>
                <a:lnTo>
                  <a:pt x="389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214308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2152440" y="4047840"/>
            <a:ext cx="5963040" cy="10440"/>
          </a:xfrm>
          <a:custGeom>
            <a:avLst/>
            <a:gdLst/>
            <a:ahLst/>
            <a:rect l="0" t="0" r="r" b="b"/>
            <a:pathLst>
              <a:path w="16564" h="29">
                <a:moveTo>
                  <a:pt x="0" y="0"/>
                </a:moveTo>
                <a:lnTo>
                  <a:pt x="16564" y="0"/>
                </a:lnTo>
                <a:lnTo>
                  <a:pt x="1656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810576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752400" y="4581360"/>
            <a:ext cx="1400400" cy="9720"/>
          </a:xfrm>
          <a:custGeom>
            <a:avLst/>
            <a:gdLst/>
            <a:ahLst/>
            <a:rect l="0" t="0" r="r" b="b"/>
            <a:pathLst>
              <a:path w="3890" h="27">
                <a:moveTo>
                  <a:pt x="0" y="0"/>
                </a:moveTo>
                <a:lnTo>
                  <a:pt x="3890" y="0"/>
                </a:lnTo>
                <a:lnTo>
                  <a:pt x="38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214308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2152440" y="4581360"/>
            <a:ext cx="5963040" cy="9720"/>
          </a:xfrm>
          <a:custGeom>
            <a:avLst/>
            <a:gdLst/>
            <a:ahLst/>
            <a:rect l="0" t="0" r="r" b="b"/>
            <a:pathLst>
              <a:path w="16564" h="27">
                <a:moveTo>
                  <a:pt x="0" y="0"/>
                </a:moveTo>
                <a:lnTo>
                  <a:pt x="16564" y="0"/>
                </a:lnTo>
                <a:lnTo>
                  <a:pt x="1656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810576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752400" y="5124240"/>
            <a:ext cx="1400400" cy="10440"/>
          </a:xfrm>
          <a:custGeom>
            <a:avLst/>
            <a:gdLst/>
            <a:ahLst/>
            <a:rect l="0" t="0" r="r" b="b"/>
            <a:pathLst>
              <a:path w="3890" h="29">
                <a:moveTo>
                  <a:pt x="0" y="0"/>
                </a:moveTo>
                <a:lnTo>
                  <a:pt x="3890" y="0"/>
                </a:lnTo>
                <a:lnTo>
                  <a:pt x="389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2152440" y="5124240"/>
            <a:ext cx="5963040" cy="10440"/>
          </a:xfrm>
          <a:custGeom>
            <a:avLst/>
            <a:gdLst/>
            <a:ahLst/>
            <a:rect l="0" t="0" r="r" b="b"/>
            <a:pathLst>
              <a:path w="16564" h="29">
                <a:moveTo>
                  <a:pt x="0" y="0"/>
                </a:moveTo>
                <a:lnTo>
                  <a:pt x="16564" y="0"/>
                </a:lnTo>
                <a:lnTo>
                  <a:pt x="1656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747720" y="1708200"/>
            <a:ext cx="4419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1.11 Lenguajes y ejemplos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880920" y="2511720"/>
            <a:ext cx="117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Lenguaje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4226760" y="2511720"/>
            <a:ext cx="186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880920" y="3054600"/>
            <a:ext cx="51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2271960" y="3054600"/>
            <a:ext cx="543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OO puro, sin herencia múltiple, tipado fuerte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880920" y="3588120"/>
            <a:ext cx="54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C++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2271960" y="3588120"/>
            <a:ext cx="56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Herencia múltiple, manejo manual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880920" y="4131000"/>
            <a:ext cx="85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2271960" y="4131000"/>
            <a:ext cx="468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Paradigma mixto, flexible, admite POO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880920" y="4664520"/>
            <a:ext cx="33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C#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2271960" y="4664520"/>
            <a:ext cx="532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OO moderno, interfaces, propiedades, LINQ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752400" y="2438280"/>
            <a:ext cx="2400480" cy="533520"/>
          </a:xfrm>
          <a:custGeom>
            <a:avLst/>
            <a:gdLst/>
            <a:ahLst/>
            <a:rect l="0" t="0" r="r" b="b"/>
            <a:pathLst>
              <a:path w="6668" h="1482">
                <a:moveTo>
                  <a:pt x="0" y="0"/>
                </a:moveTo>
                <a:lnTo>
                  <a:pt x="6668" y="0"/>
                </a:lnTo>
                <a:lnTo>
                  <a:pt x="666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3152520" y="2438280"/>
            <a:ext cx="3743640" cy="533520"/>
          </a:xfrm>
          <a:custGeom>
            <a:avLst/>
            <a:gdLst/>
            <a:ahLst/>
            <a:rect l="0" t="0" r="r" b="b"/>
            <a:pathLst>
              <a:path w="10399" h="1482">
                <a:moveTo>
                  <a:pt x="0" y="0"/>
                </a:moveTo>
                <a:lnTo>
                  <a:pt x="10399" y="0"/>
                </a:lnTo>
                <a:lnTo>
                  <a:pt x="1039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6895800" y="2438280"/>
            <a:ext cx="4353480" cy="533520"/>
          </a:xfrm>
          <a:custGeom>
            <a:avLst/>
            <a:gdLst/>
            <a:ahLst/>
            <a:rect l="0" t="0" r="r" b="b"/>
            <a:pathLst>
              <a:path w="12093" h="1482">
                <a:moveTo>
                  <a:pt x="0" y="0"/>
                </a:moveTo>
                <a:lnTo>
                  <a:pt x="12093" y="0"/>
                </a:lnTo>
                <a:lnTo>
                  <a:pt x="1209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752400" y="2971440"/>
            <a:ext cx="2400480" cy="543600"/>
          </a:xfrm>
          <a:custGeom>
            <a:avLst/>
            <a:gdLst/>
            <a:ahLst/>
            <a:rect l="0" t="0" r="r" b="b"/>
            <a:pathLst>
              <a:path w="6668" h="1510">
                <a:moveTo>
                  <a:pt x="0" y="0"/>
                </a:moveTo>
                <a:lnTo>
                  <a:pt x="6668" y="0"/>
                </a:lnTo>
                <a:lnTo>
                  <a:pt x="666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3152520" y="2971440"/>
            <a:ext cx="3743640" cy="543600"/>
          </a:xfrm>
          <a:custGeom>
            <a:avLst/>
            <a:gdLst/>
            <a:ahLst/>
            <a:rect l="0" t="0" r="r" b="b"/>
            <a:pathLst>
              <a:path w="10399" h="1510">
                <a:moveTo>
                  <a:pt x="0" y="0"/>
                </a:moveTo>
                <a:lnTo>
                  <a:pt x="10399" y="0"/>
                </a:lnTo>
                <a:lnTo>
                  <a:pt x="1039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6895800" y="2971440"/>
            <a:ext cx="4353480" cy="543600"/>
          </a:xfrm>
          <a:custGeom>
            <a:avLst/>
            <a:gdLst/>
            <a:ahLst/>
            <a:rect l="0" t="0" r="r" b="b"/>
            <a:pathLst>
              <a:path w="12093" h="1510">
                <a:moveTo>
                  <a:pt x="0" y="0"/>
                </a:moveTo>
                <a:lnTo>
                  <a:pt x="12093" y="0"/>
                </a:lnTo>
                <a:lnTo>
                  <a:pt x="1209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752400" y="3514680"/>
            <a:ext cx="2400480" cy="533520"/>
          </a:xfrm>
          <a:custGeom>
            <a:avLst/>
            <a:gdLst/>
            <a:ahLst/>
            <a:rect l="0" t="0" r="r" b="b"/>
            <a:pathLst>
              <a:path w="6668" h="1482">
                <a:moveTo>
                  <a:pt x="0" y="0"/>
                </a:moveTo>
                <a:lnTo>
                  <a:pt x="6668" y="0"/>
                </a:lnTo>
                <a:lnTo>
                  <a:pt x="666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3152520" y="3514680"/>
            <a:ext cx="3743640" cy="533520"/>
          </a:xfrm>
          <a:custGeom>
            <a:avLst/>
            <a:gdLst/>
            <a:ahLst/>
            <a:rect l="0" t="0" r="r" b="b"/>
            <a:pathLst>
              <a:path w="10399" h="1482">
                <a:moveTo>
                  <a:pt x="0" y="0"/>
                </a:moveTo>
                <a:lnTo>
                  <a:pt x="10399" y="0"/>
                </a:lnTo>
                <a:lnTo>
                  <a:pt x="1039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6895800" y="3514680"/>
            <a:ext cx="4353480" cy="533520"/>
          </a:xfrm>
          <a:custGeom>
            <a:avLst/>
            <a:gdLst/>
            <a:ahLst/>
            <a:rect l="0" t="0" r="r" b="b"/>
            <a:pathLst>
              <a:path w="12093" h="1482">
                <a:moveTo>
                  <a:pt x="0" y="0"/>
                </a:moveTo>
                <a:lnTo>
                  <a:pt x="12093" y="0"/>
                </a:lnTo>
                <a:lnTo>
                  <a:pt x="1209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752400" y="4047840"/>
            <a:ext cx="2400480" cy="543240"/>
          </a:xfrm>
          <a:custGeom>
            <a:avLst/>
            <a:gdLst/>
            <a:ahLst/>
            <a:rect l="0" t="0" r="r" b="b"/>
            <a:pathLst>
              <a:path w="6668" h="1509">
                <a:moveTo>
                  <a:pt x="0" y="0"/>
                </a:moveTo>
                <a:lnTo>
                  <a:pt x="6668" y="0"/>
                </a:lnTo>
                <a:lnTo>
                  <a:pt x="666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3152520" y="4047840"/>
            <a:ext cx="3743640" cy="543240"/>
          </a:xfrm>
          <a:custGeom>
            <a:avLst/>
            <a:gdLst/>
            <a:ahLst/>
            <a:rect l="0" t="0" r="r" b="b"/>
            <a:pathLst>
              <a:path w="10399" h="1509">
                <a:moveTo>
                  <a:pt x="0" y="0"/>
                </a:moveTo>
                <a:lnTo>
                  <a:pt x="10399" y="0"/>
                </a:lnTo>
                <a:lnTo>
                  <a:pt x="1039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6895800" y="4047840"/>
            <a:ext cx="4353480" cy="543240"/>
          </a:xfrm>
          <a:custGeom>
            <a:avLst/>
            <a:gdLst/>
            <a:ahLst/>
            <a:rect l="0" t="0" r="r" b="b"/>
            <a:pathLst>
              <a:path w="12093" h="1509">
                <a:moveTo>
                  <a:pt x="0" y="0"/>
                </a:moveTo>
                <a:lnTo>
                  <a:pt x="12093" y="0"/>
                </a:lnTo>
                <a:lnTo>
                  <a:pt x="1209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752400" y="4590720"/>
            <a:ext cx="2400480" cy="533880"/>
          </a:xfrm>
          <a:custGeom>
            <a:avLst/>
            <a:gdLst/>
            <a:ahLst/>
            <a:rect l="0" t="0" r="r" b="b"/>
            <a:pathLst>
              <a:path w="6668" h="1483">
                <a:moveTo>
                  <a:pt x="0" y="0"/>
                </a:moveTo>
                <a:lnTo>
                  <a:pt x="6668" y="0"/>
                </a:lnTo>
                <a:lnTo>
                  <a:pt x="666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3152520" y="4590720"/>
            <a:ext cx="3743640" cy="533880"/>
          </a:xfrm>
          <a:custGeom>
            <a:avLst/>
            <a:gdLst/>
            <a:ahLst/>
            <a:rect l="0" t="0" r="r" b="b"/>
            <a:pathLst>
              <a:path w="10399" h="1483">
                <a:moveTo>
                  <a:pt x="0" y="0"/>
                </a:moveTo>
                <a:lnTo>
                  <a:pt x="10399" y="0"/>
                </a:lnTo>
                <a:lnTo>
                  <a:pt x="1039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6895800" y="4590720"/>
            <a:ext cx="4353480" cy="533880"/>
          </a:xfrm>
          <a:custGeom>
            <a:avLst/>
            <a:gdLst/>
            <a:ahLst/>
            <a:rect l="0" t="0" r="r" b="b"/>
            <a:pathLst>
              <a:path w="12093" h="1483">
                <a:moveTo>
                  <a:pt x="0" y="0"/>
                </a:moveTo>
                <a:lnTo>
                  <a:pt x="12093" y="0"/>
                </a:lnTo>
                <a:lnTo>
                  <a:pt x="1209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752400" y="2428560"/>
            <a:ext cx="2410200" cy="10440"/>
          </a:xfrm>
          <a:custGeom>
            <a:avLst/>
            <a:gdLst/>
            <a:ahLst/>
            <a:rect l="0" t="0" r="r" b="b"/>
            <a:pathLst>
              <a:path w="6695" h="29">
                <a:moveTo>
                  <a:pt x="0" y="0"/>
                </a:moveTo>
                <a:lnTo>
                  <a:pt x="6695" y="0"/>
                </a:lnTo>
                <a:lnTo>
                  <a:pt x="669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3152520" y="242856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3162240" y="2428560"/>
            <a:ext cx="3743640" cy="10440"/>
          </a:xfrm>
          <a:custGeom>
            <a:avLst/>
            <a:gdLst/>
            <a:ahLst/>
            <a:rect l="0" t="0" r="r" b="b"/>
            <a:pathLst>
              <a:path w="10399" h="29">
                <a:moveTo>
                  <a:pt x="0" y="0"/>
                </a:moveTo>
                <a:lnTo>
                  <a:pt x="10399" y="0"/>
                </a:lnTo>
                <a:lnTo>
                  <a:pt x="1039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6895800" y="242856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6905520" y="2428560"/>
            <a:ext cx="4353120" cy="10440"/>
          </a:xfrm>
          <a:custGeom>
            <a:avLst/>
            <a:gdLst/>
            <a:ahLst/>
            <a:rect l="0" t="0" r="r" b="b"/>
            <a:pathLst>
              <a:path w="12092" h="29">
                <a:moveTo>
                  <a:pt x="0" y="0"/>
                </a:moveTo>
                <a:lnTo>
                  <a:pt x="12092" y="0"/>
                </a:lnTo>
                <a:lnTo>
                  <a:pt x="1209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1124892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752400" y="2971440"/>
            <a:ext cx="2410200" cy="10440"/>
          </a:xfrm>
          <a:custGeom>
            <a:avLst/>
            <a:gdLst/>
            <a:ahLst/>
            <a:rect l="0" t="0" r="r" b="b"/>
            <a:pathLst>
              <a:path w="6695" h="29">
                <a:moveTo>
                  <a:pt x="0" y="0"/>
                </a:moveTo>
                <a:lnTo>
                  <a:pt x="6695" y="0"/>
                </a:lnTo>
                <a:lnTo>
                  <a:pt x="669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3162240" y="2971440"/>
            <a:ext cx="3743640" cy="10440"/>
          </a:xfrm>
          <a:custGeom>
            <a:avLst/>
            <a:gdLst/>
            <a:ahLst/>
            <a:rect l="0" t="0" r="r" b="b"/>
            <a:pathLst>
              <a:path w="10399" h="29">
                <a:moveTo>
                  <a:pt x="0" y="0"/>
                </a:moveTo>
                <a:lnTo>
                  <a:pt x="10399" y="0"/>
                </a:lnTo>
                <a:lnTo>
                  <a:pt x="1039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6905520" y="2971440"/>
            <a:ext cx="4353120" cy="10440"/>
          </a:xfrm>
          <a:custGeom>
            <a:avLst/>
            <a:gdLst/>
            <a:ahLst/>
            <a:rect l="0" t="0" r="r" b="b"/>
            <a:pathLst>
              <a:path w="12092" h="29">
                <a:moveTo>
                  <a:pt x="0" y="0"/>
                </a:moveTo>
                <a:lnTo>
                  <a:pt x="12092" y="0"/>
                </a:lnTo>
                <a:lnTo>
                  <a:pt x="1209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315252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689580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1124892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752400" y="3504960"/>
            <a:ext cx="2410200" cy="10440"/>
          </a:xfrm>
          <a:custGeom>
            <a:avLst/>
            <a:gdLst/>
            <a:ahLst/>
            <a:rect l="0" t="0" r="r" b="b"/>
            <a:pathLst>
              <a:path w="6695" h="29">
                <a:moveTo>
                  <a:pt x="0" y="0"/>
                </a:moveTo>
                <a:lnTo>
                  <a:pt x="6695" y="0"/>
                </a:lnTo>
                <a:lnTo>
                  <a:pt x="669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315252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3162240" y="3504960"/>
            <a:ext cx="3743640" cy="10440"/>
          </a:xfrm>
          <a:custGeom>
            <a:avLst/>
            <a:gdLst/>
            <a:ahLst/>
            <a:rect l="0" t="0" r="r" b="b"/>
            <a:pathLst>
              <a:path w="10399" h="29">
                <a:moveTo>
                  <a:pt x="0" y="0"/>
                </a:moveTo>
                <a:lnTo>
                  <a:pt x="10399" y="0"/>
                </a:lnTo>
                <a:lnTo>
                  <a:pt x="1039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689580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6905520" y="3504960"/>
            <a:ext cx="4353120" cy="10440"/>
          </a:xfrm>
          <a:custGeom>
            <a:avLst/>
            <a:gdLst/>
            <a:ahLst/>
            <a:rect l="0" t="0" r="r" b="b"/>
            <a:pathLst>
              <a:path w="12092" h="29">
                <a:moveTo>
                  <a:pt x="0" y="0"/>
                </a:moveTo>
                <a:lnTo>
                  <a:pt x="12092" y="0"/>
                </a:lnTo>
                <a:lnTo>
                  <a:pt x="1209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1124892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752400" y="4047840"/>
            <a:ext cx="2410200" cy="10440"/>
          </a:xfrm>
          <a:custGeom>
            <a:avLst/>
            <a:gdLst/>
            <a:ahLst/>
            <a:rect l="0" t="0" r="r" b="b"/>
            <a:pathLst>
              <a:path w="6695" h="29">
                <a:moveTo>
                  <a:pt x="0" y="0"/>
                </a:moveTo>
                <a:lnTo>
                  <a:pt x="6695" y="0"/>
                </a:lnTo>
                <a:lnTo>
                  <a:pt x="669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315252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3162240" y="4047840"/>
            <a:ext cx="3743640" cy="10440"/>
          </a:xfrm>
          <a:custGeom>
            <a:avLst/>
            <a:gdLst/>
            <a:ahLst/>
            <a:rect l="0" t="0" r="r" b="b"/>
            <a:pathLst>
              <a:path w="10399" h="29">
                <a:moveTo>
                  <a:pt x="0" y="0"/>
                </a:moveTo>
                <a:lnTo>
                  <a:pt x="10399" y="0"/>
                </a:lnTo>
                <a:lnTo>
                  <a:pt x="1039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689580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6905520" y="4047840"/>
            <a:ext cx="4353120" cy="10440"/>
          </a:xfrm>
          <a:custGeom>
            <a:avLst/>
            <a:gdLst/>
            <a:ahLst/>
            <a:rect l="0" t="0" r="r" b="b"/>
            <a:pathLst>
              <a:path w="12092" h="29">
                <a:moveTo>
                  <a:pt x="0" y="0"/>
                </a:moveTo>
                <a:lnTo>
                  <a:pt x="12092" y="0"/>
                </a:lnTo>
                <a:lnTo>
                  <a:pt x="1209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1124892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752400" y="4581360"/>
            <a:ext cx="2410200" cy="9720"/>
          </a:xfrm>
          <a:custGeom>
            <a:avLst/>
            <a:gdLst/>
            <a:ahLst/>
            <a:rect l="0" t="0" r="r" b="b"/>
            <a:pathLst>
              <a:path w="6695" h="27">
                <a:moveTo>
                  <a:pt x="0" y="0"/>
                </a:moveTo>
                <a:lnTo>
                  <a:pt x="6695" y="0"/>
                </a:lnTo>
                <a:lnTo>
                  <a:pt x="669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315252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3162240" y="4581360"/>
            <a:ext cx="3743640" cy="9720"/>
          </a:xfrm>
          <a:custGeom>
            <a:avLst/>
            <a:gdLst/>
            <a:ahLst/>
            <a:rect l="0" t="0" r="r" b="b"/>
            <a:pathLst>
              <a:path w="10399" h="27">
                <a:moveTo>
                  <a:pt x="0" y="0"/>
                </a:moveTo>
                <a:lnTo>
                  <a:pt x="10399" y="0"/>
                </a:lnTo>
                <a:lnTo>
                  <a:pt x="1039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689580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6905520" y="4581360"/>
            <a:ext cx="4353120" cy="9720"/>
          </a:xfrm>
          <a:custGeom>
            <a:avLst/>
            <a:gdLst/>
            <a:ahLst/>
            <a:rect l="0" t="0" r="r" b="b"/>
            <a:pathLst>
              <a:path w="12092" h="27">
                <a:moveTo>
                  <a:pt x="0" y="0"/>
                </a:moveTo>
                <a:lnTo>
                  <a:pt x="12092" y="0"/>
                </a:lnTo>
                <a:lnTo>
                  <a:pt x="1209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1124892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752400" y="5124240"/>
            <a:ext cx="2410200" cy="10440"/>
          </a:xfrm>
          <a:custGeom>
            <a:avLst/>
            <a:gdLst/>
            <a:ahLst/>
            <a:rect l="0" t="0" r="r" b="b"/>
            <a:pathLst>
              <a:path w="6695" h="29">
                <a:moveTo>
                  <a:pt x="0" y="0"/>
                </a:moveTo>
                <a:lnTo>
                  <a:pt x="6695" y="0"/>
                </a:lnTo>
                <a:lnTo>
                  <a:pt x="669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3162240" y="5124240"/>
            <a:ext cx="3743640" cy="10440"/>
          </a:xfrm>
          <a:custGeom>
            <a:avLst/>
            <a:gdLst/>
            <a:ahLst/>
            <a:rect l="0" t="0" r="r" b="b"/>
            <a:pathLst>
              <a:path w="10399" h="29">
                <a:moveTo>
                  <a:pt x="0" y="0"/>
                </a:moveTo>
                <a:lnTo>
                  <a:pt x="10399" y="0"/>
                </a:lnTo>
                <a:lnTo>
                  <a:pt x="1039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6905520" y="5124240"/>
            <a:ext cx="4353120" cy="10440"/>
          </a:xfrm>
          <a:custGeom>
            <a:avLst/>
            <a:gdLst/>
            <a:ahLst/>
            <a:rect l="0" t="0" r="r" b="b"/>
            <a:pathLst>
              <a:path w="12092" h="29">
                <a:moveTo>
                  <a:pt x="0" y="0"/>
                </a:moveTo>
                <a:lnTo>
                  <a:pt x="12092" y="0"/>
                </a:lnTo>
                <a:lnTo>
                  <a:pt x="1209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747720" y="1708200"/>
            <a:ext cx="8481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1.12 Comparación con programación estructurada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1448280" y="2511720"/>
            <a:ext cx="104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Aspecto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4239000" y="2511720"/>
            <a:ext cx="163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7835400" y="2511720"/>
            <a:ext cx="255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Orientada a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880920" y="3054600"/>
            <a:ext cx="87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3283920" y="3054600"/>
            <a:ext cx="95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7024680" y="3054600"/>
            <a:ext cx="173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 / Objeto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880920" y="3588120"/>
            <a:ext cx="214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Separación 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3283920" y="3588120"/>
            <a:ext cx="347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Datos y funciones separados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7024680" y="3588120"/>
            <a:ext cx="409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Estado + comportamiento unidos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880920" y="4131000"/>
            <a:ext cx="155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Escalabilidad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3283920" y="4131000"/>
            <a:ext cx="50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Baja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7024680" y="4131000"/>
            <a:ext cx="47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880920" y="4664520"/>
            <a:ext cx="184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Adecuado para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3283920" y="4664520"/>
            <a:ext cx="232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Algoritmos simples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7024680" y="4664520"/>
            <a:ext cx="281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Aplicaciones complejas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780840" y="19047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838440" y="196488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7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1"/>
                  <a:pt x="330" y="647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1047600" y="274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1160280" y="184140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1300320" y="2588040"/>
            <a:ext cx="595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POO mejora el diseño, claridad y escalabilidad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1300320" y="3064320"/>
            <a:ext cx="545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Permite representar modelos del mundo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1047600" y="4190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1300320" y="3549960"/>
            <a:ext cx="606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Herencia y polimorfismo favorecen la reutilización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779040" y="4724640"/>
            <a:ext cx="192240" cy="192240"/>
          </a:xfrm>
          <a:custGeom>
            <a:avLst/>
            <a:gdLst/>
            <a:ahLst/>
            <a:rect l="0" t="0" r="r" b="b"/>
            <a:pathLst>
              <a:path w="534" h="534">
                <a:moveTo>
                  <a:pt x="0" y="149"/>
                </a:moveTo>
                <a:lnTo>
                  <a:pt x="170" y="0"/>
                </a:lnTo>
                <a:lnTo>
                  <a:pt x="512" y="22"/>
                </a:lnTo>
                <a:lnTo>
                  <a:pt x="534" y="363"/>
                </a:lnTo>
                <a:lnTo>
                  <a:pt x="385" y="534"/>
                </a:lnTo>
                <a:cubicBezTo>
                  <a:pt x="385" y="534"/>
                  <a:pt x="385" y="405"/>
                  <a:pt x="257" y="277"/>
                </a:cubicBezTo>
                <a:cubicBezTo>
                  <a:pt x="128" y="149"/>
                  <a:pt x="0" y="149"/>
                  <a:pt x="0" y="14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778680" y="4810680"/>
            <a:ext cx="108000" cy="106200"/>
          </a:xfrm>
          <a:custGeom>
            <a:avLst/>
            <a:gdLst/>
            <a:ahLst/>
            <a:rect l="0" t="0" r="r" b="b"/>
            <a:pathLst>
              <a:path w="300" h="295">
                <a:moveTo>
                  <a:pt x="0" y="295"/>
                </a:moveTo>
                <a:cubicBezTo>
                  <a:pt x="0" y="295"/>
                  <a:pt x="0" y="125"/>
                  <a:pt x="64" y="61"/>
                </a:cubicBezTo>
                <a:cubicBezTo>
                  <a:pt x="129" y="-5"/>
                  <a:pt x="300" y="0"/>
                  <a:pt x="300" y="0"/>
                </a:cubicBezTo>
                <a:cubicBezTo>
                  <a:pt x="300" y="0"/>
                  <a:pt x="300" y="167"/>
                  <a:pt x="236" y="231"/>
                </a:cubicBezTo>
                <a:cubicBezTo>
                  <a:pt x="172" y="295"/>
                  <a:pt x="0" y="295"/>
                  <a:pt x="0" y="2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809640" y="4824360"/>
            <a:ext cx="61920" cy="61920"/>
          </a:xfrm>
          <a:custGeom>
            <a:avLst/>
            <a:gdLst/>
            <a:ahLst/>
            <a:rect l="0" t="0" r="r" b="b"/>
            <a:pathLst>
              <a:path w="172" h="172">
                <a:moveTo>
                  <a:pt x="172" y="86"/>
                </a:moveTo>
                <a:cubicBezTo>
                  <a:pt x="172" y="97"/>
                  <a:pt x="170" y="108"/>
                  <a:pt x="165" y="119"/>
                </a:cubicBezTo>
                <a:cubicBezTo>
                  <a:pt x="161" y="130"/>
                  <a:pt x="155" y="139"/>
                  <a:pt x="147" y="147"/>
                </a:cubicBezTo>
                <a:cubicBezTo>
                  <a:pt x="139" y="155"/>
                  <a:pt x="129" y="161"/>
                  <a:pt x="119" y="165"/>
                </a:cubicBezTo>
                <a:cubicBezTo>
                  <a:pt x="109" y="170"/>
                  <a:pt x="98" y="172"/>
                  <a:pt x="86" y="172"/>
                </a:cubicBezTo>
                <a:cubicBezTo>
                  <a:pt x="75" y="172"/>
                  <a:pt x="64" y="170"/>
                  <a:pt x="54" y="165"/>
                </a:cubicBezTo>
                <a:cubicBezTo>
                  <a:pt x="42" y="161"/>
                  <a:pt x="33" y="155"/>
                  <a:pt x="25" y="147"/>
                </a:cubicBezTo>
                <a:cubicBezTo>
                  <a:pt x="17" y="139"/>
                  <a:pt x="11" y="130"/>
                  <a:pt x="7" y="119"/>
                </a:cubicBezTo>
                <a:cubicBezTo>
                  <a:pt x="2" y="108"/>
                  <a:pt x="0" y="97"/>
                  <a:pt x="0" y="86"/>
                </a:cubicBezTo>
                <a:cubicBezTo>
                  <a:pt x="0" y="74"/>
                  <a:pt x="2" y="63"/>
                  <a:pt x="7" y="53"/>
                </a:cubicBezTo>
                <a:cubicBezTo>
                  <a:pt x="11" y="43"/>
                  <a:pt x="17" y="33"/>
                  <a:pt x="25" y="25"/>
                </a:cubicBezTo>
                <a:cubicBezTo>
                  <a:pt x="33" y="17"/>
                  <a:pt x="42" y="11"/>
                  <a:pt x="54" y="7"/>
                </a:cubicBezTo>
                <a:cubicBezTo>
                  <a:pt x="64" y="3"/>
                  <a:pt x="75" y="0"/>
                  <a:pt x="86" y="0"/>
                </a:cubicBezTo>
                <a:cubicBezTo>
                  <a:pt x="98" y="0"/>
                  <a:pt x="109" y="3"/>
                  <a:pt x="119" y="7"/>
                </a:cubicBezTo>
                <a:cubicBezTo>
                  <a:pt x="129" y="11"/>
                  <a:pt x="139" y="17"/>
                  <a:pt x="147" y="25"/>
                </a:cubicBezTo>
                <a:cubicBezTo>
                  <a:pt x="155" y="33"/>
                  <a:pt x="161" y="43"/>
                  <a:pt x="165" y="53"/>
                </a:cubicBezTo>
                <a:cubicBezTo>
                  <a:pt x="170" y="63"/>
                  <a:pt x="172" y="74"/>
                  <a:pt x="172" y="8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838800" y="4647960"/>
            <a:ext cx="209160" cy="209160"/>
          </a:xfrm>
          <a:custGeom>
            <a:avLst/>
            <a:gdLst/>
            <a:ahLst/>
            <a:rect l="0" t="0" r="r" b="b"/>
            <a:pathLst>
              <a:path w="581" h="581">
                <a:moveTo>
                  <a:pt x="581" y="0"/>
                </a:moveTo>
                <a:cubicBezTo>
                  <a:pt x="581" y="0"/>
                  <a:pt x="368" y="0"/>
                  <a:pt x="111" y="214"/>
                </a:cubicBezTo>
                <a:cubicBezTo>
                  <a:pt x="-17" y="321"/>
                  <a:pt x="-17" y="513"/>
                  <a:pt x="26" y="555"/>
                </a:cubicBezTo>
                <a:cubicBezTo>
                  <a:pt x="68" y="598"/>
                  <a:pt x="260" y="598"/>
                  <a:pt x="368" y="470"/>
                </a:cubicBezTo>
                <a:cubicBezTo>
                  <a:pt x="581" y="214"/>
                  <a:pt x="581" y="0"/>
                  <a:pt x="58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950400" y="4686480"/>
            <a:ext cx="59040" cy="59040"/>
          </a:xfrm>
          <a:custGeom>
            <a:avLst/>
            <a:gdLst/>
            <a:ahLst/>
            <a:rect l="0" t="0" r="r" b="b"/>
            <a:pathLst>
              <a:path w="164" h="164">
                <a:moveTo>
                  <a:pt x="79" y="0"/>
                </a:moveTo>
                <a:cubicBezTo>
                  <a:pt x="44" y="0"/>
                  <a:pt x="14" y="20"/>
                  <a:pt x="0" y="51"/>
                </a:cubicBezTo>
                <a:cubicBezTo>
                  <a:pt x="11" y="46"/>
                  <a:pt x="23" y="43"/>
                  <a:pt x="36" y="43"/>
                </a:cubicBezTo>
                <a:cubicBezTo>
                  <a:pt x="84" y="43"/>
                  <a:pt x="122" y="82"/>
                  <a:pt x="122" y="129"/>
                </a:cubicBezTo>
                <a:cubicBezTo>
                  <a:pt x="122" y="141"/>
                  <a:pt x="119" y="153"/>
                  <a:pt x="114" y="164"/>
                </a:cubicBezTo>
                <a:cubicBezTo>
                  <a:pt x="144" y="150"/>
                  <a:pt x="164" y="121"/>
                  <a:pt x="164" y="86"/>
                </a:cubicBezTo>
                <a:cubicBezTo>
                  <a:pt x="164" y="39"/>
                  <a:pt x="126" y="0"/>
                  <a:pt x="7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832680" y="4747320"/>
            <a:ext cx="115920" cy="115920"/>
          </a:xfrm>
          <a:custGeom>
            <a:avLst/>
            <a:gdLst/>
            <a:ahLst/>
            <a:rect l="0" t="0" r="r" b="b"/>
            <a:pathLst>
              <a:path w="322" h="322">
                <a:moveTo>
                  <a:pt x="0" y="322"/>
                </a:moveTo>
                <a:cubicBezTo>
                  <a:pt x="0" y="322"/>
                  <a:pt x="0" y="237"/>
                  <a:pt x="21" y="215"/>
                </a:cubicBezTo>
                <a:cubicBezTo>
                  <a:pt x="43" y="194"/>
                  <a:pt x="300" y="-20"/>
                  <a:pt x="321" y="1"/>
                </a:cubicBezTo>
                <a:cubicBezTo>
                  <a:pt x="342" y="23"/>
                  <a:pt x="129" y="279"/>
                  <a:pt x="108" y="301"/>
                </a:cubicBezTo>
                <a:cubicBezTo>
                  <a:pt x="85" y="322"/>
                  <a:pt x="0" y="322"/>
                  <a:pt x="0" y="3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1300320" y="4035960"/>
            <a:ext cx="712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Java, Python o C++ son lenguajes clave en este paradigma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1065240" y="4597920"/>
            <a:ext cx="885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¡Dominar la POO te prepara para proyectos reales, grandes y complejos!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1279440"/>
            <a:ext cx="5054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1.1 Introducción y motivación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1047600" y="274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1323720" y="2628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2"/>
                </a:moveTo>
                <a:cubicBezTo>
                  <a:pt x="768" y="729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29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370880" y="2653560"/>
            <a:ext cx="184680" cy="230400"/>
          </a:xfrm>
          <a:custGeom>
            <a:avLst/>
            <a:gdLst/>
            <a:ahLst/>
            <a:rect l="0" t="0" r="r" b="b"/>
            <a:pathLst>
              <a:path w="513" h="640">
                <a:moveTo>
                  <a:pt x="75" y="61"/>
                </a:moveTo>
                <a:lnTo>
                  <a:pt x="51" y="61"/>
                </a:lnTo>
                <a:cubicBezTo>
                  <a:pt x="32" y="61"/>
                  <a:pt x="23" y="47"/>
                  <a:pt x="23" y="33"/>
                </a:cubicBezTo>
                <a:cubicBezTo>
                  <a:pt x="23" y="19"/>
                  <a:pt x="34" y="5"/>
                  <a:pt x="51" y="5"/>
                </a:cubicBezTo>
                <a:lnTo>
                  <a:pt x="109" y="5"/>
                </a:lnTo>
                <a:cubicBezTo>
                  <a:pt x="126" y="5"/>
                  <a:pt x="136" y="18"/>
                  <a:pt x="136" y="34"/>
                </a:cubicBezTo>
                <a:lnTo>
                  <a:pt x="136" y="264"/>
                </a:lnTo>
                <a:cubicBezTo>
                  <a:pt x="136" y="284"/>
                  <a:pt x="123" y="296"/>
                  <a:pt x="105" y="296"/>
                </a:cubicBezTo>
                <a:cubicBezTo>
                  <a:pt x="88" y="296"/>
                  <a:pt x="75" y="284"/>
                  <a:pt x="75" y="264"/>
                </a:cubicBezTo>
                <a:lnTo>
                  <a:pt x="75" y="61"/>
                </a:lnTo>
                <a:moveTo>
                  <a:pt x="184" y="415"/>
                </a:moveTo>
                <a:cubicBezTo>
                  <a:pt x="184" y="441"/>
                  <a:pt x="173" y="463"/>
                  <a:pt x="151" y="477"/>
                </a:cubicBezTo>
                <a:cubicBezTo>
                  <a:pt x="180" y="491"/>
                  <a:pt x="201" y="518"/>
                  <a:pt x="201" y="550"/>
                </a:cubicBezTo>
                <a:cubicBezTo>
                  <a:pt x="201" y="598"/>
                  <a:pt x="156" y="640"/>
                  <a:pt x="99" y="640"/>
                </a:cubicBezTo>
                <a:cubicBezTo>
                  <a:pt x="39" y="640"/>
                  <a:pt x="0" y="595"/>
                  <a:pt x="0" y="563"/>
                </a:cubicBezTo>
                <a:cubicBezTo>
                  <a:pt x="0" y="547"/>
                  <a:pt x="17" y="536"/>
                  <a:pt x="33" y="536"/>
                </a:cubicBezTo>
                <a:cubicBezTo>
                  <a:pt x="60" y="536"/>
                  <a:pt x="54" y="583"/>
                  <a:pt x="99" y="583"/>
                </a:cubicBezTo>
                <a:cubicBezTo>
                  <a:pt x="120" y="583"/>
                  <a:pt x="137" y="567"/>
                  <a:pt x="137" y="546"/>
                </a:cubicBezTo>
                <a:cubicBezTo>
                  <a:pt x="137" y="489"/>
                  <a:pt x="69" y="531"/>
                  <a:pt x="69" y="483"/>
                </a:cubicBezTo>
                <a:cubicBezTo>
                  <a:pt x="69" y="440"/>
                  <a:pt x="126" y="469"/>
                  <a:pt x="126" y="424"/>
                </a:cubicBezTo>
                <a:cubicBezTo>
                  <a:pt x="126" y="409"/>
                  <a:pt x="115" y="397"/>
                  <a:pt x="97" y="397"/>
                </a:cubicBezTo>
                <a:cubicBezTo>
                  <a:pt x="58" y="397"/>
                  <a:pt x="64" y="437"/>
                  <a:pt x="36" y="437"/>
                </a:cubicBezTo>
                <a:cubicBezTo>
                  <a:pt x="19" y="437"/>
                  <a:pt x="9" y="422"/>
                  <a:pt x="9" y="407"/>
                </a:cubicBezTo>
                <a:cubicBezTo>
                  <a:pt x="9" y="375"/>
                  <a:pt x="53" y="341"/>
                  <a:pt x="98" y="341"/>
                </a:cubicBezTo>
                <a:cubicBezTo>
                  <a:pt x="156" y="341"/>
                  <a:pt x="184" y="384"/>
                  <a:pt x="184" y="415"/>
                </a:cubicBezTo>
                <a:moveTo>
                  <a:pt x="469" y="240"/>
                </a:moveTo>
                <a:cubicBezTo>
                  <a:pt x="487" y="240"/>
                  <a:pt x="501" y="248"/>
                  <a:pt x="501" y="267"/>
                </a:cubicBezTo>
                <a:cubicBezTo>
                  <a:pt x="501" y="285"/>
                  <a:pt x="487" y="293"/>
                  <a:pt x="472" y="293"/>
                </a:cubicBezTo>
                <a:lnTo>
                  <a:pt x="337" y="293"/>
                </a:lnTo>
                <a:cubicBezTo>
                  <a:pt x="319" y="293"/>
                  <a:pt x="305" y="285"/>
                  <a:pt x="305" y="267"/>
                </a:cubicBezTo>
                <a:cubicBezTo>
                  <a:pt x="305" y="258"/>
                  <a:pt x="310" y="251"/>
                  <a:pt x="314" y="246"/>
                </a:cubicBezTo>
                <a:cubicBezTo>
                  <a:pt x="348" y="206"/>
                  <a:pt x="384" y="169"/>
                  <a:pt x="415" y="125"/>
                </a:cubicBezTo>
                <a:cubicBezTo>
                  <a:pt x="422" y="114"/>
                  <a:pt x="429" y="102"/>
                  <a:pt x="429" y="87"/>
                </a:cubicBezTo>
                <a:cubicBezTo>
                  <a:pt x="429" y="71"/>
                  <a:pt x="417" y="56"/>
                  <a:pt x="400" y="56"/>
                </a:cubicBezTo>
                <a:cubicBezTo>
                  <a:pt x="354" y="56"/>
                  <a:pt x="376" y="122"/>
                  <a:pt x="337" y="122"/>
                </a:cubicBezTo>
                <a:cubicBezTo>
                  <a:pt x="318" y="122"/>
                  <a:pt x="307" y="108"/>
                  <a:pt x="307" y="92"/>
                </a:cubicBezTo>
                <a:cubicBezTo>
                  <a:pt x="307" y="41"/>
                  <a:pt x="353" y="0"/>
                  <a:pt x="403" y="0"/>
                </a:cubicBezTo>
                <a:cubicBezTo>
                  <a:pt x="452" y="0"/>
                  <a:pt x="493" y="33"/>
                  <a:pt x="493" y="84"/>
                </a:cubicBezTo>
                <a:cubicBezTo>
                  <a:pt x="493" y="141"/>
                  <a:pt x="430" y="197"/>
                  <a:pt x="395" y="240"/>
                </a:cubicBezTo>
                <a:lnTo>
                  <a:pt x="469" y="240"/>
                </a:lnTo>
                <a:moveTo>
                  <a:pt x="322" y="571"/>
                </a:moveTo>
                <a:cubicBezTo>
                  <a:pt x="302" y="571"/>
                  <a:pt x="293" y="557"/>
                  <a:pt x="293" y="547"/>
                </a:cubicBezTo>
                <a:cubicBezTo>
                  <a:pt x="293" y="538"/>
                  <a:pt x="297" y="533"/>
                  <a:pt x="299" y="529"/>
                </a:cubicBezTo>
                <a:lnTo>
                  <a:pt x="390" y="365"/>
                </a:lnTo>
                <a:cubicBezTo>
                  <a:pt x="399" y="348"/>
                  <a:pt x="410" y="341"/>
                  <a:pt x="431" y="341"/>
                </a:cubicBezTo>
                <a:cubicBezTo>
                  <a:pt x="454" y="341"/>
                  <a:pt x="478" y="356"/>
                  <a:pt x="478" y="393"/>
                </a:cubicBezTo>
                <a:lnTo>
                  <a:pt x="478" y="517"/>
                </a:lnTo>
                <a:lnTo>
                  <a:pt x="484" y="517"/>
                </a:lnTo>
                <a:cubicBezTo>
                  <a:pt x="500" y="517"/>
                  <a:pt x="513" y="528"/>
                  <a:pt x="513" y="544"/>
                </a:cubicBezTo>
                <a:cubicBezTo>
                  <a:pt x="513" y="560"/>
                  <a:pt x="500" y="571"/>
                  <a:pt x="484" y="571"/>
                </a:cubicBezTo>
                <a:lnTo>
                  <a:pt x="478" y="571"/>
                </a:lnTo>
                <a:lnTo>
                  <a:pt x="478" y="605"/>
                </a:lnTo>
                <a:cubicBezTo>
                  <a:pt x="478" y="628"/>
                  <a:pt x="469" y="638"/>
                  <a:pt x="448" y="638"/>
                </a:cubicBezTo>
                <a:cubicBezTo>
                  <a:pt x="428" y="638"/>
                  <a:pt x="419" y="628"/>
                  <a:pt x="419" y="605"/>
                </a:cubicBezTo>
                <a:lnTo>
                  <a:pt x="419" y="571"/>
                </a:lnTo>
                <a:lnTo>
                  <a:pt x="322" y="571"/>
                </a:lnTo>
                <a:moveTo>
                  <a:pt x="419" y="404"/>
                </a:moveTo>
                <a:lnTo>
                  <a:pt x="418" y="404"/>
                </a:lnTo>
                <a:lnTo>
                  <a:pt x="364" y="517"/>
                </a:lnTo>
                <a:lnTo>
                  <a:pt x="419" y="517"/>
                </a:lnTo>
                <a:lnTo>
                  <a:pt x="419" y="40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2016360"/>
            <a:ext cx="533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POO modela el mundo real combinando: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323720" y="311436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598" y="427"/>
                </a:moveTo>
                <a:cubicBezTo>
                  <a:pt x="584" y="427"/>
                  <a:pt x="572" y="429"/>
                  <a:pt x="559" y="432"/>
                </a:cubicBezTo>
                <a:lnTo>
                  <a:pt x="337" y="211"/>
                </a:lnTo>
                <a:cubicBezTo>
                  <a:pt x="340" y="198"/>
                  <a:pt x="342" y="185"/>
                  <a:pt x="342" y="172"/>
                </a:cubicBezTo>
                <a:cubicBezTo>
                  <a:pt x="342" y="77"/>
                  <a:pt x="265" y="0"/>
                  <a:pt x="171" y="0"/>
                </a:cubicBezTo>
                <a:cubicBezTo>
                  <a:pt x="152" y="0"/>
                  <a:pt x="126" y="20"/>
                  <a:pt x="147" y="41"/>
                </a:cubicBezTo>
                <a:lnTo>
                  <a:pt x="211" y="105"/>
                </a:lnTo>
                <a:cubicBezTo>
                  <a:pt x="211" y="105"/>
                  <a:pt x="233" y="148"/>
                  <a:pt x="190" y="191"/>
                </a:cubicBezTo>
                <a:cubicBezTo>
                  <a:pt x="147" y="234"/>
                  <a:pt x="105" y="212"/>
                  <a:pt x="105" y="212"/>
                </a:cubicBezTo>
                <a:lnTo>
                  <a:pt x="41" y="148"/>
                </a:lnTo>
                <a:cubicBezTo>
                  <a:pt x="20" y="126"/>
                  <a:pt x="0" y="152"/>
                  <a:pt x="0" y="172"/>
                </a:cubicBezTo>
                <a:cubicBezTo>
                  <a:pt x="0" y="266"/>
                  <a:pt x="77" y="343"/>
                  <a:pt x="171" y="343"/>
                </a:cubicBezTo>
                <a:cubicBezTo>
                  <a:pt x="184" y="343"/>
                  <a:pt x="197" y="341"/>
                  <a:pt x="209" y="338"/>
                </a:cubicBezTo>
                <a:lnTo>
                  <a:pt x="431" y="559"/>
                </a:lnTo>
                <a:cubicBezTo>
                  <a:pt x="428" y="572"/>
                  <a:pt x="426" y="585"/>
                  <a:pt x="426" y="598"/>
                </a:cubicBezTo>
                <a:cubicBezTo>
                  <a:pt x="426" y="692"/>
                  <a:pt x="502" y="769"/>
                  <a:pt x="598" y="769"/>
                </a:cubicBezTo>
                <a:cubicBezTo>
                  <a:pt x="617" y="769"/>
                  <a:pt x="643" y="749"/>
                  <a:pt x="621" y="728"/>
                </a:cubicBezTo>
                <a:lnTo>
                  <a:pt x="557" y="664"/>
                </a:lnTo>
                <a:cubicBezTo>
                  <a:pt x="557" y="664"/>
                  <a:pt x="535" y="621"/>
                  <a:pt x="579" y="579"/>
                </a:cubicBezTo>
                <a:cubicBezTo>
                  <a:pt x="621" y="536"/>
                  <a:pt x="664" y="558"/>
                  <a:pt x="664" y="558"/>
                </a:cubicBezTo>
                <a:lnTo>
                  <a:pt x="728" y="621"/>
                </a:lnTo>
                <a:cubicBezTo>
                  <a:pt x="749" y="643"/>
                  <a:pt x="768" y="617"/>
                  <a:pt x="768" y="598"/>
                </a:cubicBezTo>
                <a:cubicBezTo>
                  <a:pt x="768" y="504"/>
                  <a:pt x="692" y="427"/>
                  <a:pt x="598" y="42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617480" y="2588040"/>
            <a:ext cx="236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Estado → atributos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71480" y="3686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806040" y="372060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832680" y="37472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5"/>
                </a:moveTo>
                <a:cubicBezTo>
                  <a:pt x="427" y="229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9"/>
                  <a:pt x="0" y="215"/>
                </a:cubicBezTo>
                <a:cubicBezTo>
                  <a:pt x="0" y="201"/>
                  <a:pt x="1" y="187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20"/>
                  <a:pt x="28" y="108"/>
                  <a:pt x="37" y="96"/>
                </a:cubicBezTo>
                <a:cubicBezTo>
                  <a:pt x="45" y="84"/>
                  <a:pt x="54" y="74"/>
                  <a:pt x="64" y="64"/>
                </a:cubicBezTo>
                <a:cubicBezTo>
                  <a:pt x="73" y="54"/>
                  <a:pt x="84" y="45"/>
                  <a:pt x="96" y="37"/>
                </a:cubicBezTo>
                <a:cubicBezTo>
                  <a:pt x="107" y="30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30"/>
                  <a:pt x="333" y="37"/>
                </a:cubicBezTo>
                <a:cubicBezTo>
                  <a:pt x="344" y="45"/>
                  <a:pt x="355" y="54"/>
                  <a:pt x="365" y="64"/>
                </a:cubicBezTo>
                <a:cubicBezTo>
                  <a:pt x="375" y="74"/>
                  <a:pt x="384" y="84"/>
                  <a:pt x="391" y="96"/>
                </a:cubicBezTo>
                <a:cubicBezTo>
                  <a:pt x="399" y="108"/>
                  <a:pt x="406" y="120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7"/>
                  <a:pt x="427" y="201"/>
                  <a:pt x="427" y="21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863280" y="377820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9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9"/>
                </a:cubicBezTo>
                <a:cubicBezTo>
                  <a:pt x="0" y="112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886320" y="380124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906120" y="382644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0"/>
                </a:lnTo>
                <a:cubicBezTo>
                  <a:pt x="296" y="250"/>
                  <a:pt x="238" y="323"/>
                  <a:pt x="126" y="360"/>
                </a:cubicBezTo>
                <a:lnTo>
                  <a:pt x="0" y="2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903960" y="38120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954360" y="36860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49"/>
                  <a:pt x="4" y="249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910800" y="37101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8"/>
                  <a:pt x="10" y="309"/>
                </a:cubicBezTo>
                <a:cubicBezTo>
                  <a:pt x="-7" y="291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617480" y="3064320"/>
            <a:ext cx="362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Comportamiento → métodos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047600" y="4352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065240" y="3635640"/>
            <a:ext cx="116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Ventajas: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047600" y="4838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300320" y="4197600"/>
            <a:ext cx="155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Escalabilidad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47600" y="5324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00320" y="4683600"/>
            <a:ext cx="153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Reutilización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300320" y="5169240"/>
            <a:ext cx="183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Mantenibilidad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747720" y="1193760"/>
            <a:ext cx="3796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1.2 Evolución histórica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047600" y="2657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47720" y="1930680"/>
            <a:ext cx="206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Antes de la POO: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00320" y="2502360"/>
            <a:ext cx="482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C, Pascal → datos y lógica por separado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747720" y="3064320"/>
            <a:ext cx="89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Origen: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3635640"/>
            <a:ext cx="334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Smalltalk, C++, Objective-C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47600" y="4924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47720" y="4197600"/>
            <a:ext cx="177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Consolidación: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47600" y="5410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00320" y="4769280"/>
            <a:ext cx="182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Java, C#, Kotlin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00320" y="5254920"/>
            <a:ext cx="564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Tipado fuerte, gestión automática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52400" y="2438280"/>
            <a:ext cx="2324520" cy="533520"/>
          </a:xfrm>
          <a:custGeom>
            <a:avLst/>
            <a:gdLst/>
            <a:ahLst/>
            <a:rect l="0" t="0" r="r" b="b"/>
            <a:pathLst>
              <a:path w="6457" h="1482">
                <a:moveTo>
                  <a:pt x="0" y="0"/>
                </a:moveTo>
                <a:lnTo>
                  <a:pt x="6457" y="0"/>
                </a:lnTo>
                <a:lnTo>
                  <a:pt x="645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3076560" y="2438280"/>
            <a:ext cx="5591520" cy="533520"/>
          </a:xfrm>
          <a:custGeom>
            <a:avLst/>
            <a:gdLst/>
            <a:ahLst/>
            <a:rect l="0" t="0" r="r" b="b"/>
            <a:pathLst>
              <a:path w="15532" h="1482">
                <a:moveTo>
                  <a:pt x="0" y="0"/>
                </a:moveTo>
                <a:lnTo>
                  <a:pt x="15532" y="0"/>
                </a:lnTo>
                <a:lnTo>
                  <a:pt x="1553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52400" y="2971440"/>
            <a:ext cx="2324520" cy="543600"/>
          </a:xfrm>
          <a:custGeom>
            <a:avLst/>
            <a:gdLst/>
            <a:ahLst/>
            <a:rect l="0" t="0" r="r" b="b"/>
            <a:pathLst>
              <a:path w="6457" h="1510">
                <a:moveTo>
                  <a:pt x="0" y="0"/>
                </a:moveTo>
                <a:lnTo>
                  <a:pt x="6457" y="0"/>
                </a:lnTo>
                <a:lnTo>
                  <a:pt x="645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3076560" y="2971440"/>
            <a:ext cx="5591520" cy="543600"/>
          </a:xfrm>
          <a:custGeom>
            <a:avLst/>
            <a:gdLst/>
            <a:ahLst/>
            <a:rect l="0" t="0" r="r" b="b"/>
            <a:pathLst>
              <a:path w="15532" h="1510">
                <a:moveTo>
                  <a:pt x="0" y="0"/>
                </a:moveTo>
                <a:lnTo>
                  <a:pt x="15532" y="0"/>
                </a:lnTo>
                <a:lnTo>
                  <a:pt x="1553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52400" y="3514680"/>
            <a:ext cx="2324520" cy="533520"/>
          </a:xfrm>
          <a:custGeom>
            <a:avLst/>
            <a:gdLst/>
            <a:ahLst/>
            <a:rect l="0" t="0" r="r" b="b"/>
            <a:pathLst>
              <a:path w="6457" h="1482">
                <a:moveTo>
                  <a:pt x="0" y="0"/>
                </a:moveTo>
                <a:lnTo>
                  <a:pt x="6457" y="0"/>
                </a:lnTo>
                <a:lnTo>
                  <a:pt x="645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3076560" y="3514680"/>
            <a:ext cx="5591520" cy="533520"/>
          </a:xfrm>
          <a:custGeom>
            <a:avLst/>
            <a:gdLst/>
            <a:ahLst/>
            <a:rect l="0" t="0" r="r" b="b"/>
            <a:pathLst>
              <a:path w="15532" h="1482">
                <a:moveTo>
                  <a:pt x="0" y="0"/>
                </a:moveTo>
                <a:lnTo>
                  <a:pt x="15532" y="0"/>
                </a:lnTo>
                <a:lnTo>
                  <a:pt x="1553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52400" y="4047840"/>
            <a:ext cx="2324520" cy="543240"/>
          </a:xfrm>
          <a:custGeom>
            <a:avLst/>
            <a:gdLst/>
            <a:ahLst/>
            <a:rect l="0" t="0" r="r" b="b"/>
            <a:pathLst>
              <a:path w="6457" h="1509">
                <a:moveTo>
                  <a:pt x="0" y="0"/>
                </a:moveTo>
                <a:lnTo>
                  <a:pt x="6457" y="0"/>
                </a:lnTo>
                <a:lnTo>
                  <a:pt x="645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3076560" y="4047840"/>
            <a:ext cx="5591520" cy="543240"/>
          </a:xfrm>
          <a:custGeom>
            <a:avLst/>
            <a:gdLst/>
            <a:ahLst/>
            <a:rect l="0" t="0" r="r" b="b"/>
            <a:pathLst>
              <a:path w="15532" h="1509">
                <a:moveTo>
                  <a:pt x="0" y="0"/>
                </a:moveTo>
                <a:lnTo>
                  <a:pt x="15532" y="0"/>
                </a:lnTo>
                <a:lnTo>
                  <a:pt x="1553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52400" y="4590720"/>
            <a:ext cx="2324520" cy="533880"/>
          </a:xfrm>
          <a:custGeom>
            <a:avLst/>
            <a:gdLst/>
            <a:ahLst/>
            <a:rect l="0" t="0" r="r" b="b"/>
            <a:pathLst>
              <a:path w="6457" h="1483">
                <a:moveTo>
                  <a:pt x="0" y="0"/>
                </a:moveTo>
                <a:lnTo>
                  <a:pt x="6457" y="0"/>
                </a:lnTo>
                <a:lnTo>
                  <a:pt x="645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3076560" y="4590720"/>
            <a:ext cx="5591520" cy="533880"/>
          </a:xfrm>
          <a:custGeom>
            <a:avLst/>
            <a:gdLst/>
            <a:ahLst/>
            <a:rect l="0" t="0" r="r" b="b"/>
            <a:pathLst>
              <a:path w="15532" h="1483">
                <a:moveTo>
                  <a:pt x="0" y="0"/>
                </a:moveTo>
                <a:lnTo>
                  <a:pt x="15532" y="0"/>
                </a:lnTo>
                <a:lnTo>
                  <a:pt x="1553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52400" y="2428560"/>
            <a:ext cx="2333880" cy="10440"/>
          </a:xfrm>
          <a:custGeom>
            <a:avLst/>
            <a:gdLst/>
            <a:ahLst/>
            <a:rect l="0" t="0" r="r" b="b"/>
            <a:pathLst>
              <a:path w="6483" h="29">
                <a:moveTo>
                  <a:pt x="0" y="0"/>
                </a:moveTo>
                <a:lnTo>
                  <a:pt x="6483" y="0"/>
                </a:lnTo>
                <a:lnTo>
                  <a:pt x="6483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307656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3085920" y="2428560"/>
            <a:ext cx="5582160" cy="10440"/>
          </a:xfrm>
          <a:custGeom>
            <a:avLst/>
            <a:gdLst/>
            <a:ahLst/>
            <a:rect l="0" t="0" r="r" b="b"/>
            <a:pathLst>
              <a:path w="15506" h="29">
                <a:moveTo>
                  <a:pt x="0" y="0"/>
                </a:moveTo>
                <a:lnTo>
                  <a:pt x="15506" y="0"/>
                </a:lnTo>
                <a:lnTo>
                  <a:pt x="1550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658000" y="242856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752400" y="2971440"/>
            <a:ext cx="2333880" cy="10440"/>
          </a:xfrm>
          <a:custGeom>
            <a:avLst/>
            <a:gdLst/>
            <a:ahLst/>
            <a:rect l="0" t="0" r="r" b="b"/>
            <a:pathLst>
              <a:path w="6483" h="29">
                <a:moveTo>
                  <a:pt x="0" y="0"/>
                </a:moveTo>
                <a:lnTo>
                  <a:pt x="6483" y="0"/>
                </a:lnTo>
                <a:lnTo>
                  <a:pt x="6483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3085920" y="2971440"/>
            <a:ext cx="5582160" cy="10440"/>
          </a:xfrm>
          <a:custGeom>
            <a:avLst/>
            <a:gdLst/>
            <a:ahLst/>
            <a:rect l="0" t="0" r="r" b="b"/>
            <a:pathLst>
              <a:path w="15506" h="29">
                <a:moveTo>
                  <a:pt x="0" y="0"/>
                </a:moveTo>
                <a:lnTo>
                  <a:pt x="15506" y="0"/>
                </a:lnTo>
                <a:lnTo>
                  <a:pt x="1550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307656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865800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752400" y="3504960"/>
            <a:ext cx="2333880" cy="10440"/>
          </a:xfrm>
          <a:custGeom>
            <a:avLst/>
            <a:gdLst/>
            <a:ahLst/>
            <a:rect l="0" t="0" r="r" b="b"/>
            <a:pathLst>
              <a:path w="6483" h="29">
                <a:moveTo>
                  <a:pt x="0" y="0"/>
                </a:moveTo>
                <a:lnTo>
                  <a:pt x="6483" y="0"/>
                </a:lnTo>
                <a:lnTo>
                  <a:pt x="6483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307656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3085920" y="3504960"/>
            <a:ext cx="5582160" cy="10440"/>
          </a:xfrm>
          <a:custGeom>
            <a:avLst/>
            <a:gdLst/>
            <a:ahLst/>
            <a:rect l="0" t="0" r="r" b="b"/>
            <a:pathLst>
              <a:path w="15506" h="29">
                <a:moveTo>
                  <a:pt x="0" y="0"/>
                </a:moveTo>
                <a:lnTo>
                  <a:pt x="15506" y="0"/>
                </a:lnTo>
                <a:lnTo>
                  <a:pt x="1550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865800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752400" y="4047840"/>
            <a:ext cx="2333880" cy="10440"/>
          </a:xfrm>
          <a:custGeom>
            <a:avLst/>
            <a:gdLst/>
            <a:ahLst/>
            <a:rect l="0" t="0" r="r" b="b"/>
            <a:pathLst>
              <a:path w="6483" h="29">
                <a:moveTo>
                  <a:pt x="0" y="0"/>
                </a:moveTo>
                <a:lnTo>
                  <a:pt x="6483" y="0"/>
                </a:lnTo>
                <a:lnTo>
                  <a:pt x="6483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307656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3085920" y="4047840"/>
            <a:ext cx="5582160" cy="10440"/>
          </a:xfrm>
          <a:custGeom>
            <a:avLst/>
            <a:gdLst/>
            <a:ahLst/>
            <a:rect l="0" t="0" r="r" b="b"/>
            <a:pathLst>
              <a:path w="15506" h="29">
                <a:moveTo>
                  <a:pt x="0" y="0"/>
                </a:moveTo>
                <a:lnTo>
                  <a:pt x="15506" y="0"/>
                </a:lnTo>
                <a:lnTo>
                  <a:pt x="1550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865800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52400" y="4581360"/>
            <a:ext cx="2333880" cy="9720"/>
          </a:xfrm>
          <a:custGeom>
            <a:avLst/>
            <a:gdLst/>
            <a:ahLst/>
            <a:rect l="0" t="0" r="r" b="b"/>
            <a:pathLst>
              <a:path w="6483" h="27">
                <a:moveTo>
                  <a:pt x="0" y="0"/>
                </a:moveTo>
                <a:lnTo>
                  <a:pt x="6483" y="0"/>
                </a:lnTo>
                <a:lnTo>
                  <a:pt x="648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307656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3085920" y="4581360"/>
            <a:ext cx="5582160" cy="9720"/>
          </a:xfrm>
          <a:custGeom>
            <a:avLst/>
            <a:gdLst/>
            <a:ahLst/>
            <a:rect l="0" t="0" r="r" b="b"/>
            <a:pathLst>
              <a:path w="15506" h="27">
                <a:moveTo>
                  <a:pt x="0" y="0"/>
                </a:moveTo>
                <a:lnTo>
                  <a:pt x="15506" y="0"/>
                </a:lnTo>
                <a:lnTo>
                  <a:pt x="1550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865800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52400" y="5124240"/>
            <a:ext cx="2333880" cy="10440"/>
          </a:xfrm>
          <a:custGeom>
            <a:avLst/>
            <a:gdLst/>
            <a:ahLst/>
            <a:rect l="0" t="0" r="r" b="b"/>
            <a:pathLst>
              <a:path w="6483" h="29">
                <a:moveTo>
                  <a:pt x="0" y="0"/>
                </a:moveTo>
                <a:lnTo>
                  <a:pt x="6483" y="0"/>
                </a:lnTo>
                <a:lnTo>
                  <a:pt x="6483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3085920" y="5124240"/>
            <a:ext cx="5582160" cy="10440"/>
          </a:xfrm>
          <a:custGeom>
            <a:avLst/>
            <a:gdLst/>
            <a:ahLst/>
            <a:rect l="0" t="0" r="r" b="b"/>
            <a:pathLst>
              <a:path w="15506" h="29">
                <a:moveTo>
                  <a:pt x="0" y="0"/>
                </a:moveTo>
                <a:lnTo>
                  <a:pt x="15506" y="0"/>
                </a:lnTo>
                <a:lnTo>
                  <a:pt x="1550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47720" y="1708200"/>
            <a:ext cx="3007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1.3 Ventajas clave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13280" y="2511720"/>
            <a:ext cx="123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Concepto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5140080" y="251172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880920" y="3054600"/>
            <a:ext cx="142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Abstracción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3206880" y="3054600"/>
            <a:ext cx="533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Representar entidades complejas con clases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880920" y="3588120"/>
            <a:ext cx="206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Encapsulamiento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206880" y="3588120"/>
            <a:ext cx="479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Ocultar datos internos, proteger estado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880920" y="4131000"/>
            <a:ext cx="107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3206880" y="4131000"/>
            <a:ext cx="470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Reutilizar y extender comportamientos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880920" y="4664520"/>
            <a:ext cx="161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Polimorfismo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3206880" y="4664520"/>
            <a:ext cx="508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distintas clases con la misma interfaz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747720" y="736560"/>
            <a:ext cx="3292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1.4 Clases y objetos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47720" y="1473480"/>
            <a:ext cx="103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47600" y="2761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747720" y="2035440"/>
            <a:ext cx="365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Coche miTesla = new Coche();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047600" y="3247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6"/>
                  <a:pt x="3" y="99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300320" y="2607120"/>
            <a:ext cx="173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Clase: plantilla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3092760"/>
            <a:ext cx="203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Objeto: instancia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747720" y="3654720"/>
            <a:ext cx="118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Atributos: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4760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300320" y="4226400"/>
            <a:ext cx="147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instancia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0320" y="4702680"/>
            <a:ext cx="105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Estáticos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2809800" y="521964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70" y="0"/>
                </a:lnTo>
                <a:cubicBezTo>
                  <a:pt x="2181" y="0"/>
                  <a:pt x="2191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6"/>
                </a:cubicBezTo>
                <a:cubicBezTo>
                  <a:pt x="2267" y="32"/>
                  <a:pt x="2275" y="39"/>
                  <a:pt x="2283" y="46"/>
                </a:cubicBezTo>
                <a:cubicBezTo>
                  <a:pt x="2290" y="54"/>
                  <a:pt x="2296" y="62"/>
                  <a:pt x="2302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7"/>
                </a:cubicBezTo>
                <a:cubicBezTo>
                  <a:pt x="2328" y="138"/>
                  <a:pt x="2329" y="148"/>
                  <a:pt x="2329" y="158"/>
                </a:cubicBezTo>
                <a:lnTo>
                  <a:pt x="2329" y="874"/>
                </a:lnTo>
                <a:cubicBezTo>
                  <a:pt x="2329" y="884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4"/>
                  <a:pt x="2308" y="953"/>
                  <a:pt x="2302" y="962"/>
                </a:cubicBezTo>
                <a:cubicBezTo>
                  <a:pt x="2296" y="971"/>
                  <a:pt x="2290" y="979"/>
                  <a:pt x="2283" y="986"/>
                </a:cubicBezTo>
                <a:cubicBezTo>
                  <a:pt x="2275" y="993"/>
                  <a:pt x="2267" y="1000"/>
                  <a:pt x="2258" y="1006"/>
                </a:cubicBezTo>
                <a:cubicBezTo>
                  <a:pt x="2250" y="1012"/>
                  <a:pt x="2241" y="1016"/>
                  <a:pt x="2231" y="1020"/>
                </a:cubicBezTo>
                <a:cubicBezTo>
                  <a:pt x="2221" y="1024"/>
                  <a:pt x="2211" y="1027"/>
                  <a:pt x="2201" y="1029"/>
                </a:cubicBezTo>
                <a:cubicBezTo>
                  <a:pt x="2191" y="1032"/>
                  <a:pt x="2181" y="1033"/>
                  <a:pt x="217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300320" y="5188320"/>
            <a:ext cx="150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Constantes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2905200" y="53110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final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3644640" y="51883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47600" y="6486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47720" y="5760000"/>
            <a:ext cx="114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Métodos: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300320" y="6331320"/>
            <a:ext cx="147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instancia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747720" y="1108080"/>
            <a:ext cx="5650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1.5 Visibilidad y encapsulamiento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47720" y="1845000"/>
            <a:ext cx="307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Modificadores de acceso: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747720" y="2406960"/>
            <a:ext cx="252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private int velocidad;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747720" y="2978640"/>
            <a:ext cx="382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public void setVelocidad(int v)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747720" y="3387960"/>
            <a:ext cx="297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if (v &gt;= 0) velocidad = v;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47600" y="4524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747720" y="3807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047600" y="5010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300320" y="4369320"/>
            <a:ext cx="468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public: accesible desde cualquier parte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047600" y="5495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300320" y="4854960"/>
            <a:ext cx="323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private: solo desde la clase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5340600"/>
            <a:ext cx="444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protected: accesible desde subclases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747720" y="2127240"/>
            <a:ext cx="5011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1.6 Ciclo de vida de un objeto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015560" y="2864160"/>
            <a:ext cx="293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constructor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015560" y="3350160"/>
            <a:ext cx="398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Inicialización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valores iniciales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015560" y="3835800"/>
            <a:ext cx="374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invocación de métodos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6438600" y="434304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2885" y="0"/>
                </a:lnTo>
                <a:cubicBezTo>
                  <a:pt x="2896" y="0"/>
                  <a:pt x="2906" y="2"/>
                  <a:pt x="2916" y="4"/>
                </a:cubicBezTo>
                <a:cubicBezTo>
                  <a:pt x="2926" y="6"/>
                  <a:pt x="2936" y="9"/>
                  <a:pt x="2946" y="13"/>
                </a:cubicBezTo>
                <a:cubicBezTo>
                  <a:pt x="2956" y="17"/>
                  <a:pt x="2965" y="21"/>
                  <a:pt x="2973" y="27"/>
                </a:cubicBezTo>
                <a:cubicBezTo>
                  <a:pt x="2982" y="33"/>
                  <a:pt x="2990" y="40"/>
                  <a:pt x="2998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80"/>
                  <a:pt x="3028" y="89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9"/>
                  <a:pt x="3044" y="149"/>
                  <a:pt x="3044" y="159"/>
                </a:cubicBezTo>
                <a:lnTo>
                  <a:pt x="3044" y="875"/>
                </a:lnTo>
                <a:cubicBezTo>
                  <a:pt x="3044" y="885"/>
                  <a:pt x="3043" y="895"/>
                  <a:pt x="3041" y="906"/>
                </a:cubicBezTo>
                <a:cubicBezTo>
                  <a:pt x="3039" y="916"/>
                  <a:pt x="3036" y="926"/>
                  <a:pt x="3032" y="935"/>
                </a:cubicBezTo>
                <a:cubicBezTo>
                  <a:pt x="3028" y="945"/>
                  <a:pt x="3023" y="954"/>
                  <a:pt x="3017" y="963"/>
                </a:cubicBezTo>
                <a:cubicBezTo>
                  <a:pt x="3011" y="971"/>
                  <a:pt x="3005" y="980"/>
                  <a:pt x="2998" y="987"/>
                </a:cubicBezTo>
                <a:cubicBezTo>
                  <a:pt x="2990" y="994"/>
                  <a:pt x="2982" y="1001"/>
                  <a:pt x="2973" y="1007"/>
                </a:cubicBezTo>
                <a:cubicBezTo>
                  <a:pt x="2965" y="1012"/>
                  <a:pt x="2956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6" y="1033"/>
                  <a:pt x="288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015560" y="4312080"/>
            <a:ext cx="547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Finalización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recolección de basura (Java),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6534000" y="44348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__del__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7531560" y="4312080"/>
            <a:ext cx="130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 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047600" y="2562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747720" y="1670040"/>
            <a:ext cx="4469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1.7 Relaciones entre clases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3867120" y="24573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3890160" y="2526480"/>
            <a:ext cx="230400" cy="138240"/>
          </a:xfrm>
          <a:custGeom>
            <a:avLst/>
            <a:gdLst/>
            <a:ahLst/>
            <a:rect l="0" t="0" r="r" b="b"/>
            <a:pathLst>
              <a:path w="640" h="384">
                <a:moveTo>
                  <a:pt x="213" y="0"/>
                </a:moveTo>
                <a:lnTo>
                  <a:pt x="0" y="192"/>
                </a:lnTo>
                <a:lnTo>
                  <a:pt x="213" y="384"/>
                </a:lnTo>
                <a:lnTo>
                  <a:pt x="213" y="0"/>
                </a:lnTo>
                <a:moveTo>
                  <a:pt x="640" y="192"/>
                </a:moveTo>
                <a:lnTo>
                  <a:pt x="427" y="0"/>
                </a:lnTo>
                <a:lnTo>
                  <a:pt x="427" y="384"/>
                </a:lnTo>
                <a:lnTo>
                  <a:pt x="640" y="19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3958920" y="256464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0" y="0"/>
                </a:moveTo>
                <a:lnTo>
                  <a:pt x="257" y="0"/>
                </a:lnTo>
                <a:lnTo>
                  <a:pt x="257" y="172"/>
                </a:lnTo>
                <a:lnTo>
                  <a:pt x="0" y="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300320" y="2406960"/>
            <a:ext cx="253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Asociación: Profesor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047600" y="3047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4152600" y="2406960"/>
            <a:ext cx="103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Alumno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047600" y="3533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300320" y="2892960"/>
            <a:ext cx="560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Agregación: Universidad tiene Departamentos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25120" y="3992040"/>
            <a:ext cx="169200" cy="212760"/>
          </a:xfrm>
          <a:custGeom>
            <a:avLst/>
            <a:gdLst/>
            <a:ahLst/>
            <a:rect l="0" t="0" r="r" b="b"/>
            <a:pathLst>
              <a:path w="470" h="591">
                <a:moveTo>
                  <a:pt x="470" y="232"/>
                </a:moveTo>
                <a:cubicBezTo>
                  <a:pt x="470" y="370"/>
                  <a:pt x="363" y="391"/>
                  <a:pt x="363" y="520"/>
                </a:cubicBezTo>
                <a:cubicBezTo>
                  <a:pt x="363" y="586"/>
                  <a:pt x="297" y="591"/>
                  <a:pt x="245" y="591"/>
                </a:cubicBezTo>
                <a:cubicBezTo>
                  <a:pt x="201" y="591"/>
                  <a:pt x="105" y="575"/>
                  <a:pt x="105" y="520"/>
                </a:cubicBezTo>
                <a:cubicBezTo>
                  <a:pt x="105" y="391"/>
                  <a:pt x="0" y="370"/>
                  <a:pt x="0" y="232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2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77320" y="423576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1"/>
                </a:moveTo>
                <a:cubicBezTo>
                  <a:pt x="179" y="29"/>
                  <a:pt x="131" y="66"/>
                  <a:pt x="89" y="66"/>
                </a:cubicBezTo>
                <a:cubicBezTo>
                  <a:pt x="48" y="66"/>
                  <a:pt x="0" y="29"/>
                  <a:pt x="0" y="11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871200" y="4067640"/>
            <a:ext cx="77040" cy="130680"/>
          </a:xfrm>
          <a:custGeom>
            <a:avLst/>
            <a:gdLst/>
            <a:ahLst/>
            <a:rect l="0" t="0" r="r" b="b"/>
            <a:pathLst>
              <a:path w="214" h="363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6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4"/>
                  <a:pt x="-2" y="28"/>
                  <a:pt x="6" y="36"/>
                </a:cubicBezTo>
                <a:lnTo>
                  <a:pt x="86" y="116"/>
                </a:lnTo>
                <a:lnTo>
                  <a:pt x="86" y="342"/>
                </a:lnTo>
                <a:cubicBezTo>
                  <a:pt x="86" y="353"/>
                  <a:pt x="96" y="363"/>
                  <a:pt x="107" y="363"/>
                </a:cubicBezTo>
                <a:cubicBezTo>
                  <a:pt x="119" y="363"/>
                  <a:pt x="129" y="353"/>
                  <a:pt x="129" y="342"/>
                </a:cubicBezTo>
                <a:lnTo>
                  <a:pt x="129" y="116"/>
                </a:lnTo>
                <a:lnTo>
                  <a:pt x="208" y="36"/>
                </a:lnTo>
                <a:cubicBezTo>
                  <a:pt x="216" y="28"/>
                  <a:pt x="216" y="14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863280" y="418248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9"/>
                </a:moveTo>
                <a:cubicBezTo>
                  <a:pt x="257" y="153"/>
                  <a:pt x="238" y="172"/>
                  <a:pt x="215" y="172"/>
                </a:cubicBezTo>
                <a:lnTo>
                  <a:pt x="44" y="172"/>
                </a:lnTo>
                <a:cubicBezTo>
                  <a:pt x="19" y="172"/>
                  <a:pt x="0" y="153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855720" y="4174920"/>
            <a:ext cx="108000" cy="61920"/>
          </a:xfrm>
          <a:custGeom>
            <a:avLst/>
            <a:gdLst/>
            <a:ahLst/>
            <a:rect l="0" t="0" r="r" b="b"/>
            <a:pathLst>
              <a:path w="300" h="172">
                <a:moveTo>
                  <a:pt x="21" y="172"/>
                </a:moveTo>
                <a:cubicBezTo>
                  <a:pt x="11" y="172"/>
                  <a:pt x="2" y="164"/>
                  <a:pt x="0" y="154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7"/>
                </a:lnTo>
                <a:cubicBezTo>
                  <a:pt x="286" y="85"/>
                  <a:pt x="297" y="93"/>
                  <a:pt x="299" y="104"/>
                </a:cubicBezTo>
                <a:cubicBezTo>
                  <a:pt x="301" y="116"/>
                  <a:pt x="293" y="127"/>
                  <a:pt x="282" y="129"/>
                </a:cubicBezTo>
                <a:lnTo>
                  <a:pt x="25" y="171"/>
                </a:lnTo>
                <a:cubicBezTo>
                  <a:pt x="24" y="171"/>
                  <a:pt x="23" y="172"/>
                  <a:pt x="21" y="172"/>
                </a:cubicBezTo>
                <a:moveTo>
                  <a:pt x="21" y="86"/>
                </a:moveTo>
                <a:cubicBezTo>
                  <a:pt x="11" y="86"/>
                  <a:pt x="2" y="79"/>
                  <a:pt x="0" y="69"/>
                </a:cubicBezTo>
                <a:cubicBezTo>
                  <a:pt x="-2" y="57"/>
                  <a:pt x="6" y="45"/>
                  <a:pt x="18" y="43"/>
                </a:cubicBezTo>
                <a:lnTo>
                  <a:pt x="275" y="0"/>
                </a:lnTo>
                <a:cubicBezTo>
                  <a:pt x="286" y="-2"/>
                  <a:pt x="297" y="6"/>
                  <a:pt x="299" y="18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6"/>
                </a:lnTo>
                <a:cubicBezTo>
                  <a:pt x="24" y="86"/>
                  <a:pt x="23" y="86"/>
                  <a:pt x="21" y="8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300320" y="3378600"/>
            <a:ext cx="438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Composición: Coche tiene un Motor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065240" y="3940560"/>
            <a:ext cx="120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Analogía: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747720" y="4359600"/>
            <a:ext cx="638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Composición es como un corazón dentro del cuerpo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747720" y="4769280"/>
            <a:ext cx="607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Agregación es como libros dentro de una mochila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47720" y="736560"/>
            <a:ext cx="4784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1.8 Herencia y polimorfismo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747720" y="1473480"/>
            <a:ext cx="307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 de sobrescritura: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47720" y="2035440"/>
            <a:ext cx="164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class Animal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47720" y="2454840"/>
            <a:ext cx="244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void hacerSonido()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47720" y="2864160"/>
            <a:ext cx="282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System.out.println("...");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747720" y="3283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747720" y="36928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747720" y="4264560"/>
            <a:ext cx="339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class Perro extends Animal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747720" y="4673880"/>
            <a:ext cx="244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void hacerSonido()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747720" y="5093280"/>
            <a:ext cx="336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System.out.println("Guau!");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747720" y="5502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747720" y="5921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747720" y="6483600"/>
            <a:ext cx="296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enlace dinámico: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