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877320" y="2758680"/>
            <a:ext cx="348840" cy="137160"/>
          </a:xfrm>
          <a:custGeom>
            <a:avLst/>
            <a:gdLst/>
            <a:ahLst/>
            <a:rect l="0" t="0" r="r" b="b"/>
            <a:pathLst>
              <a:path w="969" h="381">
                <a:moveTo>
                  <a:pt x="969" y="381"/>
                </a:moveTo>
                <a:lnTo>
                  <a:pt x="969" y="208"/>
                </a:lnTo>
                <a:cubicBezTo>
                  <a:pt x="969" y="93"/>
                  <a:pt x="875" y="0"/>
                  <a:pt x="760" y="0"/>
                </a:cubicBezTo>
                <a:lnTo>
                  <a:pt x="208" y="0"/>
                </a:lnTo>
                <a:cubicBezTo>
                  <a:pt x="93" y="0"/>
                  <a:pt x="0" y="93"/>
                  <a:pt x="0" y="208"/>
                </a:cubicBezTo>
                <a:lnTo>
                  <a:pt x="0" y="381"/>
                </a:lnTo>
                <a:lnTo>
                  <a:pt x="969" y="381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997200" y="2712600"/>
            <a:ext cx="109080" cy="72360"/>
          </a:xfrm>
          <a:custGeom>
            <a:avLst/>
            <a:gdLst/>
            <a:ahLst/>
            <a:rect l="0" t="0" r="r" b="b"/>
            <a:pathLst>
              <a:path w="303" h="201">
                <a:moveTo>
                  <a:pt x="0" y="132"/>
                </a:moveTo>
                <a:cubicBezTo>
                  <a:pt x="0" y="162"/>
                  <a:pt x="82" y="201"/>
                  <a:pt x="152" y="201"/>
                </a:cubicBezTo>
                <a:cubicBezTo>
                  <a:pt x="221" y="201"/>
                  <a:pt x="303" y="162"/>
                  <a:pt x="303" y="132"/>
                </a:cubicBezTo>
                <a:lnTo>
                  <a:pt x="303" y="0"/>
                </a:lnTo>
                <a:lnTo>
                  <a:pt x="0" y="0"/>
                </a:lnTo>
                <a:lnTo>
                  <a:pt x="0" y="132"/>
                </a:ln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997200" y="2689920"/>
            <a:ext cx="109080" cy="65520"/>
          </a:xfrm>
          <a:custGeom>
            <a:avLst/>
            <a:gdLst/>
            <a:ahLst/>
            <a:rect l="0" t="0" r="r" b="b"/>
            <a:pathLst>
              <a:path w="303" h="182">
                <a:moveTo>
                  <a:pt x="0" y="121"/>
                </a:moveTo>
                <a:cubicBezTo>
                  <a:pt x="42" y="168"/>
                  <a:pt x="95" y="182"/>
                  <a:pt x="152" y="182"/>
                </a:cubicBezTo>
                <a:cubicBezTo>
                  <a:pt x="208" y="182"/>
                  <a:pt x="260" y="168"/>
                  <a:pt x="303" y="121"/>
                </a:cubicBezTo>
                <a:lnTo>
                  <a:pt x="303" y="0"/>
                </a:lnTo>
                <a:lnTo>
                  <a:pt x="0" y="0"/>
                </a:lnTo>
                <a:lnTo>
                  <a:pt x="0" y="121"/>
                </a:lnTo>
                <a:close/>
              </a:path>
            </a:pathLst>
          </a:custGeom>
          <a:solidFill>
            <a:srgbClr val="f9ca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929160" y="2576160"/>
            <a:ext cx="245160" cy="65520"/>
          </a:xfrm>
          <a:custGeom>
            <a:avLst/>
            <a:gdLst/>
            <a:ahLst/>
            <a:rect l="0" t="0" r="r" b="b"/>
            <a:pathLst>
              <a:path w="681" h="182">
                <a:moveTo>
                  <a:pt x="113" y="90"/>
                </a:moveTo>
                <a:cubicBezTo>
                  <a:pt x="113" y="140"/>
                  <a:pt x="88" y="182"/>
                  <a:pt x="57" y="182"/>
                </a:cubicBezTo>
                <a:cubicBezTo>
                  <a:pt x="26" y="182"/>
                  <a:pt x="0" y="140"/>
                  <a:pt x="0" y="90"/>
                </a:cubicBezTo>
                <a:cubicBezTo>
                  <a:pt x="0" y="40"/>
                  <a:pt x="26" y="0"/>
                  <a:pt x="57" y="0"/>
                </a:cubicBezTo>
                <a:cubicBezTo>
                  <a:pt x="88" y="-1"/>
                  <a:pt x="113" y="40"/>
                  <a:pt x="113" y="90"/>
                </a:cubicBezTo>
                <a:moveTo>
                  <a:pt x="681" y="90"/>
                </a:moveTo>
                <a:cubicBezTo>
                  <a:pt x="681" y="140"/>
                  <a:pt x="655" y="182"/>
                  <a:pt x="624" y="182"/>
                </a:cubicBezTo>
                <a:cubicBezTo>
                  <a:pt x="593" y="182"/>
                  <a:pt x="567" y="140"/>
                  <a:pt x="567" y="90"/>
                </a:cubicBezTo>
                <a:cubicBezTo>
                  <a:pt x="567" y="40"/>
                  <a:pt x="593" y="0"/>
                  <a:pt x="624" y="0"/>
                </a:cubicBezTo>
                <a:cubicBezTo>
                  <a:pt x="655" y="-1"/>
                  <a:pt x="681" y="40"/>
                  <a:pt x="681" y="90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945720" y="2495520"/>
            <a:ext cx="212040" cy="252000"/>
          </a:xfrm>
          <a:custGeom>
            <a:avLst/>
            <a:gdLst/>
            <a:ahLst/>
            <a:rect l="0" t="0" r="r" b="b"/>
            <a:pathLst>
              <a:path w="589" h="700">
                <a:moveTo>
                  <a:pt x="0" y="350"/>
                </a:moveTo>
                <a:cubicBezTo>
                  <a:pt x="0" y="156"/>
                  <a:pt x="132" y="0"/>
                  <a:pt x="295" y="0"/>
                </a:cubicBezTo>
                <a:cubicBezTo>
                  <a:pt x="458" y="0"/>
                  <a:pt x="589" y="156"/>
                  <a:pt x="589" y="350"/>
                </a:cubicBezTo>
                <a:cubicBezTo>
                  <a:pt x="589" y="544"/>
                  <a:pt x="458" y="700"/>
                  <a:pt x="295" y="700"/>
                </a:cubicBezTo>
                <a:cubicBezTo>
                  <a:pt x="132" y="700"/>
                  <a:pt x="0" y="544"/>
                  <a:pt x="0" y="350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1002600" y="2681640"/>
            <a:ext cx="98280" cy="25200"/>
          </a:xfrm>
          <a:custGeom>
            <a:avLst/>
            <a:gdLst/>
            <a:ahLst/>
            <a:rect l="0" t="0" r="r" b="b"/>
            <a:pathLst>
              <a:path w="273" h="70">
                <a:moveTo>
                  <a:pt x="137" y="70"/>
                </a:moveTo>
                <a:cubicBezTo>
                  <a:pt x="41" y="70"/>
                  <a:pt x="12" y="44"/>
                  <a:pt x="7" y="40"/>
                </a:cubicBezTo>
                <a:cubicBezTo>
                  <a:pt x="-2" y="31"/>
                  <a:pt x="-2" y="16"/>
                  <a:pt x="7" y="8"/>
                </a:cubicBezTo>
                <a:cubicBezTo>
                  <a:pt x="15" y="-1"/>
                  <a:pt x="29" y="-1"/>
                  <a:pt x="38" y="7"/>
                </a:cubicBezTo>
                <a:cubicBezTo>
                  <a:pt x="40" y="8"/>
                  <a:pt x="64" y="24"/>
                  <a:pt x="137" y="24"/>
                </a:cubicBezTo>
                <a:cubicBezTo>
                  <a:pt x="213" y="24"/>
                  <a:pt x="235" y="7"/>
                  <a:pt x="235" y="7"/>
                </a:cubicBezTo>
                <a:cubicBezTo>
                  <a:pt x="244" y="-2"/>
                  <a:pt x="258" y="-2"/>
                  <a:pt x="267" y="7"/>
                </a:cubicBezTo>
                <a:cubicBezTo>
                  <a:pt x="275" y="16"/>
                  <a:pt x="275" y="31"/>
                  <a:pt x="266" y="40"/>
                </a:cubicBezTo>
                <a:cubicBezTo>
                  <a:pt x="261" y="44"/>
                  <a:pt x="232" y="70"/>
                  <a:pt x="137" y="70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937440" y="2447640"/>
            <a:ext cx="228600" cy="151200"/>
          </a:xfrm>
          <a:custGeom>
            <a:avLst/>
            <a:gdLst/>
            <a:ahLst/>
            <a:rect l="0" t="0" r="r" b="b"/>
            <a:pathLst>
              <a:path w="635" h="420">
                <a:moveTo>
                  <a:pt x="318" y="0"/>
                </a:moveTo>
                <a:cubicBezTo>
                  <a:pt x="513" y="0"/>
                  <a:pt x="635" y="162"/>
                  <a:pt x="635" y="282"/>
                </a:cubicBezTo>
                <a:cubicBezTo>
                  <a:pt x="635" y="402"/>
                  <a:pt x="611" y="450"/>
                  <a:pt x="586" y="402"/>
                </a:cubicBezTo>
                <a:lnTo>
                  <a:pt x="537" y="306"/>
                </a:lnTo>
                <a:cubicBezTo>
                  <a:pt x="537" y="306"/>
                  <a:pt x="391" y="306"/>
                  <a:pt x="342" y="258"/>
                </a:cubicBezTo>
                <a:cubicBezTo>
                  <a:pt x="342" y="258"/>
                  <a:pt x="416" y="402"/>
                  <a:pt x="269" y="258"/>
                </a:cubicBezTo>
                <a:cubicBezTo>
                  <a:pt x="269" y="258"/>
                  <a:pt x="294" y="354"/>
                  <a:pt x="146" y="234"/>
                </a:cubicBezTo>
                <a:cubicBezTo>
                  <a:pt x="146" y="234"/>
                  <a:pt x="73" y="282"/>
                  <a:pt x="49" y="402"/>
                </a:cubicBezTo>
                <a:cubicBezTo>
                  <a:pt x="42" y="435"/>
                  <a:pt x="0" y="402"/>
                  <a:pt x="0" y="282"/>
                </a:cubicBezTo>
                <a:cubicBezTo>
                  <a:pt x="0" y="162"/>
                  <a:pt x="97" y="0"/>
                  <a:pt x="318" y="0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989280" y="2584440"/>
            <a:ext cx="124920" cy="37800"/>
          </a:xfrm>
          <a:custGeom>
            <a:avLst/>
            <a:gdLst/>
            <a:ahLst/>
            <a:rect l="0" t="0" r="r" b="b"/>
            <a:pathLst>
              <a:path w="347" h="105">
                <a:moveTo>
                  <a:pt x="35" y="105"/>
                </a:moveTo>
                <a:cubicBezTo>
                  <a:pt x="16" y="105"/>
                  <a:pt x="0" y="89"/>
                  <a:pt x="0" y="69"/>
                </a:cubicBezTo>
                <a:lnTo>
                  <a:pt x="0" y="35"/>
                </a:lnTo>
                <a:cubicBezTo>
                  <a:pt x="0" y="16"/>
                  <a:pt x="16" y="0"/>
                  <a:pt x="35" y="0"/>
                </a:cubicBezTo>
                <a:cubicBezTo>
                  <a:pt x="54" y="0"/>
                  <a:pt x="69" y="16"/>
                  <a:pt x="69" y="35"/>
                </a:cubicBezTo>
                <a:lnTo>
                  <a:pt x="69" y="69"/>
                </a:lnTo>
                <a:cubicBezTo>
                  <a:pt x="69" y="89"/>
                  <a:pt x="54" y="105"/>
                  <a:pt x="35" y="105"/>
                </a:cubicBezTo>
                <a:moveTo>
                  <a:pt x="312" y="105"/>
                </a:moveTo>
                <a:cubicBezTo>
                  <a:pt x="293" y="105"/>
                  <a:pt x="278" y="89"/>
                  <a:pt x="278" y="69"/>
                </a:cubicBezTo>
                <a:lnTo>
                  <a:pt x="278" y="35"/>
                </a:lnTo>
                <a:cubicBezTo>
                  <a:pt x="278" y="16"/>
                  <a:pt x="293" y="0"/>
                  <a:pt x="312" y="0"/>
                </a:cubicBezTo>
                <a:cubicBezTo>
                  <a:pt x="331" y="0"/>
                  <a:pt x="347" y="16"/>
                  <a:pt x="347" y="35"/>
                </a:cubicBezTo>
                <a:lnTo>
                  <a:pt x="347" y="69"/>
                </a:lnTo>
                <a:cubicBezTo>
                  <a:pt x="347" y="89"/>
                  <a:pt x="331" y="105"/>
                  <a:pt x="312" y="105"/>
                </a:cubicBez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1032840" y="2637360"/>
            <a:ext cx="37800" cy="19080"/>
          </a:xfrm>
          <a:custGeom>
            <a:avLst/>
            <a:gdLst/>
            <a:ahLst/>
            <a:rect l="0" t="0" r="r" b="b"/>
            <a:pathLst>
              <a:path w="105" h="53">
                <a:moveTo>
                  <a:pt x="79" y="53"/>
                </a:moveTo>
                <a:lnTo>
                  <a:pt x="26" y="53"/>
                </a:lnTo>
                <a:cubicBezTo>
                  <a:pt x="12" y="53"/>
                  <a:pt x="0" y="40"/>
                  <a:pt x="0" y="26"/>
                </a:cubicBezTo>
                <a:cubicBezTo>
                  <a:pt x="0" y="12"/>
                  <a:pt x="12" y="0"/>
                  <a:pt x="26" y="0"/>
                </a:cubicBezTo>
                <a:lnTo>
                  <a:pt x="79" y="0"/>
                </a:lnTo>
                <a:cubicBezTo>
                  <a:pt x="93" y="0"/>
                  <a:pt x="105" y="12"/>
                  <a:pt x="105" y="26"/>
                </a:cubicBezTo>
                <a:cubicBezTo>
                  <a:pt x="105" y="40"/>
                  <a:pt x="93" y="53"/>
                  <a:pt x="79" y="53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1051560" y="2870640"/>
            <a:ext cx="149400" cy="25200"/>
          </a:xfrm>
          <a:custGeom>
            <a:avLst/>
            <a:gdLst/>
            <a:ahLst/>
            <a:rect l="0" t="0" r="r" b="b"/>
            <a:pathLst>
              <a:path w="415" h="70">
                <a:moveTo>
                  <a:pt x="415" y="34"/>
                </a:moveTo>
                <a:cubicBezTo>
                  <a:pt x="415" y="53"/>
                  <a:pt x="400" y="70"/>
                  <a:pt x="381" y="70"/>
                </a:cubicBezTo>
                <a:lnTo>
                  <a:pt x="34" y="70"/>
                </a:lnTo>
                <a:cubicBezTo>
                  <a:pt x="15" y="70"/>
                  <a:pt x="0" y="53"/>
                  <a:pt x="0" y="34"/>
                </a:cubicBezTo>
                <a:cubicBezTo>
                  <a:pt x="0" y="15"/>
                  <a:pt x="15" y="0"/>
                  <a:pt x="34" y="0"/>
                </a:cubicBezTo>
                <a:lnTo>
                  <a:pt x="381" y="0"/>
                </a:lnTo>
                <a:cubicBezTo>
                  <a:pt x="400" y="0"/>
                  <a:pt x="415" y="15"/>
                  <a:pt x="415" y="34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802800" y="2721240"/>
            <a:ext cx="323640" cy="174600"/>
          </a:xfrm>
          <a:custGeom>
            <a:avLst/>
            <a:gdLst/>
            <a:ahLst/>
            <a:rect l="0" t="0" r="r" b="b"/>
            <a:pathLst>
              <a:path w="899" h="485">
                <a:moveTo>
                  <a:pt x="666" y="0"/>
                </a:moveTo>
                <a:lnTo>
                  <a:pt x="96" y="0"/>
                </a:lnTo>
                <a:cubicBezTo>
                  <a:pt x="44" y="0"/>
                  <a:pt x="-25" y="27"/>
                  <a:pt x="10" y="122"/>
                </a:cubicBezTo>
                <a:lnTo>
                  <a:pt x="117" y="416"/>
                </a:lnTo>
                <a:cubicBezTo>
                  <a:pt x="117" y="416"/>
                  <a:pt x="131" y="485"/>
                  <a:pt x="208" y="485"/>
                </a:cubicBezTo>
                <a:lnTo>
                  <a:pt x="899" y="485"/>
                </a:lnTo>
                <a:lnTo>
                  <a:pt x="761" y="96"/>
                </a:lnTo>
                <a:cubicBezTo>
                  <a:pt x="746" y="50"/>
                  <a:pt x="718" y="0"/>
                  <a:pt x="666" y="0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790560" y="2721240"/>
            <a:ext cx="323640" cy="174600"/>
          </a:xfrm>
          <a:custGeom>
            <a:avLst/>
            <a:gdLst/>
            <a:ahLst/>
            <a:rect l="0" t="0" r="r" b="b"/>
            <a:pathLst>
              <a:path w="899" h="485">
                <a:moveTo>
                  <a:pt x="665" y="0"/>
                </a:moveTo>
                <a:lnTo>
                  <a:pt x="96" y="0"/>
                </a:lnTo>
                <a:cubicBezTo>
                  <a:pt x="42" y="0"/>
                  <a:pt x="-25" y="27"/>
                  <a:pt x="9" y="122"/>
                </a:cubicBezTo>
                <a:lnTo>
                  <a:pt x="116" y="416"/>
                </a:lnTo>
                <a:cubicBezTo>
                  <a:pt x="116" y="416"/>
                  <a:pt x="130" y="485"/>
                  <a:pt x="208" y="485"/>
                </a:cubicBezTo>
                <a:lnTo>
                  <a:pt x="899" y="485"/>
                </a:lnTo>
                <a:lnTo>
                  <a:pt x="760" y="96"/>
                </a:lnTo>
                <a:cubicBezTo>
                  <a:pt x="745" y="50"/>
                  <a:pt x="718" y="0"/>
                  <a:pt x="665" y="0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818280" y="2736720"/>
            <a:ext cx="218160" cy="119520"/>
          </a:xfrm>
          <a:custGeom>
            <a:avLst/>
            <a:gdLst/>
            <a:ahLst/>
            <a:rect l="0" t="0" r="r" b="b"/>
            <a:pathLst>
              <a:path w="606" h="332">
                <a:moveTo>
                  <a:pt x="407" y="210"/>
                </a:moveTo>
                <a:cubicBezTo>
                  <a:pt x="425" y="264"/>
                  <a:pt x="410" y="318"/>
                  <a:pt x="374" y="330"/>
                </a:cubicBezTo>
                <a:cubicBezTo>
                  <a:pt x="338" y="342"/>
                  <a:pt x="294" y="308"/>
                  <a:pt x="276" y="254"/>
                </a:cubicBezTo>
                <a:cubicBezTo>
                  <a:pt x="258" y="199"/>
                  <a:pt x="272" y="144"/>
                  <a:pt x="308" y="132"/>
                </a:cubicBezTo>
                <a:cubicBezTo>
                  <a:pt x="345" y="120"/>
                  <a:pt x="389" y="156"/>
                  <a:pt x="407" y="210"/>
                </a:cubicBezTo>
                <a:moveTo>
                  <a:pt x="580" y="52"/>
                </a:moveTo>
                <a:lnTo>
                  <a:pt x="26" y="52"/>
                </a:lnTo>
                <a:cubicBezTo>
                  <a:pt x="12" y="52"/>
                  <a:pt x="0" y="41"/>
                  <a:pt x="0" y="26"/>
                </a:cubicBezTo>
                <a:cubicBezTo>
                  <a:pt x="0" y="12"/>
                  <a:pt x="12" y="0"/>
                  <a:pt x="26" y="0"/>
                </a:cubicBezTo>
                <a:lnTo>
                  <a:pt x="580" y="0"/>
                </a:lnTo>
                <a:cubicBezTo>
                  <a:pt x="594" y="0"/>
                  <a:pt x="606" y="12"/>
                  <a:pt x="606" y="26"/>
                </a:cubicBezTo>
                <a:cubicBezTo>
                  <a:pt x="606" y="41"/>
                  <a:pt x="594" y="52"/>
                  <a:pt x="580" y="52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1255680" y="2370960"/>
            <a:ext cx="326340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Parte Didáctica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747720" y="3289320"/>
            <a:ext cx="57103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Módulo: Programación – 1.º DAM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747720" y="4063320"/>
            <a:ext cx="52297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Proyecto: “La startup de los objetos”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747720" y="736560"/>
            <a:ext cx="66196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2.9 Evaluación: instrumentos y criterios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1047600" y="2238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8"/>
                  <a:pt x="200" y="248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747720" y="1510560"/>
            <a:ext cx="19803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Instrumentos: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1047600" y="27241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3"/>
                  <a:pt x="17" y="199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1300320" y="2083320"/>
            <a:ext cx="5085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Observación directa y rúbrica de proyecto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1047600" y="32000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1300320" y="2568960"/>
            <a:ext cx="2098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Presentación oral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1300320" y="3045240"/>
            <a:ext cx="5330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entregado y documentación técnica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1047600" y="43812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747720" y="3653640"/>
            <a:ext cx="12870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Criterios: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1047600" y="48574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1300320" y="4226400"/>
            <a:ext cx="4804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Diseño coherente y orientado a objetos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1047600" y="5343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1300320" y="4702680"/>
            <a:ext cx="6349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Aplicación correcta de encapsulamiento y relaciones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1047600" y="5829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1300320" y="5188320"/>
            <a:ext cx="4453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Justificación de decisiones de diseño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1047600" y="6314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8"/>
                  <a:pt x="65" y="18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1300320" y="5673960"/>
            <a:ext cx="4312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Funcionalidad y claridad del código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1300320" y="6159960"/>
            <a:ext cx="2941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Calidad de la exposición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747720" y="1888920"/>
            <a:ext cx="67334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2.10 Inclusión y atención a la diversidad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1300320" y="2626200"/>
            <a:ext cx="6358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Plantillas guiadas para quienes necesiten más apoyo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1300320" y="3111840"/>
            <a:ext cx="7179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Elección de lenguaje (Java o Python) según perfil del grupo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1300320" y="3588120"/>
            <a:ext cx="5036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Refuerzo visual (UML, diagramas de flujo)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1300320" y="4073760"/>
            <a:ext cx="2980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Tutorías individualizadas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1300320" y="4559760"/>
            <a:ext cx="5094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Valoración del esfuerzo y mejora personal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1323720" y="267624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683"/>
                </a:moveTo>
                <a:cubicBezTo>
                  <a:pt x="768" y="730"/>
                  <a:pt x="730" y="769"/>
                  <a:pt x="683" y="769"/>
                </a:cubicBezTo>
                <a:lnTo>
                  <a:pt x="85" y="769"/>
                </a:lnTo>
                <a:cubicBezTo>
                  <a:pt x="38" y="769"/>
                  <a:pt x="0" y="730"/>
                  <a:pt x="0" y="683"/>
                </a:cubicBezTo>
                <a:lnTo>
                  <a:pt x="0" y="86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6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1354680" y="2707200"/>
            <a:ext cx="214920" cy="215280"/>
          </a:xfrm>
          <a:custGeom>
            <a:avLst/>
            <a:gdLst/>
            <a:ahLst/>
            <a:rect l="0" t="0" r="r" b="b"/>
            <a:pathLst>
              <a:path w="597" h="598">
                <a:moveTo>
                  <a:pt x="389" y="389"/>
                </a:moveTo>
                <a:lnTo>
                  <a:pt x="450" y="450"/>
                </a:lnTo>
                <a:cubicBezTo>
                  <a:pt x="366" y="534"/>
                  <a:pt x="231" y="534"/>
                  <a:pt x="148" y="450"/>
                </a:cubicBezTo>
                <a:cubicBezTo>
                  <a:pt x="99" y="402"/>
                  <a:pt x="79" y="337"/>
                  <a:pt x="86" y="274"/>
                </a:cubicBezTo>
                <a:lnTo>
                  <a:pt x="0" y="282"/>
                </a:lnTo>
                <a:cubicBezTo>
                  <a:pt x="-4" y="364"/>
                  <a:pt x="24" y="447"/>
                  <a:pt x="87" y="510"/>
                </a:cubicBezTo>
                <a:cubicBezTo>
                  <a:pt x="204" y="627"/>
                  <a:pt x="393" y="627"/>
                  <a:pt x="510" y="510"/>
                </a:cubicBezTo>
                <a:lnTo>
                  <a:pt x="570" y="571"/>
                </a:lnTo>
                <a:lnTo>
                  <a:pt x="588" y="371"/>
                </a:lnTo>
                <a:lnTo>
                  <a:pt x="389" y="389"/>
                </a:lnTo>
                <a:moveTo>
                  <a:pt x="510" y="88"/>
                </a:moveTo>
                <a:cubicBezTo>
                  <a:pt x="393" y="-29"/>
                  <a:pt x="204" y="-29"/>
                  <a:pt x="87" y="88"/>
                </a:cubicBezTo>
                <a:lnTo>
                  <a:pt x="27" y="28"/>
                </a:lnTo>
                <a:lnTo>
                  <a:pt x="8" y="227"/>
                </a:lnTo>
                <a:lnTo>
                  <a:pt x="208" y="209"/>
                </a:lnTo>
                <a:lnTo>
                  <a:pt x="148" y="148"/>
                </a:lnTo>
                <a:cubicBezTo>
                  <a:pt x="231" y="65"/>
                  <a:pt x="366" y="65"/>
                  <a:pt x="450" y="148"/>
                </a:cubicBezTo>
                <a:cubicBezTo>
                  <a:pt x="497" y="196"/>
                  <a:pt x="518" y="261"/>
                  <a:pt x="510" y="324"/>
                </a:cubicBezTo>
                <a:lnTo>
                  <a:pt x="596" y="316"/>
                </a:lnTo>
                <a:cubicBezTo>
                  <a:pt x="601" y="234"/>
                  <a:pt x="572" y="150"/>
                  <a:pt x="510" y="8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 txBox="1"/>
          <p:nvPr/>
        </p:nvSpPr>
        <p:spPr>
          <a:xfrm>
            <a:off x="747720" y="1888920"/>
            <a:ext cx="52462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2.11 Actividades de ampliación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1435680" y="3188880"/>
            <a:ext cx="137160" cy="137520"/>
          </a:xfrm>
          <a:custGeom>
            <a:avLst/>
            <a:gdLst/>
            <a:ahLst/>
            <a:rect l="0" t="0" r="r" b="b"/>
            <a:pathLst>
              <a:path w="381" h="382">
                <a:moveTo>
                  <a:pt x="0" y="234"/>
                </a:moveTo>
                <a:lnTo>
                  <a:pt x="233" y="0"/>
                </a:lnTo>
                <a:lnTo>
                  <a:pt x="381" y="150"/>
                </a:lnTo>
                <a:lnTo>
                  <a:pt x="149" y="382"/>
                </a:lnTo>
                <a:lnTo>
                  <a:pt x="0" y="234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1336320" y="3249360"/>
            <a:ext cx="216000" cy="177120"/>
          </a:xfrm>
          <a:custGeom>
            <a:avLst/>
            <a:gdLst/>
            <a:ahLst/>
            <a:rect l="0" t="0" r="r" b="b"/>
            <a:pathLst>
              <a:path w="600" h="492">
                <a:moveTo>
                  <a:pt x="138" y="492"/>
                </a:moveTo>
                <a:cubicBezTo>
                  <a:pt x="18" y="483"/>
                  <a:pt x="-3" y="399"/>
                  <a:pt x="0" y="354"/>
                </a:cubicBezTo>
                <a:cubicBezTo>
                  <a:pt x="7" y="246"/>
                  <a:pt x="334" y="0"/>
                  <a:pt x="334" y="0"/>
                </a:cubicBezTo>
                <a:lnTo>
                  <a:pt x="600" y="42"/>
                </a:lnTo>
                <a:cubicBezTo>
                  <a:pt x="600" y="42"/>
                  <a:pt x="230" y="498"/>
                  <a:pt x="138" y="492"/>
                </a:cubicBezTo>
                <a:close/>
              </a:path>
            </a:pathLst>
          </a:custGeom>
          <a:solidFill>
            <a:srgbClr val="68e09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1324440" y="3162960"/>
            <a:ext cx="275400" cy="275400"/>
          </a:xfrm>
          <a:custGeom>
            <a:avLst/>
            <a:gdLst/>
            <a:ahLst/>
            <a:rect l="0" t="0" r="r" b="b"/>
            <a:pathLst>
              <a:path w="765" h="765">
                <a:moveTo>
                  <a:pt x="688" y="78"/>
                </a:moveTo>
                <a:cubicBezTo>
                  <a:pt x="626" y="15"/>
                  <a:pt x="556" y="-16"/>
                  <a:pt x="531" y="9"/>
                </a:cubicBezTo>
                <a:cubicBezTo>
                  <a:pt x="531" y="10"/>
                  <a:pt x="531" y="10"/>
                  <a:pt x="530" y="10"/>
                </a:cubicBezTo>
                <a:lnTo>
                  <a:pt x="530" y="11"/>
                </a:lnTo>
                <a:lnTo>
                  <a:pt x="47" y="492"/>
                </a:lnTo>
                <a:cubicBezTo>
                  <a:pt x="17" y="522"/>
                  <a:pt x="0" y="562"/>
                  <a:pt x="0" y="605"/>
                </a:cubicBezTo>
                <a:cubicBezTo>
                  <a:pt x="0" y="648"/>
                  <a:pt x="17" y="688"/>
                  <a:pt x="47" y="718"/>
                </a:cubicBezTo>
                <a:cubicBezTo>
                  <a:pt x="77" y="748"/>
                  <a:pt x="117" y="765"/>
                  <a:pt x="160" y="765"/>
                </a:cubicBezTo>
                <a:cubicBezTo>
                  <a:pt x="202" y="765"/>
                  <a:pt x="242" y="748"/>
                  <a:pt x="273" y="718"/>
                </a:cubicBezTo>
                <a:lnTo>
                  <a:pt x="755" y="236"/>
                </a:lnTo>
                <a:lnTo>
                  <a:pt x="756" y="236"/>
                </a:lnTo>
                <a:cubicBezTo>
                  <a:pt x="756" y="235"/>
                  <a:pt x="756" y="235"/>
                  <a:pt x="757" y="235"/>
                </a:cubicBezTo>
                <a:cubicBezTo>
                  <a:pt x="781" y="210"/>
                  <a:pt x="750" y="140"/>
                  <a:pt x="688" y="78"/>
                </a:cubicBezTo>
                <a:moveTo>
                  <a:pt x="227" y="673"/>
                </a:moveTo>
                <a:cubicBezTo>
                  <a:pt x="209" y="691"/>
                  <a:pt x="185" y="701"/>
                  <a:pt x="160" y="701"/>
                </a:cubicBezTo>
                <a:cubicBezTo>
                  <a:pt x="134" y="701"/>
                  <a:pt x="110" y="691"/>
                  <a:pt x="92" y="673"/>
                </a:cubicBezTo>
                <a:cubicBezTo>
                  <a:pt x="74" y="655"/>
                  <a:pt x="64" y="631"/>
                  <a:pt x="64" y="605"/>
                </a:cubicBezTo>
                <a:cubicBezTo>
                  <a:pt x="64" y="580"/>
                  <a:pt x="74" y="556"/>
                  <a:pt x="92" y="538"/>
                </a:cubicBezTo>
                <a:lnTo>
                  <a:pt x="541" y="90"/>
                </a:lnTo>
                <a:cubicBezTo>
                  <a:pt x="554" y="114"/>
                  <a:pt x="574" y="141"/>
                  <a:pt x="599" y="166"/>
                </a:cubicBezTo>
                <a:cubicBezTo>
                  <a:pt x="625" y="192"/>
                  <a:pt x="651" y="212"/>
                  <a:pt x="676" y="225"/>
                </a:cubicBezTo>
                <a:lnTo>
                  <a:pt x="227" y="673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1373040" y="3247200"/>
            <a:ext cx="174960" cy="144360"/>
          </a:xfrm>
          <a:custGeom>
            <a:avLst/>
            <a:gdLst/>
            <a:ahLst/>
            <a:rect l="0" t="0" r="r" b="b"/>
            <a:pathLst>
              <a:path w="486" h="401">
                <a:moveTo>
                  <a:pt x="486" y="44"/>
                </a:moveTo>
                <a:cubicBezTo>
                  <a:pt x="485" y="52"/>
                  <a:pt x="430" y="60"/>
                  <a:pt x="365" y="51"/>
                </a:cubicBezTo>
                <a:cubicBezTo>
                  <a:pt x="299" y="42"/>
                  <a:pt x="247" y="25"/>
                  <a:pt x="249" y="12"/>
                </a:cubicBezTo>
                <a:cubicBezTo>
                  <a:pt x="251" y="0"/>
                  <a:pt x="305" y="-4"/>
                  <a:pt x="371" y="5"/>
                </a:cubicBezTo>
                <a:cubicBezTo>
                  <a:pt x="437" y="14"/>
                  <a:pt x="488" y="31"/>
                  <a:pt x="486" y="44"/>
                </a:cubicBezTo>
                <a:moveTo>
                  <a:pt x="94" y="259"/>
                </a:moveTo>
                <a:cubicBezTo>
                  <a:pt x="88" y="266"/>
                  <a:pt x="77" y="266"/>
                  <a:pt x="70" y="259"/>
                </a:cubicBezTo>
                <a:cubicBezTo>
                  <a:pt x="64" y="253"/>
                  <a:pt x="64" y="242"/>
                  <a:pt x="70" y="235"/>
                </a:cubicBezTo>
                <a:cubicBezTo>
                  <a:pt x="77" y="229"/>
                  <a:pt x="88" y="229"/>
                  <a:pt x="94" y="235"/>
                </a:cubicBezTo>
                <a:cubicBezTo>
                  <a:pt x="101" y="242"/>
                  <a:pt x="101" y="253"/>
                  <a:pt x="94" y="259"/>
                </a:cubicBezTo>
                <a:moveTo>
                  <a:pt x="165" y="315"/>
                </a:moveTo>
                <a:cubicBezTo>
                  <a:pt x="154" y="326"/>
                  <a:pt x="137" y="326"/>
                  <a:pt x="126" y="315"/>
                </a:cubicBezTo>
                <a:cubicBezTo>
                  <a:pt x="115" y="304"/>
                  <a:pt x="115" y="287"/>
                  <a:pt x="126" y="276"/>
                </a:cubicBezTo>
                <a:cubicBezTo>
                  <a:pt x="137" y="265"/>
                  <a:pt x="154" y="265"/>
                  <a:pt x="165" y="276"/>
                </a:cubicBezTo>
                <a:cubicBezTo>
                  <a:pt x="176" y="287"/>
                  <a:pt x="176" y="304"/>
                  <a:pt x="165" y="315"/>
                </a:cubicBezTo>
                <a:moveTo>
                  <a:pt x="201" y="201"/>
                </a:moveTo>
                <a:cubicBezTo>
                  <a:pt x="191" y="212"/>
                  <a:pt x="174" y="212"/>
                  <a:pt x="164" y="201"/>
                </a:cubicBezTo>
                <a:cubicBezTo>
                  <a:pt x="154" y="191"/>
                  <a:pt x="154" y="175"/>
                  <a:pt x="164" y="165"/>
                </a:cubicBezTo>
                <a:cubicBezTo>
                  <a:pt x="174" y="154"/>
                  <a:pt x="191" y="154"/>
                  <a:pt x="201" y="165"/>
                </a:cubicBezTo>
                <a:cubicBezTo>
                  <a:pt x="211" y="175"/>
                  <a:pt x="211" y="191"/>
                  <a:pt x="201" y="201"/>
                </a:cubicBezTo>
                <a:moveTo>
                  <a:pt x="54" y="391"/>
                </a:moveTo>
                <a:cubicBezTo>
                  <a:pt x="42" y="404"/>
                  <a:pt x="22" y="404"/>
                  <a:pt x="9" y="391"/>
                </a:cubicBezTo>
                <a:cubicBezTo>
                  <a:pt x="-3" y="379"/>
                  <a:pt x="-3" y="359"/>
                  <a:pt x="9" y="345"/>
                </a:cubicBezTo>
                <a:cubicBezTo>
                  <a:pt x="22" y="333"/>
                  <a:pt x="42" y="333"/>
                  <a:pt x="54" y="345"/>
                </a:cubicBezTo>
                <a:cubicBezTo>
                  <a:pt x="67" y="359"/>
                  <a:pt x="67" y="379"/>
                  <a:pt x="54" y="391"/>
                </a:cubicBezTo>
                <a:moveTo>
                  <a:pt x="297" y="195"/>
                </a:moveTo>
                <a:cubicBezTo>
                  <a:pt x="288" y="204"/>
                  <a:pt x="274" y="204"/>
                  <a:pt x="265" y="195"/>
                </a:cubicBezTo>
                <a:cubicBezTo>
                  <a:pt x="257" y="186"/>
                  <a:pt x="257" y="172"/>
                  <a:pt x="265" y="163"/>
                </a:cubicBezTo>
                <a:cubicBezTo>
                  <a:pt x="274" y="154"/>
                  <a:pt x="288" y="154"/>
                  <a:pt x="297" y="163"/>
                </a:cubicBezTo>
                <a:cubicBezTo>
                  <a:pt x="306" y="172"/>
                  <a:pt x="306" y="186"/>
                  <a:pt x="297" y="195"/>
                </a:cubicBezTo>
                <a:moveTo>
                  <a:pt x="271" y="104"/>
                </a:moveTo>
                <a:cubicBezTo>
                  <a:pt x="266" y="109"/>
                  <a:pt x="256" y="109"/>
                  <a:pt x="251" y="104"/>
                </a:cubicBezTo>
                <a:cubicBezTo>
                  <a:pt x="245" y="98"/>
                  <a:pt x="245" y="89"/>
                  <a:pt x="251" y="83"/>
                </a:cubicBezTo>
                <a:cubicBezTo>
                  <a:pt x="256" y="77"/>
                  <a:pt x="266" y="77"/>
                  <a:pt x="271" y="83"/>
                </a:cubicBezTo>
                <a:cubicBezTo>
                  <a:pt x="277" y="89"/>
                  <a:pt x="277" y="98"/>
                  <a:pt x="271" y="104"/>
                </a:cubicBezTo>
                <a:close/>
              </a:path>
            </a:pathLst>
          </a:custGeom>
          <a:solidFill>
            <a:srgbClr val="17bf6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1533240" y="3175200"/>
            <a:ext cx="54360" cy="54360"/>
          </a:xfrm>
          <a:custGeom>
            <a:avLst/>
            <a:gdLst/>
            <a:ahLst/>
            <a:rect l="0" t="0" r="r" b="b"/>
            <a:pathLst>
              <a:path w="151" h="151">
                <a:moveTo>
                  <a:pt x="94" y="57"/>
                </a:moveTo>
                <a:cubicBezTo>
                  <a:pt x="104" y="67"/>
                  <a:pt x="112" y="77"/>
                  <a:pt x="120" y="86"/>
                </a:cubicBezTo>
                <a:cubicBezTo>
                  <a:pt x="129" y="96"/>
                  <a:pt x="135" y="106"/>
                  <a:pt x="140" y="115"/>
                </a:cubicBezTo>
                <a:cubicBezTo>
                  <a:pt x="145" y="124"/>
                  <a:pt x="149" y="131"/>
                  <a:pt x="150" y="137"/>
                </a:cubicBezTo>
                <a:cubicBezTo>
                  <a:pt x="152" y="143"/>
                  <a:pt x="151" y="147"/>
                  <a:pt x="149" y="149"/>
                </a:cubicBezTo>
                <a:cubicBezTo>
                  <a:pt x="147" y="151"/>
                  <a:pt x="143" y="152"/>
                  <a:pt x="137" y="150"/>
                </a:cubicBezTo>
                <a:cubicBezTo>
                  <a:pt x="131" y="149"/>
                  <a:pt x="124" y="145"/>
                  <a:pt x="115" y="140"/>
                </a:cubicBezTo>
                <a:cubicBezTo>
                  <a:pt x="107" y="135"/>
                  <a:pt x="97" y="128"/>
                  <a:pt x="88" y="120"/>
                </a:cubicBezTo>
                <a:cubicBezTo>
                  <a:pt x="78" y="112"/>
                  <a:pt x="68" y="103"/>
                  <a:pt x="58" y="93"/>
                </a:cubicBezTo>
                <a:cubicBezTo>
                  <a:pt x="49" y="83"/>
                  <a:pt x="40" y="73"/>
                  <a:pt x="32" y="64"/>
                </a:cubicBezTo>
                <a:cubicBezTo>
                  <a:pt x="24" y="54"/>
                  <a:pt x="17" y="44"/>
                  <a:pt x="11" y="36"/>
                </a:cubicBezTo>
                <a:cubicBezTo>
                  <a:pt x="6" y="27"/>
                  <a:pt x="2" y="20"/>
                  <a:pt x="1" y="14"/>
                </a:cubicBezTo>
                <a:cubicBezTo>
                  <a:pt x="-1" y="8"/>
                  <a:pt x="0" y="4"/>
                  <a:pt x="2" y="2"/>
                </a:cubicBezTo>
                <a:cubicBezTo>
                  <a:pt x="4" y="0"/>
                  <a:pt x="8" y="-1"/>
                  <a:pt x="14" y="1"/>
                </a:cubicBezTo>
                <a:cubicBezTo>
                  <a:pt x="21" y="2"/>
                  <a:pt x="28" y="6"/>
                  <a:pt x="37" y="11"/>
                </a:cubicBezTo>
                <a:cubicBezTo>
                  <a:pt x="46" y="16"/>
                  <a:pt x="55" y="23"/>
                  <a:pt x="65" y="31"/>
                </a:cubicBezTo>
                <a:cubicBezTo>
                  <a:pt x="74" y="39"/>
                  <a:pt x="84" y="47"/>
                  <a:pt x="94" y="57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 txBox="1"/>
          <p:nvPr/>
        </p:nvSpPr>
        <p:spPr>
          <a:xfrm>
            <a:off x="1617480" y="2626200"/>
            <a:ext cx="6070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Añadir capa de persistencia con una librería ORM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1323720" y="3638520"/>
            <a:ext cx="276480" cy="199800"/>
          </a:xfrm>
          <a:custGeom>
            <a:avLst/>
            <a:gdLst/>
            <a:ahLst/>
            <a:rect l="0" t="0" r="r" b="b"/>
            <a:pathLst>
              <a:path w="768" h="555">
                <a:moveTo>
                  <a:pt x="768" y="469"/>
                </a:moveTo>
                <a:cubicBezTo>
                  <a:pt x="768" y="517"/>
                  <a:pt x="730" y="555"/>
                  <a:pt x="683" y="555"/>
                </a:cubicBezTo>
                <a:lnTo>
                  <a:pt x="85" y="555"/>
                </a:lnTo>
                <a:cubicBezTo>
                  <a:pt x="38" y="555"/>
                  <a:pt x="0" y="517"/>
                  <a:pt x="0" y="469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469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1354320" y="3669120"/>
            <a:ext cx="215280" cy="138240"/>
          </a:xfrm>
          <a:custGeom>
            <a:avLst/>
            <a:gdLst/>
            <a:ahLst/>
            <a:rect l="0" t="0" r="r" b="b"/>
            <a:pathLst>
              <a:path w="598" h="384">
                <a:moveTo>
                  <a:pt x="0" y="0"/>
                </a:moveTo>
                <a:lnTo>
                  <a:pt x="598" y="0"/>
                </a:lnTo>
                <a:lnTo>
                  <a:pt x="598" y="384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rgbClr val="5da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1423440" y="3837960"/>
            <a:ext cx="77040" cy="46440"/>
          </a:xfrm>
          <a:custGeom>
            <a:avLst/>
            <a:gdLst/>
            <a:ahLst/>
            <a:rect l="0" t="0" r="r" b="b"/>
            <a:pathLst>
              <a:path w="214" h="129">
                <a:moveTo>
                  <a:pt x="0" y="0"/>
                </a:moveTo>
                <a:lnTo>
                  <a:pt x="214" y="0"/>
                </a:lnTo>
                <a:lnTo>
                  <a:pt x="214" y="129"/>
                </a:lnTo>
                <a:lnTo>
                  <a:pt x="0" y="129"/>
                </a:lnTo>
                <a:lnTo>
                  <a:pt x="0" y="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1423440" y="3837960"/>
            <a:ext cx="77040" cy="15480"/>
          </a:xfrm>
          <a:custGeom>
            <a:avLst/>
            <a:gdLst/>
            <a:ahLst/>
            <a:rect l="0" t="0" r="r" b="b"/>
            <a:pathLst>
              <a:path w="214" h="43">
                <a:moveTo>
                  <a:pt x="0" y="0"/>
                </a:moveTo>
                <a:lnTo>
                  <a:pt x="214" y="0"/>
                </a:lnTo>
                <a:lnTo>
                  <a:pt x="214" y="43"/>
                </a:lnTo>
                <a:lnTo>
                  <a:pt x="0" y="43"/>
                </a:lnTo>
                <a:lnTo>
                  <a:pt x="0" y="0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1323720" y="3868560"/>
            <a:ext cx="276480" cy="46440"/>
          </a:xfrm>
          <a:custGeom>
            <a:avLst/>
            <a:gdLst/>
            <a:ahLst/>
            <a:rect l="0" t="0" r="r" b="b"/>
            <a:pathLst>
              <a:path w="768" h="129">
                <a:moveTo>
                  <a:pt x="768" y="64"/>
                </a:moveTo>
                <a:cubicBezTo>
                  <a:pt x="768" y="29"/>
                  <a:pt x="740" y="0"/>
                  <a:pt x="705" y="0"/>
                </a:cubicBezTo>
                <a:lnTo>
                  <a:pt x="64" y="0"/>
                </a:lnTo>
                <a:cubicBezTo>
                  <a:pt x="29" y="0"/>
                  <a:pt x="0" y="29"/>
                  <a:pt x="0" y="64"/>
                </a:cubicBezTo>
                <a:cubicBezTo>
                  <a:pt x="0" y="99"/>
                  <a:pt x="29" y="129"/>
                  <a:pt x="64" y="129"/>
                </a:cubicBezTo>
                <a:lnTo>
                  <a:pt x="705" y="129"/>
                </a:lnTo>
                <a:cubicBezTo>
                  <a:pt x="740" y="129"/>
                  <a:pt x="768" y="99"/>
                  <a:pt x="768" y="64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1346760" y="3884040"/>
            <a:ext cx="230760" cy="15480"/>
          </a:xfrm>
          <a:custGeom>
            <a:avLst/>
            <a:gdLst/>
            <a:ahLst/>
            <a:rect l="0" t="0" r="r" b="b"/>
            <a:pathLst>
              <a:path w="641" h="43">
                <a:moveTo>
                  <a:pt x="0" y="0"/>
                </a:moveTo>
                <a:lnTo>
                  <a:pt x="43" y="0"/>
                </a:lnTo>
                <a:lnTo>
                  <a:pt x="43" y="43"/>
                </a:lnTo>
                <a:lnTo>
                  <a:pt x="0" y="43"/>
                </a:lnTo>
                <a:lnTo>
                  <a:pt x="0" y="0"/>
                </a:lnTo>
                <a:moveTo>
                  <a:pt x="85" y="0"/>
                </a:moveTo>
                <a:lnTo>
                  <a:pt x="128" y="0"/>
                </a:lnTo>
                <a:lnTo>
                  <a:pt x="128" y="43"/>
                </a:lnTo>
                <a:lnTo>
                  <a:pt x="85" y="43"/>
                </a:lnTo>
                <a:lnTo>
                  <a:pt x="85" y="0"/>
                </a:lnTo>
                <a:moveTo>
                  <a:pt x="171" y="0"/>
                </a:moveTo>
                <a:lnTo>
                  <a:pt x="213" y="0"/>
                </a:lnTo>
                <a:lnTo>
                  <a:pt x="213" y="43"/>
                </a:lnTo>
                <a:lnTo>
                  <a:pt x="171" y="43"/>
                </a:lnTo>
                <a:lnTo>
                  <a:pt x="171" y="0"/>
                </a:lnTo>
                <a:moveTo>
                  <a:pt x="256" y="0"/>
                </a:moveTo>
                <a:lnTo>
                  <a:pt x="299" y="0"/>
                </a:lnTo>
                <a:lnTo>
                  <a:pt x="299" y="43"/>
                </a:lnTo>
                <a:lnTo>
                  <a:pt x="256" y="43"/>
                </a:lnTo>
                <a:lnTo>
                  <a:pt x="256" y="0"/>
                </a:lnTo>
                <a:moveTo>
                  <a:pt x="341" y="0"/>
                </a:moveTo>
                <a:lnTo>
                  <a:pt x="384" y="0"/>
                </a:lnTo>
                <a:lnTo>
                  <a:pt x="384" y="43"/>
                </a:lnTo>
                <a:lnTo>
                  <a:pt x="341" y="43"/>
                </a:lnTo>
                <a:lnTo>
                  <a:pt x="341" y="0"/>
                </a:lnTo>
                <a:moveTo>
                  <a:pt x="427" y="0"/>
                </a:moveTo>
                <a:lnTo>
                  <a:pt x="470" y="0"/>
                </a:lnTo>
                <a:lnTo>
                  <a:pt x="470" y="43"/>
                </a:lnTo>
                <a:lnTo>
                  <a:pt x="427" y="43"/>
                </a:lnTo>
                <a:lnTo>
                  <a:pt x="427" y="0"/>
                </a:lnTo>
                <a:moveTo>
                  <a:pt x="513" y="0"/>
                </a:moveTo>
                <a:lnTo>
                  <a:pt x="555" y="0"/>
                </a:lnTo>
                <a:lnTo>
                  <a:pt x="555" y="43"/>
                </a:lnTo>
                <a:lnTo>
                  <a:pt x="513" y="43"/>
                </a:lnTo>
                <a:lnTo>
                  <a:pt x="513" y="0"/>
                </a:lnTo>
                <a:moveTo>
                  <a:pt x="598" y="0"/>
                </a:moveTo>
                <a:lnTo>
                  <a:pt x="641" y="0"/>
                </a:lnTo>
                <a:lnTo>
                  <a:pt x="641" y="43"/>
                </a:lnTo>
                <a:lnTo>
                  <a:pt x="598" y="43"/>
                </a:lnTo>
                <a:lnTo>
                  <a:pt x="598" y="0"/>
                </a:lnTo>
                <a:close/>
              </a:path>
            </a:pathLst>
          </a:custGeom>
          <a:solidFill>
            <a:srgbClr val="f5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 txBox="1"/>
          <p:nvPr/>
        </p:nvSpPr>
        <p:spPr>
          <a:xfrm>
            <a:off x="1617480" y="3111840"/>
            <a:ext cx="5809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Incorporar pruebas unitarias con JUnit o PyTest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1362240" y="4139640"/>
            <a:ext cx="222840" cy="153720"/>
          </a:xfrm>
          <a:custGeom>
            <a:avLst/>
            <a:gdLst/>
            <a:ahLst/>
            <a:rect l="0" t="0" r="r" b="b"/>
            <a:pathLst>
              <a:path w="619" h="427">
                <a:moveTo>
                  <a:pt x="470" y="127"/>
                </a:moveTo>
                <a:cubicBezTo>
                  <a:pt x="455" y="127"/>
                  <a:pt x="440" y="130"/>
                  <a:pt x="427" y="134"/>
                </a:cubicBezTo>
                <a:cubicBezTo>
                  <a:pt x="427" y="132"/>
                  <a:pt x="427" y="130"/>
                  <a:pt x="427" y="127"/>
                </a:cubicBezTo>
                <a:cubicBezTo>
                  <a:pt x="427" y="57"/>
                  <a:pt x="370" y="0"/>
                  <a:pt x="299" y="0"/>
                </a:cubicBezTo>
                <a:cubicBezTo>
                  <a:pt x="240" y="0"/>
                  <a:pt x="190" y="40"/>
                  <a:pt x="175" y="94"/>
                </a:cubicBezTo>
                <a:cubicBezTo>
                  <a:pt x="160" y="88"/>
                  <a:pt x="144" y="85"/>
                  <a:pt x="128" y="85"/>
                </a:cubicBezTo>
                <a:cubicBezTo>
                  <a:pt x="57" y="85"/>
                  <a:pt x="0" y="142"/>
                  <a:pt x="0" y="213"/>
                </a:cubicBezTo>
                <a:cubicBezTo>
                  <a:pt x="0" y="284"/>
                  <a:pt x="57" y="342"/>
                  <a:pt x="128" y="342"/>
                </a:cubicBezTo>
                <a:cubicBezTo>
                  <a:pt x="187" y="342"/>
                  <a:pt x="237" y="302"/>
                  <a:pt x="252" y="247"/>
                </a:cubicBezTo>
                <a:cubicBezTo>
                  <a:pt x="267" y="253"/>
                  <a:pt x="282" y="256"/>
                  <a:pt x="299" y="256"/>
                </a:cubicBezTo>
                <a:cubicBezTo>
                  <a:pt x="307" y="256"/>
                  <a:pt x="315" y="256"/>
                  <a:pt x="323" y="254"/>
                </a:cubicBezTo>
                <a:cubicBezTo>
                  <a:pt x="321" y="262"/>
                  <a:pt x="320" y="270"/>
                  <a:pt x="320" y="278"/>
                </a:cubicBezTo>
                <a:cubicBezTo>
                  <a:pt x="320" y="360"/>
                  <a:pt x="387" y="427"/>
                  <a:pt x="470" y="427"/>
                </a:cubicBezTo>
                <a:cubicBezTo>
                  <a:pt x="552" y="427"/>
                  <a:pt x="619" y="360"/>
                  <a:pt x="619" y="278"/>
                </a:cubicBezTo>
                <a:cubicBezTo>
                  <a:pt x="619" y="194"/>
                  <a:pt x="552" y="127"/>
                  <a:pt x="470" y="127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1323720" y="4216320"/>
            <a:ext cx="276480" cy="153720"/>
          </a:xfrm>
          <a:custGeom>
            <a:avLst/>
            <a:gdLst/>
            <a:ahLst/>
            <a:rect l="0" t="0" r="r" b="b"/>
            <a:pathLst>
              <a:path w="768" h="427">
                <a:moveTo>
                  <a:pt x="662" y="214"/>
                </a:moveTo>
                <a:cubicBezTo>
                  <a:pt x="652" y="214"/>
                  <a:pt x="643" y="216"/>
                  <a:pt x="633" y="218"/>
                </a:cubicBezTo>
                <a:cubicBezTo>
                  <a:pt x="638" y="207"/>
                  <a:pt x="641" y="195"/>
                  <a:pt x="641" y="182"/>
                </a:cubicBezTo>
                <a:cubicBezTo>
                  <a:pt x="641" y="129"/>
                  <a:pt x="598" y="86"/>
                  <a:pt x="545" y="86"/>
                </a:cubicBezTo>
                <a:cubicBezTo>
                  <a:pt x="522" y="86"/>
                  <a:pt x="502" y="93"/>
                  <a:pt x="486" y="106"/>
                </a:cubicBezTo>
                <a:cubicBezTo>
                  <a:pt x="471" y="45"/>
                  <a:pt x="417" y="0"/>
                  <a:pt x="352" y="0"/>
                </a:cubicBezTo>
                <a:cubicBezTo>
                  <a:pt x="291" y="0"/>
                  <a:pt x="240" y="40"/>
                  <a:pt x="221" y="94"/>
                </a:cubicBezTo>
                <a:cubicBezTo>
                  <a:pt x="205" y="89"/>
                  <a:pt x="188" y="86"/>
                  <a:pt x="171" y="86"/>
                </a:cubicBezTo>
                <a:cubicBezTo>
                  <a:pt x="77" y="86"/>
                  <a:pt x="0" y="162"/>
                  <a:pt x="0" y="256"/>
                </a:cubicBezTo>
                <a:cubicBezTo>
                  <a:pt x="0" y="351"/>
                  <a:pt x="77" y="427"/>
                  <a:pt x="171" y="427"/>
                </a:cubicBezTo>
                <a:lnTo>
                  <a:pt x="662" y="427"/>
                </a:lnTo>
                <a:cubicBezTo>
                  <a:pt x="721" y="427"/>
                  <a:pt x="768" y="379"/>
                  <a:pt x="768" y="320"/>
                </a:cubicBezTo>
                <a:cubicBezTo>
                  <a:pt x="768" y="262"/>
                  <a:pt x="721" y="214"/>
                  <a:pt x="662" y="214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 txBox="1"/>
          <p:nvPr/>
        </p:nvSpPr>
        <p:spPr>
          <a:xfrm>
            <a:off x="1617480" y="3588120"/>
            <a:ext cx="5947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Crear una interfaz gráfica simple (Swing, Tkinter)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1462680" y="4798800"/>
            <a:ext cx="90720" cy="56520"/>
          </a:xfrm>
          <a:custGeom>
            <a:avLst/>
            <a:gdLst/>
            <a:ahLst/>
            <a:rect l="0" t="0" r="r" b="b"/>
            <a:pathLst>
              <a:path w="252" h="157">
                <a:moveTo>
                  <a:pt x="252" y="45"/>
                </a:moveTo>
                <a:cubicBezTo>
                  <a:pt x="252" y="51"/>
                  <a:pt x="251" y="59"/>
                  <a:pt x="249" y="65"/>
                </a:cubicBezTo>
                <a:cubicBezTo>
                  <a:pt x="238" y="111"/>
                  <a:pt x="188" y="162"/>
                  <a:pt x="117" y="157"/>
                </a:cubicBezTo>
                <a:cubicBezTo>
                  <a:pt x="52" y="153"/>
                  <a:pt x="0" y="122"/>
                  <a:pt x="0" y="79"/>
                </a:cubicBezTo>
                <a:cubicBezTo>
                  <a:pt x="0" y="36"/>
                  <a:pt x="52" y="0"/>
                  <a:pt x="117" y="0"/>
                </a:cubicBezTo>
                <a:cubicBezTo>
                  <a:pt x="181" y="0"/>
                  <a:pt x="252" y="1"/>
                  <a:pt x="252" y="45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1436400" y="4801320"/>
            <a:ext cx="115920" cy="36360"/>
          </a:xfrm>
          <a:custGeom>
            <a:avLst/>
            <a:gdLst/>
            <a:ahLst/>
            <a:rect l="0" t="0" r="r" b="b"/>
            <a:pathLst>
              <a:path w="322" h="101">
                <a:moveTo>
                  <a:pt x="190" y="0"/>
                </a:moveTo>
                <a:cubicBezTo>
                  <a:pt x="155" y="0"/>
                  <a:pt x="77" y="10"/>
                  <a:pt x="59" y="10"/>
                </a:cubicBezTo>
                <a:cubicBezTo>
                  <a:pt x="27" y="10"/>
                  <a:pt x="0" y="30"/>
                  <a:pt x="0" y="56"/>
                </a:cubicBezTo>
                <a:cubicBezTo>
                  <a:pt x="0" y="68"/>
                  <a:pt x="6" y="78"/>
                  <a:pt x="16" y="86"/>
                </a:cubicBezTo>
                <a:cubicBezTo>
                  <a:pt x="16" y="86"/>
                  <a:pt x="38" y="108"/>
                  <a:pt x="77" y="98"/>
                </a:cubicBezTo>
                <a:cubicBezTo>
                  <a:pt x="94" y="93"/>
                  <a:pt x="121" y="59"/>
                  <a:pt x="170" y="54"/>
                </a:cubicBezTo>
                <a:cubicBezTo>
                  <a:pt x="194" y="51"/>
                  <a:pt x="239" y="70"/>
                  <a:pt x="318" y="71"/>
                </a:cubicBezTo>
                <a:cubicBezTo>
                  <a:pt x="322" y="63"/>
                  <a:pt x="322" y="58"/>
                  <a:pt x="322" y="58"/>
                </a:cubicBezTo>
                <a:cubicBezTo>
                  <a:pt x="322" y="14"/>
                  <a:pt x="254" y="0"/>
                  <a:pt x="190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1328040" y="4640040"/>
            <a:ext cx="266400" cy="189720"/>
          </a:xfrm>
          <a:custGeom>
            <a:avLst/>
            <a:gdLst/>
            <a:ahLst/>
            <a:rect l="0" t="0" r="r" b="b"/>
            <a:pathLst>
              <a:path w="740" h="527">
                <a:moveTo>
                  <a:pt x="622" y="506"/>
                </a:moveTo>
                <a:cubicBezTo>
                  <a:pt x="622" y="506"/>
                  <a:pt x="669" y="497"/>
                  <a:pt x="698" y="459"/>
                </a:cubicBezTo>
                <a:cubicBezTo>
                  <a:pt x="732" y="414"/>
                  <a:pt x="727" y="367"/>
                  <a:pt x="727" y="367"/>
                </a:cubicBezTo>
                <a:cubicBezTo>
                  <a:pt x="761" y="303"/>
                  <a:pt x="716" y="243"/>
                  <a:pt x="716" y="243"/>
                </a:cubicBezTo>
                <a:cubicBezTo>
                  <a:pt x="712" y="175"/>
                  <a:pt x="670" y="147"/>
                  <a:pt x="670" y="147"/>
                </a:cubicBezTo>
                <a:cubicBezTo>
                  <a:pt x="643" y="83"/>
                  <a:pt x="583" y="66"/>
                  <a:pt x="583" y="66"/>
                </a:cubicBezTo>
                <a:cubicBezTo>
                  <a:pt x="536" y="11"/>
                  <a:pt x="453" y="12"/>
                  <a:pt x="453" y="12"/>
                </a:cubicBezTo>
                <a:cubicBezTo>
                  <a:pt x="453" y="12"/>
                  <a:pt x="373" y="-17"/>
                  <a:pt x="266" y="16"/>
                </a:cubicBezTo>
                <a:cubicBezTo>
                  <a:pt x="248" y="21"/>
                  <a:pt x="189" y="34"/>
                  <a:pt x="145" y="60"/>
                </a:cubicBezTo>
                <a:cubicBezTo>
                  <a:pt x="8" y="144"/>
                  <a:pt x="-2" y="275"/>
                  <a:pt x="0" y="297"/>
                </a:cubicBezTo>
                <a:cubicBezTo>
                  <a:pt x="10" y="416"/>
                  <a:pt x="94" y="437"/>
                  <a:pt x="147" y="449"/>
                </a:cubicBezTo>
                <a:cubicBezTo>
                  <a:pt x="159" y="483"/>
                  <a:pt x="205" y="546"/>
                  <a:pt x="287" y="522"/>
                </a:cubicBezTo>
                <a:cubicBezTo>
                  <a:pt x="390" y="504"/>
                  <a:pt x="432" y="474"/>
                  <a:pt x="457" y="474"/>
                </a:cubicBezTo>
                <a:cubicBezTo>
                  <a:pt x="482" y="474"/>
                  <a:pt x="551" y="501"/>
                  <a:pt x="622" y="506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1342800" y="4657320"/>
            <a:ext cx="231120" cy="148680"/>
          </a:xfrm>
          <a:custGeom>
            <a:avLst/>
            <a:gdLst/>
            <a:ahLst/>
            <a:rect l="0" t="0" r="r" b="b"/>
            <a:pathLst>
              <a:path w="642" h="413">
                <a:moveTo>
                  <a:pt x="324" y="267"/>
                </a:moveTo>
                <a:cubicBezTo>
                  <a:pt x="374" y="240"/>
                  <a:pt x="401" y="243"/>
                  <a:pt x="425" y="245"/>
                </a:cubicBezTo>
                <a:cubicBezTo>
                  <a:pt x="433" y="245"/>
                  <a:pt x="440" y="246"/>
                  <a:pt x="447" y="246"/>
                </a:cubicBezTo>
                <a:cubicBezTo>
                  <a:pt x="490" y="245"/>
                  <a:pt x="524" y="227"/>
                  <a:pt x="539" y="210"/>
                </a:cubicBezTo>
                <a:cubicBezTo>
                  <a:pt x="543" y="205"/>
                  <a:pt x="543" y="199"/>
                  <a:pt x="538" y="195"/>
                </a:cubicBezTo>
                <a:cubicBezTo>
                  <a:pt x="534" y="191"/>
                  <a:pt x="527" y="191"/>
                  <a:pt x="523" y="196"/>
                </a:cubicBezTo>
                <a:cubicBezTo>
                  <a:pt x="511" y="209"/>
                  <a:pt x="483" y="224"/>
                  <a:pt x="447" y="225"/>
                </a:cubicBezTo>
                <a:cubicBezTo>
                  <a:pt x="441" y="225"/>
                  <a:pt x="434" y="224"/>
                  <a:pt x="426" y="223"/>
                </a:cubicBezTo>
                <a:cubicBezTo>
                  <a:pt x="401" y="221"/>
                  <a:pt x="369" y="218"/>
                  <a:pt x="314" y="248"/>
                </a:cubicBezTo>
                <a:cubicBezTo>
                  <a:pt x="300" y="256"/>
                  <a:pt x="281" y="259"/>
                  <a:pt x="259" y="261"/>
                </a:cubicBezTo>
                <a:cubicBezTo>
                  <a:pt x="213" y="193"/>
                  <a:pt x="241" y="134"/>
                  <a:pt x="249" y="120"/>
                </a:cubicBezTo>
                <a:cubicBezTo>
                  <a:pt x="250" y="120"/>
                  <a:pt x="250" y="120"/>
                  <a:pt x="251" y="120"/>
                </a:cubicBezTo>
                <a:cubicBezTo>
                  <a:pt x="260" y="120"/>
                  <a:pt x="268" y="118"/>
                  <a:pt x="276" y="114"/>
                </a:cubicBezTo>
                <a:cubicBezTo>
                  <a:pt x="281" y="111"/>
                  <a:pt x="283" y="105"/>
                  <a:pt x="280" y="99"/>
                </a:cubicBezTo>
                <a:cubicBezTo>
                  <a:pt x="277" y="94"/>
                  <a:pt x="271" y="93"/>
                  <a:pt x="266" y="95"/>
                </a:cubicBezTo>
                <a:cubicBezTo>
                  <a:pt x="252" y="103"/>
                  <a:pt x="234" y="99"/>
                  <a:pt x="226" y="85"/>
                </a:cubicBezTo>
                <a:cubicBezTo>
                  <a:pt x="222" y="81"/>
                  <a:pt x="216" y="79"/>
                  <a:pt x="211" y="82"/>
                </a:cubicBezTo>
                <a:cubicBezTo>
                  <a:pt x="206" y="85"/>
                  <a:pt x="204" y="92"/>
                  <a:pt x="208" y="97"/>
                </a:cubicBezTo>
                <a:cubicBezTo>
                  <a:pt x="213" y="105"/>
                  <a:pt x="220" y="111"/>
                  <a:pt x="228" y="115"/>
                </a:cubicBezTo>
                <a:cubicBezTo>
                  <a:pt x="217" y="137"/>
                  <a:pt x="196" y="197"/>
                  <a:pt x="236" y="263"/>
                </a:cubicBezTo>
                <a:cubicBezTo>
                  <a:pt x="208" y="266"/>
                  <a:pt x="179" y="270"/>
                  <a:pt x="157" y="284"/>
                </a:cubicBezTo>
                <a:cubicBezTo>
                  <a:pt x="143" y="293"/>
                  <a:pt x="128" y="307"/>
                  <a:pt x="117" y="322"/>
                </a:cubicBezTo>
                <a:cubicBezTo>
                  <a:pt x="104" y="320"/>
                  <a:pt x="55" y="308"/>
                  <a:pt x="46" y="253"/>
                </a:cubicBezTo>
                <a:cubicBezTo>
                  <a:pt x="51" y="249"/>
                  <a:pt x="56" y="244"/>
                  <a:pt x="58" y="237"/>
                </a:cubicBezTo>
                <a:cubicBezTo>
                  <a:pt x="61" y="231"/>
                  <a:pt x="58" y="225"/>
                  <a:pt x="52" y="223"/>
                </a:cubicBezTo>
                <a:cubicBezTo>
                  <a:pt x="47" y="221"/>
                  <a:pt x="41" y="224"/>
                  <a:pt x="39" y="229"/>
                </a:cubicBezTo>
                <a:cubicBezTo>
                  <a:pt x="37" y="234"/>
                  <a:pt x="33" y="237"/>
                  <a:pt x="29" y="239"/>
                </a:cubicBezTo>
                <a:cubicBezTo>
                  <a:pt x="25" y="240"/>
                  <a:pt x="20" y="240"/>
                  <a:pt x="15" y="237"/>
                </a:cubicBezTo>
                <a:cubicBezTo>
                  <a:pt x="10" y="235"/>
                  <a:pt x="3" y="236"/>
                  <a:pt x="1" y="242"/>
                </a:cubicBezTo>
                <a:cubicBezTo>
                  <a:pt x="-2" y="247"/>
                  <a:pt x="0" y="253"/>
                  <a:pt x="5" y="256"/>
                </a:cubicBezTo>
                <a:cubicBezTo>
                  <a:pt x="11" y="259"/>
                  <a:pt x="17" y="261"/>
                  <a:pt x="24" y="261"/>
                </a:cubicBezTo>
                <a:cubicBezTo>
                  <a:pt x="25" y="261"/>
                  <a:pt x="25" y="261"/>
                  <a:pt x="26" y="261"/>
                </a:cubicBezTo>
                <a:cubicBezTo>
                  <a:pt x="36" y="312"/>
                  <a:pt x="77" y="335"/>
                  <a:pt x="106" y="342"/>
                </a:cubicBezTo>
                <a:cubicBezTo>
                  <a:pt x="102" y="350"/>
                  <a:pt x="99" y="358"/>
                  <a:pt x="99" y="367"/>
                </a:cubicBezTo>
                <a:cubicBezTo>
                  <a:pt x="98" y="373"/>
                  <a:pt x="102" y="378"/>
                  <a:pt x="108" y="379"/>
                </a:cubicBezTo>
                <a:lnTo>
                  <a:pt x="109" y="379"/>
                </a:lnTo>
                <a:cubicBezTo>
                  <a:pt x="115" y="379"/>
                  <a:pt x="119" y="374"/>
                  <a:pt x="120" y="369"/>
                </a:cubicBezTo>
                <a:cubicBezTo>
                  <a:pt x="122" y="343"/>
                  <a:pt x="147" y="316"/>
                  <a:pt x="169" y="302"/>
                </a:cubicBezTo>
                <a:cubicBezTo>
                  <a:pt x="189" y="289"/>
                  <a:pt x="219" y="286"/>
                  <a:pt x="248" y="283"/>
                </a:cubicBezTo>
                <a:cubicBezTo>
                  <a:pt x="277" y="281"/>
                  <a:pt x="303" y="278"/>
                  <a:pt x="324" y="267"/>
                </a:cubicBezTo>
                <a:moveTo>
                  <a:pt x="599" y="235"/>
                </a:moveTo>
                <a:cubicBezTo>
                  <a:pt x="597" y="240"/>
                  <a:pt x="599" y="246"/>
                  <a:pt x="604" y="249"/>
                </a:cubicBezTo>
                <a:cubicBezTo>
                  <a:pt x="605" y="250"/>
                  <a:pt x="607" y="250"/>
                  <a:pt x="609" y="250"/>
                </a:cubicBezTo>
                <a:cubicBezTo>
                  <a:pt x="613" y="250"/>
                  <a:pt x="616" y="249"/>
                  <a:pt x="618" y="245"/>
                </a:cubicBezTo>
                <a:cubicBezTo>
                  <a:pt x="619" y="244"/>
                  <a:pt x="657" y="171"/>
                  <a:pt x="585" y="123"/>
                </a:cubicBezTo>
                <a:cubicBezTo>
                  <a:pt x="580" y="119"/>
                  <a:pt x="573" y="121"/>
                  <a:pt x="570" y="125"/>
                </a:cubicBezTo>
                <a:cubicBezTo>
                  <a:pt x="567" y="130"/>
                  <a:pt x="568" y="137"/>
                  <a:pt x="573" y="140"/>
                </a:cubicBezTo>
                <a:cubicBezTo>
                  <a:pt x="629" y="178"/>
                  <a:pt x="601" y="232"/>
                  <a:pt x="599" y="235"/>
                </a:cubicBezTo>
                <a:moveTo>
                  <a:pt x="157" y="63"/>
                </a:moveTo>
                <a:cubicBezTo>
                  <a:pt x="160" y="63"/>
                  <a:pt x="163" y="61"/>
                  <a:pt x="165" y="58"/>
                </a:cubicBezTo>
                <a:cubicBezTo>
                  <a:pt x="196" y="14"/>
                  <a:pt x="239" y="29"/>
                  <a:pt x="241" y="30"/>
                </a:cubicBezTo>
                <a:cubicBezTo>
                  <a:pt x="246" y="32"/>
                  <a:pt x="252" y="29"/>
                  <a:pt x="255" y="23"/>
                </a:cubicBezTo>
                <a:cubicBezTo>
                  <a:pt x="257" y="18"/>
                  <a:pt x="254" y="12"/>
                  <a:pt x="248" y="10"/>
                </a:cubicBezTo>
                <a:cubicBezTo>
                  <a:pt x="228" y="2"/>
                  <a:pt x="181" y="0"/>
                  <a:pt x="148" y="46"/>
                </a:cubicBezTo>
                <a:cubicBezTo>
                  <a:pt x="145" y="51"/>
                  <a:pt x="146" y="57"/>
                  <a:pt x="150" y="61"/>
                </a:cubicBezTo>
                <a:cubicBezTo>
                  <a:pt x="152" y="62"/>
                  <a:pt x="155" y="63"/>
                  <a:pt x="157" y="63"/>
                </a:cubicBezTo>
                <a:moveTo>
                  <a:pt x="436" y="21"/>
                </a:moveTo>
                <a:cubicBezTo>
                  <a:pt x="484" y="18"/>
                  <a:pt x="505" y="53"/>
                  <a:pt x="506" y="55"/>
                </a:cubicBezTo>
                <a:cubicBezTo>
                  <a:pt x="508" y="58"/>
                  <a:pt x="512" y="60"/>
                  <a:pt x="515" y="60"/>
                </a:cubicBezTo>
                <a:cubicBezTo>
                  <a:pt x="517" y="60"/>
                  <a:pt x="519" y="59"/>
                  <a:pt x="521" y="58"/>
                </a:cubicBezTo>
                <a:cubicBezTo>
                  <a:pt x="526" y="55"/>
                  <a:pt x="528" y="49"/>
                  <a:pt x="525" y="44"/>
                </a:cubicBezTo>
                <a:cubicBezTo>
                  <a:pt x="524" y="42"/>
                  <a:pt x="496" y="-5"/>
                  <a:pt x="435" y="0"/>
                </a:cubicBezTo>
                <a:cubicBezTo>
                  <a:pt x="428" y="1"/>
                  <a:pt x="423" y="6"/>
                  <a:pt x="424" y="12"/>
                </a:cubicBezTo>
                <a:cubicBezTo>
                  <a:pt x="424" y="17"/>
                  <a:pt x="431" y="22"/>
                  <a:pt x="436" y="21"/>
                </a:cubicBezTo>
                <a:moveTo>
                  <a:pt x="631" y="334"/>
                </a:moveTo>
                <a:cubicBezTo>
                  <a:pt x="626" y="334"/>
                  <a:pt x="620" y="338"/>
                  <a:pt x="620" y="344"/>
                </a:cubicBezTo>
                <a:cubicBezTo>
                  <a:pt x="620" y="344"/>
                  <a:pt x="616" y="380"/>
                  <a:pt x="579" y="392"/>
                </a:cubicBezTo>
                <a:cubicBezTo>
                  <a:pt x="574" y="394"/>
                  <a:pt x="571" y="400"/>
                  <a:pt x="572" y="406"/>
                </a:cubicBezTo>
                <a:cubicBezTo>
                  <a:pt x="574" y="410"/>
                  <a:pt x="578" y="413"/>
                  <a:pt x="582" y="413"/>
                </a:cubicBezTo>
                <a:cubicBezTo>
                  <a:pt x="584" y="413"/>
                  <a:pt x="585" y="413"/>
                  <a:pt x="586" y="413"/>
                </a:cubicBezTo>
                <a:cubicBezTo>
                  <a:pt x="636" y="396"/>
                  <a:pt x="641" y="347"/>
                  <a:pt x="641" y="345"/>
                </a:cubicBezTo>
                <a:cubicBezTo>
                  <a:pt x="642" y="339"/>
                  <a:pt x="637" y="334"/>
                  <a:pt x="631" y="33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1377360" y="4659840"/>
            <a:ext cx="174960" cy="144000"/>
          </a:xfrm>
          <a:custGeom>
            <a:avLst/>
            <a:gdLst/>
            <a:ahLst/>
            <a:rect l="0" t="0" r="r" b="b"/>
            <a:pathLst>
              <a:path w="486" h="400">
                <a:moveTo>
                  <a:pt x="9" y="223"/>
                </a:moveTo>
                <a:cubicBezTo>
                  <a:pt x="7" y="229"/>
                  <a:pt x="11" y="235"/>
                  <a:pt x="16" y="236"/>
                </a:cubicBezTo>
                <a:cubicBezTo>
                  <a:pt x="17" y="237"/>
                  <a:pt x="18" y="237"/>
                  <a:pt x="19" y="237"/>
                </a:cubicBezTo>
                <a:cubicBezTo>
                  <a:pt x="24" y="237"/>
                  <a:pt x="28" y="234"/>
                  <a:pt x="29" y="229"/>
                </a:cubicBezTo>
                <a:cubicBezTo>
                  <a:pt x="33" y="214"/>
                  <a:pt x="49" y="204"/>
                  <a:pt x="65" y="207"/>
                </a:cubicBezTo>
                <a:cubicBezTo>
                  <a:pt x="70" y="208"/>
                  <a:pt x="76" y="205"/>
                  <a:pt x="77" y="199"/>
                </a:cubicBezTo>
                <a:cubicBezTo>
                  <a:pt x="78" y="193"/>
                  <a:pt x="75" y="188"/>
                  <a:pt x="69" y="186"/>
                </a:cubicBezTo>
                <a:cubicBezTo>
                  <a:pt x="60" y="184"/>
                  <a:pt x="51" y="185"/>
                  <a:pt x="42" y="188"/>
                </a:cubicBezTo>
                <a:cubicBezTo>
                  <a:pt x="17" y="146"/>
                  <a:pt x="22" y="104"/>
                  <a:pt x="22" y="103"/>
                </a:cubicBezTo>
                <a:cubicBezTo>
                  <a:pt x="23" y="97"/>
                  <a:pt x="19" y="92"/>
                  <a:pt x="13" y="91"/>
                </a:cubicBezTo>
                <a:cubicBezTo>
                  <a:pt x="7" y="91"/>
                  <a:pt x="2" y="95"/>
                  <a:pt x="1" y="100"/>
                </a:cubicBezTo>
                <a:cubicBezTo>
                  <a:pt x="1" y="102"/>
                  <a:pt x="-5" y="150"/>
                  <a:pt x="24" y="199"/>
                </a:cubicBezTo>
                <a:cubicBezTo>
                  <a:pt x="17" y="205"/>
                  <a:pt x="11" y="214"/>
                  <a:pt x="9" y="223"/>
                </a:cubicBezTo>
                <a:moveTo>
                  <a:pt x="247" y="171"/>
                </a:moveTo>
                <a:cubicBezTo>
                  <a:pt x="256" y="163"/>
                  <a:pt x="270" y="163"/>
                  <a:pt x="278" y="171"/>
                </a:cubicBezTo>
                <a:cubicBezTo>
                  <a:pt x="280" y="173"/>
                  <a:pt x="283" y="174"/>
                  <a:pt x="286" y="174"/>
                </a:cubicBezTo>
                <a:cubicBezTo>
                  <a:pt x="288" y="174"/>
                  <a:pt x="292" y="173"/>
                  <a:pt x="294" y="171"/>
                </a:cubicBezTo>
                <a:cubicBezTo>
                  <a:pt x="298" y="166"/>
                  <a:pt x="298" y="160"/>
                  <a:pt x="294" y="156"/>
                </a:cubicBezTo>
                <a:cubicBezTo>
                  <a:pt x="288" y="151"/>
                  <a:pt x="282" y="148"/>
                  <a:pt x="276" y="146"/>
                </a:cubicBezTo>
                <a:cubicBezTo>
                  <a:pt x="282" y="124"/>
                  <a:pt x="280" y="114"/>
                  <a:pt x="274" y="96"/>
                </a:cubicBezTo>
                <a:cubicBezTo>
                  <a:pt x="273" y="93"/>
                  <a:pt x="272" y="90"/>
                  <a:pt x="271" y="86"/>
                </a:cubicBezTo>
                <a:lnTo>
                  <a:pt x="270" y="84"/>
                </a:lnTo>
                <a:cubicBezTo>
                  <a:pt x="262" y="58"/>
                  <a:pt x="257" y="41"/>
                  <a:pt x="272" y="16"/>
                </a:cubicBezTo>
                <a:cubicBezTo>
                  <a:pt x="275" y="11"/>
                  <a:pt x="273" y="4"/>
                  <a:pt x="268" y="1"/>
                </a:cubicBezTo>
                <a:cubicBezTo>
                  <a:pt x="263" y="-2"/>
                  <a:pt x="257" y="0"/>
                  <a:pt x="254" y="5"/>
                </a:cubicBezTo>
                <a:cubicBezTo>
                  <a:pt x="234" y="38"/>
                  <a:pt x="241" y="62"/>
                  <a:pt x="250" y="90"/>
                </a:cubicBezTo>
                <a:lnTo>
                  <a:pt x="250" y="92"/>
                </a:lnTo>
                <a:cubicBezTo>
                  <a:pt x="251" y="96"/>
                  <a:pt x="253" y="100"/>
                  <a:pt x="254" y="103"/>
                </a:cubicBezTo>
                <a:cubicBezTo>
                  <a:pt x="259" y="119"/>
                  <a:pt x="260" y="125"/>
                  <a:pt x="254" y="144"/>
                </a:cubicBezTo>
                <a:cubicBezTo>
                  <a:pt x="246" y="146"/>
                  <a:pt x="239" y="149"/>
                  <a:pt x="233" y="155"/>
                </a:cubicBezTo>
                <a:cubicBezTo>
                  <a:pt x="228" y="159"/>
                  <a:pt x="228" y="166"/>
                  <a:pt x="232" y="170"/>
                </a:cubicBezTo>
                <a:cubicBezTo>
                  <a:pt x="236" y="174"/>
                  <a:pt x="243" y="175"/>
                  <a:pt x="247" y="171"/>
                </a:cubicBezTo>
                <a:moveTo>
                  <a:pt x="384" y="107"/>
                </a:moveTo>
                <a:cubicBezTo>
                  <a:pt x="390" y="107"/>
                  <a:pt x="396" y="106"/>
                  <a:pt x="402" y="103"/>
                </a:cubicBezTo>
                <a:cubicBezTo>
                  <a:pt x="407" y="100"/>
                  <a:pt x="410" y="94"/>
                  <a:pt x="407" y="89"/>
                </a:cubicBezTo>
                <a:cubicBezTo>
                  <a:pt x="405" y="83"/>
                  <a:pt x="398" y="81"/>
                  <a:pt x="393" y="84"/>
                </a:cubicBezTo>
                <a:cubicBezTo>
                  <a:pt x="382" y="89"/>
                  <a:pt x="369" y="84"/>
                  <a:pt x="363" y="74"/>
                </a:cubicBezTo>
                <a:cubicBezTo>
                  <a:pt x="361" y="69"/>
                  <a:pt x="354" y="67"/>
                  <a:pt x="349" y="70"/>
                </a:cubicBezTo>
                <a:cubicBezTo>
                  <a:pt x="344" y="72"/>
                  <a:pt x="342" y="79"/>
                  <a:pt x="345" y="84"/>
                </a:cubicBezTo>
                <a:cubicBezTo>
                  <a:pt x="349" y="91"/>
                  <a:pt x="354" y="97"/>
                  <a:pt x="361" y="101"/>
                </a:cubicBezTo>
                <a:cubicBezTo>
                  <a:pt x="349" y="128"/>
                  <a:pt x="356" y="158"/>
                  <a:pt x="361" y="174"/>
                </a:cubicBezTo>
                <a:cubicBezTo>
                  <a:pt x="363" y="178"/>
                  <a:pt x="367" y="181"/>
                  <a:pt x="371" y="181"/>
                </a:cubicBezTo>
                <a:cubicBezTo>
                  <a:pt x="372" y="181"/>
                  <a:pt x="374" y="181"/>
                  <a:pt x="375" y="180"/>
                </a:cubicBezTo>
                <a:cubicBezTo>
                  <a:pt x="380" y="179"/>
                  <a:pt x="383" y="172"/>
                  <a:pt x="381" y="167"/>
                </a:cubicBezTo>
                <a:cubicBezTo>
                  <a:pt x="378" y="156"/>
                  <a:pt x="371" y="129"/>
                  <a:pt x="381" y="107"/>
                </a:cubicBezTo>
                <a:cubicBezTo>
                  <a:pt x="382" y="107"/>
                  <a:pt x="383" y="107"/>
                  <a:pt x="384" y="107"/>
                </a:cubicBezTo>
                <a:moveTo>
                  <a:pt x="486" y="308"/>
                </a:moveTo>
                <a:cubicBezTo>
                  <a:pt x="486" y="302"/>
                  <a:pt x="480" y="297"/>
                  <a:pt x="475" y="298"/>
                </a:cubicBezTo>
                <a:cubicBezTo>
                  <a:pt x="453" y="300"/>
                  <a:pt x="435" y="283"/>
                  <a:pt x="433" y="262"/>
                </a:cubicBezTo>
                <a:cubicBezTo>
                  <a:pt x="433" y="256"/>
                  <a:pt x="428" y="251"/>
                  <a:pt x="422" y="252"/>
                </a:cubicBezTo>
                <a:cubicBezTo>
                  <a:pt x="416" y="252"/>
                  <a:pt x="411" y="257"/>
                  <a:pt x="412" y="263"/>
                </a:cubicBezTo>
                <a:cubicBezTo>
                  <a:pt x="413" y="276"/>
                  <a:pt x="418" y="287"/>
                  <a:pt x="425" y="296"/>
                </a:cubicBezTo>
                <a:cubicBezTo>
                  <a:pt x="408" y="316"/>
                  <a:pt x="385" y="322"/>
                  <a:pt x="373" y="324"/>
                </a:cubicBezTo>
                <a:cubicBezTo>
                  <a:pt x="362" y="325"/>
                  <a:pt x="352" y="324"/>
                  <a:pt x="341" y="323"/>
                </a:cubicBezTo>
                <a:cubicBezTo>
                  <a:pt x="331" y="321"/>
                  <a:pt x="319" y="320"/>
                  <a:pt x="305" y="320"/>
                </a:cubicBezTo>
                <a:cubicBezTo>
                  <a:pt x="304" y="314"/>
                  <a:pt x="303" y="305"/>
                  <a:pt x="298" y="298"/>
                </a:cubicBezTo>
                <a:cubicBezTo>
                  <a:pt x="295" y="293"/>
                  <a:pt x="287" y="292"/>
                  <a:pt x="282" y="295"/>
                </a:cubicBezTo>
                <a:cubicBezTo>
                  <a:pt x="277" y="298"/>
                  <a:pt x="276" y="304"/>
                  <a:pt x="279" y="309"/>
                </a:cubicBezTo>
                <a:cubicBezTo>
                  <a:pt x="282" y="314"/>
                  <a:pt x="282" y="321"/>
                  <a:pt x="282" y="325"/>
                </a:cubicBezTo>
                <a:cubicBezTo>
                  <a:pt x="272" y="329"/>
                  <a:pt x="262" y="334"/>
                  <a:pt x="254" y="340"/>
                </a:cubicBezTo>
                <a:cubicBezTo>
                  <a:pt x="239" y="350"/>
                  <a:pt x="227" y="357"/>
                  <a:pt x="209" y="353"/>
                </a:cubicBezTo>
                <a:cubicBezTo>
                  <a:pt x="193" y="350"/>
                  <a:pt x="177" y="349"/>
                  <a:pt x="163" y="351"/>
                </a:cubicBezTo>
                <a:cubicBezTo>
                  <a:pt x="161" y="345"/>
                  <a:pt x="158" y="339"/>
                  <a:pt x="153" y="334"/>
                </a:cubicBezTo>
                <a:cubicBezTo>
                  <a:pt x="148" y="330"/>
                  <a:pt x="142" y="330"/>
                  <a:pt x="138" y="335"/>
                </a:cubicBezTo>
                <a:cubicBezTo>
                  <a:pt x="134" y="339"/>
                  <a:pt x="134" y="346"/>
                  <a:pt x="138" y="350"/>
                </a:cubicBezTo>
                <a:cubicBezTo>
                  <a:pt x="140" y="351"/>
                  <a:pt x="141" y="354"/>
                  <a:pt x="142" y="356"/>
                </a:cubicBezTo>
                <a:cubicBezTo>
                  <a:pt x="119" y="366"/>
                  <a:pt x="107" y="382"/>
                  <a:pt x="107" y="383"/>
                </a:cubicBezTo>
                <a:cubicBezTo>
                  <a:pt x="103" y="388"/>
                  <a:pt x="104" y="394"/>
                  <a:pt x="109" y="398"/>
                </a:cubicBezTo>
                <a:cubicBezTo>
                  <a:pt x="111" y="399"/>
                  <a:pt x="113" y="400"/>
                  <a:pt x="115" y="400"/>
                </a:cubicBezTo>
                <a:cubicBezTo>
                  <a:pt x="119" y="400"/>
                  <a:pt x="122" y="398"/>
                  <a:pt x="124" y="395"/>
                </a:cubicBezTo>
                <a:cubicBezTo>
                  <a:pt x="124" y="395"/>
                  <a:pt x="136" y="380"/>
                  <a:pt x="159" y="373"/>
                </a:cubicBezTo>
                <a:cubicBezTo>
                  <a:pt x="171" y="370"/>
                  <a:pt x="188" y="370"/>
                  <a:pt x="205" y="374"/>
                </a:cubicBezTo>
                <a:cubicBezTo>
                  <a:pt x="209" y="375"/>
                  <a:pt x="214" y="376"/>
                  <a:pt x="218" y="376"/>
                </a:cubicBezTo>
                <a:cubicBezTo>
                  <a:pt x="220" y="380"/>
                  <a:pt x="221" y="386"/>
                  <a:pt x="221" y="388"/>
                </a:cubicBezTo>
                <a:cubicBezTo>
                  <a:pt x="221" y="393"/>
                  <a:pt x="226" y="398"/>
                  <a:pt x="231" y="398"/>
                </a:cubicBezTo>
                <a:lnTo>
                  <a:pt x="232" y="398"/>
                </a:lnTo>
                <a:cubicBezTo>
                  <a:pt x="238" y="398"/>
                  <a:pt x="242" y="393"/>
                  <a:pt x="242" y="387"/>
                </a:cubicBezTo>
                <a:cubicBezTo>
                  <a:pt x="242" y="386"/>
                  <a:pt x="241" y="379"/>
                  <a:pt x="239" y="372"/>
                </a:cubicBezTo>
                <a:cubicBezTo>
                  <a:pt x="249" y="369"/>
                  <a:pt x="258" y="363"/>
                  <a:pt x="266" y="358"/>
                </a:cubicBezTo>
                <a:cubicBezTo>
                  <a:pt x="278" y="350"/>
                  <a:pt x="290" y="342"/>
                  <a:pt x="305" y="342"/>
                </a:cubicBezTo>
                <a:cubicBezTo>
                  <a:pt x="318" y="341"/>
                  <a:pt x="328" y="343"/>
                  <a:pt x="338" y="344"/>
                </a:cubicBezTo>
                <a:cubicBezTo>
                  <a:pt x="349" y="345"/>
                  <a:pt x="358" y="346"/>
                  <a:pt x="369" y="345"/>
                </a:cubicBezTo>
                <a:cubicBezTo>
                  <a:pt x="371" y="350"/>
                  <a:pt x="371" y="358"/>
                  <a:pt x="371" y="360"/>
                </a:cubicBezTo>
                <a:cubicBezTo>
                  <a:pt x="370" y="366"/>
                  <a:pt x="374" y="371"/>
                  <a:pt x="380" y="372"/>
                </a:cubicBezTo>
                <a:cubicBezTo>
                  <a:pt x="381" y="372"/>
                  <a:pt x="381" y="372"/>
                  <a:pt x="381" y="372"/>
                </a:cubicBezTo>
                <a:cubicBezTo>
                  <a:pt x="387" y="372"/>
                  <a:pt x="391" y="368"/>
                  <a:pt x="392" y="363"/>
                </a:cubicBezTo>
                <a:cubicBezTo>
                  <a:pt x="392" y="361"/>
                  <a:pt x="393" y="352"/>
                  <a:pt x="391" y="342"/>
                </a:cubicBezTo>
                <a:cubicBezTo>
                  <a:pt x="406" y="338"/>
                  <a:pt x="425" y="329"/>
                  <a:pt x="441" y="310"/>
                </a:cubicBezTo>
                <a:cubicBezTo>
                  <a:pt x="450" y="316"/>
                  <a:pt x="461" y="319"/>
                  <a:pt x="472" y="319"/>
                </a:cubicBezTo>
                <a:cubicBezTo>
                  <a:pt x="473" y="319"/>
                  <a:pt x="475" y="319"/>
                  <a:pt x="476" y="319"/>
                </a:cubicBezTo>
                <a:cubicBezTo>
                  <a:pt x="482" y="319"/>
                  <a:pt x="486" y="314"/>
                  <a:pt x="486" y="308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 txBox="1"/>
          <p:nvPr/>
        </p:nvSpPr>
        <p:spPr>
          <a:xfrm>
            <a:off x="1617480" y="4073760"/>
            <a:ext cx="6796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Documentar con README técnico y diagrama de clases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1617480" y="4559760"/>
            <a:ext cx="7418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Simulación de validación de requisitos con feedback externo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790920" y="2526480"/>
            <a:ext cx="251640" cy="245160"/>
          </a:xfrm>
          <a:custGeom>
            <a:avLst/>
            <a:gdLst/>
            <a:ahLst/>
            <a:rect l="0" t="0" r="r" b="b"/>
            <a:pathLst>
              <a:path w="699" h="681">
                <a:moveTo>
                  <a:pt x="0" y="192"/>
                </a:moveTo>
                <a:lnTo>
                  <a:pt x="223" y="0"/>
                </a:lnTo>
                <a:lnTo>
                  <a:pt x="671" y="28"/>
                </a:lnTo>
                <a:lnTo>
                  <a:pt x="699" y="464"/>
                </a:lnTo>
                <a:lnTo>
                  <a:pt x="504" y="681"/>
                </a:lnTo>
                <a:cubicBezTo>
                  <a:pt x="504" y="681"/>
                  <a:pt x="504" y="518"/>
                  <a:pt x="336" y="355"/>
                </a:cubicBezTo>
                <a:cubicBezTo>
                  <a:pt x="168" y="192"/>
                  <a:pt x="0" y="192"/>
                  <a:pt x="0" y="192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790560" y="2636280"/>
            <a:ext cx="141480" cy="135360"/>
          </a:xfrm>
          <a:custGeom>
            <a:avLst/>
            <a:gdLst/>
            <a:ahLst/>
            <a:rect l="0" t="0" r="r" b="b"/>
            <a:pathLst>
              <a:path w="393" h="376">
                <a:moveTo>
                  <a:pt x="0" y="376"/>
                </a:moveTo>
                <a:cubicBezTo>
                  <a:pt x="0" y="376"/>
                  <a:pt x="-1" y="158"/>
                  <a:pt x="84" y="76"/>
                </a:cubicBezTo>
                <a:cubicBezTo>
                  <a:pt x="168" y="-6"/>
                  <a:pt x="393" y="0"/>
                  <a:pt x="393" y="0"/>
                </a:cubicBezTo>
                <a:cubicBezTo>
                  <a:pt x="393" y="0"/>
                  <a:pt x="393" y="212"/>
                  <a:pt x="308" y="294"/>
                </a:cubicBezTo>
                <a:cubicBezTo>
                  <a:pt x="224" y="376"/>
                  <a:pt x="0" y="376"/>
                  <a:pt x="0" y="37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831240" y="2653920"/>
            <a:ext cx="80640" cy="78480"/>
          </a:xfrm>
          <a:custGeom>
            <a:avLst/>
            <a:gdLst/>
            <a:ahLst/>
            <a:rect l="0" t="0" r="r" b="b"/>
            <a:pathLst>
              <a:path w="224" h="218">
                <a:moveTo>
                  <a:pt x="224" y="109"/>
                </a:moveTo>
                <a:cubicBezTo>
                  <a:pt x="224" y="124"/>
                  <a:pt x="221" y="138"/>
                  <a:pt x="216" y="151"/>
                </a:cubicBezTo>
                <a:cubicBezTo>
                  <a:pt x="210" y="165"/>
                  <a:pt x="202" y="176"/>
                  <a:pt x="191" y="187"/>
                </a:cubicBezTo>
                <a:cubicBezTo>
                  <a:pt x="181" y="197"/>
                  <a:pt x="169" y="205"/>
                  <a:pt x="155" y="210"/>
                </a:cubicBezTo>
                <a:cubicBezTo>
                  <a:pt x="141" y="216"/>
                  <a:pt x="127" y="218"/>
                  <a:pt x="112" y="218"/>
                </a:cubicBezTo>
                <a:cubicBezTo>
                  <a:pt x="98" y="218"/>
                  <a:pt x="83" y="216"/>
                  <a:pt x="70" y="210"/>
                </a:cubicBezTo>
                <a:cubicBezTo>
                  <a:pt x="56" y="205"/>
                  <a:pt x="44" y="197"/>
                  <a:pt x="32" y="187"/>
                </a:cubicBezTo>
                <a:cubicBezTo>
                  <a:pt x="22" y="176"/>
                  <a:pt x="14" y="165"/>
                  <a:pt x="8" y="151"/>
                </a:cubicBezTo>
                <a:cubicBezTo>
                  <a:pt x="3" y="138"/>
                  <a:pt x="0" y="124"/>
                  <a:pt x="0" y="109"/>
                </a:cubicBezTo>
                <a:cubicBezTo>
                  <a:pt x="0" y="94"/>
                  <a:pt x="3" y="80"/>
                  <a:pt x="8" y="67"/>
                </a:cubicBezTo>
                <a:cubicBezTo>
                  <a:pt x="14" y="54"/>
                  <a:pt x="22" y="42"/>
                  <a:pt x="32" y="32"/>
                </a:cubicBezTo>
                <a:cubicBezTo>
                  <a:pt x="44" y="21"/>
                  <a:pt x="56" y="14"/>
                  <a:pt x="70" y="8"/>
                </a:cubicBezTo>
                <a:cubicBezTo>
                  <a:pt x="83" y="3"/>
                  <a:pt x="98" y="0"/>
                  <a:pt x="112" y="0"/>
                </a:cubicBezTo>
                <a:cubicBezTo>
                  <a:pt x="127" y="0"/>
                  <a:pt x="141" y="3"/>
                  <a:pt x="155" y="8"/>
                </a:cubicBezTo>
                <a:cubicBezTo>
                  <a:pt x="169" y="14"/>
                  <a:pt x="181" y="21"/>
                  <a:pt x="191" y="32"/>
                </a:cubicBezTo>
                <a:cubicBezTo>
                  <a:pt x="202" y="42"/>
                  <a:pt x="210" y="54"/>
                  <a:pt x="216" y="67"/>
                </a:cubicBezTo>
                <a:cubicBezTo>
                  <a:pt x="221" y="80"/>
                  <a:pt x="224" y="94"/>
                  <a:pt x="224" y="109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869400" y="2428560"/>
            <a:ext cx="273600" cy="266760"/>
          </a:xfrm>
          <a:custGeom>
            <a:avLst/>
            <a:gdLst/>
            <a:ahLst/>
            <a:rect l="0" t="0" r="r" b="b"/>
            <a:pathLst>
              <a:path w="760" h="741">
                <a:moveTo>
                  <a:pt x="760" y="0"/>
                </a:moveTo>
                <a:cubicBezTo>
                  <a:pt x="760" y="0"/>
                  <a:pt x="481" y="0"/>
                  <a:pt x="145" y="272"/>
                </a:cubicBezTo>
                <a:cubicBezTo>
                  <a:pt x="-23" y="409"/>
                  <a:pt x="-23" y="654"/>
                  <a:pt x="33" y="708"/>
                </a:cubicBezTo>
                <a:cubicBezTo>
                  <a:pt x="89" y="763"/>
                  <a:pt x="342" y="763"/>
                  <a:pt x="481" y="600"/>
                </a:cubicBezTo>
                <a:cubicBezTo>
                  <a:pt x="760" y="272"/>
                  <a:pt x="760" y="0"/>
                  <a:pt x="760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1015560" y="2477520"/>
            <a:ext cx="77400" cy="75240"/>
          </a:xfrm>
          <a:custGeom>
            <a:avLst/>
            <a:gdLst/>
            <a:ahLst/>
            <a:rect l="0" t="0" r="r" b="b"/>
            <a:pathLst>
              <a:path w="215" h="209">
                <a:moveTo>
                  <a:pt x="103" y="0"/>
                </a:moveTo>
                <a:cubicBezTo>
                  <a:pt x="58" y="0"/>
                  <a:pt x="18" y="27"/>
                  <a:pt x="0" y="66"/>
                </a:cubicBezTo>
                <a:cubicBezTo>
                  <a:pt x="14" y="59"/>
                  <a:pt x="30" y="56"/>
                  <a:pt x="46" y="56"/>
                </a:cubicBezTo>
                <a:cubicBezTo>
                  <a:pt x="109" y="56"/>
                  <a:pt x="159" y="104"/>
                  <a:pt x="159" y="165"/>
                </a:cubicBezTo>
                <a:cubicBezTo>
                  <a:pt x="159" y="180"/>
                  <a:pt x="155" y="195"/>
                  <a:pt x="149" y="209"/>
                </a:cubicBezTo>
                <a:cubicBezTo>
                  <a:pt x="188" y="192"/>
                  <a:pt x="215" y="154"/>
                  <a:pt x="215" y="110"/>
                </a:cubicBezTo>
                <a:cubicBezTo>
                  <a:pt x="215" y="49"/>
                  <a:pt x="165" y="0"/>
                  <a:pt x="103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861480" y="2555280"/>
            <a:ext cx="151560" cy="147960"/>
          </a:xfrm>
          <a:custGeom>
            <a:avLst/>
            <a:gdLst/>
            <a:ahLst/>
            <a:rect l="0" t="0" r="r" b="b"/>
            <a:pathLst>
              <a:path w="421" h="411">
                <a:moveTo>
                  <a:pt x="0" y="411"/>
                </a:moveTo>
                <a:cubicBezTo>
                  <a:pt x="0" y="411"/>
                  <a:pt x="0" y="302"/>
                  <a:pt x="27" y="275"/>
                </a:cubicBezTo>
                <a:cubicBezTo>
                  <a:pt x="55" y="248"/>
                  <a:pt x="392" y="-25"/>
                  <a:pt x="419" y="2"/>
                </a:cubicBezTo>
                <a:cubicBezTo>
                  <a:pt x="447" y="29"/>
                  <a:pt x="167" y="356"/>
                  <a:pt x="139" y="384"/>
                </a:cubicBezTo>
                <a:cubicBezTo>
                  <a:pt x="111" y="411"/>
                  <a:pt x="0" y="411"/>
                  <a:pt x="0" y="411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 txBox="1"/>
          <p:nvPr/>
        </p:nvSpPr>
        <p:spPr>
          <a:xfrm>
            <a:off x="1160280" y="2365200"/>
            <a:ext cx="56890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¡Construye tu startup de objetos!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 txBox="1"/>
          <p:nvPr/>
        </p:nvSpPr>
        <p:spPr>
          <a:xfrm>
            <a:off x="747720" y="3102480"/>
            <a:ext cx="5595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Programa como si diseñaras un producto real.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774360" y="4216680"/>
            <a:ext cx="270720" cy="168480"/>
          </a:xfrm>
          <a:custGeom>
            <a:avLst/>
            <a:gdLst/>
            <a:ahLst/>
            <a:rect l="0" t="0" r="r" b="b"/>
            <a:pathLst>
              <a:path w="752" h="468">
                <a:moveTo>
                  <a:pt x="752" y="0"/>
                </a:moveTo>
                <a:lnTo>
                  <a:pt x="0" y="122"/>
                </a:lnTo>
                <a:lnTo>
                  <a:pt x="0" y="331"/>
                </a:lnTo>
                <a:cubicBezTo>
                  <a:pt x="-1" y="334"/>
                  <a:pt x="2" y="337"/>
                  <a:pt x="9" y="341"/>
                </a:cubicBezTo>
                <a:cubicBezTo>
                  <a:pt x="25" y="349"/>
                  <a:pt x="219" y="453"/>
                  <a:pt x="234" y="461"/>
                </a:cubicBezTo>
                <a:cubicBezTo>
                  <a:pt x="253" y="470"/>
                  <a:pt x="265" y="471"/>
                  <a:pt x="281" y="463"/>
                </a:cubicBezTo>
                <a:cubicBezTo>
                  <a:pt x="294" y="457"/>
                  <a:pt x="692" y="246"/>
                  <a:pt x="728" y="227"/>
                </a:cubicBezTo>
                <a:cubicBezTo>
                  <a:pt x="747" y="217"/>
                  <a:pt x="753" y="212"/>
                  <a:pt x="752" y="208"/>
                </a:cubicBezTo>
                <a:lnTo>
                  <a:pt x="752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774360" y="4260600"/>
            <a:ext cx="93240" cy="124560"/>
          </a:xfrm>
          <a:custGeom>
            <a:avLst/>
            <a:gdLst/>
            <a:ahLst/>
            <a:rect l="0" t="0" r="r" b="b"/>
            <a:pathLst>
              <a:path w="259" h="346">
                <a:moveTo>
                  <a:pt x="0" y="0"/>
                </a:moveTo>
                <a:lnTo>
                  <a:pt x="0" y="209"/>
                </a:lnTo>
                <a:cubicBezTo>
                  <a:pt x="-1" y="212"/>
                  <a:pt x="2" y="215"/>
                  <a:pt x="9" y="219"/>
                </a:cubicBezTo>
                <a:cubicBezTo>
                  <a:pt x="25" y="227"/>
                  <a:pt x="220" y="331"/>
                  <a:pt x="235" y="339"/>
                </a:cubicBezTo>
                <a:cubicBezTo>
                  <a:pt x="244" y="343"/>
                  <a:pt x="252" y="346"/>
                  <a:pt x="259" y="346"/>
                </a:cubicBezTo>
                <a:lnTo>
                  <a:pt x="259" y="0"/>
                </a:lnTo>
                <a:lnTo>
                  <a:pt x="0" y="0"/>
                </a:ln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774360" y="4166280"/>
            <a:ext cx="270720" cy="144360"/>
          </a:xfrm>
          <a:custGeom>
            <a:avLst/>
            <a:gdLst/>
            <a:ahLst/>
            <a:rect l="0" t="0" r="r" b="b"/>
            <a:pathLst>
              <a:path w="752" h="401">
                <a:moveTo>
                  <a:pt x="465" y="9"/>
                </a:moveTo>
                <a:cubicBezTo>
                  <a:pt x="489" y="-3"/>
                  <a:pt x="490" y="-4"/>
                  <a:pt x="514" y="9"/>
                </a:cubicBezTo>
                <a:cubicBezTo>
                  <a:pt x="538" y="22"/>
                  <a:pt x="724" y="121"/>
                  <a:pt x="738" y="128"/>
                </a:cubicBezTo>
                <a:cubicBezTo>
                  <a:pt x="755" y="137"/>
                  <a:pt x="761" y="140"/>
                  <a:pt x="728" y="158"/>
                </a:cubicBezTo>
                <a:cubicBezTo>
                  <a:pt x="692" y="177"/>
                  <a:pt x="294" y="389"/>
                  <a:pt x="281" y="395"/>
                </a:cubicBezTo>
                <a:cubicBezTo>
                  <a:pt x="265" y="403"/>
                  <a:pt x="253" y="402"/>
                  <a:pt x="234" y="393"/>
                </a:cubicBezTo>
                <a:cubicBezTo>
                  <a:pt x="219" y="385"/>
                  <a:pt x="25" y="281"/>
                  <a:pt x="9" y="273"/>
                </a:cubicBezTo>
                <a:cubicBezTo>
                  <a:pt x="-8" y="263"/>
                  <a:pt x="-1" y="258"/>
                  <a:pt x="25" y="243"/>
                </a:cubicBezTo>
                <a:lnTo>
                  <a:pt x="465" y="9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/>
          <p:nvPr/>
        </p:nvSpPr>
        <p:spPr>
          <a:xfrm>
            <a:off x="829080" y="4251600"/>
            <a:ext cx="56880" cy="28440"/>
          </a:xfrm>
          <a:custGeom>
            <a:avLst/>
            <a:gdLst/>
            <a:ahLst/>
            <a:rect l="0" t="0" r="r" b="b"/>
            <a:pathLst>
              <a:path w="158" h="79">
                <a:moveTo>
                  <a:pt x="158" y="40"/>
                </a:moveTo>
                <a:cubicBezTo>
                  <a:pt x="158" y="45"/>
                  <a:pt x="156" y="50"/>
                  <a:pt x="152" y="55"/>
                </a:cubicBezTo>
                <a:cubicBezTo>
                  <a:pt x="148" y="60"/>
                  <a:pt x="142" y="64"/>
                  <a:pt x="135" y="68"/>
                </a:cubicBezTo>
                <a:cubicBezTo>
                  <a:pt x="127" y="71"/>
                  <a:pt x="119" y="74"/>
                  <a:pt x="108" y="76"/>
                </a:cubicBezTo>
                <a:cubicBezTo>
                  <a:pt x="99" y="78"/>
                  <a:pt x="89" y="79"/>
                  <a:pt x="78" y="79"/>
                </a:cubicBezTo>
                <a:cubicBezTo>
                  <a:pt x="68" y="79"/>
                  <a:pt x="58" y="78"/>
                  <a:pt x="48" y="76"/>
                </a:cubicBezTo>
                <a:cubicBezTo>
                  <a:pt x="38" y="74"/>
                  <a:pt x="30" y="71"/>
                  <a:pt x="23" y="68"/>
                </a:cubicBezTo>
                <a:cubicBezTo>
                  <a:pt x="15" y="64"/>
                  <a:pt x="10" y="60"/>
                  <a:pt x="6" y="55"/>
                </a:cubicBezTo>
                <a:cubicBezTo>
                  <a:pt x="2" y="50"/>
                  <a:pt x="0" y="45"/>
                  <a:pt x="0" y="40"/>
                </a:cubicBezTo>
                <a:cubicBezTo>
                  <a:pt x="0" y="35"/>
                  <a:pt x="2" y="30"/>
                  <a:pt x="6" y="25"/>
                </a:cubicBezTo>
                <a:cubicBezTo>
                  <a:pt x="10" y="20"/>
                  <a:pt x="15" y="16"/>
                  <a:pt x="23" y="12"/>
                </a:cubicBezTo>
                <a:cubicBezTo>
                  <a:pt x="30" y="8"/>
                  <a:pt x="38" y="5"/>
                  <a:pt x="48" y="3"/>
                </a:cubicBezTo>
                <a:cubicBezTo>
                  <a:pt x="58" y="1"/>
                  <a:pt x="68" y="0"/>
                  <a:pt x="78" y="0"/>
                </a:cubicBezTo>
                <a:cubicBezTo>
                  <a:pt x="89" y="0"/>
                  <a:pt x="99" y="1"/>
                  <a:pt x="108" y="3"/>
                </a:cubicBezTo>
                <a:cubicBezTo>
                  <a:pt x="119" y="5"/>
                  <a:pt x="127" y="8"/>
                  <a:pt x="135" y="12"/>
                </a:cubicBezTo>
                <a:cubicBezTo>
                  <a:pt x="142" y="16"/>
                  <a:pt x="148" y="20"/>
                  <a:pt x="152" y="25"/>
                </a:cubicBezTo>
                <a:cubicBezTo>
                  <a:pt x="156" y="30"/>
                  <a:pt x="158" y="35"/>
                  <a:pt x="158" y="40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829080" y="4259880"/>
            <a:ext cx="48960" cy="20520"/>
          </a:xfrm>
          <a:custGeom>
            <a:avLst/>
            <a:gdLst/>
            <a:ahLst/>
            <a:rect l="0" t="0" r="r" b="b"/>
            <a:pathLst>
              <a:path w="136" h="57">
                <a:moveTo>
                  <a:pt x="89" y="7"/>
                </a:moveTo>
                <a:cubicBezTo>
                  <a:pt x="54" y="-4"/>
                  <a:pt x="16" y="-1"/>
                  <a:pt x="0" y="14"/>
                </a:cubicBezTo>
                <a:cubicBezTo>
                  <a:pt x="0" y="15"/>
                  <a:pt x="0" y="16"/>
                  <a:pt x="0" y="17"/>
                </a:cubicBezTo>
                <a:cubicBezTo>
                  <a:pt x="0" y="39"/>
                  <a:pt x="35" y="57"/>
                  <a:pt x="79" y="57"/>
                </a:cubicBezTo>
                <a:cubicBezTo>
                  <a:pt x="102" y="57"/>
                  <a:pt x="122" y="52"/>
                  <a:pt x="136" y="44"/>
                </a:cubicBezTo>
                <a:cubicBezTo>
                  <a:pt x="129" y="30"/>
                  <a:pt x="113" y="15"/>
                  <a:pt x="89" y="7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881280" y="4224240"/>
            <a:ext cx="56880" cy="28440"/>
          </a:xfrm>
          <a:custGeom>
            <a:avLst/>
            <a:gdLst/>
            <a:ahLst/>
            <a:rect l="0" t="0" r="r" b="b"/>
            <a:pathLst>
              <a:path w="158" h="79">
                <a:moveTo>
                  <a:pt x="158" y="40"/>
                </a:moveTo>
                <a:cubicBezTo>
                  <a:pt x="158" y="45"/>
                  <a:pt x="156" y="50"/>
                  <a:pt x="152" y="55"/>
                </a:cubicBezTo>
                <a:cubicBezTo>
                  <a:pt x="148" y="60"/>
                  <a:pt x="142" y="64"/>
                  <a:pt x="135" y="68"/>
                </a:cubicBezTo>
                <a:cubicBezTo>
                  <a:pt x="127" y="72"/>
                  <a:pt x="118" y="74"/>
                  <a:pt x="108" y="76"/>
                </a:cubicBezTo>
                <a:cubicBezTo>
                  <a:pt x="99" y="78"/>
                  <a:pt x="89" y="79"/>
                  <a:pt x="78" y="79"/>
                </a:cubicBezTo>
                <a:cubicBezTo>
                  <a:pt x="68" y="79"/>
                  <a:pt x="58" y="78"/>
                  <a:pt x="48" y="76"/>
                </a:cubicBezTo>
                <a:cubicBezTo>
                  <a:pt x="39" y="74"/>
                  <a:pt x="30" y="72"/>
                  <a:pt x="23" y="68"/>
                </a:cubicBezTo>
                <a:cubicBezTo>
                  <a:pt x="15" y="64"/>
                  <a:pt x="10" y="60"/>
                  <a:pt x="6" y="55"/>
                </a:cubicBezTo>
                <a:cubicBezTo>
                  <a:pt x="2" y="50"/>
                  <a:pt x="0" y="45"/>
                  <a:pt x="0" y="40"/>
                </a:cubicBezTo>
                <a:cubicBezTo>
                  <a:pt x="0" y="35"/>
                  <a:pt x="2" y="30"/>
                  <a:pt x="6" y="25"/>
                </a:cubicBezTo>
                <a:cubicBezTo>
                  <a:pt x="10" y="20"/>
                  <a:pt x="15" y="16"/>
                  <a:pt x="23" y="12"/>
                </a:cubicBezTo>
                <a:cubicBezTo>
                  <a:pt x="30" y="9"/>
                  <a:pt x="39" y="6"/>
                  <a:pt x="48" y="3"/>
                </a:cubicBezTo>
                <a:cubicBezTo>
                  <a:pt x="58" y="1"/>
                  <a:pt x="68" y="0"/>
                  <a:pt x="78" y="0"/>
                </a:cubicBezTo>
                <a:cubicBezTo>
                  <a:pt x="89" y="0"/>
                  <a:pt x="99" y="1"/>
                  <a:pt x="108" y="3"/>
                </a:cubicBezTo>
                <a:cubicBezTo>
                  <a:pt x="118" y="6"/>
                  <a:pt x="127" y="9"/>
                  <a:pt x="135" y="12"/>
                </a:cubicBezTo>
                <a:cubicBezTo>
                  <a:pt x="142" y="16"/>
                  <a:pt x="148" y="20"/>
                  <a:pt x="152" y="25"/>
                </a:cubicBezTo>
                <a:cubicBezTo>
                  <a:pt x="156" y="30"/>
                  <a:pt x="158" y="35"/>
                  <a:pt x="158" y="40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881280" y="4232520"/>
            <a:ext cx="48960" cy="20160"/>
          </a:xfrm>
          <a:custGeom>
            <a:avLst/>
            <a:gdLst/>
            <a:ahLst/>
            <a:rect l="0" t="0" r="r" b="b"/>
            <a:pathLst>
              <a:path w="136" h="56">
                <a:moveTo>
                  <a:pt x="89" y="6"/>
                </a:moveTo>
                <a:cubicBezTo>
                  <a:pt x="55" y="-5"/>
                  <a:pt x="16" y="-1"/>
                  <a:pt x="0" y="14"/>
                </a:cubicBezTo>
                <a:cubicBezTo>
                  <a:pt x="0" y="14"/>
                  <a:pt x="0" y="15"/>
                  <a:pt x="0" y="16"/>
                </a:cubicBezTo>
                <a:cubicBezTo>
                  <a:pt x="0" y="38"/>
                  <a:pt x="35" y="56"/>
                  <a:pt x="79" y="56"/>
                </a:cubicBezTo>
                <a:cubicBezTo>
                  <a:pt x="102" y="56"/>
                  <a:pt x="122" y="51"/>
                  <a:pt x="136" y="44"/>
                </a:cubicBezTo>
                <a:cubicBezTo>
                  <a:pt x="129" y="28"/>
                  <a:pt x="113" y="14"/>
                  <a:pt x="89" y="6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933480" y="4196880"/>
            <a:ext cx="56880" cy="28800"/>
          </a:xfrm>
          <a:custGeom>
            <a:avLst/>
            <a:gdLst/>
            <a:ahLst/>
            <a:rect l="0" t="0" r="r" b="b"/>
            <a:pathLst>
              <a:path w="158" h="80">
                <a:moveTo>
                  <a:pt x="158" y="40"/>
                </a:moveTo>
                <a:cubicBezTo>
                  <a:pt x="158" y="46"/>
                  <a:pt x="156" y="51"/>
                  <a:pt x="152" y="55"/>
                </a:cubicBezTo>
                <a:cubicBezTo>
                  <a:pt x="148" y="60"/>
                  <a:pt x="142" y="64"/>
                  <a:pt x="134" y="68"/>
                </a:cubicBezTo>
                <a:cubicBezTo>
                  <a:pt x="127" y="72"/>
                  <a:pt x="118" y="75"/>
                  <a:pt x="108" y="77"/>
                </a:cubicBezTo>
                <a:cubicBezTo>
                  <a:pt x="99" y="79"/>
                  <a:pt x="89" y="80"/>
                  <a:pt x="78" y="80"/>
                </a:cubicBezTo>
                <a:cubicBezTo>
                  <a:pt x="68" y="80"/>
                  <a:pt x="58" y="79"/>
                  <a:pt x="48" y="77"/>
                </a:cubicBezTo>
                <a:cubicBezTo>
                  <a:pt x="39" y="75"/>
                  <a:pt x="30" y="72"/>
                  <a:pt x="23" y="68"/>
                </a:cubicBezTo>
                <a:cubicBezTo>
                  <a:pt x="16" y="64"/>
                  <a:pt x="10" y="60"/>
                  <a:pt x="6" y="55"/>
                </a:cubicBezTo>
                <a:cubicBezTo>
                  <a:pt x="2" y="51"/>
                  <a:pt x="0" y="46"/>
                  <a:pt x="0" y="40"/>
                </a:cubicBezTo>
                <a:cubicBezTo>
                  <a:pt x="0" y="35"/>
                  <a:pt x="2" y="30"/>
                  <a:pt x="6" y="25"/>
                </a:cubicBezTo>
                <a:cubicBezTo>
                  <a:pt x="10" y="21"/>
                  <a:pt x="16" y="16"/>
                  <a:pt x="23" y="13"/>
                </a:cubicBezTo>
                <a:cubicBezTo>
                  <a:pt x="30" y="9"/>
                  <a:pt x="39" y="6"/>
                  <a:pt x="48" y="4"/>
                </a:cubicBezTo>
                <a:cubicBezTo>
                  <a:pt x="58" y="1"/>
                  <a:pt x="68" y="0"/>
                  <a:pt x="78" y="0"/>
                </a:cubicBezTo>
                <a:cubicBezTo>
                  <a:pt x="89" y="0"/>
                  <a:pt x="99" y="1"/>
                  <a:pt x="108" y="4"/>
                </a:cubicBezTo>
                <a:cubicBezTo>
                  <a:pt x="118" y="6"/>
                  <a:pt x="127" y="9"/>
                  <a:pt x="134" y="13"/>
                </a:cubicBezTo>
                <a:cubicBezTo>
                  <a:pt x="142" y="16"/>
                  <a:pt x="148" y="21"/>
                  <a:pt x="152" y="25"/>
                </a:cubicBezTo>
                <a:cubicBezTo>
                  <a:pt x="156" y="30"/>
                  <a:pt x="158" y="35"/>
                  <a:pt x="158" y="40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933480" y="4205160"/>
            <a:ext cx="49320" cy="20160"/>
          </a:xfrm>
          <a:custGeom>
            <a:avLst/>
            <a:gdLst/>
            <a:ahLst/>
            <a:rect l="0" t="0" r="r" b="b"/>
            <a:pathLst>
              <a:path w="137" h="56">
                <a:moveTo>
                  <a:pt x="89" y="7"/>
                </a:moveTo>
                <a:cubicBezTo>
                  <a:pt x="56" y="-5"/>
                  <a:pt x="17" y="-2"/>
                  <a:pt x="1" y="14"/>
                </a:cubicBezTo>
                <a:cubicBezTo>
                  <a:pt x="0" y="15"/>
                  <a:pt x="0" y="16"/>
                  <a:pt x="0" y="16"/>
                </a:cubicBezTo>
                <a:cubicBezTo>
                  <a:pt x="0" y="38"/>
                  <a:pt x="35" y="56"/>
                  <a:pt x="79" y="56"/>
                </a:cubicBezTo>
                <a:cubicBezTo>
                  <a:pt x="102" y="56"/>
                  <a:pt x="122" y="51"/>
                  <a:pt x="137" y="43"/>
                </a:cubicBezTo>
                <a:cubicBezTo>
                  <a:pt x="130" y="28"/>
                  <a:pt x="113" y="15"/>
                  <a:pt x="89" y="7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 txBox="1"/>
          <p:nvPr/>
        </p:nvSpPr>
        <p:spPr>
          <a:xfrm>
            <a:off x="747720" y="3511800"/>
            <a:ext cx="5329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Presenta como si estuvieras ante inversores.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 txBox="1"/>
          <p:nvPr/>
        </p:nvSpPr>
        <p:spPr>
          <a:xfrm>
            <a:off x="1065240" y="4083480"/>
            <a:ext cx="5774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De la idea → al código → al diseño profesional.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747720" y="2155680"/>
            <a:ext cx="6450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2.1 ¿Qué supuesto queremos trabajar?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747720" y="2892960"/>
            <a:ext cx="9810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Simular un desarrollo profesional desde el diseño hasta la implementación de un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771480" y="392400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385"/>
                </a:moveTo>
                <a:cubicBezTo>
                  <a:pt x="768" y="410"/>
                  <a:pt x="765" y="435"/>
                  <a:pt x="761" y="460"/>
                </a:cubicBezTo>
                <a:cubicBezTo>
                  <a:pt x="756" y="485"/>
                  <a:pt x="748" y="509"/>
                  <a:pt x="739" y="532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30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9"/>
                  <a:pt x="383" y="769"/>
                </a:cubicBezTo>
                <a:cubicBezTo>
                  <a:pt x="358" y="769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30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7"/>
                  <a:pt x="38" y="555"/>
                  <a:pt x="29" y="532"/>
                </a:cubicBezTo>
                <a:cubicBezTo>
                  <a:pt x="19" y="509"/>
                  <a:pt x="12" y="485"/>
                  <a:pt x="7" y="460"/>
                </a:cubicBezTo>
                <a:cubicBezTo>
                  <a:pt x="2" y="435"/>
                  <a:pt x="0" y="410"/>
                  <a:pt x="0" y="385"/>
                </a:cubicBezTo>
                <a:cubicBezTo>
                  <a:pt x="0" y="360"/>
                  <a:pt x="2" y="335"/>
                  <a:pt x="7" y="310"/>
                </a:cubicBezTo>
                <a:cubicBezTo>
                  <a:pt x="12" y="285"/>
                  <a:pt x="19" y="261"/>
                  <a:pt x="29" y="238"/>
                </a:cubicBezTo>
                <a:cubicBezTo>
                  <a:pt x="38" y="214"/>
                  <a:pt x="50" y="192"/>
                  <a:pt x="64" y="171"/>
                </a:cubicBezTo>
                <a:cubicBezTo>
                  <a:pt x="78" y="150"/>
                  <a:pt x="94" y="131"/>
                  <a:pt x="112" y="113"/>
                </a:cubicBezTo>
                <a:cubicBezTo>
                  <a:pt x="130" y="95"/>
                  <a:pt x="149" y="79"/>
                  <a:pt x="170" y="65"/>
                </a:cubicBezTo>
                <a:cubicBezTo>
                  <a:pt x="191" y="51"/>
                  <a:pt x="213" y="39"/>
                  <a:pt x="236" y="30"/>
                </a:cubicBezTo>
                <a:cubicBezTo>
                  <a:pt x="260" y="20"/>
                  <a:pt x="284" y="13"/>
                  <a:pt x="308" y="8"/>
                </a:cubicBezTo>
                <a:cubicBezTo>
                  <a:pt x="333" y="3"/>
                  <a:pt x="358" y="0"/>
                  <a:pt x="383" y="0"/>
                </a:cubicBezTo>
                <a:cubicBezTo>
                  <a:pt x="408" y="0"/>
                  <a:pt x="433" y="3"/>
                  <a:pt x="458" y="8"/>
                </a:cubicBezTo>
                <a:cubicBezTo>
                  <a:pt x="483" y="13"/>
                  <a:pt x="507" y="20"/>
                  <a:pt x="530" y="30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5"/>
                  <a:pt x="656" y="113"/>
                </a:cubicBezTo>
                <a:cubicBezTo>
                  <a:pt x="673" y="131"/>
                  <a:pt x="689" y="150"/>
                  <a:pt x="703" y="171"/>
                </a:cubicBezTo>
                <a:cubicBezTo>
                  <a:pt x="717" y="192"/>
                  <a:pt x="729" y="214"/>
                  <a:pt x="739" y="238"/>
                </a:cubicBezTo>
                <a:cubicBezTo>
                  <a:pt x="748" y="261"/>
                  <a:pt x="756" y="285"/>
                  <a:pt x="761" y="310"/>
                </a:cubicBezTo>
                <a:cubicBezTo>
                  <a:pt x="765" y="335"/>
                  <a:pt x="768" y="360"/>
                  <a:pt x="768" y="38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806040" y="3958560"/>
            <a:ext cx="207360" cy="207720"/>
          </a:xfrm>
          <a:custGeom>
            <a:avLst/>
            <a:gdLst/>
            <a:ahLst/>
            <a:rect l="0" t="0" r="r" b="b"/>
            <a:pathLst>
              <a:path w="576" h="577">
                <a:moveTo>
                  <a:pt x="576" y="289"/>
                </a:moveTo>
                <a:cubicBezTo>
                  <a:pt x="576" y="308"/>
                  <a:pt x="574" y="327"/>
                  <a:pt x="570" y="345"/>
                </a:cubicBezTo>
                <a:cubicBezTo>
                  <a:pt x="567" y="364"/>
                  <a:pt x="561" y="382"/>
                  <a:pt x="554" y="399"/>
                </a:cubicBezTo>
                <a:cubicBezTo>
                  <a:pt x="547" y="417"/>
                  <a:pt x="538" y="433"/>
                  <a:pt x="528" y="449"/>
                </a:cubicBezTo>
                <a:cubicBezTo>
                  <a:pt x="517" y="465"/>
                  <a:pt x="505" y="479"/>
                  <a:pt x="492" y="492"/>
                </a:cubicBezTo>
                <a:cubicBezTo>
                  <a:pt x="478" y="506"/>
                  <a:pt x="464" y="518"/>
                  <a:pt x="448" y="528"/>
                </a:cubicBezTo>
                <a:cubicBezTo>
                  <a:pt x="432" y="539"/>
                  <a:pt x="416" y="548"/>
                  <a:pt x="398" y="555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5"/>
                  <a:pt x="306" y="577"/>
                  <a:pt x="287" y="577"/>
                </a:cubicBezTo>
                <a:cubicBezTo>
                  <a:pt x="268" y="577"/>
                  <a:pt x="250" y="575"/>
                  <a:pt x="231" y="571"/>
                </a:cubicBezTo>
                <a:cubicBezTo>
                  <a:pt x="213" y="567"/>
                  <a:pt x="195" y="562"/>
                  <a:pt x="177" y="555"/>
                </a:cubicBezTo>
                <a:cubicBezTo>
                  <a:pt x="160" y="548"/>
                  <a:pt x="143" y="539"/>
                  <a:pt x="127" y="528"/>
                </a:cubicBezTo>
                <a:cubicBezTo>
                  <a:pt x="112" y="518"/>
                  <a:pt x="97" y="506"/>
                  <a:pt x="84" y="492"/>
                </a:cubicBezTo>
                <a:cubicBezTo>
                  <a:pt x="70" y="479"/>
                  <a:pt x="59" y="465"/>
                  <a:pt x="48" y="449"/>
                </a:cubicBezTo>
                <a:cubicBezTo>
                  <a:pt x="38" y="433"/>
                  <a:pt x="29" y="417"/>
                  <a:pt x="21" y="399"/>
                </a:cubicBezTo>
                <a:cubicBezTo>
                  <a:pt x="14" y="382"/>
                  <a:pt x="9" y="364"/>
                  <a:pt x="5" y="345"/>
                </a:cubicBezTo>
                <a:cubicBezTo>
                  <a:pt x="1" y="327"/>
                  <a:pt x="0" y="308"/>
                  <a:pt x="0" y="289"/>
                </a:cubicBezTo>
                <a:cubicBezTo>
                  <a:pt x="0" y="270"/>
                  <a:pt x="1" y="251"/>
                  <a:pt x="5" y="233"/>
                </a:cubicBezTo>
                <a:cubicBezTo>
                  <a:pt x="9" y="213"/>
                  <a:pt x="14" y="195"/>
                  <a:pt x="21" y="178"/>
                </a:cubicBezTo>
                <a:cubicBezTo>
                  <a:pt x="29" y="160"/>
                  <a:pt x="38" y="144"/>
                  <a:pt x="48" y="128"/>
                </a:cubicBezTo>
                <a:cubicBezTo>
                  <a:pt x="59" y="112"/>
                  <a:pt x="70" y="98"/>
                  <a:pt x="84" y="85"/>
                </a:cubicBezTo>
                <a:cubicBezTo>
                  <a:pt x="97" y="71"/>
                  <a:pt x="112" y="59"/>
                  <a:pt x="127" y="49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5"/>
                  <a:pt x="213" y="9"/>
                  <a:pt x="231" y="6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6"/>
                </a:cubicBezTo>
                <a:cubicBezTo>
                  <a:pt x="363" y="9"/>
                  <a:pt x="381" y="15"/>
                  <a:pt x="398" y="22"/>
                </a:cubicBezTo>
                <a:cubicBezTo>
                  <a:pt x="416" y="29"/>
                  <a:pt x="432" y="38"/>
                  <a:pt x="448" y="49"/>
                </a:cubicBezTo>
                <a:cubicBezTo>
                  <a:pt x="464" y="59"/>
                  <a:pt x="478" y="71"/>
                  <a:pt x="492" y="85"/>
                </a:cubicBezTo>
                <a:cubicBezTo>
                  <a:pt x="505" y="98"/>
                  <a:pt x="517" y="112"/>
                  <a:pt x="528" y="128"/>
                </a:cubicBezTo>
                <a:cubicBezTo>
                  <a:pt x="538" y="144"/>
                  <a:pt x="547" y="160"/>
                  <a:pt x="554" y="178"/>
                </a:cubicBezTo>
                <a:cubicBezTo>
                  <a:pt x="561" y="195"/>
                  <a:pt x="567" y="213"/>
                  <a:pt x="570" y="233"/>
                </a:cubicBezTo>
                <a:cubicBezTo>
                  <a:pt x="574" y="251"/>
                  <a:pt x="576" y="270"/>
                  <a:pt x="576" y="28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832680" y="398556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3"/>
                </a:moveTo>
                <a:cubicBezTo>
                  <a:pt x="427" y="228"/>
                  <a:pt x="426" y="242"/>
                  <a:pt x="423" y="256"/>
                </a:cubicBezTo>
                <a:cubicBezTo>
                  <a:pt x="421" y="269"/>
                  <a:pt x="417" y="283"/>
                  <a:pt x="411" y="296"/>
                </a:cubicBezTo>
                <a:cubicBezTo>
                  <a:pt x="406" y="308"/>
                  <a:pt x="399" y="321"/>
                  <a:pt x="391" y="332"/>
                </a:cubicBezTo>
                <a:cubicBezTo>
                  <a:pt x="384" y="344"/>
                  <a:pt x="375" y="355"/>
                  <a:pt x="365" y="365"/>
                </a:cubicBezTo>
                <a:cubicBezTo>
                  <a:pt x="355" y="375"/>
                  <a:pt x="344" y="383"/>
                  <a:pt x="333" y="391"/>
                </a:cubicBezTo>
                <a:cubicBezTo>
                  <a:pt x="321" y="399"/>
                  <a:pt x="309" y="406"/>
                  <a:pt x="296" y="411"/>
                </a:cubicBezTo>
                <a:cubicBezTo>
                  <a:pt x="283" y="416"/>
                  <a:pt x="270" y="420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0"/>
                  <a:pt x="146" y="416"/>
                  <a:pt x="133" y="411"/>
                </a:cubicBezTo>
                <a:cubicBezTo>
                  <a:pt x="120" y="406"/>
                  <a:pt x="107" y="399"/>
                  <a:pt x="96" y="391"/>
                </a:cubicBezTo>
                <a:cubicBezTo>
                  <a:pt x="84" y="383"/>
                  <a:pt x="73" y="375"/>
                  <a:pt x="64" y="365"/>
                </a:cubicBezTo>
                <a:cubicBezTo>
                  <a:pt x="54" y="355"/>
                  <a:pt x="45" y="344"/>
                  <a:pt x="37" y="332"/>
                </a:cubicBezTo>
                <a:cubicBezTo>
                  <a:pt x="28" y="321"/>
                  <a:pt x="22" y="308"/>
                  <a:pt x="16" y="296"/>
                </a:cubicBezTo>
                <a:cubicBezTo>
                  <a:pt x="11" y="283"/>
                  <a:pt x="7" y="269"/>
                  <a:pt x="4" y="256"/>
                </a:cubicBezTo>
                <a:cubicBezTo>
                  <a:pt x="1" y="242"/>
                  <a:pt x="0" y="228"/>
                  <a:pt x="0" y="213"/>
                </a:cubicBezTo>
                <a:cubicBezTo>
                  <a:pt x="0" y="199"/>
                  <a:pt x="1" y="185"/>
                  <a:pt x="4" y="171"/>
                </a:cubicBezTo>
                <a:cubicBezTo>
                  <a:pt x="7" y="158"/>
                  <a:pt x="11" y="144"/>
                  <a:pt x="16" y="131"/>
                </a:cubicBezTo>
                <a:cubicBezTo>
                  <a:pt x="22" y="118"/>
                  <a:pt x="28" y="106"/>
                  <a:pt x="37" y="95"/>
                </a:cubicBezTo>
                <a:cubicBezTo>
                  <a:pt x="45" y="83"/>
                  <a:pt x="54" y="72"/>
                  <a:pt x="64" y="62"/>
                </a:cubicBezTo>
                <a:cubicBezTo>
                  <a:pt x="73" y="52"/>
                  <a:pt x="84" y="44"/>
                  <a:pt x="96" y="36"/>
                </a:cubicBezTo>
                <a:cubicBezTo>
                  <a:pt x="107" y="28"/>
                  <a:pt x="120" y="21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1"/>
                  <a:pt x="200" y="0"/>
                  <a:pt x="214" y="0"/>
                </a:cubicBezTo>
                <a:cubicBezTo>
                  <a:pt x="228" y="0"/>
                  <a:pt x="242" y="1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1"/>
                  <a:pt x="321" y="28"/>
                  <a:pt x="333" y="36"/>
                </a:cubicBezTo>
                <a:cubicBezTo>
                  <a:pt x="344" y="44"/>
                  <a:pt x="355" y="52"/>
                  <a:pt x="365" y="62"/>
                </a:cubicBezTo>
                <a:cubicBezTo>
                  <a:pt x="375" y="72"/>
                  <a:pt x="384" y="83"/>
                  <a:pt x="391" y="95"/>
                </a:cubicBezTo>
                <a:cubicBezTo>
                  <a:pt x="399" y="106"/>
                  <a:pt x="406" y="118"/>
                  <a:pt x="411" y="131"/>
                </a:cubicBezTo>
                <a:cubicBezTo>
                  <a:pt x="417" y="144"/>
                  <a:pt x="421" y="158"/>
                  <a:pt x="423" y="171"/>
                </a:cubicBezTo>
                <a:cubicBezTo>
                  <a:pt x="426" y="185"/>
                  <a:pt x="427" y="199"/>
                  <a:pt x="427" y="21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863280" y="401616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8"/>
                </a:moveTo>
                <a:cubicBezTo>
                  <a:pt x="257" y="145"/>
                  <a:pt x="254" y="161"/>
                  <a:pt x="247" y="177"/>
                </a:cubicBezTo>
                <a:cubicBezTo>
                  <a:pt x="241" y="194"/>
                  <a:pt x="232" y="207"/>
                  <a:pt x="220" y="219"/>
                </a:cubicBezTo>
                <a:cubicBezTo>
                  <a:pt x="208" y="231"/>
                  <a:pt x="194" y="241"/>
                  <a:pt x="178" y="247"/>
                </a:cubicBezTo>
                <a:cubicBezTo>
                  <a:pt x="163" y="254"/>
                  <a:pt x="146" y="257"/>
                  <a:pt x="129" y="257"/>
                </a:cubicBezTo>
                <a:cubicBezTo>
                  <a:pt x="112" y="257"/>
                  <a:pt x="96" y="254"/>
                  <a:pt x="80" y="247"/>
                </a:cubicBezTo>
                <a:cubicBezTo>
                  <a:pt x="65" y="241"/>
                  <a:pt x="51" y="231"/>
                  <a:pt x="39" y="219"/>
                </a:cubicBezTo>
                <a:cubicBezTo>
                  <a:pt x="27" y="207"/>
                  <a:pt x="17" y="194"/>
                  <a:pt x="10" y="177"/>
                </a:cubicBezTo>
                <a:cubicBezTo>
                  <a:pt x="4" y="161"/>
                  <a:pt x="0" y="145"/>
                  <a:pt x="0" y="128"/>
                </a:cubicBezTo>
                <a:cubicBezTo>
                  <a:pt x="0" y="111"/>
                  <a:pt x="4" y="95"/>
                  <a:pt x="10" y="79"/>
                </a:cubicBezTo>
                <a:cubicBezTo>
                  <a:pt x="17" y="63"/>
                  <a:pt x="27" y="50"/>
                  <a:pt x="39" y="38"/>
                </a:cubicBezTo>
                <a:cubicBezTo>
                  <a:pt x="51" y="26"/>
                  <a:pt x="65" y="16"/>
                  <a:pt x="80" y="10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10"/>
                </a:cubicBezTo>
                <a:cubicBezTo>
                  <a:pt x="194" y="16"/>
                  <a:pt x="208" y="26"/>
                  <a:pt x="220" y="38"/>
                </a:cubicBezTo>
                <a:cubicBezTo>
                  <a:pt x="232" y="50"/>
                  <a:pt x="241" y="63"/>
                  <a:pt x="247" y="79"/>
                </a:cubicBezTo>
                <a:cubicBezTo>
                  <a:pt x="254" y="95"/>
                  <a:pt x="257" y="111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886320" y="403920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3"/>
                  <a:pt x="128" y="82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1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1"/>
                  <a:pt x="26" y="116"/>
                  <a:pt x="20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2"/>
                  <a:pt x="0" y="73"/>
                  <a:pt x="0" y="65"/>
                </a:cubicBezTo>
                <a:cubicBezTo>
                  <a:pt x="0" y="56"/>
                  <a:pt x="2" y="48"/>
                  <a:pt x="5" y="41"/>
                </a:cubicBezTo>
                <a:cubicBezTo>
                  <a:pt x="8" y="33"/>
                  <a:pt x="13" y="26"/>
                  <a:pt x="20" y="19"/>
                </a:cubicBezTo>
                <a:cubicBezTo>
                  <a:pt x="26" y="13"/>
                  <a:pt x="33" y="8"/>
                  <a:pt x="41" y="5"/>
                </a:cubicBezTo>
                <a:cubicBezTo>
                  <a:pt x="49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6"/>
                  <a:pt x="121" y="33"/>
                  <a:pt x="124" y="41"/>
                </a:cubicBezTo>
                <a:cubicBezTo>
                  <a:pt x="128" y="48"/>
                  <a:pt x="129" y="56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906120" y="406440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2"/>
                </a:lnTo>
                <a:cubicBezTo>
                  <a:pt x="296" y="252"/>
                  <a:pt x="238" y="323"/>
                  <a:pt x="126" y="360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903960" y="4050360"/>
            <a:ext cx="20160" cy="19800"/>
          </a:xfrm>
          <a:custGeom>
            <a:avLst/>
            <a:gdLst/>
            <a:ahLst/>
            <a:rect l="0" t="0" r="r" b="b"/>
            <a:pathLst>
              <a:path w="56" h="55">
                <a:moveTo>
                  <a:pt x="23" y="55"/>
                </a:moveTo>
                <a:cubicBezTo>
                  <a:pt x="17" y="55"/>
                  <a:pt x="12" y="53"/>
                  <a:pt x="8" y="49"/>
                </a:cubicBezTo>
                <a:cubicBezTo>
                  <a:pt x="-2" y="41"/>
                  <a:pt x="-2" y="27"/>
                  <a:pt x="8" y="19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5"/>
                  <a:pt x="59" y="29"/>
                  <a:pt x="50" y="37"/>
                </a:cubicBezTo>
                <a:lnTo>
                  <a:pt x="38" y="49"/>
                </a:lnTo>
                <a:cubicBezTo>
                  <a:pt x="33" y="53"/>
                  <a:pt x="28" y="55"/>
                  <a:pt x="23" y="5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954360" y="392400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50"/>
                </a:moveTo>
                <a:cubicBezTo>
                  <a:pt x="-4" y="194"/>
                  <a:pt x="4" y="250"/>
                  <a:pt x="4" y="250"/>
                </a:cubicBezTo>
                <a:lnTo>
                  <a:pt x="156" y="92"/>
                </a:lnTo>
                <a:cubicBezTo>
                  <a:pt x="162" y="61"/>
                  <a:pt x="145" y="8"/>
                  <a:pt x="119" y="1"/>
                </a:cubicBezTo>
                <a:cubicBezTo>
                  <a:pt x="94" y="-5"/>
                  <a:pt x="31" y="18"/>
                  <a:pt x="4" y="150"/>
                </a:cubicBezTo>
                <a:moveTo>
                  <a:pt x="112" y="257"/>
                </a:moveTo>
                <a:cubicBezTo>
                  <a:pt x="67" y="265"/>
                  <a:pt x="11" y="257"/>
                  <a:pt x="11" y="257"/>
                </a:cubicBezTo>
                <a:lnTo>
                  <a:pt x="170" y="105"/>
                </a:lnTo>
                <a:cubicBezTo>
                  <a:pt x="201" y="99"/>
                  <a:pt x="253" y="118"/>
                  <a:pt x="260" y="143"/>
                </a:cubicBezTo>
                <a:cubicBezTo>
                  <a:pt x="266" y="168"/>
                  <a:pt x="243" y="230"/>
                  <a:pt x="112" y="257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910800" y="394848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6"/>
                  <a:pt x="28" y="327"/>
                  <a:pt x="10" y="309"/>
                </a:cubicBezTo>
                <a:cubicBezTo>
                  <a:pt x="-7" y="291"/>
                  <a:pt x="2" y="264"/>
                  <a:pt x="9" y="256"/>
                </a:cubicBezTo>
                <a:lnTo>
                  <a:pt x="292" y="7"/>
                </a:lnTo>
                <a:cubicBezTo>
                  <a:pt x="292" y="7"/>
                  <a:pt x="306" y="-7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747720" y="3312000"/>
            <a:ext cx="3295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sistema basado en objetos.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65240" y="3873960"/>
            <a:ext cx="9900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Aplicación de POO: clases, relaciones, encapsulamiento, herencia, polimorfismo y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747720" y="4293000"/>
            <a:ext cx="2509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principios de diseño.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1047600" y="2819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747720" y="1917720"/>
            <a:ext cx="6054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2.2 Contextualización del alumnado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1047600" y="3295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1300320" y="2664360"/>
            <a:ext cx="1859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Curso: 1.º DAM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1047600" y="37810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1300320" y="3140640"/>
            <a:ext cx="2951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Edad media: 17–20 años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1047600" y="42670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1300320" y="3626280"/>
            <a:ext cx="2910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Nivel: inicial–intermedio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1300320" y="4111920"/>
            <a:ext cx="8679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Grupos heterogéneos con experiencia previa desigual en programación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1300320" y="4521600"/>
            <a:ext cx="1583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estructurada.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747720" y="2127240"/>
            <a:ext cx="63828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2.3 Conocimientos previos requeridos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1300320" y="2864160"/>
            <a:ext cx="7306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Programación estructurada (variables, bucles, condicionales)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1300320" y="3350160"/>
            <a:ext cx="2949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básico de funciones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1300320" y="3835800"/>
            <a:ext cx="4451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Nociones básicas de clases y objetos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1300320" y="4321440"/>
            <a:ext cx="5085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Compilación y ejecución en Java o Python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747720" y="1888920"/>
            <a:ext cx="4794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2.4 Objetivos de aprendizaje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1300320" y="2626200"/>
            <a:ext cx="7110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Aplicar el paradigma de programación orientada a objetos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1300320" y="3111840"/>
            <a:ext cx="5646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Identificar entidades y modelarlas como clases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1300320" y="3588120"/>
            <a:ext cx="7431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Entender y usar relaciones: herencia, composición, asociación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1300320" y="4073760"/>
            <a:ext cx="6260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Justificar decisiones de diseño con principios SOLID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1300320" y="4559760"/>
            <a:ext cx="8232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Mejorar el trabajo en equipo y la capacidad de presentación técnica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747720" y="1888920"/>
            <a:ext cx="27928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2.5 Metodología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1300320" y="2626200"/>
            <a:ext cx="5903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Enfoque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ABP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(Aprendizaje Basado en Proyectos)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1300320" y="3111840"/>
            <a:ext cx="3742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Trabajo cooperativo en grupos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1300320" y="3588120"/>
            <a:ext cx="3886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Evaluación formativa y sumativa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1300320" y="4073760"/>
            <a:ext cx="5238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Aprendizaje por descubrimiento y reflexión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1300320" y="4559760"/>
            <a:ext cx="6177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Tutorías individuales y dinámicas de clase invertida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1047600" y="25430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747720" y="1641240"/>
            <a:ext cx="48150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2.6 Material didáctico (DUA)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1300320" y="2387880"/>
            <a:ext cx="3032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Lenguajes: Java o Python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1300320" y="2864160"/>
            <a:ext cx="4288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IDEs: IntelliJ, VSCode, Replit o BlueJ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1300320" y="3350160"/>
            <a:ext cx="3925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Plantillas de diseño UML básicas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1300320" y="3835800"/>
            <a:ext cx="4557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Recursos visuales y guías paso a paso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1047600" y="49528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1300320" y="4321440"/>
            <a:ext cx="8400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Accesibilidad: opción de pseudocódigo / representación visual previa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1300320" y="4797720"/>
            <a:ext cx="5679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Feedback adaptado a necesidades individuales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747720" y="1403280"/>
            <a:ext cx="62370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2.7 Secuencia de acciones formativas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1015560" y="2140200"/>
            <a:ext cx="6143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 Introducción a la POO y repaso de fundamentos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1015560" y="2626200"/>
            <a:ext cx="5713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 Diseño del modelo de dominio (UML básico)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1015560" y="3111840"/>
            <a:ext cx="6892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3. Implementación de clases, relaciones y principios POO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1015560" y="3588120"/>
            <a:ext cx="6736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 Aplicación progresiva de encapsulamiento y herencia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1015560" y="4073760"/>
            <a:ext cx="3903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 Desarrollo iterativo en equipo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1015560" y="4559760"/>
            <a:ext cx="5199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6. Preparación de la presentación simulada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1015560" y="5045400"/>
            <a:ext cx="6986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7. Exposición del proyecto (reunión técnica con feedback)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747720" y="736560"/>
            <a:ext cx="38912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2.8 Actividad principal: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776160" y="2138040"/>
            <a:ext cx="267120" cy="267120"/>
          </a:xfrm>
          <a:custGeom>
            <a:avLst/>
            <a:gdLst/>
            <a:ahLst/>
            <a:rect l="0" t="0" r="r" b="b"/>
            <a:pathLst>
              <a:path w="742" h="742">
                <a:moveTo>
                  <a:pt x="9" y="394"/>
                </a:moveTo>
                <a:cubicBezTo>
                  <a:pt x="-3" y="382"/>
                  <a:pt x="-3" y="362"/>
                  <a:pt x="9" y="348"/>
                </a:cubicBezTo>
                <a:lnTo>
                  <a:pt x="348" y="10"/>
                </a:lnTo>
                <a:cubicBezTo>
                  <a:pt x="360" y="-3"/>
                  <a:pt x="380" y="-3"/>
                  <a:pt x="393" y="10"/>
                </a:cubicBezTo>
                <a:lnTo>
                  <a:pt x="732" y="348"/>
                </a:lnTo>
                <a:cubicBezTo>
                  <a:pt x="745" y="362"/>
                  <a:pt x="745" y="382"/>
                  <a:pt x="732" y="394"/>
                </a:cubicBezTo>
                <a:lnTo>
                  <a:pt x="393" y="733"/>
                </a:lnTo>
                <a:cubicBezTo>
                  <a:pt x="380" y="745"/>
                  <a:pt x="360" y="745"/>
                  <a:pt x="348" y="733"/>
                </a:cubicBezTo>
                <a:lnTo>
                  <a:pt x="9" y="394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747720" y="1510560"/>
            <a:ext cx="51472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Proyecto “La startup de los objetos”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776160" y="2547720"/>
            <a:ext cx="267120" cy="267120"/>
          </a:xfrm>
          <a:custGeom>
            <a:avLst/>
            <a:gdLst/>
            <a:ahLst/>
            <a:rect l="0" t="0" r="r" b="b"/>
            <a:pathLst>
              <a:path w="742" h="742">
                <a:moveTo>
                  <a:pt x="9" y="393"/>
                </a:moveTo>
                <a:cubicBezTo>
                  <a:pt x="-3" y="381"/>
                  <a:pt x="-3" y="360"/>
                  <a:pt x="9" y="348"/>
                </a:cubicBezTo>
                <a:lnTo>
                  <a:pt x="348" y="9"/>
                </a:lnTo>
                <a:cubicBezTo>
                  <a:pt x="360" y="-3"/>
                  <a:pt x="380" y="-3"/>
                  <a:pt x="393" y="9"/>
                </a:cubicBezTo>
                <a:lnTo>
                  <a:pt x="732" y="348"/>
                </a:lnTo>
                <a:cubicBezTo>
                  <a:pt x="745" y="360"/>
                  <a:pt x="745" y="381"/>
                  <a:pt x="732" y="393"/>
                </a:cubicBezTo>
                <a:lnTo>
                  <a:pt x="393" y="733"/>
                </a:lnTo>
                <a:cubicBezTo>
                  <a:pt x="380" y="745"/>
                  <a:pt x="360" y="745"/>
                  <a:pt x="348" y="733"/>
                </a:cubicBezTo>
                <a:lnTo>
                  <a:pt x="9" y="393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1065240" y="2083320"/>
            <a:ext cx="9024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Cada grupo define un caso de uso (e-commerce, reservas, biblioteca, etc.)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776160" y="2966760"/>
            <a:ext cx="267120" cy="267120"/>
          </a:xfrm>
          <a:custGeom>
            <a:avLst/>
            <a:gdLst/>
            <a:ahLst/>
            <a:rect l="0" t="0" r="r" b="b"/>
            <a:pathLst>
              <a:path w="742" h="742">
                <a:moveTo>
                  <a:pt x="9" y="394"/>
                </a:moveTo>
                <a:cubicBezTo>
                  <a:pt x="-3" y="382"/>
                  <a:pt x="-3" y="362"/>
                  <a:pt x="9" y="349"/>
                </a:cubicBezTo>
                <a:lnTo>
                  <a:pt x="348" y="10"/>
                </a:lnTo>
                <a:cubicBezTo>
                  <a:pt x="360" y="-3"/>
                  <a:pt x="380" y="-3"/>
                  <a:pt x="393" y="10"/>
                </a:cubicBezTo>
                <a:lnTo>
                  <a:pt x="732" y="349"/>
                </a:lnTo>
                <a:cubicBezTo>
                  <a:pt x="745" y="362"/>
                  <a:pt x="745" y="382"/>
                  <a:pt x="732" y="394"/>
                </a:cubicBezTo>
                <a:lnTo>
                  <a:pt x="393" y="733"/>
                </a:lnTo>
                <a:cubicBezTo>
                  <a:pt x="380" y="745"/>
                  <a:pt x="360" y="745"/>
                  <a:pt x="348" y="733"/>
                </a:cubicBezTo>
                <a:lnTo>
                  <a:pt x="9" y="394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1065240" y="2492640"/>
            <a:ext cx="5616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Identifican clases: Usuario, Producto, Pedido...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1047600" y="36288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1065240" y="2912040"/>
            <a:ext cx="2329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Aplican relaciones: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1047600" y="4114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1300320" y="3474000"/>
            <a:ext cx="1071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Herencia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1047600" y="46004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1300320" y="3959640"/>
            <a:ext cx="1590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Composición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776160" y="5062320"/>
            <a:ext cx="267120" cy="267120"/>
          </a:xfrm>
          <a:custGeom>
            <a:avLst/>
            <a:gdLst/>
            <a:ahLst/>
            <a:rect l="0" t="0" r="r" b="b"/>
            <a:pathLst>
              <a:path w="742" h="742">
                <a:moveTo>
                  <a:pt x="9" y="394"/>
                </a:moveTo>
                <a:cubicBezTo>
                  <a:pt x="-3" y="382"/>
                  <a:pt x="-3" y="360"/>
                  <a:pt x="9" y="348"/>
                </a:cubicBezTo>
                <a:lnTo>
                  <a:pt x="348" y="9"/>
                </a:lnTo>
                <a:cubicBezTo>
                  <a:pt x="360" y="-3"/>
                  <a:pt x="380" y="-3"/>
                  <a:pt x="393" y="9"/>
                </a:cubicBezTo>
                <a:lnTo>
                  <a:pt x="732" y="348"/>
                </a:lnTo>
                <a:cubicBezTo>
                  <a:pt x="745" y="360"/>
                  <a:pt x="745" y="382"/>
                  <a:pt x="732" y="394"/>
                </a:cubicBezTo>
                <a:lnTo>
                  <a:pt x="393" y="733"/>
                </a:lnTo>
                <a:cubicBezTo>
                  <a:pt x="380" y="745"/>
                  <a:pt x="360" y="745"/>
                  <a:pt x="348" y="733"/>
                </a:cubicBezTo>
                <a:lnTo>
                  <a:pt x="9" y="394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1300320" y="4445280"/>
            <a:ext cx="1303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Asociación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1047600" y="57337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1065240" y="5007240"/>
            <a:ext cx="7051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Implementación en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Java o Python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con buenas prácticas: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1047600" y="62197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1300320" y="5578920"/>
            <a:ext cx="5248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Clases organizadas en paquetes o módulos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1047600" y="6696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1300320" y="6064560"/>
            <a:ext cx="2066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Encapsulamiento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1300320" y="6540840"/>
            <a:ext cx="3098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Comentarios y legibilidad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