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15400" y="2491560"/>
            <a:ext cx="398160" cy="398520"/>
          </a:xfrm>
          <a:custGeom>
            <a:avLst/>
            <a:gdLst/>
            <a:ahLst/>
            <a:rect l="0" t="0" r="r" b="b"/>
            <a:pathLst>
              <a:path w="1106" h="1107">
                <a:moveTo>
                  <a:pt x="1002" y="0"/>
                </a:moveTo>
                <a:lnTo>
                  <a:pt x="103" y="0"/>
                </a:lnTo>
                <a:cubicBezTo>
                  <a:pt x="46" y="0"/>
                  <a:pt x="0" y="47"/>
                  <a:pt x="0" y="104"/>
                </a:cubicBezTo>
                <a:lnTo>
                  <a:pt x="0" y="1003"/>
                </a:lnTo>
                <a:cubicBezTo>
                  <a:pt x="0" y="1060"/>
                  <a:pt x="46" y="1107"/>
                  <a:pt x="103" y="1107"/>
                </a:cubicBezTo>
                <a:lnTo>
                  <a:pt x="1002" y="1107"/>
                </a:lnTo>
                <a:cubicBezTo>
                  <a:pt x="1060" y="1107"/>
                  <a:pt x="1106" y="1060"/>
                  <a:pt x="1106" y="1003"/>
                </a:cubicBezTo>
                <a:lnTo>
                  <a:pt x="1106" y="104"/>
                </a:lnTo>
                <a:cubicBezTo>
                  <a:pt x="1106" y="47"/>
                  <a:pt x="1060" y="0"/>
                  <a:pt x="1002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02800" y="2479320"/>
            <a:ext cx="423360" cy="423000"/>
          </a:xfrm>
          <a:custGeom>
            <a:avLst/>
            <a:gdLst/>
            <a:ahLst/>
            <a:rect l="0" t="0" r="r" b="b"/>
            <a:pathLst>
              <a:path w="1176" h="1175">
                <a:moveTo>
                  <a:pt x="1037" y="0"/>
                </a:moveTo>
                <a:lnTo>
                  <a:pt x="138" y="0"/>
                </a:lnTo>
                <a:cubicBezTo>
                  <a:pt x="62" y="0"/>
                  <a:pt x="0" y="62"/>
                  <a:pt x="0" y="138"/>
                </a:cubicBezTo>
                <a:lnTo>
                  <a:pt x="0" y="1037"/>
                </a:lnTo>
                <a:cubicBezTo>
                  <a:pt x="0" y="1113"/>
                  <a:pt x="62" y="1175"/>
                  <a:pt x="138" y="1175"/>
                </a:cubicBezTo>
                <a:lnTo>
                  <a:pt x="1037" y="1175"/>
                </a:lnTo>
                <a:cubicBezTo>
                  <a:pt x="1114" y="1175"/>
                  <a:pt x="1176" y="1113"/>
                  <a:pt x="1176" y="1037"/>
                </a:cubicBezTo>
                <a:lnTo>
                  <a:pt x="1176" y="138"/>
                </a:lnTo>
                <a:cubicBezTo>
                  <a:pt x="1176" y="62"/>
                  <a:pt x="1114" y="0"/>
                  <a:pt x="1037" y="0"/>
                </a:cubicBezTo>
                <a:moveTo>
                  <a:pt x="1037" y="69"/>
                </a:moveTo>
                <a:cubicBezTo>
                  <a:pt x="1075" y="69"/>
                  <a:pt x="1106" y="100"/>
                  <a:pt x="1106" y="138"/>
                </a:cubicBezTo>
                <a:lnTo>
                  <a:pt x="1106" y="276"/>
                </a:lnTo>
                <a:lnTo>
                  <a:pt x="899" y="276"/>
                </a:lnTo>
                <a:lnTo>
                  <a:pt x="899" y="69"/>
                </a:lnTo>
                <a:lnTo>
                  <a:pt x="1037" y="69"/>
                </a:lnTo>
                <a:moveTo>
                  <a:pt x="899" y="622"/>
                </a:moveTo>
                <a:lnTo>
                  <a:pt x="1106" y="622"/>
                </a:lnTo>
                <a:lnTo>
                  <a:pt x="1106" y="830"/>
                </a:lnTo>
                <a:lnTo>
                  <a:pt x="899" y="830"/>
                </a:lnTo>
                <a:lnTo>
                  <a:pt x="899" y="622"/>
                </a:lnTo>
                <a:moveTo>
                  <a:pt x="899" y="552"/>
                </a:moveTo>
                <a:lnTo>
                  <a:pt x="899" y="345"/>
                </a:lnTo>
                <a:lnTo>
                  <a:pt x="1106" y="345"/>
                </a:lnTo>
                <a:lnTo>
                  <a:pt x="1106" y="552"/>
                </a:lnTo>
                <a:lnTo>
                  <a:pt x="899" y="552"/>
                </a:lnTo>
                <a:moveTo>
                  <a:pt x="830" y="69"/>
                </a:moveTo>
                <a:lnTo>
                  <a:pt x="830" y="276"/>
                </a:lnTo>
                <a:lnTo>
                  <a:pt x="622" y="276"/>
                </a:lnTo>
                <a:lnTo>
                  <a:pt x="622" y="69"/>
                </a:lnTo>
                <a:lnTo>
                  <a:pt x="830" y="69"/>
                </a:lnTo>
                <a:moveTo>
                  <a:pt x="622" y="345"/>
                </a:moveTo>
                <a:lnTo>
                  <a:pt x="830" y="345"/>
                </a:lnTo>
                <a:lnTo>
                  <a:pt x="830" y="552"/>
                </a:lnTo>
                <a:lnTo>
                  <a:pt x="622" y="552"/>
                </a:lnTo>
                <a:lnTo>
                  <a:pt x="622" y="345"/>
                </a:lnTo>
                <a:moveTo>
                  <a:pt x="622" y="622"/>
                </a:moveTo>
                <a:lnTo>
                  <a:pt x="830" y="622"/>
                </a:lnTo>
                <a:lnTo>
                  <a:pt x="830" y="830"/>
                </a:lnTo>
                <a:lnTo>
                  <a:pt x="622" y="830"/>
                </a:lnTo>
                <a:lnTo>
                  <a:pt x="622" y="622"/>
                </a:lnTo>
                <a:moveTo>
                  <a:pt x="553" y="69"/>
                </a:moveTo>
                <a:lnTo>
                  <a:pt x="553" y="276"/>
                </a:lnTo>
                <a:lnTo>
                  <a:pt x="346" y="276"/>
                </a:lnTo>
                <a:lnTo>
                  <a:pt x="346" y="69"/>
                </a:lnTo>
                <a:lnTo>
                  <a:pt x="553" y="69"/>
                </a:lnTo>
                <a:moveTo>
                  <a:pt x="346" y="345"/>
                </a:moveTo>
                <a:lnTo>
                  <a:pt x="553" y="345"/>
                </a:lnTo>
                <a:lnTo>
                  <a:pt x="553" y="552"/>
                </a:lnTo>
                <a:lnTo>
                  <a:pt x="346" y="552"/>
                </a:lnTo>
                <a:lnTo>
                  <a:pt x="346" y="345"/>
                </a:lnTo>
                <a:moveTo>
                  <a:pt x="346" y="622"/>
                </a:moveTo>
                <a:lnTo>
                  <a:pt x="553" y="622"/>
                </a:lnTo>
                <a:lnTo>
                  <a:pt x="553" y="830"/>
                </a:lnTo>
                <a:lnTo>
                  <a:pt x="346" y="830"/>
                </a:lnTo>
                <a:lnTo>
                  <a:pt x="346" y="622"/>
                </a:lnTo>
                <a:moveTo>
                  <a:pt x="69" y="138"/>
                </a:moveTo>
                <a:cubicBezTo>
                  <a:pt x="69" y="100"/>
                  <a:pt x="100" y="69"/>
                  <a:pt x="138" y="69"/>
                </a:cubicBezTo>
                <a:lnTo>
                  <a:pt x="276" y="69"/>
                </a:lnTo>
                <a:lnTo>
                  <a:pt x="276" y="276"/>
                </a:lnTo>
                <a:lnTo>
                  <a:pt x="69" y="276"/>
                </a:lnTo>
                <a:lnTo>
                  <a:pt x="69" y="138"/>
                </a:lnTo>
                <a:moveTo>
                  <a:pt x="69" y="345"/>
                </a:moveTo>
                <a:lnTo>
                  <a:pt x="276" y="345"/>
                </a:lnTo>
                <a:lnTo>
                  <a:pt x="276" y="552"/>
                </a:lnTo>
                <a:lnTo>
                  <a:pt x="69" y="552"/>
                </a:lnTo>
                <a:lnTo>
                  <a:pt x="69" y="345"/>
                </a:lnTo>
                <a:moveTo>
                  <a:pt x="69" y="622"/>
                </a:moveTo>
                <a:lnTo>
                  <a:pt x="276" y="622"/>
                </a:lnTo>
                <a:lnTo>
                  <a:pt x="276" y="830"/>
                </a:lnTo>
                <a:lnTo>
                  <a:pt x="69" y="830"/>
                </a:lnTo>
                <a:lnTo>
                  <a:pt x="69" y="622"/>
                </a:lnTo>
                <a:moveTo>
                  <a:pt x="138" y="1106"/>
                </a:moveTo>
                <a:cubicBezTo>
                  <a:pt x="100" y="1106"/>
                  <a:pt x="69" y="1075"/>
                  <a:pt x="69" y="1037"/>
                </a:cubicBezTo>
                <a:lnTo>
                  <a:pt x="69" y="899"/>
                </a:lnTo>
                <a:lnTo>
                  <a:pt x="276" y="899"/>
                </a:lnTo>
                <a:lnTo>
                  <a:pt x="276" y="1106"/>
                </a:lnTo>
                <a:lnTo>
                  <a:pt x="138" y="1106"/>
                </a:lnTo>
                <a:moveTo>
                  <a:pt x="346" y="1106"/>
                </a:moveTo>
                <a:lnTo>
                  <a:pt x="346" y="899"/>
                </a:lnTo>
                <a:lnTo>
                  <a:pt x="553" y="899"/>
                </a:lnTo>
                <a:lnTo>
                  <a:pt x="553" y="1106"/>
                </a:lnTo>
                <a:lnTo>
                  <a:pt x="346" y="1106"/>
                </a:lnTo>
                <a:moveTo>
                  <a:pt x="622" y="1106"/>
                </a:moveTo>
                <a:lnTo>
                  <a:pt x="622" y="899"/>
                </a:lnTo>
                <a:lnTo>
                  <a:pt x="830" y="899"/>
                </a:lnTo>
                <a:lnTo>
                  <a:pt x="830" y="1106"/>
                </a:lnTo>
                <a:lnTo>
                  <a:pt x="622" y="1106"/>
                </a:lnTo>
                <a:moveTo>
                  <a:pt x="1037" y="1106"/>
                </a:moveTo>
                <a:lnTo>
                  <a:pt x="899" y="1106"/>
                </a:lnTo>
                <a:lnTo>
                  <a:pt x="899" y="899"/>
                </a:lnTo>
                <a:lnTo>
                  <a:pt x="1106" y="899"/>
                </a:lnTo>
                <a:lnTo>
                  <a:pt x="1106" y="1037"/>
                </a:lnTo>
                <a:cubicBezTo>
                  <a:pt x="1106" y="1075"/>
                  <a:pt x="1075" y="1106"/>
                  <a:pt x="1037" y="1106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77320" y="2640960"/>
            <a:ext cx="75240" cy="236520"/>
          </a:xfrm>
          <a:custGeom>
            <a:avLst/>
            <a:gdLst/>
            <a:ahLst/>
            <a:rect l="0" t="0" r="r" b="b"/>
            <a:pathLst>
              <a:path w="209" h="657">
                <a:moveTo>
                  <a:pt x="209" y="657"/>
                </a:moveTo>
                <a:lnTo>
                  <a:pt x="0" y="657"/>
                </a:lnTo>
                <a:lnTo>
                  <a:pt x="0" y="69"/>
                </a:lnTo>
                <a:cubicBezTo>
                  <a:pt x="0" y="31"/>
                  <a:pt x="31" y="0"/>
                  <a:pt x="69" y="0"/>
                </a:cubicBezTo>
                <a:lnTo>
                  <a:pt x="139" y="0"/>
                </a:lnTo>
                <a:cubicBezTo>
                  <a:pt x="178" y="0"/>
                  <a:pt x="209" y="31"/>
                  <a:pt x="209" y="69"/>
                </a:cubicBezTo>
                <a:lnTo>
                  <a:pt x="209" y="657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076400" y="2553840"/>
            <a:ext cx="74880" cy="323640"/>
          </a:xfrm>
          <a:custGeom>
            <a:avLst/>
            <a:gdLst/>
            <a:ahLst/>
            <a:rect l="0" t="0" r="r" b="b"/>
            <a:pathLst>
              <a:path w="208" h="899">
                <a:moveTo>
                  <a:pt x="208" y="899"/>
                </a:moveTo>
                <a:lnTo>
                  <a:pt x="0" y="899"/>
                </a:lnTo>
                <a:lnTo>
                  <a:pt x="0" y="69"/>
                </a:lnTo>
                <a:cubicBezTo>
                  <a:pt x="0" y="31"/>
                  <a:pt x="32" y="0"/>
                  <a:pt x="70" y="0"/>
                </a:cubicBezTo>
                <a:lnTo>
                  <a:pt x="139" y="0"/>
                </a:lnTo>
                <a:cubicBezTo>
                  <a:pt x="177" y="0"/>
                  <a:pt x="208" y="31"/>
                  <a:pt x="208" y="69"/>
                </a:cubicBezTo>
                <a:lnTo>
                  <a:pt x="208" y="899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77040" y="2728080"/>
            <a:ext cx="74880" cy="149400"/>
          </a:xfrm>
          <a:custGeom>
            <a:avLst/>
            <a:gdLst/>
            <a:ahLst/>
            <a:rect l="0" t="0" r="r" b="b"/>
            <a:pathLst>
              <a:path w="208" h="415">
                <a:moveTo>
                  <a:pt x="208" y="415"/>
                </a:moveTo>
                <a:lnTo>
                  <a:pt x="0" y="415"/>
                </a:lnTo>
                <a:lnTo>
                  <a:pt x="0" y="69"/>
                </a:lnTo>
                <a:cubicBezTo>
                  <a:pt x="0" y="31"/>
                  <a:pt x="31" y="0"/>
                  <a:pt x="69" y="0"/>
                </a:cubicBezTo>
                <a:lnTo>
                  <a:pt x="139" y="0"/>
                </a:lnTo>
                <a:cubicBezTo>
                  <a:pt x="177" y="0"/>
                  <a:pt x="208" y="31"/>
                  <a:pt x="208" y="69"/>
                </a:cubicBezTo>
                <a:lnTo>
                  <a:pt x="208" y="415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390040"/>
            <a:ext cx="4678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308400"/>
            <a:ext cx="6201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Proyecto: “La startup de los objetos”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4045320"/>
            <a:ext cx="4104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811080" y="2162160"/>
            <a:ext cx="40680" cy="343080"/>
          </a:xfrm>
          <a:custGeom>
            <a:avLst/>
            <a:gdLst/>
            <a:ahLst/>
            <a:rect l="0" t="0" r="r" b="b"/>
            <a:pathLst>
              <a:path w="113" h="953">
                <a:moveTo>
                  <a:pt x="57" y="953"/>
                </a:moveTo>
                <a:cubicBezTo>
                  <a:pt x="26" y="953"/>
                  <a:pt x="0" y="929"/>
                  <a:pt x="0" y="899"/>
                </a:cubicBezTo>
                <a:lnTo>
                  <a:pt x="0" y="55"/>
                </a:lnTo>
                <a:cubicBezTo>
                  <a:pt x="0" y="25"/>
                  <a:pt x="26" y="0"/>
                  <a:pt x="57" y="0"/>
                </a:cubicBezTo>
                <a:cubicBezTo>
                  <a:pt x="88" y="0"/>
                  <a:pt x="113" y="25"/>
                  <a:pt x="113" y="55"/>
                </a:cubicBezTo>
                <a:lnTo>
                  <a:pt x="113" y="899"/>
                </a:lnTo>
                <a:cubicBezTo>
                  <a:pt x="113" y="929"/>
                  <a:pt x="88" y="953"/>
                  <a:pt x="57" y="953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811080" y="2162160"/>
            <a:ext cx="40680" cy="328320"/>
          </a:xfrm>
          <a:custGeom>
            <a:avLst/>
            <a:gdLst/>
            <a:ahLst/>
            <a:rect l="0" t="0" r="r" b="b"/>
            <a:pathLst>
              <a:path w="113" h="912">
                <a:moveTo>
                  <a:pt x="57" y="0"/>
                </a:moveTo>
                <a:cubicBezTo>
                  <a:pt x="26" y="0"/>
                  <a:pt x="0" y="25"/>
                  <a:pt x="0" y="55"/>
                </a:cubicBezTo>
                <a:lnTo>
                  <a:pt x="0" y="899"/>
                </a:lnTo>
                <a:cubicBezTo>
                  <a:pt x="0" y="906"/>
                  <a:pt x="6" y="912"/>
                  <a:pt x="14" y="912"/>
                </a:cubicBezTo>
                <a:cubicBezTo>
                  <a:pt x="22" y="912"/>
                  <a:pt x="29" y="906"/>
                  <a:pt x="29" y="899"/>
                </a:cubicBezTo>
                <a:lnTo>
                  <a:pt x="29" y="93"/>
                </a:lnTo>
                <a:cubicBezTo>
                  <a:pt x="29" y="72"/>
                  <a:pt x="46" y="55"/>
                  <a:pt x="68" y="55"/>
                </a:cubicBezTo>
                <a:lnTo>
                  <a:pt x="113" y="55"/>
                </a:lnTo>
                <a:cubicBezTo>
                  <a:pt x="113" y="25"/>
                  <a:pt x="88" y="0"/>
                  <a:pt x="57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811080" y="2162160"/>
            <a:ext cx="40680" cy="343080"/>
          </a:xfrm>
          <a:custGeom>
            <a:avLst/>
            <a:gdLst/>
            <a:ahLst/>
            <a:rect l="0" t="0" r="r" b="b"/>
            <a:pathLst>
              <a:path w="113" h="953">
                <a:moveTo>
                  <a:pt x="57" y="953"/>
                </a:moveTo>
                <a:cubicBezTo>
                  <a:pt x="26" y="953"/>
                  <a:pt x="0" y="929"/>
                  <a:pt x="0" y="899"/>
                </a:cubicBezTo>
                <a:lnTo>
                  <a:pt x="0" y="55"/>
                </a:lnTo>
                <a:cubicBezTo>
                  <a:pt x="0" y="25"/>
                  <a:pt x="26" y="0"/>
                  <a:pt x="57" y="0"/>
                </a:cubicBezTo>
                <a:cubicBezTo>
                  <a:pt x="88" y="0"/>
                  <a:pt x="113" y="25"/>
                  <a:pt x="113" y="55"/>
                </a:cubicBezTo>
                <a:lnTo>
                  <a:pt x="113" y="899"/>
                </a:lnTo>
                <a:cubicBezTo>
                  <a:pt x="113" y="929"/>
                  <a:pt x="88" y="953"/>
                  <a:pt x="57" y="953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811080" y="2162160"/>
            <a:ext cx="40680" cy="328320"/>
          </a:xfrm>
          <a:custGeom>
            <a:avLst/>
            <a:gdLst/>
            <a:ahLst/>
            <a:rect l="0" t="0" r="r" b="b"/>
            <a:pathLst>
              <a:path w="113" h="912">
                <a:moveTo>
                  <a:pt x="57" y="0"/>
                </a:moveTo>
                <a:cubicBezTo>
                  <a:pt x="26" y="0"/>
                  <a:pt x="0" y="25"/>
                  <a:pt x="0" y="55"/>
                </a:cubicBezTo>
                <a:lnTo>
                  <a:pt x="0" y="899"/>
                </a:lnTo>
                <a:cubicBezTo>
                  <a:pt x="0" y="906"/>
                  <a:pt x="6" y="912"/>
                  <a:pt x="14" y="912"/>
                </a:cubicBezTo>
                <a:cubicBezTo>
                  <a:pt x="22" y="912"/>
                  <a:pt x="29" y="906"/>
                  <a:pt x="29" y="899"/>
                </a:cubicBezTo>
                <a:lnTo>
                  <a:pt x="29" y="93"/>
                </a:lnTo>
                <a:cubicBezTo>
                  <a:pt x="29" y="72"/>
                  <a:pt x="46" y="55"/>
                  <a:pt x="68" y="55"/>
                </a:cubicBezTo>
                <a:lnTo>
                  <a:pt x="113" y="55"/>
                </a:lnTo>
                <a:cubicBezTo>
                  <a:pt x="113" y="25"/>
                  <a:pt x="88" y="0"/>
                  <a:pt x="57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841320" y="2171880"/>
            <a:ext cx="271800" cy="225720"/>
          </a:xfrm>
          <a:custGeom>
            <a:avLst/>
            <a:gdLst/>
            <a:ahLst/>
            <a:rect l="0" t="0" r="r" b="b"/>
            <a:pathLst>
              <a:path w="755" h="627">
                <a:moveTo>
                  <a:pt x="738" y="30"/>
                </a:moveTo>
                <a:cubicBezTo>
                  <a:pt x="691" y="10"/>
                  <a:pt x="642" y="1"/>
                  <a:pt x="587" y="0"/>
                </a:cubicBezTo>
                <a:lnTo>
                  <a:pt x="549" y="10"/>
                </a:lnTo>
                <a:lnTo>
                  <a:pt x="420" y="28"/>
                </a:lnTo>
                <a:lnTo>
                  <a:pt x="392" y="24"/>
                </a:lnTo>
                <a:cubicBezTo>
                  <a:pt x="385" y="26"/>
                  <a:pt x="378" y="27"/>
                  <a:pt x="372" y="28"/>
                </a:cubicBezTo>
                <a:cubicBezTo>
                  <a:pt x="311" y="41"/>
                  <a:pt x="253" y="53"/>
                  <a:pt x="195" y="55"/>
                </a:cubicBezTo>
                <a:lnTo>
                  <a:pt x="167" y="82"/>
                </a:lnTo>
                <a:lnTo>
                  <a:pt x="0" y="55"/>
                </a:lnTo>
                <a:lnTo>
                  <a:pt x="0" y="573"/>
                </a:lnTo>
                <a:lnTo>
                  <a:pt x="167" y="573"/>
                </a:lnTo>
                <a:lnTo>
                  <a:pt x="195" y="627"/>
                </a:lnTo>
                <a:lnTo>
                  <a:pt x="197" y="627"/>
                </a:lnTo>
                <a:cubicBezTo>
                  <a:pt x="260" y="624"/>
                  <a:pt x="323" y="612"/>
                  <a:pt x="384" y="599"/>
                </a:cubicBezTo>
                <a:lnTo>
                  <a:pt x="392" y="597"/>
                </a:lnTo>
                <a:lnTo>
                  <a:pt x="410" y="580"/>
                </a:lnTo>
                <a:lnTo>
                  <a:pt x="562" y="561"/>
                </a:lnTo>
                <a:lnTo>
                  <a:pt x="587" y="572"/>
                </a:lnTo>
                <a:cubicBezTo>
                  <a:pt x="634" y="573"/>
                  <a:pt x="676" y="581"/>
                  <a:pt x="716" y="597"/>
                </a:cubicBezTo>
                <a:cubicBezTo>
                  <a:pt x="724" y="601"/>
                  <a:pt x="734" y="600"/>
                  <a:pt x="742" y="595"/>
                </a:cubicBezTo>
                <a:cubicBezTo>
                  <a:pt x="750" y="590"/>
                  <a:pt x="755" y="582"/>
                  <a:pt x="755" y="573"/>
                </a:cubicBezTo>
                <a:lnTo>
                  <a:pt x="755" y="55"/>
                </a:lnTo>
                <a:cubicBezTo>
                  <a:pt x="755" y="44"/>
                  <a:pt x="748" y="34"/>
                  <a:pt x="738" y="3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841320" y="2171520"/>
            <a:ext cx="271800" cy="226080"/>
          </a:xfrm>
          <a:custGeom>
            <a:avLst/>
            <a:gdLst/>
            <a:ahLst/>
            <a:rect l="0" t="0" r="r" b="b"/>
            <a:pathLst>
              <a:path w="755" h="628">
                <a:moveTo>
                  <a:pt x="195" y="56"/>
                </a:moveTo>
                <a:cubicBezTo>
                  <a:pt x="188" y="56"/>
                  <a:pt x="182" y="57"/>
                  <a:pt x="175" y="57"/>
                </a:cubicBezTo>
                <a:cubicBezTo>
                  <a:pt x="125" y="57"/>
                  <a:pt x="80" y="48"/>
                  <a:pt x="39" y="31"/>
                </a:cubicBezTo>
                <a:cubicBezTo>
                  <a:pt x="30" y="27"/>
                  <a:pt x="20" y="28"/>
                  <a:pt x="12" y="33"/>
                </a:cubicBezTo>
                <a:cubicBezTo>
                  <a:pt x="4" y="38"/>
                  <a:pt x="0" y="47"/>
                  <a:pt x="0" y="56"/>
                </a:cubicBezTo>
                <a:lnTo>
                  <a:pt x="0" y="219"/>
                </a:lnTo>
                <a:cubicBezTo>
                  <a:pt x="0" y="219"/>
                  <a:pt x="92" y="246"/>
                  <a:pt x="195" y="246"/>
                </a:cubicBezTo>
                <a:lnTo>
                  <a:pt x="195" y="56"/>
                </a:lnTo>
                <a:moveTo>
                  <a:pt x="392" y="219"/>
                </a:moveTo>
                <a:cubicBezTo>
                  <a:pt x="392" y="219"/>
                  <a:pt x="286" y="246"/>
                  <a:pt x="195" y="246"/>
                </a:cubicBezTo>
                <a:lnTo>
                  <a:pt x="195" y="437"/>
                </a:lnTo>
                <a:cubicBezTo>
                  <a:pt x="279" y="437"/>
                  <a:pt x="392" y="409"/>
                  <a:pt x="392" y="409"/>
                </a:cubicBezTo>
                <a:lnTo>
                  <a:pt x="392" y="219"/>
                </a:lnTo>
                <a:moveTo>
                  <a:pt x="587" y="192"/>
                </a:moveTo>
                <a:lnTo>
                  <a:pt x="587" y="1"/>
                </a:lnTo>
                <a:cubicBezTo>
                  <a:pt x="584" y="1"/>
                  <a:pt x="582" y="0"/>
                  <a:pt x="579" y="0"/>
                </a:cubicBezTo>
                <a:cubicBezTo>
                  <a:pt x="516" y="0"/>
                  <a:pt x="453" y="12"/>
                  <a:pt x="392" y="25"/>
                </a:cubicBezTo>
                <a:lnTo>
                  <a:pt x="392" y="219"/>
                </a:lnTo>
                <a:cubicBezTo>
                  <a:pt x="392" y="219"/>
                  <a:pt x="452" y="192"/>
                  <a:pt x="587" y="192"/>
                </a:cubicBezTo>
                <a:moveTo>
                  <a:pt x="17" y="598"/>
                </a:moveTo>
                <a:cubicBezTo>
                  <a:pt x="58" y="616"/>
                  <a:pt x="103" y="625"/>
                  <a:pt x="151" y="628"/>
                </a:cubicBezTo>
                <a:lnTo>
                  <a:pt x="195" y="628"/>
                </a:lnTo>
                <a:lnTo>
                  <a:pt x="195" y="437"/>
                </a:lnTo>
                <a:cubicBezTo>
                  <a:pt x="79" y="437"/>
                  <a:pt x="0" y="409"/>
                  <a:pt x="0" y="409"/>
                </a:cubicBezTo>
                <a:lnTo>
                  <a:pt x="0" y="574"/>
                </a:lnTo>
                <a:cubicBezTo>
                  <a:pt x="0" y="584"/>
                  <a:pt x="6" y="594"/>
                  <a:pt x="17" y="598"/>
                </a:cubicBezTo>
                <a:moveTo>
                  <a:pt x="392" y="409"/>
                </a:moveTo>
                <a:lnTo>
                  <a:pt x="392" y="598"/>
                </a:lnTo>
                <a:cubicBezTo>
                  <a:pt x="456" y="585"/>
                  <a:pt x="518" y="572"/>
                  <a:pt x="579" y="572"/>
                </a:cubicBezTo>
                <a:cubicBezTo>
                  <a:pt x="582" y="572"/>
                  <a:pt x="584" y="573"/>
                  <a:pt x="587" y="573"/>
                </a:cubicBezTo>
                <a:lnTo>
                  <a:pt x="587" y="382"/>
                </a:lnTo>
                <a:cubicBezTo>
                  <a:pt x="461" y="382"/>
                  <a:pt x="392" y="409"/>
                  <a:pt x="392" y="409"/>
                </a:cubicBezTo>
                <a:moveTo>
                  <a:pt x="587" y="382"/>
                </a:moveTo>
                <a:cubicBezTo>
                  <a:pt x="662" y="382"/>
                  <a:pt x="722" y="397"/>
                  <a:pt x="755" y="408"/>
                </a:cubicBezTo>
                <a:lnTo>
                  <a:pt x="755" y="217"/>
                </a:lnTo>
                <a:cubicBezTo>
                  <a:pt x="723" y="206"/>
                  <a:pt x="664" y="192"/>
                  <a:pt x="587" y="192"/>
                </a:cubicBezTo>
                <a:lnTo>
                  <a:pt x="587" y="382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1160280" y="2089080"/>
            <a:ext cx="4519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Cierre y retroalimentación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1047600" y="3466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1300320" y="2826000"/>
            <a:ext cx="636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rúbrica servirá para guiar 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 y coevaluación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1047600" y="3943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5"/>
                  <a:pt x="115" y="0"/>
                  <a:pt x="133" y="0"/>
                </a:cubicBezTo>
                <a:cubicBezTo>
                  <a:pt x="151" y="0"/>
                  <a:pt x="168" y="5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1300320" y="3312000"/>
            <a:ext cx="6544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propondrán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mejoras técnicas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tras la presentación.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832680" y="455580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129" y="0"/>
                </a:moveTo>
                <a:cubicBezTo>
                  <a:pt x="57" y="0"/>
                  <a:pt x="0" y="57"/>
                  <a:pt x="0" y="128"/>
                </a:cubicBezTo>
                <a:cubicBezTo>
                  <a:pt x="0" y="198"/>
                  <a:pt x="57" y="256"/>
                  <a:pt x="129" y="256"/>
                </a:cubicBezTo>
                <a:cubicBezTo>
                  <a:pt x="200" y="256"/>
                  <a:pt x="257" y="198"/>
                  <a:pt x="257" y="128"/>
                </a:cubicBezTo>
                <a:cubicBezTo>
                  <a:pt x="257" y="57"/>
                  <a:pt x="200" y="0"/>
                  <a:pt x="129" y="0"/>
                </a:cubicBezTo>
                <a:moveTo>
                  <a:pt x="129" y="213"/>
                </a:moveTo>
                <a:cubicBezTo>
                  <a:pt x="81" y="213"/>
                  <a:pt x="43" y="175"/>
                  <a:pt x="43" y="128"/>
                </a:cubicBezTo>
                <a:cubicBezTo>
                  <a:pt x="43" y="80"/>
                  <a:pt x="81" y="42"/>
                  <a:pt x="129" y="42"/>
                </a:cubicBezTo>
                <a:cubicBezTo>
                  <a:pt x="176" y="42"/>
                  <a:pt x="214" y="80"/>
                  <a:pt x="214" y="128"/>
                </a:cubicBezTo>
                <a:cubicBezTo>
                  <a:pt x="214" y="175"/>
                  <a:pt x="176" y="213"/>
                  <a:pt x="129" y="213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771480" y="4456440"/>
            <a:ext cx="234000" cy="183600"/>
          </a:xfrm>
          <a:custGeom>
            <a:avLst/>
            <a:gdLst/>
            <a:ahLst/>
            <a:rect l="0" t="0" r="r" b="b"/>
            <a:pathLst>
              <a:path w="650" h="510">
                <a:moveTo>
                  <a:pt x="38" y="171"/>
                </a:moveTo>
                <a:cubicBezTo>
                  <a:pt x="16" y="176"/>
                  <a:pt x="0" y="211"/>
                  <a:pt x="0" y="255"/>
                </a:cubicBezTo>
                <a:cubicBezTo>
                  <a:pt x="0" y="299"/>
                  <a:pt x="16" y="335"/>
                  <a:pt x="38" y="340"/>
                </a:cubicBezTo>
                <a:lnTo>
                  <a:pt x="650" y="510"/>
                </a:lnTo>
                <a:lnTo>
                  <a:pt x="650" y="0"/>
                </a:lnTo>
                <a:lnTo>
                  <a:pt x="38" y="171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970920" y="4456080"/>
            <a:ext cx="77040" cy="184320"/>
          </a:xfrm>
          <a:custGeom>
            <a:avLst/>
            <a:gdLst/>
            <a:ahLst/>
            <a:rect l="0" t="0" r="r" b="b"/>
            <a:pathLst>
              <a:path w="214" h="512">
                <a:moveTo>
                  <a:pt x="214" y="256"/>
                </a:moveTo>
                <a:cubicBezTo>
                  <a:pt x="214" y="273"/>
                  <a:pt x="213" y="290"/>
                  <a:pt x="212" y="306"/>
                </a:cubicBezTo>
                <a:cubicBezTo>
                  <a:pt x="211" y="323"/>
                  <a:pt x="208" y="339"/>
                  <a:pt x="206" y="354"/>
                </a:cubicBezTo>
                <a:cubicBezTo>
                  <a:pt x="203" y="370"/>
                  <a:pt x="200" y="384"/>
                  <a:pt x="196" y="398"/>
                </a:cubicBezTo>
                <a:cubicBezTo>
                  <a:pt x="192" y="412"/>
                  <a:pt x="188" y="425"/>
                  <a:pt x="183" y="437"/>
                </a:cubicBezTo>
                <a:cubicBezTo>
                  <a:pt x="177" y="449"/>
                  <a:pt x="171" y="460"/>
                  <a:pt x="166" y="469"/>
                </a:cubicBezTo>
                <a:cubicBezTo>
                  <a:pt x="160" y="478"/>
                  <a:pt x="154" y="486"/>
                  <a:pt x="147" y="493"/>
                </a:cubicBezTo>
                <a:cubicBezTo>
                  <a:pt x="141" y="499"/>
                  <a:pt x="134" y="504"/>
                  <a:pt x="127" y="507"/>
                </a:cubicBezTo>
                <a:cubicBezTo>
                  <a:pt x="120" y="510"/>
                  <a:pt x="113" y="512"/>
                  <a:pt x="106" y="512"/>
                </a:cubicBezTo>
                <a:cubicBezTo>
                  <a:pt x="99" y="512"/>
                  <a:pt x="92" y="510"/>
                  <a:pt x="86" y="507"/>
                </a:cubicBezTo>
                <a:cubicBezTo>
                  <a:pt x="79" y="504"/>
                  <a:pt x="72" y="499"/>
                  <a:pt x="66" y="493"/>
                </a:cubicBezTo>
                <a:cubicBezTo>
                  <a:pt x="59" y="486"/>
                  <a:pt x="53" y="478"/>
                  <a:pt x="47" y="469"/>
                </a:cubicBezTo>
                <a:cubicBezTo>
                  <a:pt x="41" y="460"/>
                  <a:pt x="36" y="449"/>
                  <a:pt x="31" y="437"/>
                </a:cubicBezTo>
                <a:cubicBezTo>
                  <a:pt x="26" y="425"/>
                  <a:pt x="22" y="412"/>
                  <a:pt x="18" y="398"/>
                </a:cubicBezTo>
                <a:cubicBezTo>
                  <a:pt x="14" y="384"/>
                  <a:pt x="11" y="370"/>
                  <a:pt x="8" y="354"/>
                </a:cubicBezTo>
                <a:cubicBezTo>
                  <a:pt x="5" y="339"/>
                  <a:pt x="3" y="323"/>
                  <a:pt x="2" y="306"/>
                </a:cubicBezTo>
                <a:cubicBezTo>
                  <a:pt x="0" y="290"/>
                  <a:pt x="0" y="273"/>
                  <a:pt x="0" y="256"/>
                </a:cubicBezTo>
                <a:cubicBezTo>
                  <a:pt x="0" y="240"/>
                  <a:pt x="0" y="223"/>
                  <a:pt x="2" y="206"/>
                </a:cubicBezTo>
                <a:cubicBezTo>
                  <a:pt x="3" y="190"/>
                  <a:pt x="5" y="174"/>
                  <a:pt x="8" y="158"/>
                </a:cubicBezTo>
                <a:cubicBezTo>
                  <a:pt x="11" y="143"/>
                  <a:pt x="14" y="127"/>
                  <a:pt x="18" y="113"/>
                </a:cubicBezTo>
                <a:cubicBezTo>
                  <a:pt x="22" y="99"/>
                  <a:pt x="26" y="86"/>
                  <a:pt x="31" y="75"/>
                </a:cubicBezTo>
                <a:cubicBezTo>
                  <a:pt x="36" y="63"/>
                  <a:pt x="41" y="52"/>
                  <a:pt x="47" y="43"/>
                </a:cubicBezTo>
                <a:cubicBezTo>
                  <a:pt x="53" y="33"/>
                  <a:pt x="59" y="25"/>
                  <a:pt x="66" y="19"/>
                </a:cubicBezTo>
                <a:cubicBezTo>
                  <a:pt x="72" y="13"/>
                  <a:pt x="79" y="8"/>
                  <a:pt x="86" y="5"/>
                </a:cubicBezTo>
                <a:cubicBezTo>
                  <a:pt x="92" y="1"/>
                  <a:pt x="99" y="0"/>
                  <a:pt x="106" y="0"/>
                </a:cubicBezTo>
                <a:cubicBezTo>
                  <a:pt x="113" y="0"/>
                  <a:pt x="120" y="1"/>
                  <a:pt x="127" y="5"/>
                </a:cubicBezTo>
                <a:cubicBezTo>
                  <a:pt x="134" y="8"/>
                  <a:pt x="141" y="13"/>
                  <a:pt x="147" y="19"/>
                </a:cubicBezTo>
                <a:cubicBezTo>
                  <a:pt x="154" y="25"/>
                  <a:pt x="160" y="33"/>
                  <a:pt x="166" y="43"/>
                </a:cubicBezTo>
                <a:cubicBezTo>
                  <a:pt x="171" y="52"/>
                  <a:pt x="177" y="63"/>
                  <a:pt x="183" y="75"/>
                </a:cubicBezTo>
                <a:cubicBezTo>
                  <a:pt x="188" y="86"/>
                  <a:pt x="192" y="99"/>
                  <a:pt x="196" y="113"/>
                </a:cubicBezTo>
                <a:cubicBezTo>
                  <a:pt x="200" y="127"/>
                  <a:pt x="203" y="143"/>
                  <a:pt x="206" y="158"/>
                </a:cubicBezTo>
                <a:cubicBezTo>
                  <a:pt x="208" y="174"/>
                  <a:pt x="211" y="190"/>
                  <a:pt x="212" y="206"/>
                </a:cubicBezTo>
                <a:cubicBezTo>
                  <a:pt x="213" y="223"/>
                  <a:pt x="214" y="240"/>
                  <a:pt x="214" y="256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 txBox="1"/>
          <p:nvPr/>
        </p:nvSpPr>
        <p:spPr>
          <a:xfrm>
            <a:off x="1300320" y="3788280"/>
            <a:ext cx="586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valorará el proceso, no solo el resultado final.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 txBox="1"/>
          <p:nvPr/>
        </p:nvSpPr>
        <p:spPr>
          <a:xfrm>
            <a:off x="1065240" y="4359600"/>
            <a:ext cx="661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¡Prepara tu producto como si fuera a salir al mercado!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752400" y="2171520"/>
            <a:ext cx="4467600" cy="533880"/>
          </a:xfrm>
          <a:custGeom>
            <a:avLst/>
            <a:gdLst/>
            <a:ahLst/>
            <a:rect l="0" t="0" r="r" b="b"/>
            <a:pathLst>
              <a:path w="12410" h="1483">
                <a:moveTo>
                  <a:pt x="0" y="0"/>
                </a:moveTo>
                <a:lnTo>
                  <a:pt x="12410" y="0"/>
                </a:lnTo>
                <a:lnTo>
                  <a:pt x="1241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5219640" y="2171520"/>
            <a:ext cx="1333800" cy="533880"/>
          </a:xfrm>
          <a:custGeom>
            <a:avLst/>
            <a:gdLst/>
            <a:ahLst/>
            <a:rect l="0" t="0" r="r" b="b"/>
            <a:pathLst>
              <a:path w="3705" h="1483">
                <a:moveTo>
                  <a:pt x="0" y="0"/>
                </a:moveTo>
                <a:lnTo>
                  <a:pt x="3705" y="0"/>
                </a:lnTo>
                <a:lnTo>
                  <a:pt x="3705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752400" y="2705040"/>
            <a:ext cx="4467600" cy="543240"/>
          </a:xfrm>
          <a:custGeom>
            <a:avLst/>
            <a:gdLst/>
            <a:ahLst/>
            <a:rect l="0" t="0" r="r" b="b"/>
            <a:pathLst>
              <a:path w="12410" h="1509">
                <a:moveTo>
                  <a:pt x="0" y="0"/>
                </a:moveTo>
                <a:lnTo>
                  <a:pt x="12410" y="0"/>
                </a:lnTo>
                <a:lnTo>
                  <a:pt x="1241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5219640" y="270504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752400" y="3247920"/>
            <a:ext cx="4467600" cy="533520"/>
          </a:xfrm>
          <a:custGeom>
            <a:avLst/>
            <a:gdLst/>
            <a:ahLst/>
            <a:rect l="0" t="0" r="r" b="b"/>
            <a:pathLst>
              <a:path w="12410" h="1482">
                <a:moveTo>
                  <a:pt x="0" y="0"/>
                </a:moveTo>
                <a:lnTo>
                  <a:pt x="12410" y="0"/>
                </a:lnTo>
                <a:lnTo>
                  <a:pt x="1241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5219640" y="3247920"/>
            <a:ext cx="1333800" cy="533520"/>
          </a:xfrm>
          <a:custGeom>
            <a:avLst/>
            <a:gdLst/>
            <a:ahLst/>
            <a:rect l="0" t="0" r="r" b="b"/>
            <a:pathLst>
              <a:path w="3705" h="1482">
                <a:moveTo>
                  <a:pt x="0" y="0"/>
                </a:moveTo>
                <a:lnTo>
                  <a:pt x="3705" y="0"/>
                </a:lnTo>
                <a:lnTo>
                  <a:pt x="37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752400" y="3781080"/>
            <a:ext cx="4467600" cy="543600"/>
          </a:xfrm>
          <a:custGeom>
            <a:avLst/>
            <a:gdLst/>
            <a:ahLst/>
            <a:rect l="0" t="0" r="r" b="b"/>
            <a:pathLst>
              <a:path w="12410" h="1510">
                <a:moveTo>
                  <a:pt x="0" y="0"/>
                </a:moveTo>
                <a:lnTo>
                  <a:pt x="12410" y="0"/>
                </a:lnTo>
                <a:lnTo>
                  <a:pt x="12410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5219640" y="3781080"/>
            <a:ext cx="1333800" cy="543600"/>
          </a:xfrm>
          <a:custGeom>
            <a:avLst/>
            <a:gdLst/>
            <a:ahLst/>
            <a:rect l="0" t="0" r="r" b="b"/>
            <a:pathLst>
              <a:path w="3705" h="1510">
                <a:moveTo>
                  <a:pt x="0" y="0"/>
                </a:moveTo>
                <a:lnTo>
                  <a:pt x="3705" y="0"/>
                </a:lnTo>
                <a:lnTo>
                  <a:pt x="370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752400" y="4324320"/>
            <a:ext cx="4467600" cy="533520"/>
          </a:xfrm>
          <a:custGeom>
            <a:avLst/>
            <a:gdLst/>
            <a:ahLst/>
            <a:rect l="0" t="0" r="r" b="b"/>
            <a:pathLst>
              <a:path w="12410" h="1482">
                <a:moveTo>
                  <a:pt x="0" y="0"/>
                </a:moveTo>
                <a:lnTo>
                  <a:pt x="12410" y="0"/>
                </a:lnTo>
                <a:lnTo>
                  <a:pt x="1241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5219640" y="4324320"/>
            <a:ext cx="1333800" cy="533520"/>
          </a:xfrm>
          <a:custGeom>
            <a:avLst/>
            <a:gdLst/>
            <a:ahLst/>
            <a:rect l="0" t="0" r="r" b="b"/>
            <a:pathLst>
              <a:path w="3705" h="1482">
                <a:moveTo>
                  <a:pt x="0" y="0"/>
                </a:moveTo>
                <a:lnTo>
                  <a:pt x="3705" y="0"/>
                </a:lnTo>
                <a:lnTo>
                  <a:pt x="37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752400" y="4857480"/>
            <a:ext cx="4467600" cy="543240"/>
          </a:xfrm>
          <a:custGeom>
            <a:avLst/>
            <a:gdLst/>
            <a:ahLst/>
            <a:rect l="0" t="0" r="r" b="b"/>
            <a:pathLst>
              <a:path w="12410" h="1509">
                <a:moveTo>
                  <a:pt x="0" y="0"/>
                </a:moveTo>
                <a:lnTo>
                  <a:pt x="12410" y="0"/>
                </a:lnTo>
                <a:lnTo>
                  <a:pt x="1241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5219640" y="485748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75240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752400" y="2162160"/>
            <a:ext cx="4476960" cy="9720"/>
          </a:xfrm>
          <a:custGeom>
            <a:avLst/>
            <a:gdLst/>
            <a:ahLst/>
            <a:rect l="0" t="0" r="r" b="b"/>
            <a:pathLst>
              <a:path w="12436" h="27">
                <a:moveTo>
                  <a:pt x="0" y="0"/>
                </a:moveTo>
                <a:lnTo>
                  <a:pt x="12436" y="0"/>
                </a:lnTo>
                <a:lnTo>
                  <a:pt x="1243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521964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5229000" y="216216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655308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752400" y="2705040"/>
            <a:ext cx="4476960" cy="9720"/>
          </a:xfrm>
          <a:custGeom>
            <a:avLst/>
            <a:gdLst/>
            <a:ahLst/>
            <a:rect l="0" t="0" r="r" b="b"/>
            <a:pathLst>
              <a:path w="12436" h="27">
                <a:moveTo>
                  <a:pt x="0" y="0"/>
                </a:moveTo>
                <a:lnTo>
                  <a:pt x="12436" y="0"/>
                </a:lnTo>
                <a:lnTo>
                  <a:pt x="1243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5229000" y="270504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75240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521964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655308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752400" y="3238200"/>
            <a:ext cx="4476960" cy="10080"/>
          </a:xfrm>
          <a:custGeom>
            <a:avLst/>
            <a:gdLst/>
            <a:ahLst/>
            <a:rect l="0" t="0" r="r" b="b"/>
            <a:pathLst>
              <a:path w="12436" h="28">
                <a:moveTo>
                  <a:pt x="0" y="0"/>
                </a:moveTo>
                <a:lnTo>
                  <a:pt x="12436" y="0"/>
                </a:lnTo>
                <a:lnTo>
                  <a:pt x="124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521964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5229000" y="3238200"/>
            <a:ext cx="1333800" cy="10080"/>
          </a:xfrm>
          <a:custGeom>
            <a:avLst/>
            <a:gdLst/>
            <a:ahLst/>
            <a:rect l="0" t="0" r="r" b="b"/>
            <a:pathLst>
              <a:path w="3705" h="28">
                <a:moveTo>
                  <a:pt x="0" y="0"/>
                </a:moveTo>
                <a:lnTo>
                  <a:pt x="3705" y="0"/>
                </a:lnTo>
                <a:lnTo>
                  <a:pt x="37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65530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52400" y="3781080"/>
            <a:ext cx="4476960" cy="10080"/>
          </a:xfrm>
          <a:custGeom>
            <a:avLst/>
            <a:gdLst/>
            <a:ahLst/>
            <a:rect l="0" t="0" r="r" b="b"/>
            <a:pathLst>
              <a:path w="12436" h="28">
                <a:moveTo>
                  <a:pt x="0" y="0"/>
                </a:moveTo>
                <a:lnTo>
                  <a:pt x="12436" y="0"/>
                </a:lnTo>
                <a:lnTo>
                  <a:pt x="124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521964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5229000" y="3781080"/>
            <a:ext cx="1333800" cy="10080"/>
          </a:xfrm>
          <a:custGeom>
            <a:avLst/>
            <a:gdLst/>
            <a:ahLst/>
            <a:rect l="0" t="0" r="r" b="b"/>
            <a:pathLst>
              <a:path w="3705" h="28">
                <a:moveTo>
                  <a:pt x="0" y="0"/>
                </a:moveTo>
                <a:lnTo>
                  <a:pt x="3705" y="0"/>
                </a:lnTo>
                <a:lnTo>
                  <a:pt x="37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65530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752400" y="4314600"/>
            <a:ext cx="4476960" cy="10080"/>
          </a:xfrm>
          <a:custGeom>
            <a:avLst/>
            <a:gdLst/>
            <a:ahLst/>
            <a:rect l="0" t="0" r="r" b="b"/>
            <a:pathLst>
              <a:path w="12436" h="28">
                <a:moveTo>
                  <a:pt x="0" y="0"/>
                </a:moveTo>
                <a:lnTo>
                  <a:pt x="12436" y="0"/>
                </a:lnTo>
                <a:lnTo>
                  <a:pt x="124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521964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5229000" y="4314600"/>
            <a:ext cx="1333800" cy="10080"/>
          </a:xfrm>
          <a:custGeom>
            <a:avLst/>
            <a:gdLst/>
            <a:ahLst/>
            <a:rect l="0" t="0" r="r" b="b"/>
            <a:pathLst>
              <a:path w="3705" h="28">
                <a:moveTo>
                  <a:pt x="0" y="0"/>
                </a:moveTo>
                <a:lnTo>
                  <a:pt x="3705" y="0"/>
                </a:lnTo>
                <a:lnTo>
                  <a:pt x="37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65530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5240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752400" y="4857480"/>
            <a:ext cx="4476960" cy="10080"/>
          </a:xfrm>
          <a:custGeom>
            <a:avLst/>
            <a:gdLst/>
            <a:ahLst/>
            <a:rect l="0" t="0" r="r" b="b"/>
            <a:pathLst>
              <a:path w="12436" h="28">
                <a:moveTo>
                  <a:pt x="0" y="0"/>
                </a:moveTo>
                <a:lnTo>
                  <a:pt x="12436" y="0"/>
                </a:lnTo>
                <a:lnTo>
                  <a:pt x="124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521964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5229000" y="4857480"/>
            <a:ext cx="1333800" cy="10080"/>
          </a:xfrm>
          <a:custGeom>
            <a:avLst/>
            <a:gdLst/>
            <a:ahLst/>
            <a:rect l="0" t="0" r="r" b="b"/>
            <a:pathLst>
              <a:path w="3705" h="28">
                <a:moveTo>
                  <a:pt x="0" y="0"/>
                </a:moveTo>
                <a:lnTo>
                  <a:pt x="3705" y="0"/>
                </a:lnTo>
                <a:lnTo>
                  <a:pt x="37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655308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752400" y="5391000"/>
            <a:ext cx="4476960" cy="9720"/>
          </a:xfrm>
          <a:custGeom>
            <a:avLst/>
            <a:gdLst/>
            <a:ahLst/>
            <a:rect l="0" t="0" r="r" b="b"/>
            <a:pathLst>
              <a:path w="12436" h="27">
                <a:moveTo>
                  <a:pt x="0" y="0"/>
                </a:moveTo>
                <a:lnTo>
                  <a:pt x="12436" y="0"/>
                </a:lnTo>
                <a:lnTo>
                  <a:pt x="1243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5229000" y="539100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80840" y="150480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982" y="927"/>
                </a:moveTo>
                <a:lnTo>
                  <a:pt x="79" y="25"/>
                </a:lnTo>
                <a:cubicBezTo>
                  <a:pt x="62" y="8"/>
                  <a:pt x="47" y="0"/>
                  <a:pt x="34" y="0"/>
                </a:cubicBezTo>
                <a:lnTo>
                  <a:pt x="33" y="0"/>
                </a:lnTo>
                <a:cubicBezTo>
                  <a:pt x="13" y="0"/>
                  <a:pt x="0" y="20"/>
                  <a:pt x="0" y="58"/>
                </a:cubicBezTo>
                <a:lnTo>
                  <a:pt x="0" y="895"/>
                </a:lnTo>
                <a:cubicBezTo>
                  <a:pt x="0" y="956"/>
                  <a:pt x="50" y="1006"/>
                  <a:pt x="112" y="1006"/>
                </a:cubicBezTo>
                <a:lnTo>
                  <a:pt x="949" y="1006"/>
                </a:lnTo>
                <a:cubicBezTo>
                  <a:pt x="986" y="1006"/>
                  <a:pt x="1006" y="993"/>
                  <a:pt x="1006" y="973"/>
                </a:cubicBezTo>
                <a:cubicBezTo>
                  <a:pt x="1006" y="960"/>
                  <a:pt x="998" y="944"/>
                  <a:pt x="982" y="927"/>
                </a:cubicBezTo>
                <a:moveTo>
                  <a:pt x="475" y="783"/>
                </a:moveTo>
                <a:lnTo>
                  <a:pt x="279" y="783"/>
                </a:lnTo>
                <a:cubicBezTo>
                  <a:pt x="249" y="783"/>
                  <a:pt x="224" y="758"/>
                  <a:pt x="224" y="727"/>
                </a:cubicBezTo>
                <a:lnTo>
                  <a:pt x="224" y="532"/>
                </a:lnTo>
                <a:cubicBezTo>
                  <a:pt x="224" y="502"/>
                  <a:pt x="241" y="494"/>
                  <a:pt x="263" y="516"/>
                </a:cubicBezTo>
                <a:lnTo>
                  <a:pt x="491" y="743"/>
                </a:lnTo>
                <a:cubicBezTo>
                  <a:pt x="513" y="765"/>
                  <a:pt x="506" y="783"/>
                  <a:pt x="475" y="78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160280" y="1441440"/>
            <a:ext cx="5672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generales de evaluación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2522160" y="2244960"/>
            <a:ext cx="9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5351040" y="2244960"/>
            <a:ext cx="112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Peso (%)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880920" y="2788200"/>
            <a:ext cx="351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de clases y relaciones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5351040" y="2788200"/>
            <a:ext cx="59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25 %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880920" y="3321360"/>
            <a:ext cx="412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Calidad del código (POO y SOLID)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5351040" y="3321360"/>
            <a:ext cx="59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25 %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880920" y="3864240"/>
            <a:ext cx="420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y justificación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5351040" y="3864240"/>
            <a:ext cx="59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20 %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880920" y="4397760"/>
            <a:ext cx="4062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Trabajo en equipo y organización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5351040" y="4397760"/>
            <a:ext cx="59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15 %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880920" y="4940640"/>
            <a:ext cx="401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/ UML / limpieza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5351040" y="4940640"/>
            <a:ext cx="59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15 %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752400" y="2228760"/>
            <a:ext cx="1648080" cy="543240"/>
          </a:xfrm>
          <a:custGeom>
            <a:avLst/>
            <a:gdLst/>
            <a:ahLst/>
            <a:rect l="0" t="0" r="r" b="b"/>
            <a:pathLst>
              <a:path w="4578" h="1509">
                <a:moveTo>
                  <a:pt x="0" y="0"/>
                </a:moveTo>
                <a:lnTo>
                  <a:pt x="4578" y="0"/>
                </a:lnTo>
                <a:lnTo>
                  <a:pt x="457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2400120" y="2228760"/>
            <a:ext cx="9039600" cy="543240"/>
          </a:xfrm>
          <a:custGeom>
            <a:avLst/>
            <a:gdLst/>
            <a:ahLst/>
            <a:rect l="0" t="0" r="r" b="b"/>
            <a:pathLst>
              <a:path w="25110" h="1509">
                <a:moveTo>
                  <a:pt x="0" y="0"/>
                </a:moveTo>
                <a:lnTo>
                  <a:pt x="25110" y="0"/>
                </a:lnTo>
                <a:lnTo>
                  <a:pt x="2511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52400" y="2771640"/>
            <a:ext cx="1648080" cy="952920"/>
          </a:xfrm>
          <a:custGeom>
            <a:avLst/>
            <a:gdLst/>
            <a:ahLst/>
            <a:rect l="0" t="0" r="r" b="b"/>
            <a:pathLst>
              <a:path w="4578" h="2647">
                <a:moveTo>
                  <a:pt x="0" y="0"/>
                </a:moveTo>
                <a:lnTo>
                  <a:pt x="4578" y="0"/>
                </a:lnTo>
                <a:lnTo>
                  <a:pt x="457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2400120" y="2771640"/>
            <a:ext cx="9039600" cy="952920"/>
          </a:xfrm>
          <a:custGeom>
            <a:avLst/>
            <a:gdLst/>
            <a:ahLst/>
            <a:rect l="0" t="0" r="r" b="b"/>
            <a:pathLst>
              <a:path w="25110" h="2647">
                <a:moveTo>
                  <a:pt x="0" y="0"/>
                </a:moveTo>
                <a:lnTo>
                  <a:pt x="25110" y="0"/>
                </a:lnTo>
                <a:lnTo>
                  <a:pt x="25110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752400" y="3724200"/>
            <a:ext cx="1648080" cy="533520"/>
          </a:xfrm>
          <a:custGeom>
            <a:avLst/>
            <a:gdLst/>
            <a:ahLst/>
            <a:rect l="0" t="0" r="r" b="b"/>
            <a:pathLst>
              <a:path w="4578" h="1482">
                <a:moveTo>
                  <a:pt x="0" y="0"/>
                </a:moveTo>
                <a:lnTo>
                  <a:pt x="4578" y="0"/>
                </a:lnTo>
                <a:lnTo>
                  <a:pt x="45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2400120" y="3724200"/>
            <a:ext cx="9039600" cy="533520"/>
          </a:xfrm>
          <a:custGeom>
            <a:avLst/>
            <a:gdLst/>
            <a:ahLst/>
            <a:rect l="0" t="0" r="r" b="b"/>
            <a:pathLst>
              <a:path w="25110" h="1482">
                <a:moveTo>
                  <a:pt x="0" y="0"/>
                </a:moveTo>
                <a:lnTo>
                  <a:pt x="25110" y="0"/>
                </a:lnTo>
                <a:lnTo>
                  <a:pt x="2511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752400" y="4257360"/>
            <a:ext cx="1648080" cy="543240"/>
          </a:xfrm>
          <a:custGeom>
            <a:avLst/>
            <a:gdLst/>
            <a:ahLst/>
            <a:rect l="0" t="0" r="r" b="b"/>
            <a:pathLst>
              <a:path w="4578" h="1509">
                <a:moveTo>
                  <a:pt x="0" y="0"/>
                </a:moveTo>
                <a:lnTo>
                  <a:pt x="4578" y="0"/>
                </a:lnTo>
                <a:lnTo>
                  <a:pt x="457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2400120" y="4257360"/>
            <a:ext cx="9039600" cy="543240"/>
          </a:xfrm>
          <a:custGeom>
            <a:avLst/>
            <a:gdLst/>
            <a:ahLst/>
            <a:rect l="0" t="0" r="r" b="b"/>
            <a:pathLst>
              <a:path w="25110" h="1509">
                <a:moveTo>
                  <a:pt x="0" y="0"/>
                </a:moveTo>
                <a:lnTo>
                  <a:pt x="25110" y="0"/>
                </a:lnTo>
                <a:lnTo>
                  <a:pt x="2511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752400" y="4800240"/>
            <a:ext cx="1648080" cy="533880"/>
          </a:xfrm>
          <a:custGeom>
            <a:avLst/>
            <a:gdLst/>
            <a:ahLst/>
            <a:rect l="0" t="0" r="r" b="b"/>
            <a:pathLst>
              <a:path w="4578" h="1483">
                <a:moveTo>
                  <a:pt x="0" y="0"/>
                </a:moveTo>
                <a:lnTo>
                  <a:pt x="4578" y="0"/>
                </a:lnTo>
                <a:lnTo>
                  <a:pt x="457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2400120" y="4800240"/>
            <a:ext cx="9039600" cy="533880"/>
          </a:xfrm>
          <a:custGeom>
            <a:avLst/>
            <a:gdLst/>
            <a:ahLst/>
            <a:rect l="0" t="0" r="r" b="b"/>
            <a:pathLst>
              <a:path w="25110" h="1483">
                <a:moveTo>
                  <a:pt x="0" y="0"/>
                </a:moveTo>
                <a:lnTo>
                  <a:pt x="25110" y="0"/>
                </a:lnTo>
                <a:lnTo>
                  <a:pt x="2511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752400" y="22287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752400" y="2228760"/>
            <a:ext cx="1648080" cy="9720"/>
          </a:xfrm>
          <a:custGeom>
            <a:avLst/>
            <a:gdLst/>
            <a:ahLst/>
            <a:rect l="0" t="0" r="r" b="b"/>
            <a:pathLst>
              <a:path w="4578" h="27">
                <a:moveTo>
                  <a:pt x="0" y="0"/>
                </a:moveTo>
                <a:lnTo>
                  <a:pt x="4578" y="0"/>
                </a:lnTo>
                <a:lnTo>
                  <a:pt x="457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2390760" y="22287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2400120" y="2228760"/>
            <a:ext cx="9048960" cy="9720"/>
          </a:xfrm>
          <a:custGeom>
            <a:avLst/>
            <a:gdLst/>
            <a:ahLst/>
            <a:rect l="0" t="0" r="r" b="b"/>
            <a:pathLst>
              <a:path w="25136" h="27">
                <a:moveTo>
                  <a:pt x="0" y="0"/>
                </a:moveTo>
                <a:lnTo>
                  <a:pt x="25136" y="0"/>
                </a:lnTo>
                <a:lnTo>
                  <a:pt x="2513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1439360" y="22287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752400" y="2761920"/>
            <a:ext cx="1648080" cy="10080"/>
          </a:xfrm>
          <a:custGeom>
            <a:avLst/>
            <a:gdLst/>
            <a:ahLst/>
            <a:rect l="0" t="0" r="r" b="b"/>
            <a:pathLst>
              <a:path w="4578" h="28">
                <a:moveTo>
                  <a:pt x="0" y="0"/>
                </a:moveTo>
                <a:lnTo>
                  <a:pt x="4578" y="0"/>
                </a:lnTo>
                <a:lnTo>
                  <a:pt x="45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2400120" y="2761920"/>
            <a:ext cx="9048960" cy="10080"/>
          </a:xfrm>
          <a:custGeom>
            <a:avLst/>
            <a:gdLst/>
            <a:ahLst/>
            <a:rect l="0" t="0" r="r" b="b"/>
            <a:pathLst>
              <a:path w="25136" h="28">
                <a:moveTo>
                  <a:pt x="0" y="0"/>
                </a:moveTo>
                <a:lnTo>
                  <a:pt x="25136" y="0"/>
                </a:lnTo>
                <a:lnTo>
                  <a:pt x="251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752400" y="277164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2390760" y="277164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11439360" y="277164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52400" y="3724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752400" y="3714480"/>
            <a:ext cx="1648080" cy="10080"/>
          </a:xfrm>
          <a:custGeom>
            <a:avLst/>
            <a:gdLst/>
            <a:ahLst/>
            <a:rect l="0" t="0" r="r" b="b"/>
            <a:pathLst>
              <a:path w="4578" h="28">
                <a:moveTo>
                  <a:pt x="0" y="0"/>
                </a:moveTo>
                <a:lnTo>
                  <a:pt x="4578" y="0"/>
                </a:lnTo>
                <a:lnTo>
                  <a:pt x="45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2390760" y="3724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2400120" y="3714480"/>
            <a:ext cx="9048960" cy="10080"/>
          </a:xfrm>
          <a:custGeom>
            <a:avLst/>
            <a:gdLst/>
            <a:ahLst/>
            <a:rect l="0" t="0" r="r" b="b"/>
            <a:pathLst>
              <a:path w="25136" h="28">
                <a:moveTo>
                  <a:pt x="0" y="0"/>
                </a:moveTo>
                <a:lnTo>
                  <a:pt x="25136" y="0"/>
                </a:lnTo>
                <a:lnTo>
                  <a:pt x="251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1439360" y="3724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52400" y="42670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752400" y="4257360"/>
            <a:ext cx="1648080" cy="10080"/>
          </a:xfrm>
          <a:custGeom>
            <a:avLst/>
            <a:gdLst/>
            <a:ahLst/>
            <a:rect l="0" t="0" r="r" b="b"/>
            <a:pathLst>
              <a:path w="4578" h="28">
                <a:moveTo>
                  <a:pt x="0" y="0"/>
                </a:moveTo>
                <a:lnTo>
                  <a:pt x="4578" y="0"/>
                </a:lnTo>
                <a:lnTo>
                  <a:pt x="45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2390760" y="42670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2400120" y="4257360"/>
            <a:ext cx="9048960" cy="10080"/>
          </a:xfrm>
          <a:custGeom>
            <a:avLst/>
            <a:gdLst/>
            <a:ahLst/>
            <a:rect l="0" t="0" r="r" b="b"/>
            <a:pathLst>
              <a:path w="25136" h="28">
                <a:moveTo>
                  <a:pt x="0" y="0"/>
                </a:moveTo>
                <a:lnTo>
                  <a:pt x="25136" y="0"/>
                </a:lnTo>
                <a:lnTo>
                  <a:pt x="251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1439360" y="42670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752400" y="48002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752400" y="4790880"/>
            <a:ext cx="1648080" cy="9720"/>
          </a:xfrm>
          <a:custGeom>
            <a:avLst/>
            <a:gdLst/>
            <a:ahLst/>
            <a:rect l="0" t="0" r="r" b="b"/>
            <a:pathLst>
              <a:path w="4578" h="27">
                <a:moveTo>
                  <a:pt x="0" y="0"/>
                </a:moveTo>
                <a:lnTo>
                  <a:pt x="4578" y="0"/>
                </a:lnTo>
                <a:lnTo>
                  <a:pt x="457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2390760" y="48002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2400120" y="4790880"/>
            <a:ext cx="9048960" cy="9720"/>
          </a:xfrm>
          <a:custGeom>
            <a:avLst/>
            <a:gdLst/>
            <a:ahLst/>
            <a:rect l="0" t="0" r="r" b="b"/>
            <a:pathLst>
              <a:path w="25136" h="27">
                <a:moveTo>
                  <a:pt x="0" y="0"/>
                </a:moveTo>
                <a:lnTo>
                  <a:pt x="25136" y="0"/>
                </a:lnTo>
                <a:lnTo>
                  <a:pt x="2513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1439360" y="48002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752400" y="5333760"/>
            <a:ext cx="1648080" cy="10080"/>
          </a:xfrm>
          <a:custGeom>
            <a:avLst/>
            <a:gdLst/>
            <a:ahLst/>
            <a:rect l="0" t="0" r="r" b="b"/>
            <a:pathLst>
              <a:path w="4578" h="28">
                <a:moveTo>
                  <a:pt x="0" y="0"/>
                </a:moveTo>
                <a:lnTo>
                  <a:pt x="4578" y="0"/>
                </a:lnTo>
                <a:lnTo>
                  <a:pt x="45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2400120" y="5333760"/>
            <a:ext cx="9048960" cy="10080"/>
          </a:xfrm>
          <a:custGeom>
            <a:avLst/>
            <a:gdLst/>
            <a:ahLst/>
            <a:rect l="0" t="0" r="r" b="b"/>
            <a:pathLst>
              <a:path w="25136" h="28">
                <a:moveTo>
                  <a:pt x="0" y="0"/>
                </a:moveTo>
                <a:lnTo>
                  <a:pt x="25136" y="0"/>
                </a:lnTo>
                <a:lnTo>
                  <a:pt x="251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80840" y="156204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838440" y="162180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0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4"/>
                  <a:pt x="44" y="346"/>
                  <a:pt x="18" y="374"/>
                </a:cubicBezTo>
                <a:cubicBezTo>
                  <a:pt x="-8" y="403"/>
                  <a:pt x="-6" y="447"/>
                  <a:pt x="22" y="473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6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160280" y="1498320"/>
            <a:ext cx="6715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1: Diseño de clases y relaciones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255680" y="231192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6188040" y="231192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880920" y="3054600"/>
            <a:ext cx="114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2528280" y="2845080"/>
            <a:ext cx="841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Modelo de dominio completo, bien estructurado, con relaciones bien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2528280" y="3264480"/>
            <a:ext cx="112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880920" y="3797640"/>
            <a:ext cx="97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Notable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2528280" y="3797640"/>
            <a:ext cx="7880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Clases adecuadas y relaciones coherentes, alguna mejora posible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880920" y="4340520"/>
            <a:ext cx="121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Aceptable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2528280" y="4340520"/>
            <a:ext cx="777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Clases básicas correctas, pero con relaciones poco desarrolladas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880920" y="4874040"/>
            <a:ext cx="138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Insuficiente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2528280" y="4874040"/>
            <a:ext cx="6206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Faltan clases clave o relaciones mal implementadas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752400" y="2438280"/>
            <a:ext cx="1648080" cy="533520"/>
          </a:xfrm>
          <a:custGeom>
            <a:avLst/>
            <a:gdLst/>
            <a:ahLst/>
            <a:rect l="0" t="0" r="r" b="b"/>
            <a:pathLst>
              <a:path w="4578" h="1482">
                <a:moveTo>
                  <a:pt x="0" y="0"/>
                </a:moveTo>
                <a:lnTo>
                  <a:pt x="4578" y="0"/>
                </a:lnTo>
                <a:lnTo>
                  <a:pt x="45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2400120" y="2438280"/>
            <a:ext cx="8525160" cy="533520"/>
          </a:xfrm>
          <a:custGeom>
            <a:avLst/>
            <a:gdLst/>
            <a:ahLst/>
            <a:rect l="0" t="0" r="r" b="b"/>
            <a:pathLst>
              <a:path w="23681" h="1482">
                <a:moveTo>
                  <a:pt x="0" y="0"/>
                </a:moveTo>
                <a:lnTo>
                  <a:pt x="23681" y="0"/>
                </a:lnTo>
                <a:lnTo>
                  <a:pt x="2368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752400" y="2971440"/>
            <a:ext cx="1648080" cy="543600"/>
          </a:xfrm>
          <a:custGeom>
            <a:avLst/>
            <a:gdLst/>
            <a:ahLst/>
            <a:rect l="0" t="0" r="r" b="b"/>
            <a:pathLst>
              <a:path w="4578" h="1510">
                <a:moveTo>
                  <a:pt x="0" y="0"/>
                </a:moveTo>
                <a:lnTo>
                  <a:pt x="4578" y="0"/>
                </a:lnTo>
                <a:lnTo>
                  <a:pt x="457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2400120" y="2971440"/>
            <a:ext cx="8525160" cy="543600"/>
          </a:xfrm>
          <a:custGeom>
            <a:avLst/>
            <a:gdLst/>
            <a:ahLst/>
            <a:rect l="0" t="0" r="r" b="b"/>
            <a:pathLst>
              <a:path w="23681" h="1510">
                <a:moveTo>
                  <a:pt x="0" y="0"/>
                </a:moveTo>
                <a:lnTo>
                  <a:pt x="23681" y="0"/>
                </a:lnTo>
                <a:lnTo>
                  <a:pt x="23681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752400" y="3514680"/>
            <a:ext cx="1648080" cy="533520"/>
          </a:xfrm>
          <a:custGeom>
            <a:avLst/>
            <a:gdLst/>
            <a:ahLst/>
            <a:rect l="0" t="0" r="r" b="b"/>
            <a:pathLst>
              <a:path w="4578" h="1482">
                <a:moveTo>
                  <a:pt x="0" y="0"/>
                </a:moveTo>
                <a:lnTo>
                  <a:pt x="4578" y="0"/>
                </a:lnTo>
                <a:lnTo>
                  <a:pt x="45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2400120" y="3514680"/>
            <a:ext cx="8525160" cy="533520"/>
          </a:xfrm>
          <a:custGeom>
            <a:avLst/>
            <a:gdLst/>
            <a:ahLst/>
            <a:rect l="0" t="0" r="r" b="b"/>
            <a:pathLst>
              <a:path w="23681" h="1482">
                <a:moveTo>
                  <a:pt x="0" y="0"/>
                </a:moveTo>
                <a:lnTo>
                  <a:pt x="23681" y="0"/>
                </a:lnTo>
                <a:lnTo>
                  <a:pt x="2368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752400" y="4047840"/>
            <a:ext cx="1648080" cy="543240"/>
          </a:xfrm>
          <a:custGeom>
            <a:avLst/>
            <a:gdLst/>
            <a:ahLst/>
            <a:rect l="0" t="0" r="r" b="b"/>
            <a:pathLst>
              <a:path w="4578" h="1509">
                <a:moveTo>
                  <a:pt x="0" y="0"/>
                </a:moveTo>
                <a:lnTo>
                  <a:pt x="4578" y="0"/>
                </a:lnTo>
                <a:lnTo>
                  <a:pt x="457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2400120" y="4047840"/>
            <a:ext cx="8525160" cy="543240"/>
          </a:xfrm>
          <a:custGeom>
            <a:avLst/>
            <a:gdLst/>
            <a:ahLst/>
            <a:rect l="0" t="0" r="r" b="b"/>
            <a:pathLst>
              <a:path w="23681" h="1509">
                <a:moveTo>
                  <a:pt x="0" y="0"/>
                </a:moveTo>
                <a:lnTo>
                  <a:pt x="23681" y="0"/>
                </a:lnTo>
                <a:lnTo>
                  <a:pt x="2368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52400" y="4590720"/>
            <a:ext cx="1648080" cy="533880"/>
          </a:xfrm>
          <a:custGeom>
            <a:avLst/>
            <a:gdLst/>
            <a:ahLst/>
            <a:rect l="0" t="0" r="r" b="b"/>
            <a:pathLst>
              <a:path w="4578" h="1483">
                <a:moveTo>
                  <a:pt x="0" y="0"/>
                </a:moveTo>
                <a:lnTo>
                  <a:pt x="4578" y="0"/>
                </a:lnTo>
                <a:lnTo>
                  <a:pt x="457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2400120" y="4590720"/>
            <a:ext cx="8525160" cy="533880"/>
          </a:xfrm>
          <a:custGeom>
            <a:avLst/>
            <a:gdLst/>
            <a:ahLst/>
            <a:rect l="0" t="0" r="r" b="b"/>
            <a:pathLst>
              <a:path w="23681" h="1483">
                <a:moveTo>
                  <a:pt x="0" y="0"/>
                </a:moveTo>
                <a:lnTo>
                  <a:pt x="23681" y="0"/>
                </a:lnTo>
                <a:lnTo>
                  <a:pt x="2368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7524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752400" y="242856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239076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2400120" y="2428560"/>
            <a:ext cx="8525160" cy="10440"/>
          </a:xfrm>
          <a:custGeom>
            <a:avLst/>
            <a:gdLst/>
            <a:ahLst/>
            <a:rect l="0" t="0" r="r" b="b"/>
            <a:pathLst>
              <a:path w="23681" h="29">
                <a:moveTo>
                  <a:pt x="0" y="0"/>
                </a:moveTo>
                <a:lnTo>
                  <a:pt x="23681" y="0"/>
                </a:lnTo>
                <a:lnTo>
                  <a:pt x="23681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091556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752400" y="297144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2400120" y="2971440"/>
            <a:ext cx="8525160" cy="10440"/>
          </a:xfrm>
          <a:custGeom>
            <a:avLst/>
            <a:gdLst/>
            <a:ahLst/>
            <a:rect l="0" t="0" r="r" b="b"/>
            <a:pathLst>
              <a:path w="23681" h="29">
                <a:moveTo>
                  <a:pt x="0" y="0"/>
                </a:moveTo>
                <a:lnTo>
                  <a:pt x="23681" y="0"/>
                </a:lnTo>
                <a:lnTo>
                  <a:pt x="23681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239076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091556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752400" y="350496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239076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2400120" y="3504960"/>
            <a:ext cx="8525160" cy="10440"/>
          </a:xfrm>
          <a:custGeom>
            <a:avLst/>
            <a:gdLst/>
            <a:ahLst/>
            <a:rect l="0" t="0" r="r" b="b"/>
            <a:pathLst>
              <a:path w="23681" h="29">
                <a:moveTo>
                  <a:pt x="0" y="0"/>
                </a:moveTo>
                <a:lnTo>
                  <a:pt x="23681" y="0"/>
                </a:lnTo>
                <a:lnTo>
                  <a:pt x="23681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091556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752400" y="404784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239076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2400120" y="4047840"/>
            <a:ext cx="8525160" cy="10440"/>
          </a:xfrm>
          <a:custGeom>
            <a:avLst/>
            <a:gdLst/>
            <a:ahLst/>
            <a:rect l="0" t="0" r="r" b="b"/>
            <a:pathLst>
              <a:path w="23681" h="29">
                <a:moveTo>
                  <a:pt x="0" y="0"/>
                </a:moveTo>
                <a:lnTo>
                  <a:pt x="23681" y="0"/>
                </a:lnTo>
                <a:lnTo>
                  <a:pt x="23681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091556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752400" y="4581360"/>
            <a:ext cx="1648080" cy="9720"/>
          </a:xfrm>
          <a:custGeom>
            <a:avLst/>
            <a:gdLst/>
            <a:ahLst/>
            <a:rect l="0" t="0" r="r" b="b"/>
            <a:pathLst>
              <a:path w="4578" h="27">
                <a:moveTo>
                  <a:pt x="0" y="0"/>
                </a:moveTo>
                <a:lnTo>
                  <a:pt x="4578" y="0"/>
                </a:lnTo>
                <a:lnTo>
                  <a:pt x="457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239076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2400120" y="4581360"/>
            <a:ext cx="8525160" cy="9720"/>
          </a:xfrm>
          <a:custGeom>
            <a:avLst/>
            <a:gdLst/>
            <a:ahLst/>
            <a:rect l="0" t="0" r="r" b="b"/>
            <a:pathLst>
              <a:path w="23681" h="27">
                <a:moveTo>
                  <a:pt x="0" y="0"/>
                </a:moveTo>
                <a:lnTo>
                  <a:pt x="23681" y="0"/>
                </a:lnTo>
                <a:lnTo>
                  <a:pt x="2368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091556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752400" y="512424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2400120" y="5124240"/>
            <a:ext cx="8525160" cy="10440"/>
          </a:xfrm>
          <a:custGeom>
            <a:avLst/>
            <a:gdLst/>
            <a:ahLst/>
            <a:rect l="0" t="0" r="r" b="b"/>
            <a:pathLst>
              <a:path w="23681" h="29">
                <a:moveTo>
                  <a:pt x="0" y="0"/>
                </a:moveTo>
                <a:lnTo>
                  <a:pt x="23681" y="0"/>
                </a:lnTo>
                <a:lnTo>
                  <a:pt x="23681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780840" y="177156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838440" y="183132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1"/>
                  <a:pt x="583" y="0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6"/>
                  <a:pt x="18" y="375"/>
                </a:cubicBezTo>
                <a:cubicBezTo>
                  <a:pt x="-8" y="403"/>
                  <a:pt x="-6" y="447"/>
                  <a:pt x="22" y="473"/>
                </a:cubicBezTo>
                <a:lnTo>
                  <a:pt x="224" y="659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6"/>
                </a:cubicBezTo>
                <a:cubicBezTo>
                  <a:pt x="340" y="632"/>
                  <a:pt x="679" y="108"/>
                  <a:pt x="679" y="108"/>
                </a:cubicBezTo>
                <a:cubicBezTo>
                  <a:pt x="700" y="76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160280" y="1708200"/>
            <a:ext cx="6952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2: Código y aplicación de la POO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255680" y="251172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5930640" y="251172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880920" y="3054600"/>
            <a:ext cx="114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2528280" y="3054600"/>
            <a:ext cx="7381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correcto de encapsulamiento, herencia, SRP, DRY, SOLID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880920" y="3588120"/>
            <a:ext cx="97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Notable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2528280" y="3588120"/>
            <a:ext cx="825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limpio y modular, con aplicación parcial de buenas prácticas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880920" y="4131000"/>
            <a:ext cx="121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Aceptable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2528280" y="4131000"/>
            <a:ext cx="606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funcional pero desorganizado o repetitivo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880920" y="4664520"/>
            <a:ext cx="138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Insuficiente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2528280" y="4664520"/>
            <a:ext cx="646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caótico, sin estructura clara ni principios POO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752400" y="2438280"/>
            <a:ext cx="1648080" cy="533520"/>
          </a:xfrm>
          <a:custGeom>
            <a:avLst/>
            <a:gdLst/>
            <a:ahLst/>
            <a:rect l="0" t="0" r="r" b="b"/>
            <a:pathLst>
              <a:path w="4578" h="1482">
                <a:moveTo>
                  <a:pt x="0" y="0"/>
                </a:moveTo>
                <a:lnTo>
                  <a:pt x="4578" y="0"/>
                </a:lnTo>
                <a:lnTo>
                  <a:pt x="45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2400120" y="2438280"/>
            <a:ext cx="8734680" cy="533520"/>
          </a:xfrm>
          <a:custGeom>
            <a:avLst/>
            <a:gdLst/>
            <a:ahLst/>
            <a:rect l="0" t="0" r="r" b="b"/>
            <a:pathLst>
              <a:path w="24263" h="1482">
                <a:moveTo>
                  <a:pt x="0" y="0"/>
                </a:moveTo>
                <a:lnTo>
                  <a:pt x="24263" y="0"/>
                </a:lnTo>
                <a:lnTo>
                  <a:pt x="2426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752400" y="2971440"/>
            <a:ext cx="1648080" cy="543600"/>
          </a:xfrm>
          <a:custGeom>
            <a:avLst/>
            <a:gdLst/>
            <a:ahLst/>
            <a:rect l="0" t="0" r="r" b="b"/>
            <a:pathLst>
              <a:path w="4578" h="1510">
                <a:moveTo>
                  <a:pt x="0" y="0"/>
                </a:moveTo>
                <a:lnTo>
                  <a:pt x="4578" y="0"/>
                </a:lnTo>
                <a:lnTo>
                  <a:pt x="457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2400120" y="2971440"/>
            <a:ext cx="8734680" cy="543600"/>
          </a:xfrm>
          <a:custGeom>
            <a:avLst/>
            <a:gdLst/>
            <a:ahLst/>
            <a:rect l="0" t="0" r="r" b="b"/>
            <a:pathLst>
              <a:path w="24263" h="1510">
                <a:moveTo>
                  <a:pt x="0" y="0"/>
                </a:moveTo>
                <a:lnTo>
                  <a:pt x="24263" y="0"/>
                </a:lnTo>
                <a:lnTo>
                  <a:pt x="24263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752400" y="3514680"/>
            <a:ext cx="1648080" cy="533520"/>
          </a:xfrm>
          <a:custGeom>
            <a:avLst/>
            <a:gdLst/>
            <a:ahLst/>
            <a:rect l="0" t="0" r="r" b="b"/>
            <a:pathLst>
              <a:path w="4578" h="1482">
                <a:moveTo>
                  <a:pt x="0" y="0"/>
                </a:moveTo>
                <a:lnTo>
                  <a:pt x="4578" y="0"/>
                </a:lnTo>
                <a:lnTo>
                  <a:pt x="45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2400120" y="3514680"/>
            <a:ext cx="8734680" cy="533520"/>
          </a:xfrm>
          <a:custGeom>
            <a:avLst/>
            <a:gdLst/>
            <a:ahLst/>
            <a:rect l="0" t="0" r="r" b="b"/>
            <a:pathLst>
              <a:path w="24263" h="1482">
                <a:moveTo>
                  <a:pt x="0" y="0"/>
                </a:moveTo>
                <a:lnTo>
                  <a:pt x="24263" y="0"/>
                </a:lnTo>
                <a:lnTo>
                  <a:pt x="2426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752400" y="4047840"/>
            <a:ext cx="1648080" cy="543240"/>
          </a:xfrm>
          <a:custGeom>
            <a:avLst/>
            <a:gdLst/>
            <a:ahLst/>
            <a:rect l="0" t="0" r="r" b="b"/>
            <a:pathLst>
              <a:path w="4578" h="1509">
                <a:moveTo>
                  <a:pt x="0" y="0"/>
                </a:moveTo>
                <a:lnTo>
                  <a:pt x="4578" y="0"/>
                </a:lnTo>
                <a:lnTo>
                  <a:pt x="457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2400120" y="4047840"/>
            <a:ext cx="8734680" cy="543240"/>
          </a:xfrm>
          <a:custGeom>
            <a:avLst/>
            <a:gdLst/>
            <a:ahLst/>
            <a:rect l="0" t="0" r="r" b="b"/>
            <a:pathLst>
              <a:path w="24263" h="1509">
                <a:moveTo>
                  <a:pt x="0" y="0"/>
                </a:moveTo>
                <a:lnTo>
                  <a:pt x="24263" y="0"/>
                </a:lnTo>
                <a:lnTo>
                  <a:pt x="2426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752400" y="4590720"/>
            <a:ext cx="1648080" cy="533880"/>
          </a:xfrm>
          <a:custGeom>
            <a:avLst/>
            <a:gdLst/>
            <a:ahLst/>
            <a:rect l="0" t="0" r="r" b="b"/>
            <a:pathLst>
              <a:path w="4578" h="1483">
                <a:moveTo>
                  <a:pt x="0" y="0"/>
                </a:moveTo>
                <a:lnTo>
                  <a:pt x="4578" y="0"/>
                </a:lnTo>
                <a:lnTo>
                  <a:pt x="457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2400120" y="4590720"/>
            <a:ext cx="8734680" cy="533880"/>
          </a:xfrm>
          <a:custGeom>
            <a:avLst/>
            <a:gdLst/>
            <a:ahLst/>
            <a:rect l="0" t="0" r="r" b="b"/>
            <a:pathLst>
              <a:path w="24263" h="1483">
                <a:moveTo>
                  <a:pt x="0" y="0"/>
                </a:moveTo>
                <a:lnTo>
                  <a:pt x="24263" y="0"/>
                </a:lnTo>
                <a:lnTo>
                  <a:pt x="2426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7524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752400" y="242856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239076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2400120" y="2428560"/>
            <a:ext cx="8744400" cy="10440"/>
          </a:xfrm>
          <a:custGeom>
            <a:avLst/>
            <a:gdLst/>
            <a:ahLst/>
            <a:rect l="0" t="0" r="r" b="b"/>
            <a:pathLst>
              <a:path w="24290" h="29">
                <a:moveTo>
                  <a:pt x="0" y="0"/>
                </a:moveTo>
                <a:lnTo>
                  <a:pt x="24290" y="0"/>
                </a:lnTo>
                <a:lnTo>
                  <a:pt x="2429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1134440" y="242856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752400" y="297144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2400120" y="2971440"/>
            <a:ext cx="8744400" cy="10440"/>
          </a:xfrm>
          <a:custGeom>
            <a:avLst/>
            <a:gdLst/>
            <a:ahLst/>
            <a:rect l="0" t="0" r="r" b="b"/>
            <a:pathLst>
              <a:path w="24290" h="29">
                <a:moveTo>
                  <a:pt x="0" y="0"/>
                </a:moveTo>
                <a:lnTo>
                  <a:pt x="24290" y="0"/>
                </a:lnTo>
                <a:lnTo>
                  <a:pt x="2429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239076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1113444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752400" y="350496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239076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2400120" y="3504960"/>
            <a:ext cx="8744400" cy="10440"/>
          </a:xfrm>
          <a:custGeom>
            <a:avLst/>
            <a:gdLst/>
            <a:ahLst/>
            <a:rect l="0" t="0" r="r" b="b"/>
            <a:pathLst>
              <a:path w="24290" h="29">
                <a:moveTo>
                  <a:pt x="0" y="0"/>
                </a:moveTo>
                <a:lnTo>
                  <a:pt x="24290" y="0"/>
                </a:lnTo>
                <a:lnTo>
                  <a:pt x="2429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1113444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752400" y="404784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239076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2400120" y="4047840"/>
            <a:ext cx="8744400" cy="10440"/>
          </a:xfrm>
          <a:custGeom>
            <a:avLst/>
            <a:gdLst/>
            <a:ahLst/>
            <a:rect l="0" t="0" r="r" b="b"/>
            <a:pathLst>
              <a:path w="24290" h="29">
                <a:moveTo>
                  <a:pt x="0" y="0"/>
                </a:moveTo>
                <a:lnTo>
                  <a:pt x="24290" y="0"/>
                </a:lnTo>
                <a:lnTo>
                  <a:pt x="2429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113444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752400" y="4581360"/>
            <a:ext cx="1648080" cy="9720"/>
          </a:xfrm>
          <a:custGeom>
            <a:avLst/>
            <a:gdLst/>
            <a:ahLst/>
            <a:rect l="0" t="0" r="r" b="b"/>
            <a:pathLst>
              <a:path w="4578" h="27">
                <a:moveTo>
                  <a:pt x="0" y="0"/>
                </a:moveTo>
                <a:lnTo>
                  <a:pt x="4578" y="0"/>
                </a:lnTo>
                <a:lnTo>
                  <a:pt x="457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239076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2400120" y="4581360"/>
            <a:ext cx="8744400" cy="9720"/>
          </a:xfrm>
          <a:custGeom>
            <a:avLst/>
            <a:gdLst/>
            <a:ahLst/>
            <a:rect l="0" t="0" r="r" b="b"/>
            <a:pathLst>
              <a:path w="24290" h="27">
                <a:moveTo>
                  <a:pt x="0" y="0"/>
                </a:moveTo>
                <a:lnTo>
                  <a:pt x="24290" y="0"/>
                </a:lnTo>
                <a:lnTo>
                  <a:pt x="2429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1113444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752400" y="512424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2400120" y="5124240"/>
            <a:ext cx="8744400" cy="10440"/>
          </a:xfrm>
          <a:custGeom>
            <a:avLst/>
            <a:gdLst/>
            <a:ahLst/>
            <a:rect l="0" t="0" r="r" b="b"/>
            <a:pathLst>
              <a:path w="24290" h="29">
                <a:moveTo>
                  <a:pt x="0" y="0"/>
                </a:moveTo>
                <a:lnTo>
                  <a:pt x="24290" y="0"/>
                </a:lnTo>
                <a:lnTo>
                  <a:pt x="2429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80840" y="177156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838440" y="183132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1"/>
                  <a:pt x="583" y="0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6"/>
                  <a:pt x="18" y="375"/>
                </a:cubicBezTo>
                <a:cubicBezTo>
                  <a:pt x="-8" y="403"/>
                  <a:pt x="-6" y="447"/>
                  <a:pt x="22" y="473"/>
                </a:cubicBezTo>
                <a:lnTo>
                  <a:pt x="224" y="659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6"/>
                </a:cubicBezTo>
                <a:cubicBezTo>
                  <a:pt x="340" y="632"/>
                  <a:pt x="679" y="108"/>
                  <a:pt x="679" y="108"/>
                </a:cubicBezTo>
                <a:cubicBezTo>
                  <a:pt x="700" y="76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160280" y="1708200"/>
            <a:ext cx="7050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3: Presentación técnica y defensa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255680" y="251172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6036480" y="251172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880920" y="3054600"/>
            <a:ext cx="114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2528280" y="3054600"/>
            <a:ext cx="846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Explicación clara, segura, con vocabulario técnico y justificación sólida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880920" y="3588120"/>
            <a:ext cx="97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Notable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2528280" y="3588120"/>
            <a:ext cx="613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Defensa coherente, aunque con lagunas puntuales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880920" y="4131000"/>
            <a:ext cx="121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Aceptable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2528280" y="4131000"/>
            <a:ext cx="5207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Explicación simple, sin profundidad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880920" y="4664520"/>
            <a:ext cx="138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Insuficiente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2528280" y="4664520"/>
            <a:ext cx="595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explica el diseño ni las decisiones tomadas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752400" y="2438280"/>
            <a:ext cx="1648080" cy="533520"/>
          </a:xfrm>
          <a:custGeom>
            <a:avLst/>
            <a:gdLst/>
            <a:ahLst/>
            <a:rect l="0" t="0" r="r" b="b"/>
            <a:pathLst>
              <a:path w="4578" h="1482">
                <a:moveTo>
                  <a:pt x="0" y="0"/>
                </a:moveTo>
                <a:lnTo>
                  <a:pt x="4578" y="0"/>
                </a:lnTo>
                <a:lnTo>
                  <a:pt x="45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2400120" y="2438280"/>
            <a:ext cx="8782560" cy="533520"/>
          </a:xfrm>
          <a:custGeom>
            <a:avLst/>
            <a:gdLst/>
            <a:ahLst/>
            <a:rect l="0" t="0" r="r" b="b"/>
            <a:pathLst>
              <a:path w="24396" h="1482">
                <a:moveTo>
                  <a:pt x="0" y="0"/>
                </a:moveTo>
                <a:lnTo>
                  <a:pt x="24396" y="0"/>
                </a:lnTo>
                <a:lnTo>
                  <a:pt x="243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752400" y="2971440"/>
            <a:ext cx="1648080" cy="543600"/>
          </a:xfrm>
          <a:custGeom>
            <a:avLst/>
            <a:gdLst/>
            <a:ahLst/>
            <a:rect l="0" t="0" r="r" b="b"/>
            <a:pathLst>
              <a:path w="4578" h="1510">
                <a:moveTo>
                  <a:pt x="0" y="0"/>
                </a:moveTo>
                <a:lnTo>
                  <a:pt x="4578" y="0"/>
                </a:lnTo>
                <a:lnTo>
                  <a:pt x="457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2400120" y="2971440"/>
            <a:ext cx="8782560" cy="543600"/>
          </a:xfrm>
          <a:custGeom>
            <a:avLst/>
            <a:gdLst/>
            <a:ahLst/>
            <a:rect l="0" t="0" r="r" b="b"/>
            <a:pathLst>
              <a:path w="24396" h="1510">
                <a:moveTo>
                  <a:pt x="0" y="0"/>
                </a:moveTo>
                <a:lnTo>
                  <a:pt x="24396" y="0"/>
                </a:lnTo>
                <a:lnTo>
                  <a:pt x="243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752400" y="3514680"/>
            <a:ext cx="1648080" cy="533520"/>
          </a:xfrm>
          <a:custGeom>
            <a:avLst/>
            <a:gdLst/>
            <a:ahLst/>
            <a:rect l="0" t="0" r="r" b="b"/>
            <a:pathLst>
              <a:path w="4578" h="1482">
                <a:moveTo>
                  <a:pt x="0" y="0"/>
                </a:moveTo>
                <a:lnTo>
                  <a:pt x="4578" y="0"/>
                </a:lnTo>
                <a:lnTo>
                  <a:pt x="45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2400120" y="3514680"/>
            <a:ext cx="8782560" cy="533520"/>
          </a:xfrm>
          <a:custGeom>
            <a:avLst/>
            <a:gdLst/>
            <a:ahLst/>
            <a:rect l="0" t="0" r="r" b="b"/>
            <a:pathLst>
              <a:path w="24396" h="1482">
                <a:moveTo>
                  <a:pt x="0" y="0"/>
                </a:moveTo>
                <a:lnTo>
                  <a:pt x="24396" y="0"/>
                </a:lnTo>
                <a:lnTo>
                  <a:pt x="243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752400" y="4047840"/>
            <a:ext cx="1648080" cy="543240"/>
          </a:xfrm>
          <a:custGeom>
            <a:avLst/>
            <a:gdLst/>
            <a:ahLst/>
            <a:rect l="0" t="0" r="r" b="b"/>
            <a:pathLst>
              <a:path w="4578" h="1509">
                <a:moveTo>
                  <a:pt x="0" y="0"/>
                </a:moveTo>
                <a:lnTo>
                  <a:pt x="4578" y="0"/>
                </a:lnTo>
                <a:lnTo>
                  <a:pt x="457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2400120" y="4047840"/>
            <a:ext cx="8782560" cy="543240"/>
          </a:xfrm>
          <a:custGeom>
            <a:avLst/>
            <a:gdLst/>
            <a:ahLst/>
            <a:rect l="0" t="0" r="r" b="b"/>
            <a:pathLst>
              <a:path w="24396" h="1509">
                <a:moveTo>
                  <a:pt x="0" y="0"/>
                </a:moveTo>
                <a:lnTo>
                  <a:pt x="24396" y="0"/>
                </a:lnTo>
                <a:lnTo>
                  <a:pt x="243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752400" y="4590720"/>
            <a:ext cx="1648080" cy="533880"/>
          </a:xfrm>
          <a:custGeom>
            <a:avLst/>
            <a:gdLst/>
            <a:ahLst/>
            <a:rect l="0" t="0" r="r" b="b"/>
            <a:pathLst>
              <a:path w="4578" h="1483">
                <a:moveTo>
                  <a:pt x="0" y="0"/>
                </a:moveTo>
                <a:lnTo>
                  <a:pt x="4578" y="0"/>
                </a:lnTo>
                <a:lnTo>
                  <a:pt x="457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2400120" y="4590720"/>
            <a:ext cx="8782560" cy="533880"/>
          </a:xfrm>
          <a:custGeom>
            <a:avLst/>
            <a:gdLst/>
            <a:ahLst/>
            <a:rect l="0" t="0" r="r" b="b"/>
            <a:pathLst>
              <a:path w="24396" h="1483">
                <a:moveTo>
                  <a:pt x="0" y="0"/>
                </a:moveTo>
                <a:lnTo>
                  <a:pt x="24396" y="0"/>
                </a:lnTo>
                <a:lnTo>
                  <a:pt x="2439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7524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752400" y="242856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239076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2400120" y="2428560"/>
            <a:ext cx="8782560" cy="10440"/>
          </a:xfrm>
          <a:custGeom>
            <a:avLst/>
            <a:gdLst/>
            <a:ahLst/>
            <a:rect l="0" t="0" r="r" b="b"/>
            <a:pathLst>
              <a:path w="24396" h="29">
                <a:moveTo>
                  <a:pt x="0" y="0"/>
                </a:moveTo>
                <a:lnTo>
                  <a:pt x="24396" y="0"/>
                </a:lnTo>
                <a:lnTo>
                  <a:pt x="2439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11172600" y="242856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752400" y="297144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2400120" y="2971440"/>
            <a:ext cx="8782560" cy="10440"/>
          </a:xfrm>
          <a:custGeom>
            <a:avLst/>
            <a:gdLst/>
            <a:ahLst/>
            <a:rect l="0" t="0" r="r" b="b"/>
            <a:pathLst>
              <a:path w="24396" h="29">
                <a:moveTo>
                  <a:pt x="0" y="0"/>
                </a:moveTo>
                <a:lnTo>
                  <a:pt x="24396" y="0"/>
                </a:lnTo>
                <a:lnTo>
                  <a:pt x="2439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239076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1117260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752400" y="350496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239076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2400120" y="3504960"/>
            <a:ext cx="8782560" cy="10440"/>
          </a:xfrm>
          <a:custGeom>
            <a:avLst/>
            <a:gdLst/>
            <a:ahLst/>
            <a:rect l="0" t="0" r="r" b="b"/>
            <a:pathLst>
              <a:path w="24396" h="29">
                <a:moveTo>
                  <a:pt x="0" y="0"/>
                </a:moveTo>
                <a:lnTo>
                  <a:pt x="24396" y="0"/>
                </a:lnTo>
                <a:lnTo>
                  <a:pt x="2439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1117260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752400" y="404784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239076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2400120" y="4047840"/>
            <a:ext cx="8782560" cy="10440"/>
          </a:xfrm>
          <a:custGeom>
            <a:avLst/>
            <a:gdLst/>
            <a:ahLst/>
            <a:rect l="0" t="0" r="r" b="b"/>
            <a:pathLst>
              <a:path w="24396" h="29">
                <a:moveTo>
                  <a:pt x="0" y="0"/>
                </a:moveTo>
                <a:lnTo>
                  <a:pt x="24396" y="0"/>
                </a:lnTo>
                <a:lnTo>
                  <a:pt x="2439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1117260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752400" y="4581360"/>
            <a:ext cx="1648080" cy="9720"/>
          </a:xfrm>
          <a:custGeom>
            <a:avLst/>
            <a:gdLst/>
            <a:ahLst/>
            <a:rect l="0" t="0" r="r" b="b"/>
            <a:pathLst>
              <a:path w="4578" h="27">
                <a:moveTo>
                  <a:pt x="0" y="0"/>
                </a:moveTo>
                <a:lnTo>
                  <a:pt x="4578" y="0"/>
                </a:lnTo>
                <a:lnTo>
                  <a:pt x="457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239076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2400120" y="4581360"/>
            <a:ext cx="8782560" cy="9720"/>
          </a:xfrm>
          <a:custGeom>
            <a:avLst/>
            <a:gdLst/>
            <a:ahLst/>
            <a:rect l="0" t="0" r="r" b="b"/>
            <a:pathLst>
              <a:path w="24396" h="27">
                <a:moveTo>
                  <a:pt x="0" y="0"/>
                </a:moveTo>
                <a:lnTo>
                  <a:pt x="24396" y="0"/>
                </a:lnTo>
                <a:lnTo>
                  <a:pt x="243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1117260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752400" y="512424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2400120" y="5124240"/>
            <a:ext cx="8782560" cy="10440"/>
          </a:xfrm>
          <a:custGeom>
            <a:avLst/>
            <a:gdLst/>
            <a:ahLst/>
            <a:rect l="0" t="0" r="r" b="b"/>
            <a:pathLst>
              <a:path w="24396" h="29">
                <a:moveTo>
                  <a:pt x="0" y="0"/>
                </a:moveTo>
                <a:lnTo>
                  <a:pt x="24396" y="0"/>
                </a:lnTo>
                <a:lnTo>
                  <a:pt x="2439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780840" y="177156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838440" y="183132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1"/>
                  <a:pt x="583" y="0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6"/>
                  <a:pt x="18" y="375"/>
                </a:cubicBezTo>
                <a:cubicBezTo>
                  <a:pt x="-8" y="403"/>
                  <a:pt x="-6" y="447"/>
                  <a:pt x="22" y="473"/>
                </a:cubicBezTo>
                <a:lnTo>
                  <a:pt x="224" y="659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6"/>
                </a:cubicBezTo>
                <a:cubicBezTo>
                  <a:pt x="340" y="632"/>
                  <a:pt x="679" y="108"/>
                  <a:pt x="679" y="108"/>
                </a:cubicBezTo>
                <a:cubicBezTo>
                  <a:pt x="700" y="76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160280" y="1708200"/>
            <a:ext cx="7517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4: Trabajo en equipo y organización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255680" y="251172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6058080" y="251172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880920" y="3054600"/>
            <a:ext cx="114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2528280" y="3054600"/>
            <a:ext cx="853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Trabajo equilibrado, colaboración constante, gestión eficaz del tiempo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880920" y="3588120"/>
            <a:ext cx="97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Notable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2528280" y="3588120"/>
            <a:ext cx="539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Participación equitativa y trabajo planificado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880920" y="4131000"/>
            <a:ext cx="121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Aceptable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2528280" y="4131000"/>
            <a:ext cx="5425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Distribución desigual, pero entrega realizada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880920" y="4664520"/>
            <a:ext cx="138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Insuficiente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2528280" y="4664520"/>
            <a:ext cx="695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Falta de colaboración, trabajo individual o desorganizado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752400" y="2438280"/>
            <a:ext cx="1648080" cy="533520"/>
          </a:xfrm>
          <a:custGeom>
            <a:avLst/>
            <a:gdLst/>
            <a:ahLst/>
            <a:rect l="0" t="0" r="r" b="b"/>
            <a:pathLst>
              <a:path w="4578" h="1482">
                <a:moveTo>
                  <a:pt x="0" y="0"/>
                </a:moveTo>
                <a:lnTo>
                  <a:pt x="4578" y="0"/>
                </a:lnTo>
                <a:lnTo>
                  <a:pt x="45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2400120" y="2438280"/>
            <a:ext cx="7239240" cy="533520"/>
          </a:xfrm>
          <a:custGeom>
            <a:avLst/>
            <a:gdLst/>
            <a:ahLst/>
            <a:rect l="0" t="0" r="r" b="b"/>
            <a:pathLst>
              <a:path w="20109" h="1482">
                <a:moveTo>
                  <a:pt x="0" y="0"/>
                </a:moveTo>
                <a:lnTo>
                  <a:pt x="20109" y="0"/>
                </a:lnTo>
                <a:lnTo>
                  <a:pt x="2010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752400" y="2971440"/>
            <a:ext cx="1648080" cy="543600"/>
          </a:xfrm>
          <a:custGeom>
            <a:avLst/>
            <a:gdLst/>
            <a:ahLst/>
            <a:rect l="0" t="0" r="r" b="b"/>
            <a:pathLst>
              <a:path w="4578" h="1510">
                <a:moveTo>
                  <a:pt x="0" y="0"/>
                </a:moveTo>
                <a:lnTo>
                  <a:pt x="4578" y="0"/>
                </a:lnTo>
                <a:lnTo>
                  <a:pt x="457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2400120" y="2971440"/>
            <a:ext cx="7239240" cy="543600"/>
          </a:xfrm>
          <a:custGeom>
            <a:avLst/>
            <a:gdLst/>
            <a:ahLst/>
            <a:rect l="0" t="0" r="r" b="b"/>
            <a:pathLst>
              <a:path w="20109" h="1510">
                <a:moveTo>
                  <a:pt x="0" y="0"/>
                </a:moveTo>
                <a:lnTo>
                  <a:pt x="20109" y="0"/>
                </a:lnTo>
                <a:lnTo>
                  <a:pt x="2010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752400" y="3514680"/>
            <a:ext cx="1648080" cy="533520"/>
          </a:xfrm>
          <a:custGeom>
            <a:avLst/>
            <a:gdLst/>
            <a:ahLst/>
            <a:rect l="0" t="0" r="r" b="b"/>
            <a:pathLst>
              <a:path w="4578" h="1482">
                <a:moveTo>
                  <a:pt x="0" y="0"/>
                </a:moveTo>
                <a:lnTo>
                  <a:pt x="4578" y="0"/>
                </a:lnTo>
                <a:lnTo>
                  <a:pt x="45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2400120" y="3514680"/>
            <a:ext cx="7239240" cy="533520"/>
          </a:xfrm>
          <a:custGeom>
            <a:avLst/>
            <a:gdLst/>
            <a:ahLst/>
            <a:rect l="0" t="0" r="r" b="b"/>
            <a:pathLst>
              <a:path w="20109" h="1482">
                <a:moveTo>
                  <a:pt x="0" y="0"/>
                </a:moveTo>
                <a:lnTo>
                  <a:pt x="20109" y="0"/>
                </a:lnTo>
                <a:lnTo>
                  <a:pt x="2010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752400" y="4047840"/>
            <a:ext cx="1648080" cy="543240"/>
          </a:xfrm>
          <a:custGeom>
            <a:avLst/>
            <a:gdLst/>
            <a:ahLst/>
            <a:rect l="0" t="0" r="r" b="b"/>
            <a:pathLst>
              <a:path w="4578" h="1509">
                <a:moveTo>
                  <a:pt x="0" y="0"/>
                </a:moveTo>
                <a:lnTo>
                  <a:pt x="4578" y="0"/>
                </a:lnTo>
                <a:lnTo>
                  <a:pt x="457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400120" y="4047840"/>
            <a:ext cx="7239240" cy="543240"/>
          </a:xfrm>
          <a:custGeom>
            <a:avLst/>
            <a:gdLst/>
            <a:ahLst/>
            <a:rect l="0" t="0" r="r" b="b"/>
            <a:pathLst>
              <a:path w="20109" h="1509">
                <a:moveTo>
                  <a:pt x="0" y="0"/>
                </a:moveTo>
                <a:lnTo>
                  <a:pt x="20109" y="0"/>
                </a:lnTo>
                <a:lnTo>
                  <a:pt x="2010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752400" y="4590720"/>
            <a:ext cx="1648080" cy="533880"/>
          </a:xfrm>
          <a:custGeom>
            <a:avLst/>
            <a:gdLst/>
            <a:ahLst/>
            <a:rect l="0" t="0" r="r" b="b"/>
            <a:pathLst>
              <a:path w="4578" h="1483">
                <a:moveTo>
                  <a:pt x="0" y="0"/>
                </a:moveTo>
                <a:lnTo>
                  <a:pt x="4578" y="0"/>
                </a:lnTo>
                <a:lnTo>
                  <a:pt x="457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2400120" y="4590720"/>
            <a:ext cx="7239240" cy="533880"/>
          </a:xfrm>
          <a:custGeom>
            <a:avLst/>
            <a:gdLst/>
            <a:ahLst/>
            <a:rect l="0" t="0" r="r" b="b"/>
            <a:pathLst>
              <a:path w="20109" h="1483">
                <a:moveTo>
                  <a:pt x="0" y="0"/>
                </a:moveTo>
                <a:lnTo>
                  <a:pt x="20109" y="0"/>
                </a:lnTo>
                <a:lnTo>
                  <a:pt x="2010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7524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752400" y="242856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239076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2400120" y="2428560"/>
            <a:ext cx="7248960" cy="10440"/>
          </a:xfrm>
          <a:custGeom>
            <a:avLst/>
            <a:gdLst/>
            <a:ahLst/>
            <a:rect l="0" t="0" r="r" b="b"/>
            <a:pathLst>
              <a:path w="20136" h="29">
                <a:moveTo>
                  <a:pt x="0" y="0"/>
                </a:moveTo>
                <a:lnTo>
                  <a:pt x="20136" y="0"/>
                </a:lnTo>
                <a:lnTo>
                  <a:pt x="2013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9639000" y="242856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752400" y="297144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2400120" y="2971440"/>
            <a:ext cx="7248960" cy="10440"/>
          </a:xfrm>
          <a:custGeom>
            <a:avLst/>
            <a:gdLst/>
            <a:ahLst/>
            <a:rect l="0" t="0" r="r" b="b"/>
            <a:pathLst>
              <a:path w="20136" h="29">
                <a:moveTo>
                  <a:pt x="0" y="0"/>
                </a:moveTo>
                <a:lnTo>
                  <a:pt x="20136" y="0"/>
                </a:lnTo>
                <a:lnTo>
                  <a:pt x="2013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239076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963900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752400" y="350496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239076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2400120" y="3504960"/>
            <a:ext cx="7248960" cy="10440"/>
          </a:xfrm>
          <a:custGeom>
            <a:avLst/>
            <a:gdLst/>
            <a:ahLst/>
            <a:rect l="0" t="0" r="r" b="b"/>
            <a:pathLst>
              <a:path w="20136" h="29">
                <a:moveTo>
                  <a:pt x="0" y="0"/>
                </a:moveTo>
                <a:lnTo>
                  <a:pt x="20136" y="0"/>
                </a:lnTo>
                <a:lnTo>
                  <a:pt x="2013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963900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752400" y="404784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239076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2400120" y="4047840"/>
            <a:ext cx="7248960" cy="10440"/>
          </a:xfrm>
          <a:custGeom>
            <a:avLst/>
            <a:gdLst/>
            <a:ahLst/>
            <a:rect l="0" t="0" r="r" b="b"/>
            <a:pathLst>
              <a:path w="20136" h="29">
                <a:moveTo>
                  <a:pt x="0" y="0"/>
                </a:moveTo>
                <a:lnTo>
                  <a:pt x="20136" y="0"/>
                </a:lnTo>
                <a:lnTo>
                  <a:pt x="2013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963900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752400" y="4581360"/>
            <a:ext cx="1648080" cy="9720"/>
          </a:xfrm>
          <a:custGeom>
            <a:avLst/>
            <a:gdLst/>
            <a:ahLst/>
            <a:rect l="0" t="0" r="r" b="b"/>
            <a:pathLst>
              <a:path w="4578" h="27">
                <a:moveTo>
                  <a:pt x="0" y="0"/>
                </a:moveTo>
                <a:lnTo>
                  <a:pt x="4578" y="0"/>
                </a:lnTo>
                <a:lnTo>
                  <a:pt x="457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239076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2400120" y="4581360"/>
            <a:ext cx="7248960" cy="9720"/>
          </a:xfrm>
          <a:custGeom>
            <a:avLst/>
            <a:gdLst/>
            <a:ahLst/>
            <a:rect l="0" t="0" r="r" b="b"/>
            <a:pathLst>
              <a:path w="20136" h="27">
                <a:moveTo>
                  <a:pt x="0" y="0"/>
                </a:moveTo>
                <a:lnTo>
                  <a:pt x="20136" y="0"/>
                </a:lnTo>
                <a:lnTo>
                  <a:pt x="2013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963900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752400" y="512424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2400120" y="5124240"/>
            <a:ext cx="7248960" cy="10440"/>
          </a:xfrm>
          <a:custGeom>
            <a:avLst/>
            <a:gdLst/>
            <a:ahLst/>
            <a:rect l="0" t="0" r="r" b="b"/>
            <a:pathLst>
              <a:path w="20136" h="29">
                <a:moveTo>
                  <a:pt x="0" y="0"/>
                </a:moveTo>
                <a:lnTo>
                  <a:pt x="20136" y="0"/>
                </a:lnTo>
                <a:lnTo>
                  <a:pt x="2013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780840" y="177156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838440" y="183132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1"/>
                  <a:pt x="583" y="0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6"/>
                  <a:pt x="18" y="375"/>
                </a:cubicBezTo>
                <a:cubicBezTo>
                  <a:pt x="-8" y="403"/>
                  <a:pt x="-6" y="447"/>
                  <a:pt x="22" y="473"/>
                </a:cubicBezTo>
                <a:lnTo>
                  <a:pt x="224" y="659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6"/>
                </a:cubicBezTo>
                <a:cubicBezTo>
                  <a:pt x="340" y="632"/>
                  <a:pt x="679" y="108"/>
                  <a:pt x="679" y="108"/>
                </a:cubicBezTo>
                <a:cubicBezTo>
                  <a:pt x="700" y="76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160280" y="1708200"/>
            <a:ext cx="6346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5: Documentación y limpieza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255680" y="251172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5289480" y="251172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880920" y="3054600"/>
            <a:ext cx="114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2528280" y="3054600"/>
            <a:ext cx="697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UML claro, código bien comentado, archivos organizados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880920" y="3588120"/>
            <a:ext cx="97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Notable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2528280" y="3588120"/>
            <a:ext cx="679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presente, estructura lógica en 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880920" y="4131000"/>
            <a:ext cx="121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Aceptable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2528280" y="4131000"/>
            <a:ext cx="543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Poca documentación o solo mínima limpieza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880920" y="4664520"/>
            <a:ext cx="138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Insuficiente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2528280" y="4664520"/>
            <a:ext cx="621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desordenado, sin comentarios ni estructura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752400" y="2438280"/>
            <a:ext cx="2295720" cy="533520"/>
          </a:xfrm>
          <a:custGeom>
            <a:avLst/>
            <a:gdLst/>
            <a:ahLst/>
            <a:rect l="0" t="0" r="r" b="b"/>
            <a:pathLst>
              <a:path w="6377" h="1482">
                <a:moveTo>
                  <a:pt x="0" y="0"/>
                </a:moveTo>
                <a:lnTo>
                  <a:pt x="6377" y="0"/>
                </a:lnTo>
                <a:lnTo>
                  <a:pt x="637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3047760" y="2438280"/>
            <a:ext cx="1648080" cy="533520"/>
          </a:xfrm>
          <a:custGeom>
            <a:avLst/>
            <a:gdLst/>
            <a:ahLst/>
            <a:rect l="0" t="0" r="r" b="b"/>
            <a:pathLst>
              <a:path w="4578" h="1482">
                <a:moveTo>
                  <a:pt x="0" y="0"/>
                </a:moveTo>
                <a:lnTo>
                  <a:pt x="4578" y="0"/>
                </a:lnTo>
                <a:lnTo>
                  <a:pt x="45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752400" y="2971440"/>
            <a:ext cx="2295720" cy="543600"/>
          </a:xfrm>
          <a:custGeom>
            <a:avLst/>
            <a:gdLst/>
            <a:ahLst/>
            <a:rect l="0" t="0" r="r" b="b"/>
            <a:pathLst>
              <a:path w="6377" h="1510">
                <a:moveTo>
                  <a:pt x="0" y="0"/>
                </a:moveTo>
                <a:lnTo>
                  <a:pt x="6377" y="0"/>
                </a:lnTo>
                <a:lnTo>
                  <a:pt x="637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3047760" y="2971440"/>
            <a:ext cx="1648080" cy="543600"/>
          </a:xfrm>
          <a:custGeom>
            <a:avLst/>
            <a:gdLst/>
            <a:ahLst/>
            <a:rect l="0" t="0" r="r" b="b"/>
            <a:pathLst>
              <a:path w="4578" h="1510">
                <a:moveTo>
                  <a:pt x="0" y="0"/>
                </a:moveTo>
                <a:lnTo>
                  <a:pt x="4578" y="0"/>
                </a:lnTo>
                <a:lnTo>
                  <a:pt x="457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752400" y="3514680"/>
            <a:ext cx="2295720" cy="533520"/>
          </a:xfrm>
          <a:custGeom>
            <a:avLst/>
            <a:gdLst/>
            <a:ahLst/>
            <a:rect l="0" t="0" r="r" b="b"/>
            <a:pathLst>
              <a:path w="6377" h="1482">
                <a:moveTo>
                  <a:pt x="0" y="0"/>
                </a:moveTo>
                <a:lnTo>
                  <a:pt x="6377" y="0"/>
                </a:lnTo>
                <a:lnTo>
                  <a:pt x="637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3047760" y="3514680"/>
            <a:ext cx="1648080" cy="533520"/>
          </a:xfrm>
          <a:custGeom>
            <a:avLst/>
            <a:gdLst/>
            <a:ahLst/>
            <a:rect l="0" t="0" r="r" b="b"/>
            <a:pathLst>
              <a:path w="4578" h="1482">
                <a:moveTo>
                  <a:pt x="0" y="0"/>
                </a:moveTo>
                <a:lnTo>
                  <a:pt x="4578" y="0"/>
                </a:lnTo>
                <a:lnTo>
                  <a:pt x="45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752400" y="4047840"/>
            <a:ext cx="2295720" cy="543240"/>
          </a:xfrm>
          <a:custGeom>
            <a:avLst/>
            <a:gdLst/>
            <a:ahLst/>
            <a:rect l="0" t="0" r="r" b="b"/>
            <a:pathLst>
              <a:path w="6377" h="1509">
                <a:moveTo>
                  <a:pt x="0" y="0"/>
                </a:moveTo>
                <a:lnTo>
                  <a:pt x="6377" y="0"/>
                </a:lnTo>
                <a:lnTo>
                  <a:pt x="637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3047760" y="4047840"/>
            <a:ext cx="1648080" cy="543240"/>
          </a:xfrm>
          <a:custGeom>
            <a:avLst/>
            <a:gdLst/>
            <a:ahLst/>
            <a:rect l="0" t="0" r="r" b="b"/>
            <a:pathLst>
              <a:path w="4578" h="1509">
                <a:moveTo>
                  <a:pt x="0" y="0"/>
                </a:moveTo>
                <a:lnTo>
                  <a:pt x="4578" y="0"/>
                </a:lnTo>
                <a:lnTo>
                  <a:pt x="457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752400" y="4590720"/>
            <a:ext cx="2295720" cy="533880"/>
          </a:xfrm>
          <a:custGeom>
            <a:avLst/>
            <a:gdLst/>
            <a:ahLst/>
            <a:rect l="0" t="0" r="r" b="b"/>
            <a:pathLst>
              <a:path w="6377" h="1483">
                <a:moveTo>
                  <a:pt x="0" y="0"/>
                </a:moveTo>
                <a:lnTo>
                  <a:pt x="6377" y="0"/>
                </a:lnTo>
                <a:lnTo>
                  <a:pt x="637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3047760" y="4590720"/>
            <a:ext cx="1648080" cy="533880"/>
          </a:xfrm>
          <a:custGeom>
            <a:avLst/>
            <a:gdLst/>
            <a:ahLst/>
            <a:rect l="0" t="0" r="r" b="b"/>
            <a:pathLst>
              <a:path w="4578" h="1483">
                <a:moveTo>
                  <a:pt x="0" y="0"/>
                </a:moveTo>
                <a:lnTo>
                  <a:pt x="4578" y="0"/>
                </a:lnTo>
                <a:lnTo>
                  <a:pt x="457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7524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752400" y="2428560"/>
            <a:ext cx="2295720" cy="10440"/>
          </a:xfrm>
          <a:custGeom>
            <a:avLst/>
            <a:gdLst/>
            <a:ahLst/>
            <a:rect l="0" t="0" r="r" b="b"/>
            <a:pathLst>
              <a:path w="6377" h="29">
                <a:moveTo>
                  <a:pt x="0" y="0"/>
                </a:moveTo>
                <a:lnTo>
                  <a:pt x="6377" y="0"/>
                </a:lnTo>
                <a:lnTo>
                  <a:pt x="637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30384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3047760" y="242856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468612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752400" y="2971440"/>
            <a:ext cx="2295720" cy="10440"/>
          </a:xfrm>
          <a:custGeom>
            <a:avLst/>
            <a:gdLst/>
            <a:ahLst/>
            <a:rect l="0" t="0" r="r" b="b"/>
            <a:pathLst>
              <a:path w="6377" h="29">
                <a:moveTo>
                  <a:pt x="0" y="0"/>
                </a:moveTo>
                <a:lnTo>
                  <a:pt x="6377" y="0"/>
                </a:lnTo>
                <a:lnTo>
                  <a:pt x="637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3047760" y="297144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3038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468612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752400" y="3504960"/>
            <a:ext cx="2295720" cy="10440"/>
          </a:xfrm>
          <a:custGeom>
            <a:avLst/>
            <a:gdLst/>
            <a:ahLst/>
            <a:rect l="0" t="0" r="r" b="b"/>
            <a:pathLst>
              <a:path w="6377" h="29">
                <a:moveTo>
                  <a:pt x="0" y="0"/>
                </a:moveTo>
                <a:lnTo>
                  <a:pt x="6377" y="0"/>
                </a:lnTo>
                <a:lnTo>
                  <a:pt x="637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3038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3047760" y="350496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468612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752400" y="4047840"/>
            <a:ext cx="2295720" cy="10440"/>
          </a:xfrm>
          <a:custGeom>
            <a:avLst/>
            <a:gdLst/>
            <a:ahLst/>
            <a:rect l="0" t="0" r="r" b="b"/>
            <a:pathLst>
              <a:path w="6377" h="29">
                <a:moveTo>
                  <a:pt x="0" y="0"/>
                </a:moveTo>
                <a:lnTo>
                  <a:pt x="6377" y="0"/>
                </a:lnTo>
                <a:lnTo>
                  <a:pt x="637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3038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3047760" y="404784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468612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752400" y="4581360"/>
            <a:ext cx="2295720" cy="9720"/>
          </a:xfrm>
          <a:custGeom>
            <a:avLst/>
            <a:gdLst/>
            <a:ahLst/>
            <a:rect l="0" t="0" r="r" b="b"/>
            <a:pathLst>
              <a:path w="6377" h="27">
                <a:moveTo>
                  <a:pt x="0" y="0"/>
                </a:moveTo>
                <a:lnTo>
                  <a:pt x="6377" y="0"/>
                </a:lnTo>
                <a:lnTo>
                  <a:pt x="637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3038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3047760" y="4581360"/>
            <a:ext cx="1648080" cy="9720"/>
          </a:xfrm>
          <a:custGeom>
            <a:avLst/>
            <a:gdLst/>
            <a:ahLst/>
            <a:rect l="0" t="0" r="r" b="b"/>
            <a:pathLst>
              <a:path w="4578" h="27">
                <a:moveTo>
                  <a:pt x="0" y="0"/>
                </a:moveTo>
                <a:lnTo>
                  <a:pt x="4578" y="0"/>
                </a:lnTo>
                <a:lnTo>
                  <a:pt x="457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468612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752400" y="5124240"/>
            <a:ext cx="2295720" cy="10440"/>
          </a:xfrm>
          <a:custGeom>
            <a:avLst/>
            <a:gdLst/>
            <a:ahLst/>
            <a:rect l="0" t="0" r="r" b="b"/>
            <a:pathLst>
              <a:path w="6377" h="29">
                <a:moveTo>
                  <a:pt x="0" y="0"/>
                </a:moveTo>
                <a:lnTo>
                  <a:pt x="6377" y="0"/>
                </a:lnTo>
                <a:lnTo>
                  <a:pt x="637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3047760" y="5124240"/>
            <a:ext cx="1648080" cy="10440"/>
          </a:xfrm>
          <a:custGeom>
            <a:avLst/>
            <a:gdLst/>
            <a:ahLst/>
            <a:rect l="0" t="0" r="r" b="b"/>
            <a:pathLst>
              <a:path w="4578" h="29">
                <a:moveTo>
                  <a:pt x="0" y="0"/>
                </a:moveTo>
                <a:lnTo>
                  <a:pt x="4578" y="0"/>
                </a:lnTo>
                <a:lnTo>
                  <a:pt x="45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780840" y="177156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838440" y="183132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1"/>
                  <a:pt x="583" y="0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6"/>
                  <a:pt x="18" y="375"/>
                </a:cubicBezTo>
                <a:cubicBezTo>
                  <a:pt x="-8" y="403"/>
                  <a:pt x="-6" y="447"/>
                  <a:pt x="22" y="473"/>
                </a:cubicBezTo>
                <a:lnTo>
                  <a:pt x="224" y="659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6"/>
                </a:cubicBezTo>
                <a:cubicBezTo>
                  <a:pt x="340" y="632"/>
                  <a:pt x="679" y="108"/>
                  <a:pt x="679" y="108"/>
                </a:cubicBezTo>
                <a:cubicBezTo>
                  <a:pt x="700" y="76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1160280" y="1708200"/>
            <a:ext cx="5556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Escala de calificación orientativa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880920" y="2511720"/>
            <a:ext cx="2126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Puntuación final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3550680" y="251172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880920" y="3054600"/>
            <a:ext cx="73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9 – 10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3176280" y="3054600"/>
            <a:ext cx="114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880920" y="3588120"/>
            <a:ext cx="79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 – 8,9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3176280" y="3588120"/>
            <a:ext cx="97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Notable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880920" y="4131000"/>
            <a:ext cx="79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 – 6,9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3176280" y="4131000"/>
            <a:ext cx="122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Aprobado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880920" y="4664520"/>
            <a:ext cx="413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&lt; 5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3176280" y="4664520"/>
            <a:ext cx="138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Insuficiente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962640" y="2393640"/>
            <a:ext cx="119160" cy="72000"/>
          </a:xfrm>
          <a:custGeom>
            <a:avLst/>
            <a:gdLst/>
            <a:ahLst/>
            <a:rect l="0" t="0" r="r" b="b"/>
            <a:pathLst>
              <a:path w="331" h="200">
                <a:moveTo>
                  <a:pt x="331" y="56"/>
                </a:moveTo>
                <a:cubicBezTo>
                  <a:pt x="331" y="64"/>
                  <a:pt x="329" y="74"/>
                  <a:pt x="327" y="82"/>
                </a:cubicBezTo>
                <a:cubicBezTo>
                  <a:pt x="312" y="141"/>
                  <a:pt x="246" y="206"/>
                  <a:pt x="154" y="200"/>
                </a:cubicBezTo>
                <a:cubicBezTo>
                  <a:pt x="69" y="195"/>
                  <a:pt x="0" y="155"/>
                  <a:pt x="0" y="100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0"/>
                  <a:pt x="331" y="5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928440" y="2396880"/>
            <a:ext cx="151920" cy="45720"/>
          </a:xfrm>
          <a:custGeom>
            <a:avLst/>
            <a:gdLst/>
            <a:ahLst/>
            <a:rect l="0" t="0" r="r" b="b"/>
            <a:pathLst>
              <a:path w="422" h="127">
                <a:moveTo>
                  <a:pt x="249" y="0"/>
                </a:moveTo>
                <a:cubicBezTo>
                  <a:pt x="203" y="0"/>
                  <a:pt x="99" y="12"/>
                  <a:pt x="75" y="12"/>
                </a:cubicBezTo>
                <a:cubicBezTo>
                  <a:pt x="34" y="12"/>
                  <a:pt x="0" y="38"/>
                  <a:pt x="0" y="69"/>
                </a:cubicBezTo>
                <a:cubicBezTo>
                  <a:pt x="0" y="85"/>
                  <a:pt x="8" y="99"/>
                  <a:pt x="20" y="109"/>
                </a:cubicBezTo>
                <a:cubicBezTo>
                  <a:pt x="20" y="109"/>
                  <a:pt x="49" y="137"/>
                  <a:pt x="99" y="124"/>
                </a:cubicBezTo>
                <a:cubicBezTo>
                  <a:pt x="121" y="118"/>
                  <a:pt x="157" y="74"/>
                  <a:pt x="222" y="67"/>
                </a:cubicBezTo>
                <a:cubicBezTo>
                  <a:pt x="253" y="64"/>
                  <a:pt x="313" y="89"/>
                  <a:pt x="417" y="89"/>
                </a:cubicBezTo>
                <a:cubicBezTo>
                  <a:pt x="421" y="79"/>
                  <a:pt x="422" y="72"/>
                  <a:pt x="422" y="72"/>
                </a:cubicBezTo>
                <a:cubicBezTo>
                  <a:pt x="422" y="17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786600" y="2190600"/>
            <a:ext cx="349200" cy="242280"/>
          </a:xfrm>
          <a:custGeom>
            <a:avLst/>
            <a:gdLst/>
            <a:ahLst/>
            <a:rect l="0" t="0" r="r" b="b"/>
            <a:pathLst>
              <a:path w="970" h="673">
                <a:moveTo>
                  <a:pt x="816" y="646"/>
                </a:moveTo>
                <a:cubicBezTo>
                  <a:pt x="816" y="646"/>
                  <a:pt x="877" y="634"/>
                  <a:pt x="915" y="586"/>
                </a:cubicBezTo>
                <a:cubicBezTo>
                  <a:pt x="959" y="529"/>
                  <a:pt x="953" y="468"/>
                  <a:pt x="953" y="468"/>
                </a:cubicBezTo>
                <a:cubicBezTo>
                  <a:pt x="998" y="387"/>
                  <a:pt x="939" y="310"/>
                  <a:pt x="939" y="310"/>
                </a:cubicBezTo>
                <a:cubicBezTo>
                  <a:pt x="933" y="223"/>
                  <a:pt x="879" y="188"/>
                  <a:pt x="879" y="188"/>
                </a:cubicBezTo>
                <a:cubicBezTo>
                  <a:pt x="843" y="105"/>
                  <a:pt x="765" y="83"/>
                  <a:pt x="765" y="83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1"/>
                  <a:pt x="350" y="20"/>
                </a:cubicBezTo>
                <a:cubicBezTo>
                  <a:pt x="327" y="27"/>
                  <a:pt x="249" y="43"/>
                  <a:pt x="191" y="77"/>
                </a:cubicBezTo>
                <a:cubicBezTo>
                  <a:pt x="11" y="184"/>
                  <a:pt x="-2" y="352"/>
                  <a:pt x="0" y="379"/>
                </a:cubicBezTo>
                <a:cubicBezTo>
                  <a:pt x="14" y="531"/>
                  <a:pt x="124" y="558"/>
                  <a:pt x="194" y="574"/>
                </a:cubicBezTo>
                <a:cubicBezTo>
                  <a:pt x="210" y="617"/>
                  <a:pt x="271" y="696"/>
                  <a:pt x="378" y="667"/>
                </a:cubicBezTo>
                <a:cubicBezTo>
                  <a:pt x="511" y="644"/>
                  <a:pt x="567" y="606"/>
                  <a:pt x="600" y="606"/>
                </a:cubicBezTo>
                <a:cubicBezTo>
                  <a:pt x="632" y="606"/>
                  <a:pt x="723" y="639"/>
                  <a:pt x="816" y="64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806040" y="2212920"/>
            <a:ext cx="302400" cy="189720"/>
          </a:xfrm>
          <a:custGeom>
            <a:avLst/>
            <a:gdLst/>
            <a:ahLst/>
            <a:rect l="0" t="0" r="r" b="b"/>
            <a:pathLst>
              <a:path w="840" h="527">
                <a:moveTo>
                  <a:pt x="425" y="339"/>
                </a:moveTo>
                <a:cubicBezTo>
                  <a:pt x="490" y="305"/>
                  <a:pt x="526" y="308"/>
                  <a:pt x="557" y="311"/>
                </a:cubicBezTo>
                <a:cubicBezTo>
                  <a:pt x="567" y="312"/>
                  <a:pt x="576" y="313"/>
                  <a:pt x="586" y="312"/>
                </a:cubicBezTo>
                <a:cubicBezTo>
                  <a:pt x="641" y="311"/>
                  <a:pt x="686" y="289"/>
                  <a:pt x="707" y="267"/>
                </a:cubicBezTo>
                <a:cubicBezTo>
                  <a:pt x="712" y="261"/>
                  <a:pt x="711" y="252"/>
                  <a:pt x="705" y="247"/>
                </a:cubicBezTo>
                <a:cubicBezTo>
                  <a:pt x="700" y="242"/>
                  <a:pt x="690" y="243"/>
                  <a:pt x="685" y="249"/>
                </a:cubicBezTo>
                <a:cubicBezTo>
                  <a:pt x="669" y="266"/>
                  <a:pt x="632" y="284"/>
                  <a:pt x="585" y="285"/>
                </a:cubicBezTo>
                <a:cubicBezTo>
                  <a:pt x="577" y="286"/>
                  <a:pt x="568" y="285"/>
                  <a:pt x="559" y="284"/>
                </a:cubicBezTo>
                <a:cubicBezTo>
                  <a:pt x="526" y="281"/>
                  <a:pt x="485" y="277"/>
                  <a:pt x="412" y="315"/>
                </a:cubicBezTo>
                <a:cubicBezTo>
                  <a:pt x="394" y="325"/>
                  <a:pt x="368" y="329"/>
                  <a:pt x="341" y="331"/>
                </a:cubicBezTo>
                <a:cubicBezTo>
                  <a:pt x="279" y="245"/>
                  <a:pt x="316" y="170"/>
                  <a:pt x="327" y="152"/>
                </a:cubicBezTo>
                <a:cubicBezTo>
                  <a:pt x="328" y="152"/>
                  <a:pt x="329" y="153"/>
                  <a:pt x="330" y="153"/>
                </a:cubicBezTo>
                <a:cubicBezTo>
                  <a:pt x="341" y="153"/>
                  <a:pt x="352" y="150"/>
                  <a:pt x="362" y="144"/>
                </a:cubicBezTo>
                <a:cubicBezTo>
                  <a:pt x="369" y="141"/>
                  <a:pt x="371" y="132"/>
                  <a:pt x="368" y="126"/>
                </a:cubicBezTo>
                <a:cubicBezTo>
                  <a:pt x="364" y="119"/>
                  <a:pt x="355" y="117"/>
                  <a:pt x="349" y="121"/>
                </a:cubicBezTo>
                <a:cubicBezTo>
                  <a:pt x="331" y="130"/>
                  <a:pt x="307" y="125"/>
                  <a:pt x="296" y="108"/>
                </a:cubicBezTo>
                <a:cubicBezTo>
                  <a:pt x="292" y="102"/>
                  <a:pt x="283" y="100"/>
                  <a:pt x="277" y="104"/>
                </a:cubicBezTo>
                <a:cubicBezTo>
                  <a:pt x="270" y="108"/>
                  <a:pt x="268" y="116"/>
                  <a:pt x="273" y="123"/>
                </a:cubicBezTo>
                <a:cubicBezTo>
                  <a:pt x="279" y="133"/>
                  <a:pt x="289" y="140"/>
                  <a:pt x="299" y="145"/>
                </a:cubicBezTo>
                <a:cubicBezTo>
                  <a:pt x="285" y="174"/>
                  <a:pt x="257" y="250"/>
                  <a:pt x="309" y="334"/>
                </a:cubicBezTo>
                <a:cubicBezTo>
                  <a:pt x="272" y="338"/>
                  <a:pt x="235" y="343"/>
                  <a:pt x="206" y="361"/>
                </a:cubicBezTo>
                <a:cubicBezTo>
                  <a:pt x="188" y="373"/>
                  <a:pt x="169" y="390"/>
                  <a:pt x="154" y="410"/>
                </a:cubicBezTo>
                <a:cubicBezTo>
                  <a:pt x="136" y="407"/>
                  <a:pt x="72" y="391"/>
                  <a:pt x="61" y="322"/>
                </a:cubicBezTo>
                <a:cubicBezTo>
                  <a:pt x="68" y="317"/>
                  <a:pt x="74" y="310"/>
                  <a:pt x="77" y="301"/>
                </a:cubicBezTo>
                <a:cubicBezTo>
                  <a:pt x="80" y="294"/>
                  <a:pt x="76" y="286"/>
                  <a:pt x="69" y="283"/>
                </a:cubicBezTo>
                <a:cubicBezTo>
                  <a:pt x="62" y="281"/>
                  <a:pt x="54" y="284"/>
                  <a:pt x="51" y="291"/>
                </a:cubicBezTo>
                <a:cubicBezTo>
                  <a:pt x="49" y="297"/>
                  <a:pt x="44" y="302"/>
                  <a:pt x="38" y="304"/>
                </a:cubicBezTo>
                <a:cubicBezTo>
                  <a:pt x="33" y="306"/>
                  <a:pt x="26" y="305"/>
                  <a:pt x="20" y="302"/>
                </a:cubicBezTo>
                <a:cubicBezTo>
                  <a:pt x="14" y="298"/>
                  <a:pt x="5" y="301"/>
                  <a:pt x="1" y="307"/>
                </a:cubicBezTo>
                <a:cubicBezTo>
                  <a:pt x="-2" y="314"/>
                  <a:pt x="0" y="322"/>
                  <a:pt x="7" y="326"/>
                </a:cubicBezTo>
                <a:cubicBezTo>
                  <a:pt x="15" y="330"/>
                  <a:pt x="23" y="332"/>
                  <a:pt x="32" y="332"/>
                </a:cubicBezTo>
                <a:cubicBezTo>
                  <a:pt x="33" y="332"/>
                  <a:pt x="34" y="332"/>
                  <a:pt x="35" y="331"/>
                </a:cubicBezTo>
                <a:cubicBezTo>
                  <a:pt x="48" y="397"/>
                  <a:pt x="101" y="426"/>
                  <a:pt x="139" y="436"/>
                </a:cubicBezTo>
                <a:cubicBezTo>
                  <a:pt x="134" y="446"/>
                  <a:pt x="131" y="457"/>
                  <a:pt x="130" y="468"/>
                </a:cubicBezTo>
                <a:cubicBezTo>
                  <a:pt x="129" y="476"/>
                  <a:pt x="135" y="482"/>
                  <a:pt x="142" y="483"/>
                </a:cubicBezTo>
                <a:lnTo>
                  <a:pt x="144" y="483"/>
                </a:lnTo>
                <a:cubicBezTo>
                  <a:pt x="151" y="483"/>
                  <a:pt x="157" y="478"/>
                  <a:pt x="158" y="470"/>
                </a:cubicBezTo>
                <a:cubicBezTo>
                  <a:pt x="161" y="437"/>
                  <a:pt x="193" y="402"/>
                  <a:pt x="222" y="384"/>
                </a:cubicBezTo>
                <a:cubicBezTo>
                  <a:pt x="249" y="367"/>
                  <a:pt x="288" y="363"/>
                  <a:pt x="326" y="360"/>
                </a:cubicBezTo>
                <a:cubicBezTo>
                  <a:pt x="363" y="357"/>
                  <a:pt x="398" y="354"/>
                  <a:pt x="425" y="339"/>
                </a:cubicBezTo>
                <a:moveTo>
                  <a:pt x="786" y="298"/>
                </a:moveTo>
                <a:cubicBezTo>
                  <a:pt x="782" y="305"/>
                  <a:pt x="785" y="313"/>
                  <a:pt x="791" y="317"/>
                </a:cubicBezTo>
                <a:cubicBezTo>
                  <a:pt x="793" y="318"/>
                  <a:pt x="796" y="318"/>
                  <a:pt x="798" y="318"/>
                </a:cubicBezTo>
                <a:cubicBezTo>
                  <a:pt x="803" y="318"/>
                  <a:pt x="808" y="316"/>
                  <a:pt x="810" y="311"/>
                </a:cubicBezTo>
                <a:cubicBezTo>
                  <a:pt x="811" y="310"/>
                  <a:pt x="862" y="218"/>
                  <a:pt x="766" y="155"/>
                </a:cubicBezTo>
                <a:cubicBezTo>
                  <a:pt x="760" y="151"/>
                  <a:pt x="751" y="153"/>
                  <a:pt x="747" y="159"/>
                </a:cubicBezTo>
                <a:cubicBezTo>
                  <a:pt x="743" y="165"/>
                  <a:pt x="744" y="174"/>
                  <a:pt x="751" y="178"/>
                </a:cubicBezTo>
                <a:cubicBezTo>
                  <a:pt x="825" y="226"/>
                  <a:pt x="787" y="295"/>
                  <a:pt x="786" y="298"/>
                </a:cubicBezTo>
                <a:moveTo>
                  <a:pt x="206" y="79"/>
                </a:moveTo>
                <a:cubicBezTo>
                  <a:pt x="210" y="79"/>
                  <a:pt x="215" y="77"/>
                  <a:pt x="217" y="73"/>
                </a:cubicBezTo>
                <a:cubicBezTo>
                  <a:pt x="258" y="18"/>
                  <a:pt x="314" y="37"/>
                  <a:pt x="316" y="38"/>
                </a:cubicBezTo>
                <a:cubicBezTo>
                  <a:pt x="323" y="40"/>
                  <a:pt x="331" y="37"/>
                  <a:pt x="334" y="30"/>
                </a:cubicBezTo>
                <a:cubicBezTo>
                  <a:pt x="337" y="23"/>
                  <a:pt x="333" y="15"/>
                  <a:pt x="326" y="12"/>
                </a:cubicBezTo>
                <a:cubicBezTo>
                  <a:pt x="299" y="3"/>
                  <a:pt x="237" y="0"/>
                  <a:pt x="195" y="57"/>
                </a:cubicBezTo>
                <a:cubicBezTo>
                  <a:pt x="190" y="63"/>
                  <a:pt x="191" y="72"/>
                  <a:pt x="198" y="76"/>
                </a:cubicBezTo>
                <a:cubicBezTo>
                  <a:pt x="200" y="78"/>
                  <a:pt x="203" y="79"/>
                  <a:pt x="206" y="79"/>
                </a:cubicBezTo>
                <a:moveTo>
                  <a:pt x="571" y="27"/>
                </a:moveTo>
                <a:cubicBezTo>
                  <a:pt x="633" y="22"/>
                  <a:pt x="661" y="66"/>
                  <a:pt x="663" y="68"/>
                </a:cubicBezTo>
                <a:cubicBezTo>
                  <a:pt x="665" y="73"/>
                  <a:pt x="670" y="75"/>
                  <a:pt x="675" y="75"/>
                </a:cubicBezTo>
                <a:cubicBezTo>
                  <a:pt x="677" y="75"/>
                  <a:pt x="680" y="74"/>
                  <a:pt x="682" y="73"/>
                </a:cubicBezTo>
                <a:cubicBezTo>
                  <a:pt x="688" y="69"/>
                  <a:pt x="691" y="61"/>
                  <a:pt x="687" y="55"/>
                </a:cubicBezTo>
                <a:cubicBezTo>
                  <a:pt x="685" y="52"/>
                  <a:pt x="649" y="-6"/>
                  <a:pt x="569" y="0"/>
                </a:cubicBezTo>
                <a:cubicBezTo>
                  <a:pt x="561" y="1"/>
                  <a:pt x="555" y="7"/>
                  <a:pt x="556" y="15"/>
                </a:cubicBezTo>
                <a:cubicBezTo>
                  <a:pt x="557" y="22"/>
                  <a:pt x="564" y="28"/>
                  <a:pt x="571" y="27"/>
                </a:cubicBezTo>
                <a:moveTo>
                  <a:pt x="828" y="425"/>
                </a:moveTo>
                <a:cubicBezTo>
                  <a:pt x="821" y="424"/>
                  <a:pt x="813" y="431"/>
                  <a:pt x="812" y="438"/>
                </a:cubicBezTo>
                <a:cubicBezTo>
                  <a:pt x="812" y="439"/>
                  <a:pt x="808" y="485"/>
                  <a:pt x="759" y="501"/>
                </a:cubicBezTo>
                <a:cubicBezTo>
                  <a:pt x="752" y="503"/>
                  <a:pt x="748" y="511"/>
                  <a:pt x="750" y="518"/>
                </a:cubicBezTo>
                <a:cubicBezTo>
                  <a:pt x="752" y="523"/>
                  <a:pt x="758" y="527"/>
                  <a:pt x="764" y="527"/>
                </a:cubicBezTo>
                <a:cubicBezTo>
                  <a:pt x="765" y="527"/>
                  <a:pt x="766" y="527"/>
                  <a:pt x="768" y="526"/>
                </a:cubicBezTo>
                <a:cubicBezTo>
                  <a:pt x="834" y="505"/>
                  <a:pt x="840" y="443"/>
                  <a:pt x="840" y="440"/>
                </a:cubicBezTo>
                <a:cubicBezTo>
                  <a:pt x="841" y="433"/>
                  <a:pt x="835" y="425"/>
                  <a:pt x="828" y="425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851040" y="2216160"/>
            <a:ext cx="228960" cy="183600"/>
          </a:xfrm>
          <a:custGeom>
            <a:avLst/>
            <a:gdLst/>
            <a:ahLst/>
            <a:rect l="0" t="0" r="r" b="b"/>
            <a:pathLst>
              <a:path w="636" h="510">
                <a:moveTo>
                  <a:pt x="11" y="285"/>
                </a:moveTo>
                <a:cubicBezTo>
                  <a:pt x="9" y="292"/>
                  <a:pt x="14" y="299"/>
                  <a:pt x="21" y="301"/>
                </a:cubicBezTo>
                <a:cubicBezTo>
                  <a:pt x="22" y="302"/>
                  <a:pt x="24" y="302"/>
                  <a:pt x="25" y="302"/>
                </a:cubicBezTo>
                <a:cubicBezTo>
                  <a:pt x="31" y="302"/>
                  <a:pt x="37" y="298"/>
                  <a:pt x="38" y="292"/>
                </a:cubicBezTo>
                <a:cubicBezTo>
                  <a:pt x="44" y="272"/>
                  <a:pt x="64" y="260"/>
                  <a:pt x="84" y="264"/>
                </a:cubicBezTo>
                <a:cubicBezTo>
                  <a:pt x="92" y="266"/>
                  <a:pt x="99" y="261"/>
                  <a:pt x="101" y="254"/>
                </a:cubicBezTo>
                <a:cubicBezTo>
                  <a:pt x="102" y="246"/>
                  <a:pt x="98" y="239"/>
                  <a:pt x="90" y="237"/>
                </a:cubicBezTo>
                <a:cubicBezTo>
                  <a:pt x="78" y="235"/>
                  <a:pt x="66" y="236"/>
                  <a:pt x="55" y="240"/>
                </a:cubicBezTo>
                <a:cubicBezTo>
                  <a:pt x="23" y="185"/>
                  <a:pt x="29" y="131"/>
                  <a:pt x="29" y="131"/>
                </a:cubicBezTo>
                <a:cubicBezTo>
                  <a:pt x="30" y="123"/>
                  <a:pt x="25" y="116"/>
                  <a:pt x="17" y="115"/>
                </a:cubicBezTo>
                <a:cubicBezTo>
                  <a:pt x="10" y="114"/>
                  <a:pt x="2" y="119"/>
                  <a:pt x="1" y="127"/>
                </a:cubicBezTo>
                <a:cubicBezTo>
                  <a:pt x="1" y="129"/>
                  <a:pt x="-6" y="190"/>
                  <a:pt x="31" y="253"/>
                </a:cubicBezTo>
                <a:cubicBezTo>
                  <a:pt x="22" y="262"/>
                  <a:pt x="15" y="272"/>
                  <a:pt x="11" y="285"/>
                </a:cubicBezTo>
                <a:moveTo>
                  <a:pt x="323" y="217"/>
                </a:moveTo>
                <a:cubicBezTo>
                  <a:pt x="335" y="206"/>
                  <a:pt x="353" y="206"/>
                  <a:pt x="364" y="218"/>
                </a:cubicBezTo>
                <a:cubicBezTo>
                  <a:pt x="367" y="220"/>
                  <a:pt x="370" y="222"/>
                  <a:pt x="374" y="222"/>
                </a:cubicBezTo>
                <a:cubicBezTo>
                  <a:pt x="378" y="222"/>
                  <a:pt x="381" y="220"/>
                  <a:pt x="384" y="218"/>
                </a:cubicBezTo>
                <a:cubicBezTo>
                  <a:pt x="389" y="212"/>
                  <a:pt x="389" y="203"/>
                  <a:pt x="384" y="197"/>
                </a:cubicBezTo>
                <a:cubicBezTo>
                  <a:pt x="377" y="191"/>
                  <a:pt x="369" y="187"/>
                  <a:pt x="361" y="185"/>
                </a:cubicBezTo>
                <a:cubicBezTo>
                  <a:pt x="370" y="157"/>
                  <a:pt x="366" y="145"/>
                  <a:pt x="359" y="122"/>
                </a:cubicBezTo>
                <a:cubicBezTo>
                  <a:pt x="357" y="118"/>
                  <a:pt x="356" y="113"/>
                  <a:pt x="354" y="108"/>
                </a:cubicBezTo>
                <a:lnTo>
                  <a:pt x="353" y="106"/>
                </a:lnTo>
                <a:cubicBezTo>
                  <a:pt x="343" y="73"/>
                  <a:pt x="337" y="51"/>
                  <a:pt x="356" y="20"/>
                </a:cubicBezTo>
                <a:cubicBezTo>
                  <a:pt x="360" y="14"/>
                  <a:pt x="358" y="6"/>
                  <a:pt x="351" y="2"/>
                </a:cubicBezTo>
                <a:cubicBezTo>
                  <a:pt x="345" y="-2"/>
                  <a:pt x="336" y="0"/>
                  <a:pt x="332" y="6"/>
                </a:cubicBezTo>
                <a:cubicBezTo>
                  <a:pt x="306" y="47"/>
                  <a:pt x="316" y="78"/>
                  <a:pt x="327" y="113"/>
                </a:cubicBezTo>
                <a:lnTo>
                  <a:pt x="328" y="116"/>
                </a:lnTo>
                <a:cubicBezTo>
                  <a:pt x="329" y="121"/>
                  <a:pt x="331" y="126"/>
                  <a:pt x="332" y="130"/>
                </a:cubicBezTo>
                <a:cubicBezTo>
                  <a:pt x="339" y="151"/>
                  <a:pt x="341" y="158"/>
                  <a:pt x="333" y="183"/>
                </a:cubicBezTo>
                <a:cubicBezTo>
                  <a:pt x="322" y="185"/>
                  <a:pt x="312" y="189"/>
                  <a:pt x="304" y="197"/>
                </a:cubicBezTo>
                <a:cubicBezTo>
                  <a:pt x="299" y="202"/>
                  <a:pt x="298" y="211"/>
                  <a:pt x="304" y="217"/>
                </a:cubicBezTo>
                <a:cubicBezTo>
                  <a:pt x="309" y="222"/>
                  <a:pt x="318" y="223"/>
                  <a:pt x="323" y="217"/>
                </a:cubicBezTo>
                <a:moveTo>
                  <a:pt x="502" y="135"/>
                </a:moveTo>
                <a:cubicBezTo>
                  <a:pt x="510" y="135"/>
                  <a:pt x="519" y="134"/>
                  <a:pt x="526" y="130"/>
                </a:cubicBezTo>
                <a:cubicBezTo>
                  <a:pt x="533" y="127"/>
                  <a:pt x="536" y="119"/>
                  <a:pt x="533" y="112"/>
                </a:cubicBezTo>
                <a:cubicBezTo>
                  <a:pt x="530" y="105"/>
                  <a:pt x="521" y="102"/>
                  <a:pt x="514" y="105"/>
                </a:cubicBezTo>
                <a:cubicBezTo>
                  <a:pt x="500" y="112"/>
                  <a:pt x="482" y="106"/>
                  <a:pt x="475" y="93"/>
                </a:cubicBezTo>
                <a:cubicBezTo>
                  <a:pt x="471" y="86"/>
                  <a:pt x="463" y="84"/>
                  <a:pt x="456" y="87"/>
                </a:cubicBezTo>
                <a:cubicBezTo>
                  <a:pt x="449" y="91"/>
                  <a:pt x="446" y="99"/>
                  <a:pt x="450" y="106"/>
                </a:cubicBezTo>
                <a:cubicBezTo>
                  <a:pt x="455" y="115"/>
                  <a:pt x="463" y="122"/>
                  <a:pt x="471" y="127"/>
                </a:cubicBezTo>
                <a:cubicBezTo>
                  <a:pt x="456" y="163"/>
                  <a:pt x="465" y="200"/>
                  <a:pt x="472" y="221"/>
                </a:cubicBezTo>
                <a:cubicBezTo>
                  <a:pt x="474" y="227"/>
                  <a:pt x="479" y="231"/>
                  <a:pt x="485" y="231"/>
                </a:cubicBezTo>
                <a:cubicBezTo>
                  <a:pt x="486" y="231"/>
                  <a:pt x="488" y="230"/>
                  <a:pt x="489" y="230"/>
                </a:cubicBezTo>
                <a:cubicBezTo>
                  <a:pt x="498" y="227"/>
                  <a:pt x="502" y="220"/>
                  <a:pt x="499" y="213"/>
                </a:cubicBezTo>
                <a:cubicBezTo>
                  <a:pt x="495" y="198"/>
                  <a:pt x="484" y="164"/>
                  <a:pt x="499" y="135"/>
                </a:cubicBezTo>
                <a:cubicBezTo>
                  <a:pt x="500" y="135"/>
                  <a:pt x="501" y="135"/>
                  <a:pt x="502" y="135"/>
                </a:cubicBezTo>
                <a:moveTo>
                  <a:pt x="636" y="393"/>
                </a:moveTo>
                <a:cubicBezTo>
                  <a:pt x="636" y="385"/>
                  <a:pt x="629" y="379"/>
                  <a:pt x="621" y="380"/>
                </a:cubicBezTo>
                <a:cubicBezTo>
                  <a:pt x="593" y="382"/>
                  <a:pt x="569" y="361"/>
                  <a:pt x="567" y="334"/>
                </a:cubicBezTo>
                <a:cubicBezTo>
                  <a:pt x="566" y="326"/>
                  <a:pt x="560" y="321"/>
                  <a:pt x="552" y="321"/>
                </a:cubicBezTo>
                <a:cubicBezTo>
                  <a:pt x="544" y="322"/>
                  <a:pt x="539" y="328"/>
                  <a:pt x="539" y="335"/>
                </a:cubicBezTo>
                <a:cubicBezTo>
                  <a:pt x="540" y="352"/>
                  <a:pt x="547" y="366"/>
                  <a:pt x="556" y="378"/>
                </a:cubicBezTo>
                <a:cubicBezTo>
                  <a:pt x="534" y="403"/>
                  <a:pt x="504" y="411"/>
                  <a:pt x="487" y="413"/>
                </a:cubicBezTo>
                <a:cubicBezTo>
                  <a:pt x="472" y="414"/>
                  <a:pt x="460" y="413"/>
                  <a:pt x="445" y="411"/>
                </a:cubicBezTo>
                <a:cubicBezTo>
                  <a:pt x="432" y="410"/>
                  <a:pt x="416" y="408"/>
                  <a:pt x="398" y="409"/>
                </a:cubicBezTo>
                <a:lnTo>
                  <a:pt x="397" y="409"/>
                </a:lnTo>
                <a:cubicBezTo>
                  <a:pt x="397" y="401"/>
                  <a:pt x="395" y="389"/>
                  <a:pt x="389" y="380"/>
                </a:cubicBezTo>
                <a:cubicBezTo>
                  <a:pt x="385" y="374"/>
                  <a:pt x="376" y="372"/>
                  <a:pt x="370" y="376"/>
                </a:cubicBezTo>
                <a:cubicBezTo>
                  <a:pt x="363" y="380"/>
                  <a:pt x="361" y="388"/>
                  <a:pt x="365" y="394"/>
                </a:cubicBezTo>
                <a:cubicBezTo>
                  <a:pt x="369" y="400"/>
                  <a:pt x="370" y="410"/>
                  <a:pt x="370" y="414"/>
                </a:cubicBezTo>
                <a:cubicBezTo>
                  <a:pt x="356" y="419"/>
                  <a:pt x="343" y="426"/>
                  <a:pt x="332" y="433"/>
                </a:cubicBezTo>
                <a:cubicBezTo>
                  <a:pt x="313" y="446"/>
                  <a:pt x="297" y="456"/>
                  <a:pt x="274" y="451"/>
                </a:cubicBezTo>
                <a:cubicBezTo>
                  <a:pt x="253" y="446"/>
                  <a:pt x="232" y="445"/>
                  <a:pt x="214" y="447"/>
                </a:cubicBezTo>
                <a:cubicBezTo>
                  <a:pt x="211" y="441"/>
                  <a:pt x="207" y="432"/>
                  <a:pt x="200" y="426"/>
                </a:cubicBezTo>
                <a:cubicBezTo>
                  <a:pt x="194" y="421"/>
                  <a:pt x="185" y="421"/>
                  <a:pt x="180" y="427"/>
                </a:cubicBezTo>
                <a:cubicBezTo>
                  <a:pt x="175" y="432"/>
                  <a:pt x="175" y="441"/>
                  <a:pt x="181" y="446"/>
                </a:cubicBezTo>
                <a:cubicBezTo>
                  <a:pt x="183" y="448"/>
                  <a:pt x="185" y="451"/>
                  <a:pt x="186" y="454"/>
                </a:cubicBezTo>
                <a:cubicBezTo>
                  <a:pt x="156" y="467"/>
                  <a:pt x="140" y="487"/>
                  <a:pt x="139" y="488"/>
                </a:cubicBezTo>
                <a:cubicBezTo>
                  <a:pt x="135" y="495"/>
                  <a:pt x="136" y="503"/>
                  <a:pt x="143" y="507"/>
                </a:cubicBezTo>
                <a:cubicBezTo>
                  <a:pt x="145" y="509"/>
                  <a:pt x="148" y="510"/>
                  <a:pt x="151" y="510"/>
                </a:cubicBezTo>
                <a:cubicBezTo>
                  <a:pt x="155" y="510"/>
                  <a:pt x="159" y="508"/>
                  <a:pt x="162" y="504"/>
                </a:cubicBezTo>
                <a:cubicBezTo>
                  <a:pt x="162" y="504"/>
                  <a:pt x="178" y="484"/>
                  <a:pt x="208" y="476"/>
                </a:cubicBezTo>
                <a:cubicBezTo>
                  <a:pt x="224" y="472"/>
                  <a:pt x="246" y="472"/>
                  <a:pt x="268" y="477"/>
                </a:cubicBezTo>
                <a:cubicBezTo>
                  <a:pt x="274" y="478"/>
                  <a:pt x="280" y="479"/>
                  <a:pt x="285" y="479"/>
                </a:cubicBezTo>
                <a:cubicBezTo>
                  <a:pt x="288" y="485"/>
                  <a:pt x="289" y="492"/>
                  <a:pt x="289" y="495"/>
                </a:cubicBezTo>
                <a:cubicBezTo>
                  <a:pt x="289" y="502"/>
                  <a:pt x="295" y="507"/>
                  <a:pt x="303" y="507"/>
                </a:cubicBezTo>
                <a:lnTo>
                  <a:pt x="304" y="507"/>
                </a:lnTo>
                <a:cubicBezTo>
                  <a:pt x="311" y="507"/>
                  <a:pt x="317" y="501"/>
                  <a:pt x="317" y="493"/>
                </a:cubicBezTo>
                <a:cubicBezTo>
                  <a:pt x="317" y="492"/>
                  <a:pt x="316" y="484"/>
                  <a:pt x="313" y="474"/>
                </a:cubicBezTo>
                <a:cubicBezTo>
                  <a:pt x="326" y="470"/>
                  <a:pt x="337" y="463"/>
                  <a:pt x="348" y="456"/>
                </a:cubicBezTo>
                <a:cubicBezTo>
                  <a:pt x="364" y="446"/>
                  <a:pt x="379" y="436"/>
                  <a:pt x="399" y="436"/>
                </a:cubicBezTo>
                <a:cubicBezTo>
                  <a:pt x="415" y="435"/>
                  <a:pt x="429" y="437"/>
                  <a:pt x="442" y="438"/>
                </a:cubicBezTo>
                <a:cubicBezTo>
                  <a:pt x="455" y="440"/>
                  <a:pt x="468" y="441"/>
                  <a:pt x="482" y="440"/>
                </a:cubicBezTo>
                <a:cubicBezTo>
                  <a:pt x="485" y="447"/>
                  <a:pt x="485" y="456"/>
                  <a:pt x="484" y="459"/>
                </a:cubicBezTo>
                <a:cubicBezTo>
                  <a:pt x="484" y="466"/>
                  <a:pt x="489" y="473"/>
                  <a:pt x="498" y="474"/>
                </a:cubicBezTo>
                <a:lnTo>
                  <a:pt x="499" y="474"/>
                </a:lnTo>
                <a:cubicBezTo>
                  <a:pt x="506" y="474"/>
                  <a:pt x="512" y="469"/>
                  <a:pt x="513" y="463"/>
                </a:cubicBezTo>
                <a:cubicBezTo>
                  <a:pt x="513" y="461"/>
                  <a:pt x="515" y="449"/>
                  <a:pt x="511" y="436"/>
                </a:cubicBezTo>
                <a:cubicBezTo>
                  <a:pt x="532" y="431"/>
                  <a:pt x="556" y="419"/>
                  <a:pt x="577" y="396"/>
                </a:cubicBezTo>
                <a:cubicBezTo>
                  <a:pt x="589" y="403"/>
                  <a:pt x="603" y="407"/>
                  <a:pt x="618" y="407"/>
                </a:cubicBezTo>
                <a:cubicBezTo>
                  <a:pt x="620" y="407"/>
                  <a:pt x="621" y="407"/>
                  <a:pt x="623" y="407"/>
                </a:cubicBezTo>
                <a:cubicBezTo>
                  <a:pt x="631" y="407"/>
                  <a:pt x="637" y="400"/>
                  <a:pt x="636" y="39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1160280" y="2089080"/>
            <a:ext cx="3659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formativa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747720" y="2826000"/>
            <a:ext cx="915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Durante el proyecto, se aplicará una observación continua y formativa para: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 txBox="1"/>
          <p:nvPr/>
        </p:nvSpPr>
        <p:spPr>
          <a:xfrm>
            <a:off x="1300320" y="3387960"/>
            <a:ext cx="376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Corregir desviaciones a tiempo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1300320" y="3873960"/>
            <a:ext cx="372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Fomentar la mejora progresiva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1300320" y="4359600"/>
            <a:ext cx="731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Promover la reflexión sobre el diseño y la calidad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